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656" r:id="rId2"/>
    <p:sldMasterId id="2147483654" r:id="rId3"/>
  </p:sldMasterIdLst>
  <p:notesMasterIdLst>
    <p:notesMasterId r:id="rId18"/>
  </p:notesMasterIdLst>
  <p:sldIdLst>
    <p:sldId id="338" r:id="rId4"/>
    <p:sldId id="353" r:id="rId5"/>
    <p:sldId id="339" r:id="rId6"/>
    <p:sldId id="340" r:id="rId7"/>
    <p:sldId id="341" r:id="rId8"/>
    <p:sldId id="342" r:id="rId9"/>
    <p:sldId id="343" r:id="rId10"/>
    <p:sldId id="349" r:id="rId11"/>
    <p:sldId id="306" r:id="rId12"/>
    <p:sldId id="350" r:id="rId13"/>
    <p:sldId id="351" r:id="rId14"/>
    <p:sldId id="352" r:id="rId15"/>
    <p:sldId id="354" r:id="rId16"/>
    <p:sldId id="30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84"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lppt.com" initials="W" lastIdx="1" clrIdx="0">
    <p:extLst>
      <p:ext uri="{19B8F6BF-5375-455C-9EA6-DF929625EA0E}">
        <p15:presenceInfo xmlns="" xmlns:p15="http://schemas.microsoft.com/office/powerpoint/2012/main" userId="Allppt.co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441" autoAdjust="0"/>
    <p:restoredTop sz="96196" autoAdjust="0"/>
  </p:normalViewPr>
  <p:slideViewPr>
    <p:cSldViewPr snapToGrid="0" showGuides="1">
      <p:cViewPr>
        <p:scale>
          <a:sx n="70" d="100"/>
          <a:sy n="70" d="100"/>
        </p:scale>
        <p:origin x="-642" y="-18"/>
      </p:cViewPr>
      <p:guideLst>
        <p:guide orient="horz" pos="2184"/>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chart1.xml><?xml version="1.0" encoding="utf-8"?>
<c:chartSpace xmlns:c="http://schemas.openxmlformats.org/drawingml/2006/chart" xmlns:a="http://schemas.openxmlformats.org/drawingml/2006/main" xmlns:r="http://schemas.openxmlformats.org/officeDocument/2006/relationships">
  <c:lang val="id-ID"/>
  <c:chart>
    <c:autoTitleDeleted val="1"/>
    <c:plotArea>
      <c:layout>
        <c:manualLayout>
          <c:layoutTarget val="inner"/>
          <c:xMode val="edge"/>
          <c:yMode val="edge"/>
          <c:x val="5.9210748792270521E-2"/>
          <c:y val="5.1451086956521758E-2"/>
          <c:w val="0.88333816425120759"/>
          <c:h val="0.88333816425120759"/>
        </c:manualLayout>
      </c:layout>
      <c:doughnutChart>
        <c:varyColors val="1"/>
        <c:dLbls/>
        <c:firstSliceAng val="0"/>
        <c:holeSize val="65"/>
      </c:doughnutChart>
    </c:plotArea>
    <c:plotVisOnly val="1"/>
    <c:dispBlanksAs val="zero"/>
  </c:chart>
  <c:txPr>
    <a:bodyPr/>
    <a:lstStyle/>
    <a:p>
      <a:pPr>
        <a:defRPr sz="1800"/>
      </a:pPr>
      <a:endParaRPr lang="id-ID"/>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id-ID"/>
  <c:chart>
    <c:autoTitleDeleted val="1"/>
    <c:plotArea>
      <c:layout>
        <c:manualLayout>
          <c:layoutTarget val="inner"/>
          <c:xMode val="edge"/>
          <c:yMode val="edge"/>
          <c:x val="5.9210748792270521E-2"/>
          <c:y val="5.1451086956521758E-2"/>
          <c:w val="0.88333816425120759"/>
          <c:h val="0.88333816425120759"/>
        </c:manualLayout>
      </c:layout>
      <c:doughnutChart>
        <c:varyColors val="1"/>
        <c:dLbls/>
        <c:firstSliceAng val="0"/>
        <c:holeSize val="65"/>
      </c:doughnutChart>
    </c:plotArea>
    <c:plotVisOnly val="1"/>
    <c:dispBlanksAs val="zero"/>
  </c:chart>
  <c:txPr>
    <a:bodyPr/>
    <a:lstStyle/>
    <a:p>
      <a:pPr>
        <a:defRPr sz="1800"/>
      </a:pPr>
      <a:endParaRPr lang="id-ID"/>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8E039B-25E4-4A34-A592-8263535629BC}" type="datetimeFigureOut">
              <a:rPr lang="en-US" smtClean="0"/>
              <a:pPr/>
              <a:t>10/20/2019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5A6995-277D-4C47-B075-AD85F466DE52}" type="slidenum">
              <a:rPr lang="en-US" smtClean="0"/>
              <a:pPr/>
              <a:t>‹#›</a:t>
            </a:fld>
            <a:endParaRPr lang="en-US"/>
          </a:p>
        </p:txBody>
      </p:sp>
    </p:spTree>
    <p:extLst>
      <p:ext uri="{BB962C8B-B14F-4D97-AF65-F5344CB8AC3E}">
        <p14:creationId xmlns:p14="http://schemas.microsoft.com/office/powerpoint/2010/main" xmlns="" val="803319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5A6995-277D-4C47-B075-AD85F466DE52}" type="slidenum">
              <a:rPr lang="en-US" smtClean="0"/>
              <a:pPr/>
              <a:t>3</a:t>
            </a:fld>
            <a:endParaRPr lang="en-US"/>
          </a:p>
        </p:txBody>
      </p:sp>
    </p:spTree>
    <p:extLst>
      <p:ext uri="{BB962C8B-B14F-4D97-AF65-F5344CB8AC3E}">
        <p14:creationId xmlns:p14="http://schemas.microsoft.com/office/powerpoint/2010/main" xmlns="" val="257080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5A6995-277D-4C47-B075-AD85F466DE52}" type="slidenum">
              <a:rPr lang="en-US" smtClean="0"/>
              <a:pPr/>
              <a:t>6</a:t>
            </a:fld>
            <a:endParaRPr lang="en-US"/>
          </a:p>
        </p:txBody>
      </p:sp>
    </p:spTree>
    <p:extLst>
      <p:ext uri="{BB962C8B-B14F-4D97-AF65-F5344CB8AC3E}">
        <p14:creationId xmlns:p14="http://schemas.microsoft.com/office/powerpoint/2010/main" xmlns="" val="85906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5A6995-277D-4C47-B075-AD85F466DE52}" type="slidenum">
              <a:rPr lang="en-US" smtClean="0"/>
              <a:pPr/>
              <a:t>7</a:t>
            </a:fld>
            <a:endParaRPr lang="en-US"/>
          </a:p>
        </p:txBody>
      </p:sp>
    </p:spTree>
    <p:extLst>
      <p:ext uri="{BB962C8B-B14F-4D97-AF65-F5344CB8AC3E}">
        <p14:creationId xmlns:p14="http://schemas.microsoft.com/office/powerpoint/2010/main" xmlns="" val="1669106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5A6995-277D-4C47-B075-AD85F466DE52}" type="slidenum">
              <a:rPr lang="en-US" smtClean="0"/>
              <a:pPr/>
              <a:t>11</a:t>
            </a:fld>
            <a:endParaRPr lang="en-US"/>
          </a:p>
        </p:txBody>
      </p:sp>
    </p:spTree>
    <p:extLst>
      <p:ext uri="{BB962C8B-B14F-4D97-AF65-F5344CB8AC3E}">
        <p14:creationId xmlns:p14="http://schemas.microsoft.com/office/powerpoint/2010/main" xmlns="" val="29189266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solidFill>
          <a:schemeClr val="accent6"/>
        </a:solid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 xmlns:a16="http://schemas.microsoft.com/office/drawing/2014/main" id="{9AAB0D72-EF64-4427-BF41-BE766B3F0590}"/>
              </a:ext>
            </a:extLst>
          </p:cNvPr>
          <p:cNvSpPr>
            <a:spLocks/>
          </p:cNvSpPr>
          <p:nvPr userDrawn="1"/>
        </p:nvSpPr>
        <p:spPr bwMode="auto">
          <a:xfrm>
            <a:off x="-8316" y="1423107"/>
            <a:ext cx="12208633" cy="5434893"/>
          </a:xfrm>
          <a:custGeom>
            <a:avLst/>
            <a:gdLst>
              <a:gd name="connsiteX0" fmla="*/ 7143321 w 12208633"/>
              <a:gd name="connsiteY0" fmla="*/ 892474 h 5434893"/>
              <a:gd name="connsiteX1" fmla="*/ 7143335 w 12208633"/>
              <a:gd name="connsiteY1" fmla="*/ 895416 h 5434893"/>
              <a:gd name="connsiteX2" fmla="*/ 7147277 w 12208633"/>
              <a:gd name="connsiteY2" fmla="*/ 895507 h 5434893"/>
              <a:gd name="connsiteX3" fmla="*/ 7147099 w 12208633"/>
              <a:gd name="connsiteY3" fmla="*/ 892474 h 5434893"/>
              <a:gd name="connsiteX4" fmla="*/ 6355163 w 12208633"/>
              <a:gd name="connsiteY4" fmla="*/ 727493 h 5434893"/>
              <a:gd name="connsiteX5" fmla="*/ 6355358 w 12208633"/>
              <a:gd name="connsiteY5" fmla="*/ 727687 h 5434893"/>
              <a:gd name="connsiteX6" fmla="*/ 6354969 w 12208633"/>
              <a:gd name="connsiteY6" fmla="*/ 727687 h 5434893"/>
              <a:gd name="connsiteX7" fmla="*/ 6354969 w 12208633"/>
              <a:gd name="connsiteY7" fmla="*/ 728075 h 5434893"/>
              <a:gd name="connsiteX8" fmla="*/ 6355358 w 12208633"/>
              <a:gd name="connsiteY8" fmla="*/ 727687 h 5434893"/>
              <a:gd name="connsiteX9" fmla="*/ 6355552 w 12208633"/>
              <a:gd name="connsiteY9" fmla="*/ 727493 h 5434893"/>
              <a:gd name="connsiteX10" fmla="*/ 6355163 w 12208633"/>
              <a:gd name="connsiteY10" fmla="*/ 727493 h 5434893"/>
              <a:gd name="connsiteX11" fmla="*/ 8604691 w 12208633"/>
              <a:gd name="connsiteY11" fmla="*/ 725788 h 5434893"/>
              <a:gd name="connsiteX12" fmla="*/ 8591193 w 12208633"/>
              <a:gd name="connsiteY12" fmla="*/ 738248 h 5434893"/>
              <a:gd name="connsiteX13" fmla="*/ 8590674 w 12208633"/>
              <a:gd name="connsiteY13" fmla="*/ 889843 h 5434893"/>
              <a:gd name="connsiteX14" fmla="*/ 8603653 w 12208633"/>
              <a:gd name="connsiteY14" fmla="*/ 903341 h 5434893"/>
              <a:gd name="connsiteX15" fmla="*/ 8616632 w 12208633"/>
              <a:gd name="connsiteY15" fmla="*/ 889843 h 5434893"/>
              <a:gd name="connsiteX16" fmla="*/ 8616632 w 12208633"/>
              <a:gd name="connsiteY16" fmla="*/ 815603 h 5434893"/>
              <a:gd name="connsiteX17" fmla="*/ 8616632 w 12208633"/>
              <a:gd name="connsiteY17" fmla="*/ 738767 h 5434893"/>
              <a:gd name="connsiteX18" fmla="*/ 8604691 w 12208633"/>
              <a:gd name="connsiteY18" fmla="*/ 725788 h 5434893"/>
              <a:gd name="connsiteX19" fmla="*/ 8744865 w 12208633"/>
              <a:gd name="connsiteY19" fmla="*/ 683217 h 5434893"/>
              <a:gd name="connsiteX20" fmla="*/ 8735001 w 12208633"/>
              <a:gd name="connsiteY20" fmla="*/ 694119 h 5434893"/>
              <a:gd name="connsiteX21" fmla="*/ 8735520 w 12208633"/>
              <a:gd name="connsiteY21" fmla="*/ 892439 h 5434893"/>
              <a:gd name="connsiteX22" fmla="*/ 8746422 w 12208633"/>
              <a:gd name="connsiteY22" fmla="*/ 903341 h 5434893"/>
              <a:gd name="connsiteX23" fmla="*/ 8787436 w 12208633"/>
              <a:gd name="connsiteY23" fmla="*/ 903341 h 5434893"/>
              <a:gd name="connsiteX24" fmla="*/ 8801454 w 12208633"/>
              <a:gd name="connsiteY24" fmla="*/ 889324 h 5434893"/>
              <a:gd name="connsiteX25" fmla="*/ 8801454 w 12208633"/>
              <a:gd name="connsiteY25" fmla="*/ 818718 h 5434893"/>
              <a:gd name="connsiteX26" fmla="*/ 8807164 w 12208633"/>
              <a:gd name="connsiteY26" fmla="*/ 805739 h 5434893"/>
              <a:gd name="connsiteX27" fmla="*/ 8822739 w 12208633"/>
              <a:gd name="connsiteY27" fmla="*/ 781857 h 5434893"/>
              <a:gd name="connsiteX28" fmla="*/ 8811317 w 12208633"/>
              <a:gd name="connsiteY28" fmla="*/ 771474 h 5434893"/>
              <a:gd name="connsiteX29" fmla="*/ 8773938 w 12208633"/>
              <a:gd name="connsiteY29" fmla="*/ 771474 h 5434893"/>
              <a:gd name="connsiteX30" fmla="*/ 8756286 w 12208633"/>
              <a:gd name="connsiteY30" fmla="*/ 754342 h 5434893"/>
              <a:gd name="connsiteX31" fmla="*/ 8756286 w 12208633"/>
              <a:gd name="connsiteY31" fmla="*/ 725269 h 5434893"/>
              <a:gd name="connsiteX32" fmla="*/ 8755767 w 12208633"/>
              <a:gd name="connsiteY32" fmla="*/ 725269 h 5434893"/>
              <a:gd name="connsiteX33" fmla="*/ 8755767 w 12208633"/>
              <a:gd name="connsiteY33" fmla="*/ 694638 h 5434893"/>
              <a:gd name="connsiteX34" fmla="*/ 8744865 w 12208633"/>
              <a:gd name="connsiteY34" fmla="*/ 683217 h 5434893"/>
              <a:gd name="connsiteX35" fmla="*/ 5999516 w 12208633"/>
              <a:gd name="connsiteY35" fmla="*/ 672943 h 5434893"/>
              <a:gd name="connsiteX36" fmla="*/ 5999516 w 12208633"/>
              <a:gd name="connsiteY36" fmla="*/ 672950 h 5434893"/>
              <a:gd name="connsiteX37" fmla="*/ 6106191 w 12208633"/>
              <a:gd name="connsiteY37" fmla="*/ 672950 h 5434893"/>
              <a:gd name="connsiteX38" fmla="*/ 6106226 w 12208633"/>
              <a:gd name="connsiteY38" fmla="*/ 672943 h 5434893"/>
              <a:gd name="connsiteX39" fmla="*/ 6103287 w 12208633"/>
              <a:gd name="connsiteY39" fmla="*/ 672943 h 5434893"/>
              <a:gd name="connsiteX40" fmla="*/ 6095614 w 12208633"/>
              <a:gd name="connsiteY40" fmla="*/ 672943 h 5434893"/>
              <a:gd name="connsiteX41" fmla="*/ 5844017 w 12208633"/>
              <a:gd name="connsiteY41" fmla="*/ 672943 h 5434893"/>
              <a:gd name="connsiteX42" fmla="*/ 5844017 w 12208633"/>
              <a:gd name="connsiteY42" fmla="*/ 672950 h 5434893"/>
              <a:gd name="connsiteX43" fmla="*/ 5950885 w 12208633"/>
              <a:gd name="connsiteY43" fmla="*/ 672950 h 5434893"/>
              <a:gd name="connsiteX44" fmla="*/ 5950920 w 12208633"/>
              <a:gd name="connsiteY44" fmla="*/ 672943 h 5434893"/>
              <a:gd name="connsiteX45" fmla="*/ 5947738 w 12208633"/>
              <a:gd name="connsiteY45" fmla="*/ 672943 h 5434893"/>
              <a:gd name="connsiteX46" fmla="*/ 5940066 w 12208633"/>
              <a:gd name="connsiteY46" fmla="*/ 672943 h 5434893"/>
              <a:gd name="connsiteX47" fmla="*/ 2661207 w 12208633"/>
              <a:gd name="connsiteY47" fmla="*/ 578320 h 5434893"/>
              <a:gd name="connsiteX48" fmla="*/ 2649387 w 12208633"/>
              <a:gd name="connsiteY48" fmla="*/ 591167 h 5434893"/>
              <a:gd name="connsiteX49" fmla="*/ 2649387 w 12208633"/>
              <a:gd name="connsiteY49" fmla="*/ 660718 h 5434893"/>
              <a:gd name="connsiteX50" fmla="*/ 2661207 w 12208633"/>
              <a:gd name="connsiteY50" fmla="*/ 660966 h 5434893"/>
              <a:gd name="connsiteX51" fmla="*/ 2661207 w 12208633"/>
              <a:gd name="connsiteY51" fmla="*/ 612643 h 5434893"/>
              <a:gd name="connsiteX52" fmla="*/ 2521154 w 12208633"/>
              <a:gd name="connsiteY52" fmla="*/ 535617 h 5434893"/>
              <a:gd name="connsiteX53" fmla="*/ 2510252 w 12208633"/>
              <a:gd name="connsiteY53" fmla="*/ 547038 h 5434893"/>
              <a:gd name="connsiteX54" fmla="*/ 2510252 w 12208633"/>
              <a:gd name="connsiteY54" fmla="*/ 577669 h 5434893"/>
              <a:gd name="connsiteX55" fmla="*/ 2509733 w 12208633"/>
              <a:gd name="connsiteY55" fmla="*/ 577669 h 5434893"/>
              <a:gd name="connsiteX56" fmla="*/ 2509733 w 12208633"/>
              <a:gd name="connsiteY56" fmla="*/ 606742 h 5434893"/>
              <a:gd name="connsiteX57" fmla="*/ 2492081 w 12208633"/>
              <a:gd name="connsiteY57" fmla="*/ 623874 h 5434893"/>
              <a:gd name="connsiteX58" fmla="*/ 2454702 w 12208633"/>
              <a:gd name="connsiteY58" fmla="*/ 623874 h 5434893"/>
              <a:gd name="connsiteX59" fmla="*/ 2443280 w 12208633"/>
              <a:gd name="connsiteY59" fmla="*/ 634257 h 5434893"/>
              <a:gd name="connsiteX60" fmla="*/ 2458855 w 12208633"/>
              <a:gd name="connsiteY60" fmla="*/ 658139 h 5434893"/>
              <a:gd name="connsiteX61" fmla="*/ 2464565 w 12208633"/>
              <a:gd name="connsiteY61" fmla="*/ 671118 h 5434893"/>
              <a:gd name="connsiteX62" fmla="*/ 2464565 w 12208633"/>
              <a:gd name="connsiteY62" fmla="*/ 735104 h 5434893"/>
              <a:gd name="connsiteX63" fmla="*/ 2530525 w 12208633"/>
              <a:gd name="connsiteY63" fmla="*/ 735104 h 5434893"/>
              <a:gd name="connsiteX64" fmla="*/ 2531018 w 12208633"/>
              <a:gd name="connsiteY64" fmla="*/ 546519 h 5434893"/>
              <a:gd name="connsiteX65" fmla="*/ 2521154 w 12208633"/>
              <a:gd name="connsiteY65" fmla="*/ 535617 h 5434893"/>
              <a:gd name="connsiteX66" fmla="*/ 8701774 w 12208633"/>
              <a:gd name="connsiteY66" fmla="*/ 534218 h 5434893"/>
              <a:gd name="connsiteX67" fmla="*/ 8688276 w 12208633"/>
              <a:gd name="connsiteY67" fmla="*/ 540967 h 5434893"/>
              <a:gd name="connsiteX68" fmla="*/ 8695025 w 12208633"/>
              <a:gd name="connsiteY68" fmla="*/ 567963 h 5434893"/>
              <a:gd name="connsiteX69" fmla="*/ 8735520 w 12208633"/>
              <a:gd name="connsiteY69" fmla="*/ 637012 h 5434893"/>
              <a:gd name="connsiteX70" fmla="*/ 8760440 w 12208633"/>
              <a:gd name="connsiteY70" fmla="*/ 664008 h 5434893"/>
              <a:gd name="connsiteX71" fmla="*/ 8767189 w 12208633"/>
              <a:gd name="connsiteY71" fmla="*/ 664527 h 5434893"/>
              <a:gd name="connsiteX72" fmla="*/ 8776534 w 12208633"/>
              <a:gd name="connsiteY72" fmla="*/ 675429 h 5434893"/>
              <a:gd name="connsiteX73" fmla="*/ 8776014 w 12208633"/>
              <a:gd name="connsiteY73" fmla="*/ 724750 h 5434893"/>
              <a:gd name="connsiteX74" fmla="*/ 8799896 w 12208633"/>
              <a:gd name="connsiteY74" fmla="*/ 750708 h 5434893"/>
              <a:gd name="connsiteX75" fmla="*/ 8804049 w 12208633"/>
              <a:gd name="connsiteY75" fmla="*/ 751227 h 5434893"/>
              <a:gd name="connsiteX76" fmla="*/ 8822739 w 12208633"/>
              <a:gd name="connsiteY76" fmla="*/ 740324 h 5434893"/>
              <a:gd name="connsiteX77" fmla="*/ 8806645 w 12208633"/>
              <a:gd name="connsiteY77" fmla="*/ 712809 h 5434893"/>
              <a:gd name="connsiteX78" fmla="*/ 8785359 w 12208633"/>
              <a:gd name="connsiteY78" fmla="*/ 691004 h 5434893"/>
              <a:gd name="connsiteX79" fmla="*/ 8785359 w 12208633"/>
              <a:gd name="connsiteY79" fmla="*/ 620399 h 5434893"/>
              <a:gd name="connsiteX80" fmla="*/ 8784840 w 12208633"/>
              <a:gd name="connsiteY80" fmla="*/ 620399 h 5434893"/>
              <a:gd name="connsiteX81" fmla="*/ 8784840 w 12208633"/>
              <a:gd name="connsiteY81" fmla="*/ 548755 h 5434893"/>
              <a:gd name="connsiteX82" fmla="*/ 8770823 w 12208633"/>
              <a:gd name="connsiteY82" fmla="*/ 534218 h 5434893"/>
              <a:gd name="connsiteX83" fmla="*/ 8701774 w 12208633"/>
              <a:gd name="connsiteY83" fmla="*/ 534218 h 5434893"/>
              <a:gd name="connsiteX84" fmla="*/ 7932693 w 12208633"/>
              <a:gd name="connsiteY84" fmla="*/ 518578 h 5434893"/>
              <a:gd name="connsiteX85" fmla="*/ 7932378 w 12208633"/>
              <a:gd name="connsiteY85" fmla="*/ 519208 h 5434893"/>
              <a:gd name="connsiteX86" fmla="*/ 7932693 w 12208633"/>
              <a:gd name="connsiteY86" fmla="*/ 519208 h 5434893"/>
              <a:gd name="connsiteX87" fmla="*/ 7932693 w 12208633"/>
              <a:gd name="connsiteY87" fmla="*/ 518578 h 5434893"/>
              <a:gd name="connsiteX88" fmla="*/ 7991282 w 12208633"/>
              <a:gd name="connsiteY88" fmla="*/ 518263 h 5434893"/>
              <a:gd name="connsiteX89" fmla="*/ 7991282 w 12208633"/>
              <a:gd name="connsiteY89" fmla="*/ 518892 h 5434893"/>
              <a:gd name="connsiteX90" fmla="*/ 7991597 w 12208633"/>
              <a:gd name="connsiteY90" fmla="*/ 518892 h 5434893"/>
              <a:gd name="connsiteX91" fmla="*/ 7991282 w 12208633"/>
              <a:gd name="connsiteY91" fmla="*/ 518263 h 5434893"/>
              <a:gd name="connsiteX92" fmla="*/ 7933323 w 12208633"/>
              <a:gd name="connsiteY92" fmla="*/ 517633 h 5434893"/>
              <a:gd name="connsiteX93" fmla="*/ 7933008 w 12208633"/>
              <a:gd name="connsiteY93" fmla="*/ 518263 h 5434893"/>
              <a:gd name="connsiteX94" fmla="*/ 7933323 w 12208633"/>
              <a:gd name="connsiteY94" fmla="*/ 518263 h 5434893"/>
              <a:gd name="connsiteX95" fmla="*/ 7933323 w 12208633"/>
              <a:gd name="connsiteY95" fmla="*/ 517633 h 5434893"/>
              <a:gd name="connsiteX96" fmla="*/ 9995853 w 12208633"/>
              <a:gd name="connsiteY96" fmla="*/ 483450 h 5434893"/>
              <a:gd name="connsiteX97" fmla="*/ 9995853 w 12208633"/>
              <a:gd name="connsiteY97" fmla="*/ 547260 h 5434893"/>
              <a:gd name="connsiteX98" fmla="*/ 10005688 w 12208633"/>
              <a:gd name="connsiteY98" fmla="*/ 548252 h 5434893"/>
              <a:gd name="connsiteX99" fmla="*/ 10070193 w 12208633"/>
              <a:gd name="connsiteY99" fmla="*/ 627396 h 5434893"/>
              <a:gd name="connsiteX100" fmla="*/ 10070193 w 12208633"/>
              <a:gd name="connsiteY100" fmla="*/ 839288 h 5434893"/>
              <a:gd name="connsiteX101" fmla="*/ 10098404 w 12208633"/>
              <a:gd name="connsiteY101" fmla="*/ 839288 h 5434893"/>
              <a:gd name="connsiteX102" fmla="*/ 10098404 w 12208633"/>
              <a:gd name="connsiteY102" fmla="*/ 483450 h 5434893"/>
              <a:gd name="connsiteX103" fmla="*/ 9781381 w 12208633"/>
              <a:gd name="connsiteY103" fmla="*/ 483450 h 5434893"/>
              <a:gd name="connsiteX104" fmla="*/ 9781381 w 12208633"/>
              <a:gd name="connsiteY104" fmla="*/ 547123 h 5434893"/>
              <a:gd name="connsiteX105" fmla="*/ 9792075 w 12208633"/>
              <a:gd name="connsiteY105" fmla="*/ 548201 h 5434893"/>
              <a:gd name="connsiteX106" fmla="*/ 9856579 w 12208633"/>
              <a:gd name="connsiteY106" fmla="*/ 627345 h 5434893"/>
              <a:gd name="connsiteX107" fmla="*/ 9856579 w 12208633"/>
              <a:gd name="connsiteY107" fmla="*/ 839288 h 5434893"/>
              <a:gd name="connsiteX108" fmla="*/ 9908622 w 12208633"/>
              <a:gd name="connsiteY108" fmla="*/ 839288 h 5434893"/>
              <a:gd name="connsiteX109" fmla="*/ 9908621 w 12208633"/>
              <a:gd name="connsiteY109" fmla="*/ 627396 h 5434893"/>
              <a:gd name="connsiteX110" fmla="*/ 9908622 w 12208633"/>
              <a:gd name="connsiteY110" fmla="*/ 627394 h 5434893"/>
              <a:gd name="connsiteX111" fmla="*/ 9908622 w 12208633"/>
              <a:gd name="connsiteY111" fmla="*/ 620889 h 5434893"/>
              <a:gd name="connsiteX112" fmla="*/ 9909277 w 12208633"/>
              <a:gd name="connsiteY112" fmla="*/ 620889 h 5434893"/>
              <a:gd name="connsiteX113" fmla="*/ 9910263 w 12208633"/>
              <a:gd name="connsiteY113" fmla="*/ 611115 h 5434893"/>
              <a:gd name="connsiteX114" fmla="*/ 9975107 w 12208633"/>
              <a:gd name="connsiteY114" fmla="*/ 547872 h 5434893"/>
              <a:gd name="connsiteX115" fmla="*/ 9975644 w 12208633"/>
              <a:gd name="connsiteY115" fmla="*/ 547825 h 5434893"/>
              <a:gd name="connsiteX116" fmla="*/ 9975644 w 12208633"/>
              <a:gd name="connsiteY116" fmla="*/ 483450 h 5434893"/>
              <a:gd name="connsiteX117" fmla="*/ 4460613 w 12208633"/>
              <a:gd name="connsiteY117" fmla="*/ 410313 h 5434893"/>
              <a:gd name="connsiteX118" fmla="*/ 4460613 w 12208633"/>
              <a:gd name="connsiteY118" fmla="*/ 474688 h 5434893"/>
              <a:gd name="connsiteX119" fmla="*/ 4461150 w 12208633"/>
              <a:gd name="connsiteY119" fmla="*/ 474735 h 5434893"/>
              <a:gd name="connsiteX120" fmla="*/ 4525994 w 12208633"/>
              <a:gd name="connsiteY120" fmla="*/ 537978 h 5434893"/>
              <a:gd name="connsiteX121" fmla="*/ 4526979 w 12208633"/>
              <a:gd name="connsiteY121" fmla="*/ 547752 h 5434893"/>
              <a:gd name="connsiteX122" fmla="*/ 4527635 w 12208633"/>
              <a:gd name="connsiteY122" fmla="*/ 547752 h 5434893"/>
              <a:gd name="connsiteX123" fmla="*/ 4527635 w 12208633"/>
              <a:gd name="connsiteY123" fmla="*/ 554257 h 5434893"/>
              <a:gd name="connsiteX124" fmla="*/ 4527635 w 12208633"/>
              <a:gd name="connsiteY124" fmla="*/ 554259 h 5434893"/>
              <a:gd name="connsiteX125" fmla="*/ 4527635 w 12208633"/>
              <a:gd name="connsiteY125" fmla="*/ 766151 h 5434893"/>
              <a:gd name="connsiteX126" fmla="*/ 4579677 w 12208633"/>
              <a:gd name="connsiteY126" fmla="*/ 766151 h 5434893"/>
              <a:gd name="connsiteX127" fmla="*/ 4579677 w 12208633"/>
              <a:gd name="connsiteY127" fmla="*/ 554208 h 5434893"/>
              <a:gd name="connsiteX128" fmla="*/ 4644181 w 12208633"/>
              <a:gd name="connsiteY128" fmla="*/ 475064 h 5434893"/>
              <a:gd name="connsiteX129" fmla="*/ 4654875 w 12208633"/>
              <a:gd name="connsiteY129" fmla="*/ 473986 h 5434893"/>
              <a:gd name="connsiteX130" fmla="*/ 4654875 w 12208633"/>
              <a:gd name="connsiteY130" fmla="*/ 410313 h 5434893"/>
              <a:gd name="connsiteX131" fmla="*/ 4337854 w 12208633"/>
              <a:gd name="connsiteY131" fmla="*/ 410313 h 5434893"/>
              <a:gd name="connsiteX132" fmla="*/ 4337854 w 12208633"/>
              <a:gd name="connsiteY132" fmla="*/ 645080 h 5434893"/>
              <a:gd name="connsiteX133" fmla="*/ 4354002 w 12208633"/>
              <a:gd name="connsiteY133" fmla="*/ 645080 h 5434893"/>
              <a:gd name="connsiteX134" fmla="*/ 4366063 w 12208633"/>
              <a:gd name="connsiteY134" fmla="*/ 645080 h 5434893"/>
              <a:gd name="connsiteX135" fmla="*/ 4366063 w 12208633"/>
              <a:gd name="connsiteY135" fmla="*/ 554259 h 5434893"/>
              <a:gd name="connsiteX136" fmla="*/ 4430568 w 12208633"/>
              <a:gd name="connsiteY136" fmla="*/ 475115 h 5434893"/>
              <a:gd name="connsiteX137" fmla="*/ 4440404 w 12208633"/>
              <a:gd name="connsiteY137" fmla="*/ 474123 h 5434893"/>
              <a:gd name="connsiteX138" fmla="*/ 4440404 w 12208633"/>
              <a:gd name="connsiteY138" fmla="*/ 410313 h 5434893"/>
              <a:gd name="connsiteX139" fmla="*/ 2495196 w 12208633"/>
              <a:gd name="connsiteY139" fmla="*/ 386617 h 5434893"/>
              <a:gd name="connsiteX140" fmla="*/ 2481179 w 12208633"/>
              <a:gd name="connsiteY140" fmla="*/ 401154 h 5434893"/>
              <a:gd name="connsiteX141" fmla="*/ 2481179 w 12208633"/>
              <a:gd name="connsiteY141" fmla="*/ 472798 h 5434893"/>
              <a:gd name="connsiteX142" fmla="*/ 2480660 w 12208633"/>
              <a:gd name="connsiteY142" fmla="*/ 472798 h 5434893"/>
              <a:gd name="connsiteX143" fmla="*/ 2480660 w 12208633"/>
              <a:gd name="connsiteY143" fmla="*/ 543404 h 5434893"/>
              <a:gd name="connsiteX144" fmla="*/ 2459374 w 12208633"/>
              <a:gd name="connsiteY144" fmla="*/ 565209 h 5434893"/>
              <a:gd name="connsiteX145" fmla="*/ 2443280 w 12208633"/>
              <a:gd name="connsiteY145" fmla="*/ 592724 h 5434893"/>
              <a:gd name="connsiteX146" fmla="*/ 2461970 w 12208633"/>
              <a:gd name="connsiteY146" fmla="*/ 603627 h 5434893"/>
              <a:gd name="connsiteX147" fmla="*/ 2466123 w 12208633"/>
              <a:gd name="connsiteY147" fmla="*/ 603108 h 5434893"/>
              <a:gd name="connsiteX148" fmla="*/ 2490005 w 12208633"/>
              <a:gd name="connsiteY148" fmla="*/ 577150 h 5434893"/>
              <a:gd name="connsiteX149" fmla="*/ 2489485 w 12208633"/>
              <a:gd name="connsiteY149" fmla="*/ 527829 h 5434893"/>
              <a:gd name="connsiteX150" fmla="*/ 2498830 w 12208633"/>
              <a:gd name="connsiteY150" fmla="*/ 516927 h 5434893"/>
              <a:gd name="connsiteX151" fmla="*/ 2505579 w 12208633"/>
              <a:gd name="connsiteY151" fmla="*/ 516408 h 5434893"/>
              <a:gd name="connsiteX152" fmla="*/ 2530499 w 12208633"/>
              <a:gd name="connsiteY152" fmla="*/ 489411 h 5434893"/>
              <a:gd name="connsiteX153" fmla="*/ 2570994 w 12208633"/>
              <a:gd name="connsiteY153" fmla="*/ 420363 h 5434893"/>
              <a:gd name="connsiteX154" fmla="*/ 2577743 w 12208633"/>
              <a:gd name="connsiteY154" fmla="*/ 393366 h 5434893"/>
              <a:gd name="connsiteX155" fmla="*/ 2564244 w 12208633"/>
              <a:gd name="connsiteY155" fmla="*/ 386617 h 5434893"/>
              <a:gd name="connsiteX156" fmla="*/ 2495196 w 12208633"/>
              <a:gd name="connsiteY156" fmla="*/ 386617 h 5434893"/>
              <a:gd name="connsiteX157" fmla="*/ 9258835 w 12208633"/>
              <a:gd name="connsiteY157" fmla="*/ 0 h 5434893"/>
              <a:gd name="connsiteX158" fmla="*/ 9334633 w 12208633"/>
              <a:gd name="connsiteY158" fmla="*/ 0 h 5434893"/>
              <a:gd name="connsiteX159" fmla="*/ 9369417 w 12208633"/>
              <a:gd name="connsiteY159" fmla="*/ 714886 h 5434893"/>
              <a:gd name="connsiteX160" fmla="*/ 9451963 w 12208633"/>
              <a:gd name="connsiteY160" fmla="*/ 716443 h 5434893"/>
              <a:gd name="connsiteX161" fmla="*/ 9451511 w 12208633"/>
              <a:gd name="connsiteY161" fmla="*/ 839288 h 5434893"/>
              <a:gd name="connsiteX162" fmla="*/ 9695008 w 12208633"/>
              <a:gd name="connsiteY162" fmla="*/ 839288 h 5434893"/>
              <a:gd name="connsiteX163" fmla="*/ 9695008 w 12208633"/>
              <a:gd name="connsiteY163" fmla="*/ 627345 h 5434893"/>
              <a:gd name="connsiteX164" fmla="*/ 9695008 w 12208633"/>
              <a:gd name="connsiteY164" fmla="*/ 627342 h 5434893"/>
              <a:gd name="connsiteX165" fmla="*/ 9695008 w 12208633"/>
              <a:gd name="connsiteY165" fmla="*/ 620838 h 5434893"/>
              <a:gd name="connsiteX166" fmla="*/ 9695582 w 12208633"/>
              <a:gd name="connsiteY166" fmla="*/ 620838 h 5434893"/>
              <a:gd name="connsiteX167" fmla="*/ 9696270 w 12208633"/>
              <a:gd name="connsiteY167" fmla="*/ 613044 h 5434893"/>
              <a:gd name="connsiteX168" fmla="*/ 9759513 w 12208633"/>
              <a:gd name="connsiteY168" fmla="*/ 548201 h 5434893"/>
              <a:gd name="connsiteX169" fmla="*/ 9761172 w 12208633"/>
              <a:gd name="connsiteY169" fmla="*/ 548033 h 5434893"/>
              <a:gd name="connsiteX170" fmla="*/ 9761172 w 12208633"/>
              <a:gd name="connsiteY170" fmla="*/ 452927 h 5434893"/>
              <a:gd name="connsiteX171" fmla="*/ 9781381 w 12208633"/>
              <a:gd name="connsiteY171" fmla="*/ 452927 h 5434893"/>
              <a:gd name="connsiteX172" fmla="*/ 9781381 w 12208633"/>
              <a:gd name="connsiteY172" fmla="*/ 453137 h 5434893"/>
              <a:gd name="connsiteX173" fmla="*/ 10098404 w 12208633"/>
              <a:gd name="connsiteY173" fmla="*/ 453137 h 5434893"/>
              <a:gd name="connsiteX174" fmla="*/ 10098404 w 12208633"/>
              <a:gd name="connsiteY174" fmla="*/ 395857 h 5434893"/>
              <a:gd name="connsiteX175" fmla="*/ 10098404 w 12208633"/>
              <a:gd name="connsiteY175" fmla="*/ 395855 h 5434893"/>
              <a:gd name="connsiteX176" fmla="*/ 10098404 w 12208633"/>
              <a:gd name="connsiteY176" fmla="*/ 322646 h 5434893"/>
              <a:gd name="connsiteX177" fmla="*/ 10147724 w 12208633"/>
              <a:gd name="connsiteY177" fmla="*/ 322646 h 5434893"/>
              <a:gd name="connsiteX178" fmla="*/ 10192315 w 12208633"/>
              <a:gd name="connsiteY178" fmla="*/ 322646 h 5434893"/>
              <a:gd name="connsiteX179" fmla="*/ 10192315 w 12208633"/>
              <a:gd name="connsiteY179" fmla="*/ 412796 h 5434893"/>
              <a:gd name="connsiteX180" fmla="*/ 10192315 w 12208633"/>
              <a:gd name="connsiteY180" fmla="*/ 839288 h 5434893"/>
              <a:gd name="connsiteX181" fmla="*/ 10237382 w 12208633"/>
              <a:gd name="connsiteY181" fmla="*/ 839288 h 5434893"/>
              <a:gd name="connsiteX182" fmla="*/ 10237382 w 12208633"/>
              <a:gd name="connsiteY182" fmla="*/ 787976 h 5434893"/>
              <a:gd name="connsiteX183" fmla="*/ 10237382 w 12208633"/>
              <a:gd name="connsiteY183" fmla="*/ 787525 h 5434893"/>
              <a:gd name="connsiteX184" fmla="*/ 10237382 w 12208633"/>
              <a:gd name="connsiteY184" fmla="*/ 786823 h 5434893"/>
              <a:gd name="connsiteX185" fmla="*/ 10293811 w 12208633"/>
              <a:gd name="connsiteY185" fmla="*/ 786823 h 5434893"/>
              <a:gd name="connsiteX186" fmla="*/ 10293811 w 12208633"/>
              <a:gd name="connsiteY186" fmla="*/ 486617 h 5434893"/>
              <a:gd name="connsiteX187" fmla="*/ 10293811 w 12208633"/>
              <a:gd name="connsiteY187" fmla="*/ 486615 h 5434893"/>
              <a:gd name="connsiteX188" fmla="*/ 10293811 w 12208633"/>
              <a:gd name="connsiteY188" fmla="*/ 412796 h 5434893"/>
              <a:gd name="connsiteX189" fmla="*/ 10293812 w 12208633"/>
              <a:gd name="connsiteY189" fmla="*/ 412796 h 5434893"/>
              <a:gd name="connsiteX190" fmla="*/ 10364543 w 12208633"/>
              <a:gd name="connsiteY190" fmla="*/ 412796 h 5434893"/>
              <a:gd name="connsiteX191" fmla="*/ 10435273 w 12208633"/>
              <a:gd name="connsiteY191" fmla="*/ 412796 h 5434893"/>
              <a:gd name="connsiteX192" fmla="*/ 10435273 w 12208633"/>
              <a:gd name="connsiteY192" fmla="*/ 493478 h 5434893"/>
              <a:gd name="connsiteX193" fmla="*/ 10435272 w 12208633"/>
              <a:gd name="connsiteY193" fmla="*/ 493478 h 5434893"/>
              <a:gd name="connsiteX194" fmla="*/ 10435272 w 12208633"/>
              <a:gd name="connsiteY194" fmla="*/ 787653 h 5434893"/>
              <a:gd name="connsiteX195" fmla="*/ 10479889 w 12208633"/>
              <a:gd name="connsiteY195" fmla="*/ 787653 h 5434893"/>
              <a:gd name="connsiteX196" fmla="*/ 10479889 w 12208633"/>
              <a:gd name="connsiteY196" fmla="*/ 834346 h 5434893"/>
              <a:gd name="connsiteX197" fmla="*/ 10479889 w 12208633"/>
              <a:gd name="connsiteY197" fmla="*/ 883894 h 5434893"/>
              <a:gd name="connsiteX198" fmla="*/ 10634153 w 12208633"/>
              <a:gd name="connsiteY198" fmla="*/ 798062 h 5434893"/>
              <a:gd name="connsiteX199" fmla="*/ 10634153 w 12208633"/>
              <a:gd name="connsiteY199" fmla="*/ 890261 h 5434893"/>
              <a:gd name="connsiteX200" fmla="*/ 10799859 w 12208633"/>
              <a:gd name="connsiteY200" fmla="*/ 798062 h 5434893"/>
              <a:gd name="connsiteX201" fmla="*/ 10799859 w 12208633"/>
              <a:gd name="connsiteY201" fmla="*/ 890261 h 5434893"/>
              <a:gd name="connsiteX202" fmla="*/ 10965565 w 12208633"/>
              <a:gd name="connsiteY202" fmla="*/ 798062 h 5434893"/>
              <a:gd name="connsiteX203" fmla="*/ 10965565 w 12208633"/>
              <a:gd name="connsiteY203" fmla="*/ 890261 h 5434893"/>
              <a:gd name="connsiteX204" fmla="*/ 11131272 w 12208633"/>
              <a:gd name="connsiteY204" fmla="*/ 798062 h 5434893"/>
              <a:gd name="connsiteX205" fmla="*/ 11131272 w 12208633"/>
              <a:gd name="connsiteY205" fmla="*/ 894809 h 5434893"/>
              <a:gd name="connsiteX206" fmla="*/ 10965565 w 12208633"/>
              <a:gd name="connsiteY206" fmla="*/ 894809 h 5434893"/>
              <a:gd name="connsiteX207" fmla="*/ 10957391 w 12208633"/>
              <a:gd name="connsiteY207" fmla="*/ 894809 h 5434893"/>
              <a:gd name="connsiteX208" fmla="*/ 10799859 w 12208633"/>
              <a:gd name="connsiteY208" fmla="*/ 894809 h 5434893"/>
              <a:gd name="connsiteX209" fmla="*/ 10791685 w 12208633"/>
              <a:gd name="connsiteY209" fmla="*/ 894809 h 5434893"/>
              <a:gd name="connsiteX210" fmla="*/ 10634153 w 12208633"/>
              <a:gd name="connsiteY210" fmla="*/ 894809 h 5434893"/>
              <a:gd name="connsiteX211" fmla="*/ 10625978 w 12208633"/>
              <a:gd name="connsiteY211" fmla="*/ 894809 h 5434893"/>
              <a:gd name="connsiteX212" fmla="*/ 10479889 w 12208633"/>
              <a:gd name="connsiteY212" fmla="*/ 894809 h 5434893"/>
              <a:gd name="connsiteX213" fmla="*/ 10479889 w 12208633"/>
              <a:gd name="connsiteY213" fmla="*/ 894815 h 5434893"/>
              <a:gd name="connsiteX214" fmla="*/ 11131272 w 12208633"/>
              <a:gd name="connsiteY214" fmla="*/ 894815 h 5434893"/>
              <a:gd name="connsiteX215" fmla="*/ 11131272 w 12208633"/>
              <a:gd name="connsiteY215" fmla="*/ 930426 h 5434893"/>
              <a:gd name="connsiteX216" fmla="*/ 11131272 w 12208633"/>
              <a:gd name="connsiteY216" fmla="*/ 1058032 h 5434893"/>
              <a:gd name="connsiteX217" fmla="*/ 11135416 w 12208633"/>
              <a:gd name="connsiteY217" fmla="*/ 1058032 h 5434893"/>
              <a:gd name="connsiteX218" fmla="*/ 11135416 w 12208633"/>
              <a:gd name="connsiteY218" fmla="*/ 475513 h 5434893"/>
              <a:gd name="connsiteX219" fmla="*/ 11317073 w 12208633"/>
              <a:gd name="connsiteY219" fmla="*/ 475513 h 5434893"/>
              <a:gd name="connsiteX220" fmla="*/ 11317073 w 12208633"/>
              <a:gd name="connsiteY220" fmla="*/ 957415 h 5434893"/>
              <a:gd name="connsiteX221" fmla="*/ 11385524 w 12208633"/>
              <a:gd name="connsiteY221" fmla="*/ 864742 h 5434893"/>
              <a:gd name="connsiteX222" fmla="*/ 11467139 w 12208633"/>
              <a:gd name="connsiteY222" fmla="*/ 970654 h 5434893"/>
              <a:gd name="connsiteX223" fmla="*/ 11540855 w 12208633"/>
              <a:gd name="connsiteY223" fmla="*/ 864742 h 5434893"/>
              <a:gd name="connsiteX224" fmla="*/ 11622470 w 12208633"/>
              <a:gd name="connsiteY224" fmla="*/ 970654 h 5434893"/>
              <a:gd name="connsiteX225" fmla="*/ 11696186 w 12208633"/>
              <a:gd name="connsiteY225" fmla="*/ 864742 h 5434893"/>
              <a:gd name="connsiteX226" fmla="*/ 11777800 w 12208633"/>
              <a:gd name="connsiteY226" fmla="*/ 970654 h 5434893"/>
              <a:gd name="connsiteX227" fmla="*/ 11777800 w 12208633"/>
              <a:gd name="connsiteY227" fmla="*/ 994485 h 5434893"/>
              <a:gd name="connsiteX228" fmla="*/ 11851517 w 12208633"/>
              <a:gd name="connsiteY228" fmla="*/ 994485 h 5434893"/>
              <a:gd name="connsiteX229" fmla="*/ 11851517 w 12208633"/>
              <a:gd name="connsiteY229" fmla="*/ 920346 h 5434893"/>
              <a:gd name="connsiteX230" fmla="*/ 11759371 w 12208633"/>
              <a:gd name="connsiteY230" fmla="*/ 806490 h 5434893"/>
              <a:gd name="connsiteX231" fmla="*/ 11851517 w 12208633"/>
              <a:gd name="connsiteY231" fmla="*/ 692634 h 5434893"/>
              <a:gd name="connsiteX232" fmla="*/ 11851517 w 12208633"/>
              <a:gd name="connsiteY232" fmla="*/ 562891 h 5434893"/>
              <a:gd name="connsiteX233" fmla="*/ 11898906 w 12208633"/>
              <a:gd name="connsiteY233" fmla="*/ 562891 h 5434893"/>
              <a:gd name="connsiteX234" fmla="*/ 11898906 w 12208633"/>
              <a:gd name="connsiteY234" fmla="*/ 692634 h 5434893"/>
              <a:gd name="connsiteX235" fmla="*/ 11991051 w 12208633"/>
              <a:gd name="connsiteY235" fmla="*/ 806490 h 5434893"/>
              <a:gd name="connsiteX236" fmla="*/ 11898906 w 12208633"/>
              <a:gd name="connsiteY236" fmla="*/ 920346 h 5434893"/>
              <a:gd name="connsiteX237" fmla="*/ 11898906 w 12208633"/>
              <a:gd name="connsiteY237" fmla="*/ 994485 h 5434893"/>
              <a:gd name="connsiteX238" fmla="*/ 11962091 w 12208633"/>
              <a:gd name="connsiteY238" fmla="*/ 994485 h 5434893"/>
              <a:gd name="connsiteX239" fmla="*/ 11962091 w 12208633"/>
              <a:gd name="connsiteY239" fmla="*/ 917698 h 5434893"/>
              <a:gd name="connsiteX240" fmla="*/ 12041073 w 12208633"/>
              <a:gd name="connsiteY240" fmla="*/ 917698 h 5434893"/>
              <a:gd name="connsiteX241" fmla="*/ 12041073 w 12208633"/>
              <a:gd name="connsiteY241" fmla="*/ 817081 h 5434893"/>
              <a:gd name="connsiteX242" fmla="*/ 12155715 w 12208633"/>
              <a:gd name="connsiteY242" fmla="*/ 817081 h 5434893"/>
              <a:gd name="connsiteX243" fmla="*/ 12200316 w 12208633"/>
              <a:gd name="connsiteY243" fmla="*/ 817081 h 5434893"/>
              <a:gd name="connsiteX244" fmla="*/ 12200316 w 12208633"/>
              <a:gd name="connsiteY244" fmla="*/ 1105184 h 5434893"/>
              <a:gd name="connsiteX245" fmla="*/ 12208559 w 12208633"/>
              <a:gd name="connsiteY245" fmla="*/ 1105184 h 5434893"/>
              <a:gd name="connsiteX246" fmla="*/ 12208559 w 12208633"/>
              <a:gd name="connsiteY246" fmla="*/ 1153840 h 5434893"/>
              <a:gd name="connsiteX247" fmla="*/ 12208559 w 12208633"/>
              <a:gd name="connsiteY247" fmla="*/ 1225322 h 5434893"/>
              <a:gd name="connsiteX248" fmla="*/ 12208633 w 12208633"/>
              <a:gd name="connsiteY248" fmla="*/ 1225322 h 5434893"/>
              <a:gd name="connsiteX249" fmla="*/ 12208633 w 12208633"/>
              <a:gd name="connsiteY249" fmla="*/ 1247932 h 5434893"/>
              <a:gd name="connsiteX250" fmla="*/ 12200316 w 12208633"/>
              <a:gd name="connsiteY250" fmla="*/ 1247932 h 5434893"/>
              <a:gd name="connsiteX251" fmla="*/ 12200316 w 12208633"/>
              <a:gd name="connsiteY251" fmla="*/ 5434893 h 5434893"/>
              <a:gd name="connsiteX252" fmla="*/ 8318 w 12208633"/>
              <a:gd name="connsiteY252" fmla="*/ 5434893 h 5434893"/>
              <a:gd name="connsiteX253" fmla="*/ 8318 w 12208633"/>
              <a:gd name="connsiteY253" fmla="*/ 1247932 h 5434893"/>
              <a:gd name="connsiteX254" fmla="*/ 0 w 12208633"/>
              <a:gd name="connsiteY254" fmla="*/ 1247932 h 5434893"/>
              <a:gd name="connsiteX255" fmla="*/ 0 w 12208633"/>
              <a:gd name="connsiteY255" fmla="*/ 1225322 h 5434893"/>
              <a:gd name="connsiteX256" fmla="*/ 0 w 12208633"/>
              <a:gd name="connsiteY256" fmla="*/ 1063433 h 5434893"/>
              <a:gd name="connsiteX257" fmla="*/ 56578 w 12208633"/>
              <a:gd name="connsiteY257" fmla="*/ 1063433 h 5434893"/>
              <a:gd name="connsiteX258" fmla="*/ 146955 w 12208633"/>
              <a:gd name="connsiteY258" fmla="*/ 1063433 h 5434893"/>
              <a:gd name="connsiteX259" fmla="*/ 146955 w 12208633"/>
              <a:gd name="connsiteY259" fmla="*/ 480915 h 5434893"/>
              <a:gd name="connsiteX260" fmla="*/ 328613 w 12208633"/>
              <a:gd name="connsiteY260" fmla="*/ 480915 h 5434893"/>
              <a:gd name="connsiteX261" fmla="*/ 328613 w 12208633"/>
              <a:gd name="connsiteY261" fmla="*/ 962816 h 5434893"/>
              <a:gd name="connsiteX262" fmla="*/ 397064 w 12208633"/>
              <a:gd name="connsiteY262" fmla="*/ 870143 h 5434893"/>
              <a:gd name="connsiteX263" fmla="*/ 478678 w 12208633"/>
              <a:gd name="connsiteY263" fmla="*/ 976055 h 5434893"/>
              <a:gd name="connsiteX264" fmla="*/ 552394 w 12208633"/>
              <a:gd name="connsiteY264" fmla="*/ 870143 h 5434893"/>
              <a:gd name="connsiteX265" fmla="*/ 634009 w 12208633"/>
              <a:gd name="connsiteY265" fmla="*/ 976055 h 5434893"/>
              <a:gd name="connsiteX266" fmla="*/ 707725 w 12208633"/>
              <a:gd name="connsiteY266" fmla="*/ 870143 h 5434893"/>
              <a:gd name="connsiteX267" fmla="*/ 789340 w 12208633"/>
              <a:gd name="connsiteY267" fmla="*/ 976055 h 5434893"/>
              <a:gd name="connsiteX268" fmla="*/ 789340 w 12208633"/>
              <a:gd name="connsiteY268" fmla="*/ 999886 h 5434893"/>
              <a:gd name="connsiteX269" fmla="*/ 863056 w 12208633"/>
              <a:gd name="connsiteY269" fmla="*/ 999886 h 5434893"/>
              <a:gd name="connsiteX270" fmla="*/ 863056 w 12208633"/>
              <a:gd name="connsiteY270" fmla="*/ 925747 h 5434893"/>
              <a:gd name="connsiteX271" fmla="*/ 770911 w 12208633"/>
              <a:gd name="connsiteY271" fmla="*/ 811891 h 5434893"/>
              <a:gd name="connsiteX272" fmla="*/ 863056 w 12208633"/>
              <a:gd name="connsiteY272" fmla="*/ 698035 h 5434893"/>
              <a:gd name="connsiteX273" fmla="*/ 863056 w 12208633"/>
              <a:gd name="connsiteY273" fmla="*/ 568293 h 5434893"/>
              <a:gd name="connsiteX274" fmla="*/ 910445 w 12208633"/>
              <a:gd name="connsiteY274" fmla="*/ 568293 h 5434893"/>
              <a:gd name="connsiteX275" fmla="*/ 910445 w 12208633"/>
              <a:gd name="connsiteY275" fmla="*/ 698035 h 5434893"/>
              <a:gd name="connsiteX276" fmla="*/ 1002590 w 12208633"/>
              <a:gd name="connsiteY276" fmla="*/ 811891 h 5434893"/>
              <a:gd name="connsiteX277" fmla="*/ 910445 w 12208633"/>
              <a:gd name="connsiteY277" fmla="*/ 925747 h 5434893"/>
              <a:gd name="connsiteX278" fmla="*/ 910445 w 12208633"/>
              <a:gd name="connsiteY278" fmla="*/ 999886 h 5434893"/>
              <a:gd name="connsiteX279" fmla="*/ 973630 w 12208633"/>
              <a:gd name="connsiteY279" fmla="*/ 999886 h 5434893"/>
              <a:gd name="connsiteX280" fmla="*/ 973630 w 12208633"/>
              <a:gd name="connsiteY280" fmla="*/ 923099 h 5434893"/>
              <a:gd name="connsiteX281" fmla="*/ 1052612 w 12208633"/>
              <a:gd name="connsiteY281" fmla="*/ 923099 h 5434893"/>
              <a:gd name="connsiteX282" fmla="*/ 1052612 w 12208633"/>
              <a:gd name="connsiteY282" fmla="*/ 822482 h 5434893"/>
              <a:gd name="connsiteX283" fmla="*/ 1223739 w 12208633"/>
              <a:gd name="connsiteY283" fmla="*/ 822482 h 5434893"/>
              <a:gd name="connsiteX284" fmla="*/ 1223739 w 12208633"/>
              <a:gd name="connsiteY284" fmla="*/ 533871 h 5434893"/>
              <a:gd name="connsiteX285" fmla="*/ 1452786 w 12208633"/>
              <a:gd name="connsiteY285" fmla="*/ 533871 h 5434893"/>
              <a:gd name="connsiteX286" fmla="*/ 1452786 w 12208633"/>
              <a:gd name="connsiteY286" fmla="*/ 827778 h 5434893"/>
              <a:gd name="connsiteX287" fmla="*/ 1687099 w 12208633"/>
              <a:gd name="connsiteY287" fmla="*/ 827778 h 5434893"/>
              <a:gd name="connsiteX288" fmla="*/ 1687099 w 12208633"/>
              <a:gd name="connsiteY288" fmla="*/ 645080 h 5434893"/>
              <a:gd name="connsiteX289" fmla="*/ 1795945 w 12208633"/>
              <a:gd name="connsiteY289" fmla="*/ 645080 h 5434893"/>
              <a:gd name="connsiteX290" fmla="*/ 1814336 w 12208633"/>
              <a:gd name="connsiteY290" fmla="*/ 645080 h 5434893"/>
              <a:gd name="connsiteX291" fmla="*/ 1814055 w 12208633"/>
              <a:gd name="connsiteY291" fmla="*/ 568843 h 5434893"/>
              <a:gd name="connsiteX292" fmla="*/ 1896602 w 12208633"/>
              <a:gd name="connsiteY292" fmla="*/ 567286 h 5434893"/>
              <a:gd name="connsiteX293" fmla="*/ 1917630 w 12208633"/>
              <a:gd name="connsiteY293" fmla="*/ 135119 h 5434893"/>
              <a:gd name="connsiteX294" fmla="*/ 2020520 w 12208633"/>
              <a:gd name="connsiteY294" fmla="*/ 135119 h 5434893"/>
              <a:gd name="connsiteX295" fmla="*/ 2040929 w 12208633"/>
              <a:gd name="connsiteY295" fmla="*/ 567805 h 5434893"/>
              <a:gd name="connsiteX296" fmla="*/ 2085058 w 12208633"/>
              <a:gd name="connsiteY296" fmla="*/ 569362 h 5434893"/>
              <a:gd name="connsiteX297" fmla="*/ 2104692 w 12208633"/>
              <a:gd name="connsiteY297" fmla="*/ 247596 h 5434893"/>
              <a:gd name="connsiteX298" fmla="*/ 2211603 w 12208633"/>
              <a:gd name="connsiteY298" fmla="*/ 247596 h 5434893"/>
              <a:gd name="connsiteX299" fmla="*/ 2230423 w 12208633"/>
              <a:gd name="connsiteY299" fmla="*/ 571958 h 5434893"/>
              <a:gd name="connsiteX300" fmla="*/ 2293761 w 12208633"/>
              <a:gd name="connsiteY300" fmla="*/ 575073 h 5434893"/>
              <a:gd name="connsiteX301" fmla="*/ 2293761 w 12208633"/>
              <a:gd name="connsiteY301" fmla="*/ 481105 h 5434893"/>
              <a:gd name="connsiteX302" fmla="*/ 2325430 w 12208633"/>
              <a:gd name="connsiteY302" fmla="*/ 425035 h 5434893"/>
              <a:gd name="connsiteX303" fmla="*/ 2333736 w 12208633"/>
              <a:gd name="connsiteY303" fmla="*/ 417248 h 5434893"/>
              <a:gd name="connsiteX304" fmla="*/ 2370078 w 12208633"/>
              <a:gd name="connsiteY304" fmla="*/ 413614 h 5434893"/>
              <a:gd name="connsiteX305" fmla="*/ 2388249 w 12208633"/>
              <a:gd name="connsiteY305" fmla="*/ 430227 h 5434893"/>
              <a:gd name="connsiteX306" fmla="*/ 2411611 w 12208633"/>
              <a:gd name="connsiteY306" fmla="*/ 474355 h 5434893"/>
              <a:gd name="connsiteX307" fmla="*/ 2428224 w 12208633"/>
              <a:gd name="connsiteY307" fmla="*/ 489411 h 5434893"/>
              <a:gd name="connsiteX308" fmla="*/ 2443799 w 12208633"/>
              <a:gd name="connsiteY308" fmla="*/ 504986 h 5434893"/>
              <a:gd name="connsiteX309" fmla="*/ 2443799 w 12208633"/>
              <a:gd name="connsiteY309" fmla="*/ 530425 h 5434893"/>
              <a:gd name="connsiteX310" fmla="*/ 2448472 w 12208633"/>
              <a:gd name="connsiteY310" fmla="*/ 538732 h 5434893"/>
              <a:gd name="connsiteX311" fmla="*/ 2454182 w 12208633"/>
              <a:gd name="connsiteY311" fmla="*/ 529906 h 5434893"/>
              <a:gd name="connsiteX312" fmla="*/ 2455740 w 12208633"/>
              <a:gd name="connsiteY312" fmla="*/ 488892 h 5434893"/>
              <a:gd name="connsiteX313" fmla="*/ 2455740 w 12208633"/>
              <a:gd name="connsiteY313" fmla="*/ 379868 h 5434893"/>
              <a:gd name="connsiteX314" fmla="*/ 2471834 w 12208633"/>
              <a:gd name="connsiteY314" fmla="*/ 361697 h 5434893"/>
              <a:gd name="connsiteX315" fmla="*/ 2590203 w 12208633"/>
              <a:gd name="connsiteY315" fmla="*/ 361697 h 5434893"/>
              <a:gd name="connsiteX316" fmla="*/ 2604220 w 12208633"/>
              <a:gd name="connsiteY316" fmla="*/ 376753 h 5434893"/>
              <a:gd name="connsiteX317" fmla="*/ 2603701 w 12208633"/>
              <a:gd name="connsiteY317" fmla="*/ 404788 h 5434893"/>
              <a:gd name="connsiteX318" fmla="*/ 2616161 w 12208633"/>
              <a:gd name="connsiteY318" fmla="*/ 425035 h 5434893"/>
              <a:gd name="connsiteX319" fmla="*/ 2648868 w 12208633"/>
              <a:gd name="connsiteY319" fmla="*/ 476951 h 5434893"/>
              <a:gd name="connsiteX320" fmla="*/ 2648868 w 12208633"/>
              <a:gd name="connsiteY320" fmla="*/ 527310 h 5434893"/>
              <a:gd name="connsiteX321" fmla="*/ 2651010 w 12208633"/>
              <a:gd name="connsiteY321" fmla="*/ 551386 h 5434893"/>
              <a:gd name="connsiteX322" fmla="*/ 2661207 w 12208633"/>
              <a:gd name="connsiteY322" fmla="*/ 552175 h 5434893"/>
              <a:gd name="connsiteX323" fmla="*/ 2661207 w 12208633"/>
              <a:gd name="connsiteY323" fmla="*/ 497877 h 5434893"/>
              <a:gd name="connsiteX324" fmla="*/ 2661207 w 12208633"/>
              <a:gd name="connsiteY324" fmla="*/ 274385 h 5434893"/>
              <a:gd name="connsiteX325" fmla="*/ 2916581 w 12208633"/>
              <a:gd name="connsiteY325" fmla="*/ 274385 h 5434893"/>
              <a:gd name="connsiteX326" fmla="*/ 2916581 w 12208633"/>
              <a:gd name="connsiteY326" fmla="*/ 623897 h 5434893"/>
              <a:gd name="connsiteX327" fmla="*/ 3103505 w 12208633"/>
              <a:gd name="connsiteY327" fmla="*/ 623897 h 5434893"/>
              <a:gd name="connsiteX328" fmla="*/ 3103505 w 12208633"/>
              <a:gd name="connsiteY328" fmla="*/ 938986 h 5434893"/>
              <a:gd name="connsiteX329" fmla="*/ 3253570 w 12208633"/>
              <a:gd name="connsiteY329" fmla="*/ 938986 h 5434893"/>
              <a:gd name="connsiteX330" fmla="*/ 3253570 w 12208633"/>
              <a:gd name="connsiteY330" fmla="*/ 833074 h 5434893"/>
              <a:gd name="connsiteX331" fmla="*/ 3458923 w 12208633"/>
              <a:gd name="connsiteY331" fmla="*/ 833074 h 5434893"/>
              <a:gd name="connsiteX332" fmla="*/ 3458923 w 12208633"/>
              <a:gd name="connsiteY332" fmla="*/ 449141 h 5434893"/>
              <a:gd name="connsiteX333" fmla="*/ 3619519 w 12208633"/>
              <a:gd name="connsiteY333" fmla="*/ 449141 h 5434893"/>
              <a:gd name="connsiteX334" fmla="*/ 3619519 w 12208633"/>
              <a:gd name="connsiteY334" fmla="*/ 822482 h 5434893"/>
              <a:gd name="connsiteX335" fmla="*/ 3716929 w 12208633"/>
              <a:gd name="connsiteY335" fmla="*/ 822482 h 5434893"/>
              <a:gd name="connsiteX336" fmla="*/ 3716929 w 12208633"/>
              <a:gd name="connsiteY336" fmla="*/ 533871 h 5434893"/>
              <a:gd name="connsiteX337" fmla="*/ 3948609 w 12208633"/>
              <a:gd name="connsiteY337" fmla="*/ 533871 h 5434893"/>
              <a:gd name="connsiteX338" fmla="*/ 3948609 w 12208633"/>
              <a:gd name="connsiteY338" fmla="*/ 827778 h 5434893"/>
              <a:gd name="connsiteX339" fmla="*/ 3952270 w 12208633"/>
              <a:gd name="connsiteY339" fmla="*/ 827778 h 5434893"/>
              <a:gd name="connsiteX340" fmla="*/ 3956368 w 12208633"/>
              <a:gd name="connsiteY340" fmla="*/ 827778 h 5434893"/>
              <a:gd name="connsiteX341" fmla="*/ 3956368 w 12208633"/>
              <a:gd name="connsiteY341" fmla="*/ 761209 h 5434893"/>
              <a:gd name="connsiteX342" fmla="*/ 3956368 w 12208633"/>
              <a:gd name="connsiteY342" fmla="*/ 714516 h 5434893"/>
              <a:gd name="connsiteX343" fmla="*/ 4000985 w 12208633"/>
              <a:gd name="connsiteY343" fmla="*/ 714516 h 5434893"/>
              <a:gd name="connsiteX344" fmla="*/ 4000985 w 12208633"/>
              <a:gd name="connsiteY344" fmla="*/ 420341 h 5434893"/>
              <a:gd name="connsiteX345" fmla="*/ 4000984 w 12208633"/>
              <a:gd name="connsiteY345" fmla="*/ 420341 h 5434893"/>
              <a:gd name="connsiteX346" fmla="*/ 4000984 w 12208633"/>
              <a:gd name="connsiteY346" fmla="*/ 339659 h 5434893"/>
              <a:gd name="connsiteX347" fmla="*/ 4071715 w 12208633"/>
              <a:gd name="connsiteY347" fmla="*/ 339659 h 5434893"/>
              <a:gd name="connsiteX348" fmla="*/ 4142446 w 12208633"/>
              <a:gd name="connsiteY348" fmla="*/ 339659 h 5434893"/>
              <a:gd name="connsiteX349" fmla="*/ 4142446 w 12208633"/>
              <a:gd name="connsiteY349" fmla="*/ 413478 h 5434893"/>
              <a:gd name="connsiteX350" fmla="*/ 4142446 w 12208633"/>
              <a:gd name="connsiteY350" fmla="*/ 413480 h 5434893"/>
              <a:gd name="connsiteX351" fmla="*/ 4142446 w 12208633"/>
              <a:gd name="connsiteY351" fmla="*/ 713686 h 5434893"/>
              <a:gd name="connsiteX352" fmla="*/ 4182921 w 12208633"/>
              <a:gd name="connsiteY352" fmla="*/ 713686 h 5434893"/>
              <a:gd name="connsiteX353" fmla="*/ 4182921 w 12208633"/>
              <a:gd name="connsiteY353" fmla="*/ 705384 h 5434893"/>
              <a:gd name="connsiteX354" fmla="*/ 4182921 w 12208633"/>
              <a:gd name="connsiteY354" fmla="*/ 645080 h 5434893"/>
              <a:gd name="connsiteX355" fmla="*/ 4214842 w 12208633"/>
              <a:gd name="connsiteY355" fmla="*/ 645080 h 5434893"/>
              <a:gd name="connsiteX356" fmla="*/ 4243942 w 12208633"/>
              <a:gd name="connsiteY356" fmla="*/ 645080 h 5434893"/>
              <a:gd name="connsiteX357" fmla="*/ 4243942 w 12208633"/>
              <a:gd name="connsiteY357" fmla="*/ 339659 h 5434893"/>
              <a:gd name="connsiteX358" fmla="*/ 4243942 w 12208633"/>
              <a:gd name="connsiteY358" fmla="*/ 249509 h 5434893"/>
              <a:gd name="connsiteX359" fmla="*/ 4288534 w 12208633"/>
              <a:gd name="connsiteY359" fmla="*/ 249509 h 5434893"/>
              <a:gd name="connsiteX360" fmla="*/ 4337854 w 12208633"/>
              <a:gd name="connsiteY360" fmla="*/ 249509 h 5434893"/>
              <a:gd name="connsiteX361" fmla="*/ 4337854 w 12208633"/>
              <a:gd name="connsiteY361" fmla="*/ 322718 h 5434893"/>
              <a:gd name="connsiteX362" fmla="*/ 4337854 w 12208633"/>
              <a:gd name="connsiteY362" fmla="*/ 322720 h 5434893"/>
              <a:gd name="connsiteX363" fmla="*/ 4337854 w 12208633"/>
              <a:gd name="connsiteY363" fmla="*/ 380000 h 5434893"/>
              <a:gd name="connsiteX364" fmla="*/ 4654875 w 12208633"/>
              <a:gd name="connsiteY364" fmla="*/ 380000 h 5434893"/>
              <a:gd name="connsiteX365" fmla="*/ 4654875 w 12208633"/>
              <a:gd name="connsiteY365" fmla="*/ 379790 h 5434893"/>
              <a:gd name="connsiteX366" fmla="*/ 4675084 w 12208633"/>
              <a:gd name="connsiteY366" fmla="*/ 379790 h 5434893"/>
              <a:gd name="connsiteX367" fmla="*/ 4675084 w 12208633"/>
              <a:gd name="connsiteY367" fmla="*/ 474896 h 5434893"/>
              <a:gd name="connsiteX368" fmla="*/ 4676745 w 12208633"/>
              <a:gd name="connsiteY368" fmla="*/ 475064 h 5434893"/>
              <a:gd name="connsiteX369" fmla="*/ 4739988 w 12208633"/>
              <a:gd name="connsiteY369" fmla="*/ 539907 h 5434893"/>
              <a:gd name="connsiteX370" fmla="*/ 4740674 w 12208633"/>
              <a:gd name="connsiteY370" fmla="*/ 547701 h 5434893"/>
              <a:gd name="connsiteX371" fmla="*/ 4741248 w 12208633"/>
              <a:gd name="connsiteY371" fmla="*/ 547701 h 5434893"/>
              <a:gd name="connsiteX372" fmla="*/ 4741248 w 12208633"/>
              <a:gd name="connsiteY372" fmla="*/ 554205 h 5434893"/>
              <a:gd name="connsiteX373" fmla="*/ 4741248 w 12208633"/>
              <a:gd name="connsiteY373" fmla="*/ 554208 h 5434893"/>
              <a:gd name="connsiteX374" fmla="*/ 4741248 w 12208633"/>
              <a:gd name="connsiteY374" fmla="*/ 739927 h 5434893"/>
              <a:gd name="connsiteX375" fmla="*/ 4764753 w 12208633"/>
              <a:gd name="connsiteY375" fmla="*/ 740400 h 5434893"/>
              <a:gd name="connsiteX376" fmla="*/ 4764753 w 12208633"/>
              <a:gd name="connsiteY376" fmla="*/ 666262 h 5434893"/>
              <a:gd name="connsiteX377" fmla="*/ 4899024 w 12208633"/>
              <a:gd name="connsiteY377" fmla="*/ 666262 h 5434893"/>
              <a:gd name="connsiteX378" fmla="*/ 4899024 w 12208633"/>
              <a:gd name="connsiteY378" fmla="*/ 735104 h 5434893"/>
              <a:gd name="connsiteX379" fmla="*/ 5028026 w 12208633"/>
              <a:gd name="connsiteY379" fmla="*/ 735104 h 5434893"/>
              <a:gd name="connsiteX380" fmla="*/ 5028026 w 12208633"/>
              <a:gd name="connsiteY380" fmla="*/ 658319 h 5434893"/>
              <a:gd name="connsiteX381" fmla="*/ 5154397 w 12208633"/>
              <a:gd name="connsiteY381" fmla="*/ 660966 h 5434893"/>
              <a:gd name="connsiteX382" fmla="*/ 5154397 w 12208633"/>
              <a:gd name="connsiteY382" fmla="*/ 369707 h 5434893"/>
              <a:gd name="connsiteX383" fmla="*/ 5409771 w 12208633"/>
              <a:gd name="connsiteY383" fmla="*/ 369707 h 5434893"/>
              <a:gd name="connsiteX384" fmla="*/ 5409771 w 12208633"/>
              <a:gd name="connsiteY384" fmla="*/ 623897 h 5434893"/>
              <a:gd name="connsiteX385" fmla="*/ 5599327 w 12208633"/>
              <a:gd name="connsiteY385" fmla="*/ 623897 h 5434893"/>
              <a:gd name="connsiteX386" fmla="*/ 5599327 w 12208633"/>
              <a:gd name="connsiteY386" fmla="*/ 681817 h 5434893"/>
              <a:gd name="connsiteX387" fmla="*/ 5599327 w 12208633"/>
              <a:gd name="connsiteY387" fmla="*/ 692743 h 5434893"/>
              <a:gd name="connsiteX388" fmla="*/ 5628967 w 12208633"/>
              <a:gd name="connsiteY388" fmla="*/ 692743 h 5434893"/>
              <a:gd name="connsiteX389" fmla="*/ 5628967 w 12208633"/>
              <a:gd name="connsiteY389" fmla="*/ 672950 h 5434893"/>
              <a:gd name="connsiteX390" fmla="*/ 5794767 w 12208633"/>
              <a:gd name="connsiteY390" fmla="*/ 672950 h 5434893"/>
              <a:gd name="connsiteX391" fmla="*/ 5794803 w 12208633"/>
              <a:gd name="connsiteY391" fmla="*/ 672943 h 5434893"/>
              <a:gd name="connsiteX392" fmla="*/ 5792189 w 12208633"/>
              <a:gd name="connsiteY392" fmla="*/ 672943 h 5434893"/>
              <a:gd name="connsiteX393" fmla="*/ 5784518 w 12208633"/>
              <a:gd name="connsiteY393" fmla="*/ 672943 h 5434893"/>
              <a:gd name="connsiteX394" fmla="*/ 5628967 w 12208633"/>
              <a:gd name="connsiteY394" fmla="*/ 672943 h 5434893"/>
              <a:gd name="connsiteX395" fmla="*/ 5792189 w 12208633"/>
              <a:gd name="connsiteY395" fmla="*/ 576196 h 5434893"/>
              <a:gd name="connsiteX396" fmla="*/ 5792189 w 12208633"/>
              <a:gd name="connsiteY396" fmla="*/ 668395 h 5434893"/>
              <a:gd name="connsiteX397" fmla="*/ 5947738 w 12208633"/>
              <a:gd name="connsiteY397" fmla="*/ 576196 h 5434893"/>
              <a:gd name="connsiteX398" fmla="*/ 5947738 w 12208633"/>
              <a:gd name="connsiteY398" fmla="*/ 668395 h 5434893"/>
              <a:gd name="connsiteX399" fmla="*/ 6103287 w 12208633"/>
              <a:gd name="connsiteY399" fmla="*/ 576196 h 5434893"/>
              <a:gd name="connsiteX400" fmla="*/ 6103287 w 12208633"/>
              <a:gd name="connsiteY400" fmla="*/ 668395 h 5434893"/>
              <a:gd name="connsiteX401" fmla="*/ 6258836 w 12208633"/>
              <a:gd name="connsiteY401" fmla="*/ 576196 h 5434893"/>
              <a:gd name="connsiteX402" fmla="*/ 6258836 w 12208633"/>
              <a:gd name="connsiteY402" fmla="*/ 672943 h 5434893"/>
              <a:gd name="connsiteX403" fmla="*/ 6154820 w 12208633"/>
              <a:gd name="connsiteY403" fmla="*/ 672943 h 5434893"/>
              <a:gd name="connsiteX404" fmla="*/ 6154820 w 12208633"/>
              <a:gd name="connsiteY404" fmla="*/ 672950 h 5434893"/>
              <a:gd name="connsiteX405" fmla="*/ 6258836 w 12208633"/>
              <a:gd name="connsiteY405" fmla="*/ 672950 h 5434893"/>
              <a:gd name="connsiteX406" fmla="*/ 6258836 w 12208633"/>
              <a:gd name="connsiteY406" fmla="*/ 708560 h 5434893"/>
              <a:gd name="connsiteX407" fmla="*/ 6258836 w 12208633"/>
              <a:gd name="connsiteY407" fmla="*/ 726328 h 5434893"/>
              <a:gd name="connsiteX408" fmla="*/ 6349534 w 12208633"/>
              <a:gd name="connsiteY408" fmla="*/ 726328 h 5434893"/>
              <a:gd name="connsiteX409" fmla="*/ 6354387 w 12208633"/>
              <a:gd name="connsiteY409" fmla="*/ 721669 h 5434893"/>
              <a:gd name="connsiteX410" fmla="*/ 6354387 w 12208633"/>
              <a:gd name="connsiteY410" fmla="*/ 653142 h 5434893"/>
              <a:gd name="connsiteX411" fmla="*/ 6351863 w 12208633"/>
              <a:gd name="connsiteY411" fmla="*/ 648482 h 5434893"/>
              <a:gd name="connsiteX412" fmla="*/ 6352251 w 12208633"/>
              <a:gd name="connsiteY412" fmla="*/ 641882 h 5434893"/>
              <a:gd name="connsiteX413" fmla="*/ 6354581 w 12208633"/>
              <a:gd name="connsiteY413" fmla="*/ 638194 h 5434893"/>
              <a:gd name="connsiteX414" fmla="*/ 6354581 w 12208633"/>
              <a:gd name="connsiteY414" fmla="*/ 589854 h 5434893"/>
              <a:gd name="connsiteX415" fmla="*/ 6351863 w 12208633"/>
              <a:gd name="connsiteY415" fmla="*/ 585584 h 5434893"/>
              <a:gd name="connsiteX416" fmla="*/ 6351863 w 12208633"/>
              <a:gd name="connsiteY416" fmla="*/ 579954 h 5434893"/>
              <a:gd name="connsiteX417" fmla="*/ 6354581 w 12208633"/>
              <a:gd name="connsiteY417" fmla="*/ 574712 h 5434893"/>
              <a:gd name="connsiteX418" fmla="*/ 6354581 w 12208633"/>
              <a:gd name="connsiteY418" fmla="*/ 528121 h 5434893"/>
              <a:gd name="connsiteX419" fmla="*/ 6351669 w 12208633"/>
              <a:gd name="connsiteY419" fmla="*/ 522879 h 5434893"/>
              <a:gd name="connsiteX420" fmla="*/ 6351863 w 12208633"/>
              <a:gd name="connsiteY420" fmla="*/ 516473 h 5434893"/>
              <a:gd name="connsiteX421" fmla="*/ 6354387 w 12208633"/>
              <a:gd name="connsiteY421" fmla="*/ 511814 h 5434893"/>
              <a:gd name="connsiteX422" fmla="*/ 6354387 w 12208633"/>
              <a:gd name="connsiteY422" fmla="*/ 465999 h 5434893"/>
              <a:gd name="connsiteX423" fmla="*/ 6351475 w 12208633"/>
              <a:gd name="connsiteY423" fmla="*/ 460952 h 5434893"/>
              <a:gd name="connsiteX424" fmla="*/ 6351863 w 12208633"/>
              <a:gd name="connsiteY424" fmla="*/ 454545 h 5434893"/>
              <a:gd name="connsiteX425" fmla="*/ 6354387 w 12208633"/>
              <a:gd name="connsiteY425" fmla="*/ 450469 h 5434893"/>
              <a:gd name="connsiteX426" fmla="*/ 6354387 w 12208633"/>
              <a:gd name="connsiteY426" fmla="*/ 402130 h 5434893"/>
              <a:gd name="connsiteX427" fmla="*/ 6351863 w 12208633"/>
              <a:gd name="connsiteY427" fmla="*/ 398054 h 5434893"/>
              <a:gd name="connsiteX428" fmla="*/ 6352057 w 12208633"/>
              <a:gd name="connsiteY428" fmla="*/ 391453 h 5434893"/>
              <a:gd name="connsiteX429" fmla="*/ 6354387 w 12208633"/>
              <a:gd name="connsiteY429" fmla="*/ 387182 h 5434893"/>
              <a:gd name="connsiteX430" fmla="*/ 6354387 w 12208633"/>
              <a:gd name="connsiteY430" fmla="*/ 340591 h 5434893"/>
              <a:gd name="connsiteX431" fmla="*/ 6351863 w 12208633"/>
              <a:gd name="connsiteY431" fmla="*/ 335932 h 5434893"/>
              <a:gd name="connsiteX432" fmla="*/ 6352251 w 12208633"/>
              <a:gd name="connsiteY432" fmla="*/ 329331 h 5434893"/>
              <a:gd name="connsiteX433" fmla="*/ 6354581 w 12208633"/>
              <a:gd name="connsiteY433" fmla="*/ 325643 h 5434893"/>
              <a:gd name="connsiteX434" fmla="*/ 6354581 w 12208633"/>
              <a:gd name="connsiteY434" fmla="*/ 277304 h 5434893"/>
              <a:gd name="connsiteX435" fmla="*/ 6351863 w 12208633"/>
              <a:gd name="connsiteY435" fmla="*/ 273227 h 5434893"/>
              <a:gd name="connsiteX436" fmla="*/ 6349922 w 12208633"/>
              <a:gd name="connsiteY436" fmla="*/ 269539 h 5434893"/>
              <a:gd name="connsiteX437" fmla="*/ 6353610 w 12208633"/>
              <a:gd name="connsiteY437" fmla="*/ 267209 h 5434893"/>
              <a:gd name="connsiteX438" fmla="*/ 6357299 w 12208633"/>
              <a:gd name="connsiteY438" fmla="*/ 267209 h 5434893"/>
              <a:gd name="connsiteX439" fmla="*/ 6426409 w 12208633"/>
              <a:gd name="connsiteY439" fmla="*/ 267209 h 5434893"/>
              <a:gd name="connsiteX440" fmla="*/ 6430680 w 12208633"/>
              <a:gd name="connsiteY440" fmla="*/ 267209 h 5434893"/>
              <a:gd name="connsiteX441" fmla="*/ 6433980 w 12208633"/>
              <a:gd name="connsiteY441" fmla="*/ 270704 h 5434893"/>
              <a:gd name="connsiteX442" fmla="*/ 6430486 w 12208633"/>
              <a:gd name="connsiteY442" fmla="*/ 273033 h 5434893"/>
              <a:gd name="connsiteX443" fmla="*/ 6427962 w 12208633"/>
              <a:gd name="connsiteY443" fmla="*/ 273033 h 5434893"/>
              <a:gd name="connsiteX444" fmla="*/ 6427768 w 12208633"/>
              <a:gd name="connsiteY444" fmla="*/ 274198 h 5434893"/>
              <a:gd name="connsiteX445" fmla="*/ 6427768 w 12208633"/>
              <a:gd name="connsiteY445" fmla="*/ 329137 h 5434893"/>
              <a:gd name="connsiteX446" fmla="*/ 6430874 w 12208633"/>
              <a:gd name="connsiteY446" fmla="*/ 329331 h 5434893"/>
              <a:gd name="connsiteX447" fmla="*/ 6433786 w 12208633"/>
              <a:gd name="connsiteY447" fmla="*/ 332438 h 5434893"/>
              <a:gd name="connsiteX448" fmla="*/ 6430874 w 12208633"/>
              <a:gd name="connsiteY448" fmla="*/ 336126 h 5434893"/>
              <a:gd name="connsiteX449" fmla="*/ 6427768 w 12208633"/>
              <a:gd name="connsiteY449" fmla="*/ 336320 h 5434893"/>
              <a:gd name="connsiteX450" fmla="*/ 6427768 w 12208633"/>
              <a:gd name="connsiteY450" fmla="*/ 391259 h 5434893"/>
              <a:gd name="connsiteX451" fmla="*/ 6430874 w 12208633"/>
              <a:gd name="connsiteY451" fmla="*/ 391453 h 5434893"/>
              <a:gd name="connsiteX452" fmla="*/ 6433786 w 12208633"/>
              <a:gd name="connsiteY452" fmla="*/ 395142 h 5434893"/>
              <a:gd name="connsiteX453" fmla="*/ 6430874 w 12208633"/>
              <a:gd name="connsiteY453" fmla="*/ 398248 h 5434893"/>
              <a:gd name="connsiteX454" fmla="*/ 6427768 w 12208633"/>
              <a:gd name="connsiteY454" fmla="*/ 398248 h 5434893"/>
              <a:gd name="connsiteX455" fmla="*/ 6427768 w 12208633"/>
              <a:gd name="connsiteY455" fmla="*/ 454351 h 5434893"/>
              <a:gd name="connsiteX456" fmla="*/ 6430874 w 12208633"/>
              <a:gd name="connsiteY456" fmla="*/ 454545 h 5434893"/>
              <a:gd name="connsiteX457" fmla="*/ 6433786 w 12208633"/>
              <a:gd name="connsiteY457" fmla="*/ 457652 h 5434893"/>
              <a:gd name="connsiteX458" fmla="*/ 6430874 w 12208633"/>
              <a:gd name="connsiteY458" fmla="*/ 461340 h 5434893"/>
              <a:gd name="connsiteX459" fmla="*/ 6427768 w 12208633"/>
              <a:gd name="connsiteY459" fmla="*/ 461534 h 5434893"/>
              <a:gd name="connsiteX460" fmla="*/ 6427574 w 12208633"/>
              <a:gd name="connsiteY460" fmla="*/ 461534 h 5434893"/>
              <a:gd name="connsiteX461" fmla="*/ 6427574 w 12208633"/>
              <a:gd name="connsiteY461" fmla="*/ 461728 h 5434893"/>
              <a:gd name="connsiteX462" fmla="*/ 6427768 w 12208633"/>
              <a:gd name="connsiteY462" fmla="*/ 461728 h 5434893"/>
              <a:gd name="connsiteX463" fmla="*/ 6427768 w 12208633"/>
              <a:gd name="connsiteY463" fmla="*/ 516667 h 5434893"/>
              <a:gd name="connsiteX464" fmla="*/ 6430874 w 12208633"/>
              <a:gd name="connsiteY464" fmla="*/ 516861 h 5434893"/>
              <a:gd name="connsiteX465" fmla="*/ 6433786 w 12208633"/>
              <a:gd name="connsiteY465" fmla="*/ 520550 h 5434893"/>
              <a:gd name="connsiteX466" fmla="*/ 6430874 w 12208633"/>
              <a:gd name="connsiteY466" fmla="*/ 523656 h 5434893"/>
              <a:gd name="connsiteX467" fmla="*/ 6427768 w 12208633"/>
              <a:gd name="connsiteY467" fmla="*/ 523850 h 5434893"/>
              <a:gd name="connsiteX468" fmla="*/ 6427768 w 12208633"/>
              <a:gd name="connsiteY468" fmla="*/ 579954 h 5434893"/>
              <a:gd name="connsiteX469" fmla="*/ 6431457 w 12208633"/>
              <a:gd name="connsiteY469" fmla="*/ 580148 h 5434893"/>
              <a:gd name="connsiteX470" fmla="*/ 6433786 w 12208633"/>
              <a:gd name="connsiteY470" fmla="*/ 583254 h 5434893"/>
              <a:gd name="connsiteX471" fmla="*/ 6431263 w 12208633"/>
              <a:gd name="connsiteY471" fmla="*/ 585972 h 5434893"/>
              <a:gd name="connsiteX472" fmla="*/ 6427768 w 12208633"/>
              <a:gd name="connsiteY472" fmla="*/ 587137 h 5434893"/>
              <a:gd name="connsiteX473" fmla="*/ 6427768 w 12208633"/>
              <a:gd name="connsiteY473" fmla="*/ 642076 h 5434893"/>
              <a:gd name="connsiteX474" fmla="*/ 6430874 w 12208633"/>
              <a:gd name="connsiteY474" fmla="*/ 642270 h 5434893"/>
              <a:gd name="connsiteX475" fmla="*/ 6433786 w 12208633"/>
              <a:gd name="connsiteY475" fmla="*/ 645959 h 5434893"/>
              <a:gd name="connsiteX476" fmla="*/ 6430874 w 12208633"/>
              <a:gd name="connsiteY476" fmla="*/ 649065 h 5434893"/>
              <a:gd name="connsiteX477" fmla="*/ 6427768 w 12208633"/>
              <a:gd name="connsiteY477" fmla="*/ 649259 h 5434893"/>
              <a:gd name="connsiteX478" fmla="*/ 6427768 w 12208633"/>
              <a:gd name="connsiteY478" fmla="*/ 727687 h 5434893"/>
              <a:gd name="connsiteX479" fmla="*/ 6450870 w 12208633"/>
              <a:gd name="connsiteY479" fmla="*/ 727881 h 5434893"/>
              <a:gd name="connsiteX480" fmla="*/ 6519204 w 12208633"/>
              <a:gd name="connsiteY480" fmla="*/ 727687 h 5434893"/>
              <a:gd name="connsiteX481" fmla="*/ 6519398 w 12208633"/>
              <a:gd name="connsiteY481" fmla="*/ 688473 h 5434893"/>
              <a:gd name="connsiteX482" fmla="*/ 6519398 w 12208633"/>
              <a:gd name="connsiteY482" fmla="*/ 649259 h 5434893"/>
              <a:gd name="connsiteX483" fmla="*/ 6516874 w 12208633"/>
              <a:gd name="connsiteY483" fmla="*/ 649259 h 5434893"/>
              <a:gd name="connsiteX484" fmla="*/ 6513186 w 12208633"/>
              <a:gd name="connsiteY484" fmla="*/ 645570 h 5434893"/>
              <a:gd name="connsiteX485" fmla="*/ 6516680 w 12208633"/>
              <a:gd name="connsiteY485" fmla="*/ 642270 h 5434893"/>
              <a:gd name="connsiteX486" fmla="*/ 6519204 w 12208633"/>
              <a:gd name="connsiteY486" fmla="*/ 642270 h 5434893"/>
              <a:gd name="connsiteX487" fmla="*/ 6519204 w 12208633"/>
              <a:gd name="connsiteY487" fmla="*/ 586166 h 5434893"/>
              <a:gd name="connsiteX488" fmla="*/ 6518039 w 12208633"/>
              <a:gd name="connsiteY488" fmla="*/ 586166 h 5434893"/>
              <a:gd name="connsiteX489" fmla="*/ 6513574 w 12208633"/>
              <a:gd name="connsiteY489" fmla="*/ 583448 h 5434893"/>
              <a:gd name="connsiteX490" fmla="*/ 6518039 w 12208633"/>
              <a:gd name="connsiteY490" fmla="*/ 580148 h 5434893"/>
              <a:gd name="connsiteX491" fmla="*/ 6519204 w 12208633"/>
              <a:gd name="connsiteY491" fmla="*/ 580148 h 5434893"/>
              <a:gd name="connsiteX492" fmla="*/ 6519204 w 12208633"/>
              <a:gd name="connsiteY492" fmla="*/ 524044 h 5434893"/>
              <a:gd name="connsiteX493" fmla="*/ 6516098 w 12208633"/>
              <a:gd name="connsiteY493" fmla="*/ 523850 h 5434893"/>
              <a:gd name="connsiteX494" fmla="*/ 6513186 w 12208633"/>
              <a:gd name="connsiteY494" fmla="*/ 520550 h 5434893"/>
              <a:gd name="connsiteX495" fmla="*/ 6516292 w 12208633"/>
              <a:gd name="connsiteY495" fmla="*/ 516861 h 5434893"/>
              <a:gd name="connsiteX496" fmla="*/ 6519398 w 12208633"/>
              <a:gd name="connsiteY496" fmla="*/ 516667 h 5434893"/>
              <a:gd name="connsiteX497" fmla="*/ 6519398 w 12208633"/>
              <a:gd name="connsiteY497" fmla="*/ 461728 h 5434893"/>
              <a:gd name="connsiteX498" fmla="*/ 6518815 w 12208633"/>
              <a:gd name="connsiteY498" fmla="*/ 461728 h 5434893"/>
              <a:gd name="connsiteX499" fmla="*/ 6513574 w 12208633"/>
              <a:gd name="connsiteY499" fmla="*/ 457263 h 5434893"/>
              <a:gd name="connsiteX500" fmla="*/ 6519398 w 12208633"/>
              <a:gd name="connsiteY500" fmla="*/ 454545 h 5434893"/>
              <a:gd name="connsiteX501" fmla="*/ 6519398 w 12208633"/>
              <a:gd name="connsiteY501" fmla="*/ 398442 h 5434893"/>
              <a:gd name="connsiteX502" fmla="*/ 6513574 w 12208633"/>
              <a:gd name="connsiteY502" fmla="*/ 395724 h 5434893"/>
              <a:gd name="connsiteX503" fmla="*/ 6519592 w 12208633"/>
              <a:gd name="connsiteY503" fmla="*/ 391259 h 5434893"/>
              <a:gd name="connsiteX504" fmla="*/ 6519592 w 12208633"/>
              <a:gd name="connsiteY504" fmla="*/ 336320 h 5434893"/>
              <a:gd name="connsiteX505" fmla="*/ 6517845 w 12208633"/>
              <a:gd name="connsiteY505" fmla="*/ 336320 h 5434893"/>
              <a:gd name="connsiteX506" fmla="*/ 6513574 w 12208633"/>
              <a:gd name="connsiteY506" fmla="*/ 332826 h 5434893"/>
              <a:gd name="connsiteX507" fmla="*/ 6517845 w 12208633"/>
              <a:gd name="connsiteY507" fmla="*/ 329331 h 5434893"/>
              <a:gd name="connsiteX508" fmla="*/ 6519592 w 12208633"/>
              <a:gd name="connsiteY508" fmla="*/ 329331 h 5434893"/>
              <a:gd name="connsiteX509" fmla="*/ 6519592 w 12208633"/>
              <a:gd name="connsiteY509" fmla="*/ 274586 h 5434893"/>
              <a:gd name="connsiteX510" fmla="*/ 6515709 w 12208633"/>
              <a:gd name="connsiteY510" fmla="*/ 273033 h 5434893"/>
              <a:gd name="connsiteX511" fmla="*/ 6513574 w 12208633"/>
              <a:gd name="connsiteY511" fmla="*/ 269927 h 5434893"/>
              <a:gd name="connsiteX512" fmla="*/ 6516486 w 12208633"/>
              <a:gd name="connsiteY512" fmla="*/ 267404 h 5434893"/>
              <a:gd name="connsiteX513" fmla="*/ 6520174 w 12208633"/>
              <a:gd name="connsiteY513" fmla="*/ 267209 h 5434893"/>
              <a:gd name="connsiteX514" fmla="*/ 6591809 w 12208633"/>
              <a:gd name="connsiteY514" fmla="*/ 267209 h 5434893"/>
              <a:gd name="connsiteX515" fmla="*/ 6594332 w 12208633"/>
              <a:gd name="connsiteY515" fmla="*/ 267209 h 5434893"/>
              <a:gd name="connsiteX516" fmla="*/ 6598409 w 12208633"/>
              <a:gd name="connsiteY516" fmla="*/ 269733 h 5434893"/>
              <a:gd name="connsiteX517" fmla="*/ 6596274 w 12208633"/>
              <a:gd name="connsiteY517" fmla="*/ 273227 h 5434893"/>
              <a:gd name="connsiteX518" fmla="*/ 6593556 w 12208633"/>
              <a:gd name="connsiteY518" fmla="*/ 277110 h 5434893"/>
              <a:gd name="connsiteX519" fmla="*/ 6593556 w 12208633"/>
              <a:gd name="connsiteY519" fmla="*/ 325449 h 5434893"/>
              <a:gd name="connsiteX520" fmla="*/ 6596079 w 12208633"/>
              <a:gd name="connsiteY520" fmla="*/ 329525 h 5434893"/>
              <a:gd name="connsiteX521" fmla="*/ 6595885 w 12208633"/>
              <a:gd name="connsiteY521" fmla="*/ 336126 h 5434893"/>
              <a:gd name="connsiteX522" fmla="*/ 6593556 w 12208633"/>
              <a:gd name="connsiteY522" fmla="*/ 340397 h 5434893"/>
              <a:gd name="connsiteX523" fmla="*/ 6593556 w 12208633"/>
              <a:gd name="connsiteY523" fmla="*/ 386988 h 5434893"/>
              <a:gd name="connsiteX524" fmla="*/ 6596079 w 12208633"/>
              <a:gd name="connsiteY524" fmla="*/ 391647 h 5434893"/>
              <a:gd name="connsiteX525" fmla="*/ 6595691 w 12208633"/>
              <a:gd name="connsiteY525" fmla="*/ 398442 h 5434893"/>
              <a:gd name="connsiteX526" fmla="*/ 6593556 w 12208633"/>
              <a:gd name="connsiteY526" fmla="*/ 402324 h 5434893"/>
              <a:gd name="connsiteX527" fmla="*/ 6593556 w 12208633"/>
              <a:gd name="connsiteY527" fmla="*/ 419020 h 5434893"/>
              <a:gd name="connsiteX528" fmla="*/ 6593556 w 12208633"/>
              <a:gd name="connsiteY528" fmla="*/ 449498 h 5434893"/>
              <a:gd name="connsiteX529" fmla="*/ 6596662 w 12208633"/>
              <a:gd name="connsiteY529" fmla="*/ 454934 h 5434893"/>
              <a:gd name="connsiteX530" fmla="*/ 6596662 w 12208633"/>
              <a:gd name="connsiteY530" fmla="*/ 460952 h 5434893"/>
              <a:gd name="connsiteX531" fmla="*/ 6593362 w 12208633"/>
              <a:gd name="connsiteY531" fmla="*/ 467746 h 5434893"/>
              <a:gd name="connsiteX532" fmla="*/ 6593362 w 12208633"/>
              <a:gd name="connsiteY532" fmla="*/ 510649 h 5434893"/>
              <a:gd name="connsiteX533" fmla="*/ 6596662 w 12208633"/>
              <a:gd name="connsiteY533" fmla="*/ 517444 h 5434893"/>
              <a:gd name="connsiteX534" fmla="*/ 6596468 w 12208633"/>
              <a:gd name="connsiteY534" fmla="*/ 523462 h 5434893"/>
              <a:gd name="connsiteX535" fmla="*/ 6593362 w 12208633"/>
              <a:gd name="connsiteY535" fmla="*/ 528315 h 5434893"/>
              <a:gd name="connsiteX536" fmla="*/ 6593362 w 12208633"/>
              <a:gd name="connsiteY536" fmla="*/ 561706 h 5434893"/>
              <a:gd name="connsiteX537" fmla="*/ 6593362 w 12208633"/>
              <a:gd name="connsiteY537" fmla="*/ 575489 h 5434893"/>
              <a:gd name="connsiteX538" fmla="*/ 6596079 w 12208633"/>
              <a:gd name="connsiteY538" fmla="*/ 579954 h 5434893"/>
              <a:gd name="connsiteX539" fmla="*/ 6596274 w 12208633"/>
              <a:gd name="connsiteY539" fmla="*/ 585584 h 5434893"/>
              <a:gd name="connsiteX540" fmla="*/ 6593167 w 12208633"/>
              <a:gd name="connsiteY540" fmla="*/ 590437 h 5434893"/>
              <a:gd name="connsiteX541" fmla="*/ 6593167 w 12208633"/>
              <a:gd name="connsiteY541" fmla="*/ 621498 h 5434893"/>
              <a:gd name="connsiteX542" fmla="*/ 6593167 w 12208633"/>
              <a:gd name="connsiteY542" fmla="*/ 637611 h 5434893"/>
              <a:gd name="connsiteX543" fmla="*/ 6595885 w 12208633"/>
              <a:gd name="connsiteY543" fmla="*/ 642270 h 5434893"/>
              <a:gd name="connsiteX544" fmla="*/ 6595885 w 12208633"/>
              <a:gd name="connsiteY544" fmla="*/ 648676 h 5434893"/>
              <a:gd name="connsiteX545" fmla="*/ 6593167 w 12208633"/>
              <a:gd name="connsiteY545" fmla="*/ 653918 h 5434893"/>
              <a:gd name="connsiteX546" fmla="*/ 6593167 w 12208633"/>
              <a:gd name="connsiteY546" fmla="*/ 721863 h 5434893"/>
              <a:gd name="connsiteX547" fmla="*/ 6598021 w 12208633"/>
              <a:gd name="connsiteY547" fmla="*/ 726716 h 5434893"/>
              <a:gd name="connsiteX548" fmla="*/ 6698387 w 12208633"/>
              <a:gd name="connsiteY548" fmla="*/ 726716 h 5434893"/>
              <a:gd name="connsiteX549" fmla="*/ 6703434 w 12208633"/>
              <a:gd name="connsiteY549" fmla="*/ 720892 h 5434893"/>
              <a:gd name="connsiteX550" fmla="*/ 6703434 w 12208633"/>
              <a:gd name="connsiteY550" fmla="*/ 606356 h 5434893"/>
              <a:gd name="connsiteX551" fmla="*/ 6703434 w 12208633"/>
              <a:gd name="connsiteY551" fmla="*/ 538992 h 5434893"/>
              <a:gd name="connsiteX552" fmla="*/ 6704405 w 12208633"/>
              <a:gd name="connsiteY552" fmla="*/ 532004 h 5434893"/>
              <a:gd name="connsiteX553" fmla="*/ 6704599 w 12208633"/>
              <a:gd name="connsiteY553" fmla="*/ 540351 h 5434893"/>
              <a:gd name="connsiteX554" fmla="*/ 6704599 w 12208633"/>
              <a:gd name="connsiteY554" fmla="*/ 719145 h 5434893"/>
              <a:gd name="connsiteX555" fmla="*/ 6704405 w 12208633"/>
              <a:gd name="connsiteY555" fmla="*/ 727493 h 5434893"/>
              <a:gd name="connsiteX556" fmla="*/ 6705181 w 12208633"/>
              <a:gd name="connsiteY556" fmla="*/ 727493 h 5434893"/>
              <a:gd name="connsiteX557" fmla="*/ 6704987 w 12208633"/>
              <a:gd name="connsiteY557" fmla="*/ 727299 h 5434893"/>
              <a:gd name="connsiteX558" fmla="*/ 6704987 w 12208633"/>
              <a:gd name="connsiteY558" fmla="*/ 535498 h 5434893"/>
              <a:gd name="connsiteX559" fmla="*/ 6705375 w 12208633"/>
              <a:gd name="connsiteY559" fmla="*/ 532004 h 5434893"/>
              <a:gd name="connsiteX560" fmla="*/ 6753132 w 12208633"/>
              <a:gd name="connsiteY560" fmla="*/ 490460 h 5434893"/>
              <a:gd name="connsiteX561" fmla="*/ 6799917 w 12208633"/>
              <a:gd name="connsiteY561" fmla="*/ 535304 h 5434893"/>
              <a:gd name="connsiteX562" fmla="*/ 6799917 w 12208633"/>
              <a:gd name="connsiteY562" fmla="*/ 681290 h 5434893"/>
              <a:gd name="connsiteX563" fmla="*/ 6799917 w 12208633"/>
              <a:gd name="connsiteY563" fmla="*/ 817181 h 5434893"/>
              <a:gd name="connsiteX564" fmla="*/ 6801858 w 12208633"/>
              <a:gd name="connsiteY564" fmla="*/ 823976 h 5434893"/>
              <a:gd name="connsiteX565" fmla="*/ 6814283 w 12208633"/>
              <a:gd name="connsiteY565" fmla="*/ 798933 h 5434893"/>
              <a:gd name="connsiteX566" fmla="*/ 6817389 w 12208633"/>
              <a:gd name="connsiteY566" fmla="*/ 787673 h 5434893"/>
              <a:gd name="connsiteX567" fmla="*/ 6817389 w 12208633"/>
              <a:gd name="connsiteY567" fmla="*/ 586749 h 5434893"/>
              <a:gd name="connsiteX568" fmla="*/ 6817389 w 12208633"/>
              <a:gd name="connsiteY568" fmla="*/ 537245 h 5434893"/>
              <a:gd name="connsiteX569" fmla="*/ 6856991 w 12208633"/>
              <a:gd name="connsiteY569" fmla="*/ 490460 h 5434893"/>
              <a:gd name="connsiteX570" fmla="*/ 6865339 w 12208633"/>
              <a:gd name="connsiteY570" fmla="*/ 490265 h 5434893"/>
              <a:gd name="connsiteX571" fmla="*/ 6912125 w 12208633"/>
              <a:gd name="connsiteY571" fmla="*/ 535110 h 5434893"/>
              <a:gd name="connsiteX572" fmla="*/ 6912125 w 12208633"/>
              <a:gd name="connsiteY572" fmla="*/ 713904 h 5434893"/>
              <a:gd name="connsiteX573" fmla="*/ 6912125 w 12208633"/>
              <a:gd name="connsiteY573" fmla="*/ 719339 h 5434893"/>
              <a:gd name="connsiteX574" fmla="*/ 6915425 w 12208633"/>
              <a:gd name="connsiteY574" fmla="*/ 721669 h 5434893"/>
              <a:gd name="connsiteX575" fmla="*/ 6980847 w 12208633"/>
              <a:gd name="connsiteY575" fmla="*/ 716039 h 5434893"/>
              <a:gd name="connsiteX576" fmla="*/ 7121398 w 12208633"/>
              <a:gd name="connsiteY576" fmla="*/ 816793 h 5434893"/>
              <a:gd name="connsiteX577" fmla="*/ 7130134 w 12208633"/>
              <a:gd name="connsiteY577" fmla="*/ 840865 h 5434893"/>
              <a:gd name="connsiteX578" fmla="*/ 7133434 w 12208633"/>
              <a:gd name="connsiteY578" fmla="*/ 842224 h 5434893"/>
              <a:gd name="connsiteX579" fmla="*/ 7143140 w 12208633"/>
              <a:gd name="connsiteY579" fmla="*/ 854066 h 5434893"/>
              <a:gd name="connsiteX580" fmla="*/ 7143162 w 12208633"/>
              <a:gd name="connsiteY580" fmla="*/ 858635 h 5434893"/>
              <a:gd name="connsiteX581" fmla="*/ 7363499 w 12208633"/>
              <a:gd name="connsiteY581" fmla="*/ 801441 h 5434893"/>
              <a:gd name="connsiteX582" fmla="*/ 7367909 w 12208633"/>
              <a:gd name="connsiteY582" fmla="*/ 799551 h 5434893"/>
              <a:gd name="connsiteX583" fmla="*/ 7367909 w 12208633"/>
              <a:gd name="connsiteY583" fmla="*/ 792936 h 5434893"/>
              <a:gd name="connsiteX584" fmla="*/ 7362239 w 12208633"/>
              <a:gd name="connsiteY584" fmla="*/ 782541 h 5434893"/>
              <a:gd name="connsiteX585" fmla="*/ 7360349 w 12208633"/>
              <a:gd name="connsiteY585" fmla="*/ 769312 h 5434893"/>
              <a:gd name="connsiteX586" fmla="*/ 7365389 w 12208633"/>
              <a:gd name="connsiteY586" fmla="*/ 769627 h 5434893"/>
              <a:gd name="connsiteX587" fmla="*/ 7368854 w 12208633"/>
              <a:gd name="connsiteY587" fmla="*/ 770257 h 5434893"/>
              <a:gd name="connsiteX588" fmla="*/ 7374839 w 12208633"/>
              <a:gd name="connsiteY588" fmla="*/ 772777 h 5434893"/>
              <a:gd name="connsiteX589" fmla="*/ 7378304 w 12208633"/>
              <a:gd name="connsiteY589" fmla="*/ 768682 h 5434893"/>
              <a:gd name="connsiteX590" fmla="*/ 7381769 w 12208633"/>
              <a:gd name="connsiteY590" fmla="*/ 768367 h 5434893"/>
              <a:gd name="connsiteX591" fmla="*/ 7387439 w 12208633"/>
              <a:gd name="connsiteY591" fmla="*/ 768682 h 5434893"/>
              <a:gd name="connsiteX592" fmla="*/ 7392164 w 12208633"/>
              <a:gd name="connsiteY592" fmla="*/ 772462 h 5434893"/>
              <a:gd name="connsiteX593" fmla="*/ 7401299 w 12208633"/>
              <a:gd name="connsiteY593" fmla="*/ 770257 h 5434893"/>
              <a:gd name="connsiteX594" fmla="*/ 7403819 w 12208633"/>
              <a:gd name="connsiteY594" fmla="*/ 768997 h 5434893"/>
              <a:gd name="connsiteX595" fmla="*/ 7409488 w 12208633"/>
              <a:gd name="connsiteY595" fmla="*/ 772462 h 5434893"/>
              <a:gd name="connsiteX596" fmla="*/ 7416103 w 12208633"/>
              <a:gd name="connsiteY596" fmla="*/ 767737 h 5434893"/>
              <a:gd name="connsiteX597" fmla="*/ 7417993 w 12208633"/>
              <a:gd name="connsiteY597" fmla="*/ 769627 h 5434893"/>
              <a:gd name="connsiteX598" fmla="*/ 7413268 w 12208633"/>
              <a:gd name="connsiteY598" fmla="*/ 784116 h 5434893"/>
              <a:gd name="connsiteX599" fmla="*/ 7413268 w 12208633"/>
              <a:gd name="connsiteY599" fmla="*/ 788211 h 5434893"/>
              <a:gd name="connsiteX600" fmla="*/ 7501152 w 12208633"/>
              <a:gd name="connsiteY600" fmla="*/ 765847 h 5434893"/>
              <a:gd name="connsiteX601" fmla="*/ 7648884 w 12208633"/>
              <a:gd name="connsiteY601" fmla="*/ 727417 h 5434893"/>
              <a:gd name="connsiteX602" fmla="*/ 7662113 w 12208633"/>
              <a:gd name="connsiteY602" fmla="*/ 727417 h 5434893"/>
              <a:gd name="connsiteX603" fmla="*/ 7687313 w 12208633"/>
              <a:gd name="connsiteY603" fmla="*/ 733402 h 5434893"/>
              <a:gd name="connsiteX604" fmla="*/ 7687313 w 12208633"/>
              <a:gd name="connsiteY604" fmla="*/ 535272 h 5434893"/>
              <a:gd name="connsiteX605" fmla="*/ 7687313 w 12208633"/>
              <a:gd name="connsiteY605" fmla="*/ 411795 h 5434893"/>
              <a:gd name="connsiteX606" fmla="*/ 7696133 w 12208633"/>
              <a:gd name="connsiteY606" fmla="*/ 402660 h 5434893"/>
              <a:gd name="connsiteX607" fmla="*/ 7710622 w 12208633"/>
              <a:gd name="connsiteY607" fmla="*/ 402975 h 5434893"/>
              <a:gd name="connsiteX608" fmla="*/ 7727002 w 12208633"/>
              <a:gd name="connsiteY608" fmla="*/ 402660 h 5434893"/>
              <a:gd name="connsiteX609" fmla="*/ 7732042 w 12208633"/>
              <a:gd name="connsiteY609" fmla="*/ 408015 h 5434893"/>
              <a:gd name="connsiteX610" fmla="*/ 7732042 w 12208633"/>
              <a:gd name="connsiteY610" fmla="*/ 411795 h 5434893"/>
              <a:gd name="connsiteX611" fmla="*/ 7732042 w 12208633"/>
              <a:gd name="connsiteY611" fmla="*/ 745057 h 5434893"/>
              <a:gd name="connsiteX612" fmla="*/ 7769211 w 12208633"/>
              <a:gd name="connsiteY612" fmla="*/ 755137 h 5434893"/>
              <a:gd name="connsiteX613" fmla="*/ 7783701 w 12208633"/>
              <a:gd name="connsiteY613" fmla="*/ 758602 h 5434893"/>
              <a:gd name="connsiteX614" fmla="*/ 7783701 w 12208633"/>
              <a:gd name="connsiteY614" fmla="*/ 415575 h 5434893"/>
              <a:gd name="connsiteX615" fmla="*/ 7796616 w 12208633"/>
              <a:gd name="connsiteY615" fmla="*/ 402660 h 5434893"/>
              <a:gd name="connsiteX616" fmla="*/ 7807325 w 12208633"/>
              <a:gd name="connsiteY616" fmla="*/ 402975 h 5434893"/>
              <a:gd name="connsiteX617" fmla="*/ 7822760 w 12208633"/>
              <a:gd name="connsiteY617" fmla="*/ 402660 h 5434893"/>
              <a:gd name="connsiteX618" fmla="*/ 7828745 w 12208633"/>
              <a:gd name="connsiteY618" fmla="*/ 408960 h 5434893"/>
              <a:gd name="connsiteX619" fmla="*/ 7828745 w 12208633"/>
              <a:gd name="connsiteY619" fmla="*/ 416835 h 5434893"/>
              <a:gd name="connsiteX620" fmla="*/ 7828745 w 12208633"/>
              <a:gd name="connsiteY620" fmla="*/ 770572 h 5434893"/>
              <a:gd name="connsiteX621" fmla="*/ 7867174 w 12208633"/>
              <a:gd name="connsiteY621" fmla="*/ 780652 h 5434893"/>
              <a:gd name="connsiteX622" fmla="*/ 7870954 w 12208633"/>
              <a:gd name="connsiteY622" fmla="*/ 777186 h 5434893"/>
              <a:gd name="connsiteX623" fmla="*/ 7870954 w 12208633"/>
              <a:gd name="connsiteY623" fmla="*/ 768367 h 5434893"/>
              <a:gd name="connsiteX624" fmla="*/ 7870954 w 12208633"/>
              <a:gd name="connsiteY624" fmla="*/ 553542 h 5434893"/>
              <a:gd name="connsiteX625" fmla="*/ 7871269 w 12208633"/>
              <a:gd name="connsiteY625" fmla="*/ 541887 h 5434893"/>
              <a:gd name="connsiteX626" fmla="*/ 7870639 w 12208633"/>
              <a:gd name="connsiteY626" fmla="*/ 518892 h 5434893"/>
              <a:gd name="connsiteX627" fmla="*/ 7878514 w 12208633"/>
              <a:gd name="connsiteY627" fmla="*/ 511018 h 5434893"/>
              <a:gd name="connsiteX628" fmla="*/ 7929543 w 12208633"/>
              <a:gd name="connsiteY628" fmla="*/ 511018 h 5434893"/>
              <a:gd name="connsiteX629" fmla="*/ 7967972 w 12208633"/>
              <a:gd name="connsiteY629" fmla="*/ 511018 h 5434893"/>
              <a:gd name="connsiteX630" fmla="*/ 7977107 w 12208633"/>
              <a:gd name="connsiteY630" fmla="*/ 509758 h 5434893"/>
              <a:gd name="connsiteX631" fmla="*/ 7976792 w 12208633"/>
              <a:gd name="connsiteY631" fmla="*/ 481093 h 5434893"/>
              <a:gd name="connsiteX632" fmla="*/ 7979627 w 12208633"/>
              <a:gd name="connsiteY632" fmla="*/ 476368 h 5434893"/>
              <a:gd name="connsiteX633" fmla="*/ 7983407 w 12208633"/>
              <a:gd name="connsiteY633" fmla="*/ 481409 h 5434893"/>
              <a:gd name="connsiteX634" fmla="*/ 7983722 w 12208633"/>
              <a:gd name="connsiteY634" fmla="*/ 511018 h 5434893"/>
              <a:gd name="connsiteX635" fmla="*/ 7990967 w 12208633"/>
              <a:gd name="connsiteY635" fmla="*/ 511018 h 5434893"/>
              <a:gd name="connsiteX636" fmla="*/ 7991282 w 12208633"/>
              <a:gd name="connsiteY636" fmla="*/ 486133 h 5434893"/>
              <a:gd name="connsiteX637" fmla="*/ 7991282 w 12208633"/>
              <a:gd name="connsiteY637" fmla="*/ 480463 h 5434893"/>
              <a:gd name="connsiteX638" fmla="*/ 7995062 w 12208633"/>
              <a:gd name="connsiteY638" fmla="*/ 476054 h 5434893"/>
              <a:gd name="connsiteX639" fmla="*/ 7998842 w 12208633"/>
              <a:gd name="connsiteY639" fmla="*/ 480149 h 5434893"/>
              <a:gd name="connsiteX640" fmla="*/ 7998842 w 12208633"/>
              <a:gd name="connsiteY640" fmla="*/ 504088 h 5434893"/>
              <a:gd name="connsiteX641" fmla="*/ 7999157 w 12208633"/>
              <a:gd name="connsiteY641" fmla="*/ 510703 h 5434893"/>
              <a:gd name="connsiteX642" fmla="*/ 8006401 w 12208633"/>
              <a:gd name="connsiteY642" fmla="*/ 510703 h 5434893"/>
              <a:gd name="connsiteX643" fmla="*/ 8006716 w 12208633"/>
              <a:gd name="connsiteY643" fmla="*/ 485818 h 5434893"/>
              <a:gd name="connsiteX644" fmla="*/ 8006716 w 12208633"/>
              <a:gd name="connsiteY644" fmla="*/ 480149 h 5434893"/>
              <a:gd name="connsiteX645" fmla="*/ 8010497 w 12208633"/>
              <a:gd name="connsiteY645" fmla="*/ 475739 h 5434893"/>
              <a:gd name="connsiteX646" fmla="*/ 8014276 w 12208633"/>
              <a:gd name="connsiteY646" fmla="*/ 479833 h 5434893"/>
              <a:gd name="connsiteX647" fmla="*/ 8014276 w 12208633"/>
              <a:gd name="connsiteY647" fmla="*/ 503773 h 5434893"/>
              <a:gd name="connsiteX648" fmla="*/ 8014591 w 12208633"/>
              <a:gd name="connsiteY648" fmla="*/ 510388 h 5434893"/>
              <a:gd name="connsiteX649" fmla="*/ 8104995 w 12208633"/>
              <a:gd name="connsiteY649" fmla="*/ 510388 h 5434893"/>
              <a:gd name="connsiteX650" fmla="*/ 8113184 w 12208633"/>
              <a:gd name="connsiteY650" fmla="*/ 503143 h 5434893"/>
              <a:gd name="connsiteX651" fmla="*/ 8189098 w 12208633"/>
              <a:gd name="connsiteY651" fmla="*/ 503143 h 5434893"/>
              <a:gd name="connsiteX652" fmla="*/ 8199807 w 12208633"/>
              <a:gd name="connsiteY652" fmla="*/ 510703 h 5434893"/>
              <a:gd name="connsiteX653" fmla="*/ 8213037 w 12208633"/>
              <a:gd name="connsiteY653" fmla="*/ 525192 h 5434893"/>
              <a:gd name="connsiteX654" fmla="*/ 8212722 w 12208633"/>
              <a:gd name="connsiteY654" fmla="*/ 542202 h 5434893"/>
              <a:gd name="connsiteX655" fmla="*/ 8213037 w 12208633"/>
              <a:gd name="connsiteY655" fmla="*/ 552912 h 5434893"/>
              <a:gd name="connsiteX656" fmla="*/ 8213037 w 12208633"/>
              <a:gd name="connsiteY656" fmla="*/ 899839 h 5434893"/>
              <a:gd name="connsiteX657" fmla="*/ 8222585 w 12208633"/>
              <a:gd name="connsiteY657" fmla="*/ 899839 h 5434893"/>
              <a:gd name="connsiteX658" fmla="*/ 8222588 w 12208633"/>
              <a:gd name="connsiteY658" fmla="*/ 899188 h 5434893"/>
              <a:gd name="connsiteX659" fmla="*/ 8361723 w 12208633"/>
              <a:gd name="connsiteY659" fmla="*/ 819757 h 5434893"/>
              <a:gd name="connsiteX660" fmla="*/ 8400660 w 12208633"/>
              <a:gd name="connsiteY660" fmla="*/ 891401 h 5434893"/>
              <a:gd name="connsiteX661" fmla="*/ 8528374 w 12208633"/>
              <a:gd name="connsiteY661" fmla="*/ 819237 h 5434893"/>
              <a:gd name="connsiteX662" fmla="*/ 8564716 w 12208633"/>
              <a:gd name="connsiteY662" fmla="*/ 886728 h 5434893"/>
              <a:gd name="connsiteX663" fmla="*/ 8566273 w 12208633"/>
              <a:gd name="connsiteY663" fmla="*/ 724750 h 5434893"/>
              <a:gd name="connsiteX664" fmla="*/ 8590674 w 12208633"/>
              <a:gd name="connsiteY664" fmla="*/ 700868 h 5434893"/>
              <a:gd name="connsiteX665" fmla="*/ 8617151 w 12208633"/>
              <a:gd name="connsiteY665" fmla="*/ 674910 h 5434893"/>
              <a:gd name="connsiteX666" fmla="*/ 8617151 w 12208633"/>
              <a:gd name="connsiteY666" fmla="*/ 624552 h 5434893"/>
              <a:gd name="connsiteX667" fmla="*/ 8649858 w 12208633"/>
              <a:gd name="connsiteY667" fmla="*/ 572636 h 5434893"/>
              <a:gd name="connsiteX668" fmla="*/ 8662318 w 12208633"/>
              <a:gd name="connsiteY668" fmla="*/ 552388 h 5434893"/>
              <a:gd name="connsiteX669" fmla="*/ 8661799 w 12208633"/>
              <a:gd name="connsiteY669" fmla="*/ 524353 h 5434893"/>
              <a:gd name="connsiteX670" fmla="*/ 8675816 w 12208633"/>
              <a:gd name="connsiteY670" fmla="*/ 509298 h 5434893"/>
              <a:gd name="connsiteX671" fmla="*/ 8794185 w 12208633"/>
              <a:gd name="connsiteY671" fmla="*/ 509298 h 5434893"/>
              <a:gd name="connsiteX672" fmla="*/ 8810279 w 12208633"/>
              <a:gd name="connsiteY672" fmla="*/ 527469 h 5434893"/>
              <a:gd name="connsiteX673" fmla="*/ 8810279 w 12208633"/>
              <a:gd name="connsiteY673" fmla="*/ 636493 h 5434893"/>
              <a:gd name="connsiteX674" fmla="*/ 8811837 w 12208633"/>
              <a:gd name="connsiteY674" fmla="*/ 677506 h 5434893"/>
              <a:gd name="connsiteX675" fmla="*/ 8817547 w 12208633"/>
              <a:gd name="connsiteY675" fmla="*/ 686332 h 5434893"/>
              <a:gd name="connsiteX676" fmla="*/ 8822220 w 12208633"/>
              <a:gd name="connsiteY676" fmla="*/ 678025 h 5434893"/>
              <a:gd name="connsiteX677" fmla="*/ 8822220 w 12208633"/>
              <a:gd name="connsiteY677" fmla="*/ 652587 h 5434893"/>
              <a:gd name="connsiteX678" fmla="*/ 8837795 w 12208633"/>
              <a:gd name="connsiteY678" fmla="*/ 637012 h 5434893"/>
              <a:gd name="connsiteX679" fmla="*/ 8854408 w 12208633"/>
              <a:gd name="connsiteY679" fmla="*/ 621956 h 5434893"/>
              <a:gd name="connsiteX680" fmla="*/ 8877770 w 12208633"/>
              <a:gd name="connsiteY680" fmla="*/ 577828 h 5434893"/>
              <a:gd name="connsiteX681" fmla="*/ 8895941 w 12208633"/>
              <a:gd name="connsiteY681" fmla="*/ 561214 h 5434893"/>
              <a:gd name="connsiteX682" fmla="*/ 8932282 w 12208633"/>
              <a:gd name="connsiteY682" fmla="*/ 564848 h 5434893"/>
              <a:gd name="connsiteX683" fmla="*/ 8940589 w 12208633"/>
              <a:gd name="connsiteY683" fmla="*/ 572636 h 5434893"/>
              <a:gd name="connsiteX684" fmla="*/ 8972258 w 12208633"/>
              <a:gd name="connsiteY684" fmla="*/ 628706 h 5434893"/>
              <a:gd name="connsiteX685" fmla="*/ 8972258 w 12208633"/>
              <a:gd name="connsiteY685" fmla="*/ 722673 h 5434893"/>
              <a:gd name="connsiteX686" fmla="*/ 9035595 w 12208633"/>
              <a:gd name="connsiteY686" fmla="*/ 719558 h 5434893"/>
              <a:gd name="connsiteX687" fmla="*/ 9068822 w 12208633"/>
              <a:gd name="connsiteY687" fmla="*/ 146923 h 5434893"/>
              <a:gd name="connsiteX688" fmla="*/ 9146177 w 12208633"/>
              <a:gd name="connsiteY688" fmla="*/ 146923 h 5434893"/>
              <a:gd name="connsiteX689" fmla="*/ 9180961 w 12208633"/>
              <a:gd name="connsiteY689" fmla="*/ 716962 h 5434893"/>
              <a:gd name="connsiteX690" fmla="*/ 9225090 w 12208633"/>
              <a:gd name="connsiteY690" fmla="*/ 715405 h 5434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Lst>
            <a:rect l="l" t="t" r="r" b="b"/>
            <a:pathLst>
              <a:path w="12208633" h="5434893">
                <a:moveTo>
                  <a:pt x="7143321" y="892474"/>
                </a:moveTo>
                <a:lnTo>
                  <a:pt x="7143335" y="895416"/>
                </a:lnTo>
                <a:lnTo>
                  <a:pt x="7147277" y="895507"/>
                </a:lnTo>
                <a:lnTo>
                  <a:pt x="7147099" y="892474"/>
                </a:lnTo>
                <a:close/>
                <a:moveTo>
                  <a:pt x="6355163" y="727493"/>
                </a:moveTo>
                <a:lnTo>
                  <a:pt x="6355358" y="727687"/>
                </a:lnTo>
                <a:cubicBezTo>
                  <a:pt x="6355163" y="727687"/>
                  <a:pt x="6355163" y="727687"/>
                  <a:pt x="6354969" y="727687"/>
                </a:cubicBezTo>
                <a:cubicBezTo>
                  <a:pt x="6354969" y="727881"/>
                  <a:pt x="6354775" y="728075"/>
                  <a:pt x="6354969" y="728075"/>
                </a:cubicBezTo>
                <a:cubicBezTo>
                  <a:pt x="6354969" y="727881"/>
                  <a:pt x="6355163" y="727881"/>
                  <a:pt x="6355358" y="727687"/>
                </a:cubicBezTo>
                <a:cubicBezTo>
                  <a:pt x="6355358" y="727687"/>
                  <a:pt x="6355552" y="727493"/>
                  <a:pt x="6355552" y="727493"/>
                </a:cubicBezTo>
                <a:cubicBezTo>
                  <a:pt x="6355358" y="727493"/>
                  <a:pt x="6355358" y="727493"/>
                  <a:pt x="6355163" y="727493"/>
                </a:cubicBezTo>
                <a:close/>
                <a:moveTo>
                  <a:pt x="8604691" y="725788"/>
                </a:moveTo>
                <a:cubicBezTo>
                  <a:pt x="8595865" y="725788"/>
                  <a:pt x="8591193" y="727865"/>
                  <a:pt x="8591193" y="738248"/>
                </a:cubicBezTo>
                <a:cubicBezTo>
                  <a:pt x="8591712" y="788607"/>
                  <a:pt x="8591712" y="839485"/>
                  <a:pt x="8590674" y="889843"/>
                </a:cubicBezTo>
                <a:cubicBezTo>
                  <a:pt x="8590674" y="899188"/>
                  <a:pt x="8593789" y="903341"/>
                  <a:pt x="8603653" y="903341"/>
                </a:cubicBezTo>
                <a:cubicBezTo>
                  <a:pt x="8613517" y="903341"/>
                  <a:pt x="8616632" y="899708"/>
                  <a:pt x="8616632" y="889843"/>
                </a:cubicBezTo>
                <a:cubicBezTo>
                  <a:pt x="8616112" y="864923"/>
                  <a:pt x="8616632" y="840523"/>
                  <a:pt x="8616632" y="815603"/>
                </a:cubicBezTo>
                <a:cubicBezTo>
                  <a:pt x="8616632" y="790164"/>
                  <a:pt x="8616112" y="764206"/>
                  <a:pt x="8616632" y="738767"/>
                </a:cubicBezTo>
                <a:cubicBezTo>
                  <a:pt x="8616632" y="729941"/>
                  <a:pt x="8614555" y="725788"/>
                  <a:pt x="8604691" y="725788"/>
                </a:cubicBezTo>
                <a:close/>
                <a:moveTo>
                  <a:pt x="8744865" y="683217"/>
                </a:moveTo>
                <a:cubicBezTo>
                  <a:pt x="8737078" y="683217"/>
                  <a:pt x="8735001" y="687370"/>
                  <a:pt x="8735001" y="694119"/>
                </a:cubicBezTo>
                <a:cubicBezTo>
                  <a:pt x="8735001" y="760053"/>
                  <a:pt x="8735001" y="825986"/>
                  <a:pt x="8735520" y="892439"/>
                </a:cubicBezTo>
                <a:cubicBezTo>
                  <a:pt x="8735001" y="900226"/>
                  <a:pt x="8738635" y="903341"/>
                  <a:pt x="8746422" y="903341"/>
                </a:cubicBezTo>
                <a:cubicBezTo>
                  <a:pt x="8759921" y="902822"/>
                  <a:pt x="8773938" y="902822"/>
                  <a:pt x="8787436" y="903341"/>
                </a:cubicBezTo>
                <a:cubicBezTo>
                  <a:pt x="8797819" y="903861"/>
                  <a:pt x="8801454" y="899708"/>
                  <a:pt x="8801454" y="889324"/>
                </a:cubicBezTo>
                <a:cubicBezTo>
                  <a:pt x="8800934" y="865443"/>
                  <a:pt x="8801454" y="842080"/>
                  <a:pt x="8801454" y="818718"/>
                </a:cubicBezTo>
                <a:cubicBezTo>
                  <a:pt x="8801454" y="813527"/>
                  <a:pt x="8800415" y="805739"/>
                  <a:pt x="8807164" y="805739"/>
                </a:cubicBezTo>
                <a:cubicBezTo>
                  <a:pt x="8825854" y="805739"/>
                  <a:pt x="8822220" y="792760"/>
                  <a:pt x="8822739" y="781857"/>
                </a:cubicBezTo>
                <a:cubicBezTo>
                  <a:pt x="8822739" y="773551"/>
                  <a:pt x="8819105" y="771474"/>
                  <a:pt x="8811317" y="771474"/>
                </a:cubicBezTo>
                <a:cubicBezTo>
                  <a:pt x="8798858" y="771474"/>
                  <a:pt x="8786398" y="770955"/>
                  <a:pt x="8773938" y="771474"/>
                </a:cubicBezTo>
                <a:cubicBezTo>
                  <a:pt x="8761478" y="771994"/>
                  <a:pt x="8756286" y="766283"/>
                  <a:pt x="8756286" y="754342"/>
                </a:cubicBezTo>
                <a:cubicBezTo>
                  <a:pt x="8756286" y="744997"/>
                  <a:pt x="8756286" y="735133"/>
                  <a:pt x="8756286" y="725269"/>
                </a:cubicBezTo>
                <a:cubicBezTo>
                  <a:pt x="8755767" y="725269"/>
                  <a:pt x="8755767" y="725269"/>
                  <a:pt x="8755767" y="725269"/>
                </a:cubicBezTo>
                <a:cubicBezTo>
                  <a:pt x="8755767" y="714886"/>
                  <a:pt x="8755767" y="705021"/>
                  <a:pt x="8755767" y="694638"/>
                </a:cubicBezTo>
                <a:cubicBezTo>
                  <a:pt x="8755767" y="686851"/>
                  <a:pt x="8753171" y="683217"/>
                  <a:pt x="8744865" y="683217"/>
                </a:cubicBezTo>
                <a:close/>
                <a:moveTo>
                  <a:pt x="5999516" y="672943"/>
                </a:moveTo>
                <a:lnTo>
                  <a:pt x="5999516" y="672950"/>
                </a:lnTo>
                <a:lnTo>
                  <a:pt x="6106191" y="672950"/>
                </a:lnTo>
                <a:lnTo>
                  <a:pt x="6106226" y="672943"/>
                </a:lnTo>
                <a:lnTo>
                  <a:pt x="6103287" y="672943"/>
                </a:lnTo>
                <a:lnTo>
                  <a:pt x="6095614" y="672943"/>
                </a:lnTo>
                <a:close/>
                <a:moveTo>
                  <a:pt x="5844017" y="672943"/>
                </a:moveTo>
                <a:lnTo>
                  <a:pt x="5844017" y="672950"/>
                </a:lnTo>
                <a:lnTo>
                  <a:pt x="5950885" y="672950"/>
                </a:lnTo>
                <a:lnTo>
                  <a:pt x="5950920" y="672943"/>
                </a:lnTo>
                <a:lnTo>
                  <a:pt x="5947738" y="672943"/>
                </a:lnTo>
                <a:lnTo>
                  <a:pt x="5940066" y="672943"/>
                </a:lnTo>
                <a:close/>
                <a:moveTo>
                  <a:pt x="2661207" y="578320"/>
                </a:moveTo>
                <a:lnTo>
                  <a:pt x="2649387" y="591167"/>
                </a:lnTo>
                <a:lnTo>
                  <a:pt x="2649387" y="660718"/>
                </a:lnTo>
                <a:lnTo>
                  <a:pt x="2661207" y="660966"/>
                </a:lnTo>
                <a:cubicBezTo>
                  <a:pt x="2661207" y="660966"/>
                  <a:pt x="2661207" y="660966"/>
                  <a:pt x="2661207" y="612643"/>
                </a:cubicBezTo>
                <a:close/>
                <a:moveTo>
                  <a:pt x="2521154" y="535617"/>
                </a:moveTo>
                <a:cubicBezTo>
                  <a:pt x="2512848" y="535617"/>
                  <a:pt x="2510252" y="539251"/>
                  <a:pt x="2510252" y="547038"/>
                </a:cubicBezTo>
                <a:cubicBezTo>
                  <a:pt x="2510252" y="557421"/>
                  <a:pt x="2510252" y="567286"/>
                  <a:pt x="2510252" y="577669"/>
                </a:cubicBezTo>
                <a:cubicBezTo>
                  <a:pt x="2510252" y="577669"/>
                  <a:pt x="2510252" y="577669"/>
                  <a:pt x="2509733" y="577669"/>
                </a:cubicBezTo>
                <a:cubicBezTo>
                  <a:pt x="2509733" y="587533"/>
                  <a:pt x="2509733" y="597397"/>
                  <a:pt x="2509733" y="606742"/>
                </a:cubicBezTo>
                <a:cubicBezTo>
                  <a:pt x="2509733" y="618683"/>
                  <a:pt x="2504541" y="624394"/>
                  <a:pt x="2492081" y="623874"/>
                </a:cubicBezTo>
                <a:cubicBezTo>
                  <a:pt x="2479621" y="623355"/>
                  <a:pt x="2467161" y="623874"/>
                  <a:pt x="2454702" y="623874"/>
                </a:cubicBezTo>
                <a:cubicBezTo>
                  <a:pt x="2446914" y="623874"/>
                  <a:pt x="2443280" y="625951"/>
                  <a:pt x="2443280" y="634257"/>
                </a:cubicBezTo>
                <a:cubicBezTo>
                  <a:pt x="2443799" y="645160"/>
                  <a:pt x="2440165" y="658139"/>
                  <a:pt x="2458855" y="658139"/>
                </a:cubicBezTo>
                <a:cubicBezTo>
                  <a:pt x="2465604" y="658139"/>
                  <a:pt x="2464565" y="665927"/>
                  <a:pt x="2464565" y="671118"/>
                </a:cubicBezTo>
                <a:lnTo>
                  <a:pt x="2464565" y="735104"/>
                </a:lnTo>
                <a:lnTo>
                  <a:pt x="2530525" y="735104"/>
                </a:lnTo>
                <a:lnTo>
                  <a:pt x="2531018" y="546519"/>
                </a:lnTo>
                <a:cubicBezTo>
                  <a:pt x="2531018" y="539770"/>
                  <a:pt x="2528941" y="535617"/>
                  <a:pt x="2521154" y="535617"/>
                </a:cubicBezTo>
                <a:close/>
                <a:moveTo>
                  <a:pt x="8701774" y="534218"/>
                </a:moveTo>
                <a:cubicBezTo>
                  <a:pt x="8696063" y="534218"/>
                  <a:pt x="8688276" y="532660"/>
                  <a:pt x="8688276" y="540967"/>
                </a:cubicBezTo>
                <a:cubicBezTo>
                  <a:pt x="8688276" y="550312"/>
                  <a:pt x="8681527" y="562253"/>
                  <a:pt x="8695025" y="567963"/>
                </a:cubicBezTo>
                <a:cubicBezTo>
                  <a:pt x="8725656" y="580943"/>
                  <a:pt x="8736558" y="605343"/>
                  <a:pt x="8735520" y="637012"/>
                </a:cubicBezTo>
                <a:cubicBezTo>
                  <a:pt x="8735001" y="666604"/>
                  <a:pt x="8733443" y="664008"/>
                  <a:pt x="8760440" y="664008"/>
                </a:cubicBezTo>
                <a:cubicBezTo>
                  <a:pt x="8763036" y="664008"/>
                  <a:pt x="8765112" y="664008"/>
                  <a:pt x="8767189" y="664527"/>
                </a:cubicBezTo>
                <a:cubicBezTo>
                  <a:pt x="8772899" y="665566"/>
                  <a:pt x="8777053" y="667124"/>
                  <a:pt x="8776534" y="675429"/>
                </a:cubicBezTo>
                <a:cubicBezTo>
                  <a:pt x="8774976" y="692043"/>
                  <a:pt x="8776014" y="708136"/>
                  <a:pt x="8776014" y="724750"/>
                </a:cubicBezTo>
                <a:cubicBezTo>
                  <a:pt x="8776014" y="749669"/>
                  <a:pt x="8776014" y="749669"/>
                  <a:pt x="8799896" y="750708"/>
                </a:cubicBezTo>
                <a:cubicBezTo>
                  <a:pt x="8801454" y="750708"/>
                  <a:pt x="8802492" y="751227"/>
                  <a:pt x="8804049" y="751227"/>
                </a:cubicBezTo>
                <a:cubicBezTo>
                  <a:pt x="8812875" y="751746"/>
                  <a:pt x="8822220" y="754861"/>
                  <a:pt x="8822739" y="740324"/>
                </a:cubicBezTo>
                <a:cubicBezTo>
                  <a:pt x="8823777" y="714886"/>
                  <a:pt x="8823777" y="713328"/>
                  <a:pt x="8806645" y="712809"/>
                </a:cubicBezTo>
                <a:cubicBezTo>
                  <a:pt x="8789513" y="711771"/>
                  <a:pt x="8785359" y="708136"/>
                  <a:pt x="8785359" y="691004"/>
                </a:cubicBezTo>
                <a:cubicBezTo>
                  <a:pt x="8785359" y="667124"/>
                  <a:pt x="8785359" y="643761"/>
                  <a:pt x="8785359" y="620399"/>
                </a:cubicBezTo>
                <a:cubicBezTo>
                  <a:pt x="8784840" y="620399"/>
                  <a:pt x="8784840" y="620399"/>
                  <a:pt x="8784840" y="620399"/>
                </a:cubicBezTo>
                <a:cubicBezTo>
                  <a:pt x="8784840" y="596517"/>
                  <a:pt x="8784321" y="572636"/>
                  <a:pt x="8784840" y="548755"/>
                </a:cubicBezTo>
                <a:cubicBezTo>
                  <a:pt x="8785359" y="538371"/>
                  <a:pt x="8782244" y="533698"/>
                  <a:pt x="8770823" y="534218"/>
                </a:cubicBezTo>
                <a:cubicBezTo>
                  <a:pt x="8747980" y="534737"/>
                  <a:pt x="8724618" y="534218"/>
                  <a:pt x="8701774" y="534218"/>
                </a:cubicBezTo>
                <a:close/>
                <a:moveTo>
                  <a:pt x="7932693" y="518578"/>
                </a:moveTo>
                <a:cubicBezTo>
                  <a:pt x="7932693" y="518892"/>
                  <a:pt x="7932378" y="519208"/>
                  <a:pt x="7932378" y="519208"/>
                </a:cubicBezTo>
                <a:cubicBezTo>
                  <a:pt x="7932378" y="519208"/>
                  <a:pt x="7932693" y="519208"/>
                  <a:pt x="7932693" y="519208"/>
                </a:cubicBezTo>
                <a:cubicBezTo>
                  <a:pt x="7932693" y="519208"/>
                  <a:pt x="7932693" y="518892"/>
                  <a:pt x="7932693" y="518578"/>
                </a:cubicBezTo>
                <a:close/>
                <a:moveTo>
                  <a:pt x="7991282" y="518263"/>
                </a:moveTo>
                <a:cubicBezTo>
                  <a:pt x="7991282" y="518578"/>
                  <a:pt x="7991282" y="518578"/>
                  <a:pt x="7991282" y="518892"/>
                </a:cubicBezTo>
                <a:cubicBezTo>
                  <a:pt x="7991282" y="518892"/>
                  <a:pt x="7991597" y="518892"/>
                  <a:pt x="7991597" y="518892"/>
                </a:cubicBezTo>
                <a:cubicBezTo>
                  <a:pt x="7991597" y="518578"/>
                  <a:pt x="7991282" y="518578"/>
                  <a:pt x="7991282" y="518263"/>
                </a:cubicBezTo>
                <a:close/>
                <a:moveTo>
                  <a:pt x="7933323" y="517633"/>
                </a:moveTo>
                <a:cubicBezTo>
                  <a:pt x="7933008" y="517948"/>
                  <a:pt x="7933008" y="517948"/>
                  <a:pt x="7933008" y="518263"/>
                </a:cubicBezTo>
                <a:cubicBezTo>
                  <a:pt x="7933008" y="518263"/>
                  <a:pt x="7933323" y="518263"/>
                  <a:pt x="7933323" y="518263"/>
                </a:cubicBezTo>
                <a:cubicBezTo>
                  <a:pt x="7933323" y="517948"/>
                  <a:pt x="7933323" y="517948"/>
                  <a:pt x="7933323" y="517633"/>
                </a:cubicBezTo>
                <a:close/>
                <a:moveTo>
                  <a:pt x="9995853" y="483450"/>
                </a:moveTo>
                <a:lnTo>
                  <a:pt x="9995853" y="547260"/>
                </a:lnTo>
                <a:lnTo>
                  <a:pt x="10005688" y="548252"/>
                </a:lnTo>
                <a:cubicBezTo>
                  <a:pt x="10042501" y="555784"/>
                  <a:pt x="10070193" y="588356"/>
                  <a:pt x="10070193" y="627396"/>
                </a:cubicBezTo>
                <a:lnTo>
                  <a:pt x="10070193" y="839288"/>
                </a:lnTo>
                <a:lnTo>
                  <a:pt x="10098404" y="839288"/>
                </a:lnTo>
                <a:lnTo>
                  <a:pt x="10098404" y="483450"/>
                </a:lnTo>
                <a:close/>
                <a:moveTo>
                  <a:pt x="9781381" y="483450"/>
                </a:moveTo>
                <a:lnTo>
                  <a:pt x="9781381" y="547123"/>
                </a:lnTo>
                <a:lnTo>
                  <a:pt x="9792075" y="548201"/>
                </a:lnTo>
                <a:cubicBezTo>
                  <a:pt x="9828888" y="555733"/>
                  <a:pt x="9856579" y="588305"/>
                  <a:pt x="9856579" y="627345"/>
                </a:cubicBezTo>
                <a:lnTo>
                  <a:pt x="9856579" y="839288"/>
                </a:lnTo>
                <a:lnTo>
                  <a:pt x="9908622" y="839288"/>
                </a:lnTo>
                <a:lnTo>
                  <a:pt x="9908621" y="627396"/>
                </a:lnTo>
                <a:lnTo>
                  <a:pt x="9908622" y="627394"/>
                </a:lnTo>
                <a:lnTo>
                  <a:pt x="9908622" y="620889"/>
                </a:lnTo>
                <a:lnTo>
                  <a:pt x="9909277" y="620889"/>
                </a:lnTo>
                <a:lnTo>
                  <a:pt x="9910263" y="611115"/>
                </a:lnTo>
                <a:cubicBezTo>
                  <a:pt x="9916854" y="578904"/>
                  <a:pt x="9942616" y="553676"/>
                  <a:pt x="9975107" y="547872"/>
                </a:cubicBezTo>
                <a:lnTo>
                  <a:pt x="9975644" y="547825"/>
                </a:lnTo>
                <a:lnTo>
                  <a:pt x="9975644" y="483450"/>
                </a:lnTo>
                <a:close/>
                <a:moveTo>
                  <a:pt x="4460613" y="410313"/>
                </a:moveTo>
                <a:lnTo>
                  <a:pt x="4460613" y="474688"/>
                </a:lnTo>
                <a:lnTo>
                  <a:pt x="4461150" y="474735"/>
                </a:lnTo>
                <a:cubicBezTo>
                  <a:pt x="4493641" y="480539"/>
                  <a:pt x="4519403" y="505767"/>
                  <a:pt x="4525994" y="537978"/>
                </a:cubicBezTo>
                <a:lnTo>
                  <a:pt x="4526979" y="547752"/>
                </a:lnTo>
                <a:lnTo>
                  <a:pt x="4527635" y="547752"/>
                </a:lnTo>
                <a:lnTo>
                  <a:pt x="4527635" y="554257"/>
                </a:lnTo>
                <a:lnTo>
                  <a:pt x="4527635" y="554259"/>
                </a:lnTo>
                <a:lnTo>
                  <a:pt x="4527635" y="766151"/>
                </a:lnTo>
                <a:lnTo>
                  <a:pt x="4579677" y="766151"/>
                </a:lnTo>
                <a:lnTo>
                  <a:pt x="4579677" y="554208"/>
                </a:lnTo>
                <a:cubicBezTo>
                  <a:pt x="4579677" y="515168"/>
                  <a:pt x="4607369" y="482596"/>
                  <a:pt x="4644181" y="475064"/>
                </a:cubicBezTo>
                <a:lnTo>
                  <a:pt x="4654875" y="473986"/>
                </a:lnTo>
                <a:lnTo>
                  <a:pt x="4654875" y="410313"/>
                </a:lnTo>
                <a:close/>
                <a:moveTo>
                  <a:pt x="4337854" y="410313"/>
                </a:moveTo>
                <a:lnTo>
                  <a:pt x="4337854" y="645080"/>
                </a:lnTo>
                <a:lnTo>
                  <a:pt x="4354002" y="645080"/>
                </a:lnTo>
                <a:lnTo>
                  <a:pt x="4366063" y="645080"/>
                </a:lnTo>
                <a:lnTo>
                  <a:pt x="4366063" y="554259"/>
                </a:lnTo>
                <a:cubicBezTo>
                  <a:pt x="4366063" y="515219"/>
                  <a:pt x="4393756" y="482648"/>
                  <a:pt x="4430568" y="475115"/>
                </a:cubicBezTo>
                <a:lnTo>
                  <a:pt x="4440404" y="474123"/>
                </a:lnTo>
                <a:lnTo>
                  <a:pt x="4440404" y="410313"/>
                </a:lnTo>
                <a:close/>
                <a:moveTo>
                  <a:pt x="2495196" y="386617"/>
                </a:moveTo>
                <a:cubicBezTo>
                  <a:pt x="2483775" y="386098"/>
                  <a:pt x="2480660" y="390771"/>
                  <a:pt x="2481179" y="401154"/>
                </a:cubicBezTo>
                <a:cubicBezTo>
                  <a:pt x="2481698" y="425035"/>
                  <a:pt x="2481179" y="448917"/>
                  <a:pt x="2481179" y="472798"/>
                </a:cubicBezTo>
                <a:cubicBezTo>
                  <a:pt x="2481179" y="472798"/>
                  <a:pt x="2481179" y="472798"/>
                  <a:pt x="2480660" y="472798"/>
                </a:cubicBezTo>
                <a:cubicBezTo>
                  <a:pt x="2480660" y="496160"/>
                  <a:pt x="2480660" y="519523"/>
                  <a:pt x="2480660" y="543404"/>
                </a:cubicBezTo>
                <a:cubicBezTo>
                  <a:pt x="2480660" y="560536"/>
                  <a:pt x="2476506" y="564171"/>
                  <a:pt x="2459374" y="565209"/>
                </a:cubicBezTo>
                <a:cubicBezTo>
                  <a:pt x="2442242" y="565728"/>
                  <a:pt x="2442242" y="567286"/>
                  <a:pt x="2443280" y="592724"/>
                </a:cubicBezTo>
                <a:cubicBezTo>
                  <a:pt x="2443799" y="607261"/>
                  <a:pt x="2453144" y="604146"/>
                  <a:pt x="2461970" y="603627"/>
                </a:cubicBezTo>
                <a:cubicBezTo>
                  <a:pt x="2463527" y="603627"/>
                  <a:pt x="2464565" y="603108"/>
                  <a:pt x="2466123" y="603108"/>
                </a:cubicBezTo>
                <a:cubicBezTo>
                  <a:pt x="2490005" y="602069"/>
                  <a:pt x="2490005" y="602069"/>
                  <a:pt x="2490005" y="577150"/>
                </a:cubicBezTo>
                <a:cubicBezTo>
                  <a:pt x="2490005" y="560536"/>
                  <a:pt x="2491043" y="544443"/>
                  <a:pt x="2489485" y="527829"/>
                </a:cubicBezTo>
                <a:cubicBezTo>
                  <a:pt x="2488966" y="519523"/>
                  <a:pt x="2493120" y="517965"/>
                  <a:pt x="2498830" y="516927"/>
                </a:cubicBezTo>
                <a:cubicBezTo>
                  <a:pt x="2500907" y="516408"/>
                  <a:pt x="2502983" y="516408"/>
                  <a:pt x="2505579" y="516408"/>
                </a:cubicBezTo>
                <a:cubicBezTo>
                  <a:pt x="2532576" y="516408"/>
                  <a:pt x="2531018" y="519003"/>
                  <a:pt x="2530499" y="489411"/>
                </a:cubicBezTo>
                <a:cubicBezTo>
                  <a:pt x="2529461" y="457742"/>
                  <a:pt x="2540363" y="433342"/>
                  <a:pt x="2570994" y="420363"/>
                </a:cubicBezTo>
                <a:cubicBezTo>
                  <a:pt x="2584492" y="414652"/>
                  <a:pt x="2577743" y="402711"/>
                  <a:pt x="2577743" y="393366"/>
                </a:cubicBezTo>
                <a:cubicBezTo>
                  <a:pt x="2577743" y="385060"/>
                  <a:pt x="2569956" y="386617"/>
                  <a:pt x="2564244" y="386617"/>
                </a:cubicBezTo>
                <a:cubicBezTo>
                  <a:pt x="2541401" y="386617"/>
                  <a:pt x="2518039" y="387136"/>
                  <a:pt x="2495196" y="386617"/>
                </a:cubicBezTo>
                <a:close/>
                <a:moveTo>
                  <a:pt x="9258835" y="0"/>
                </a:moveTo>
                <a:lnTo>
                  <a:pt x="9334633" y="0"/>
                </a:lnTo>
                <a:lnTo>
                  <a:pt x="9369417" y="714886"/>
                </a:lnTo>
                <a:lnTo>
                  <a:pt x="9451963" y="716443"/>
                </a:lnTo>
                <a:lnTo>
                  <a:pt x="9451511" y="839288"/>
                </a:lnTo>
                <a:lnTo>
                  <a:pt x="9695008" y="839288"/>
                </a:lnTo>
                <a:lnTo>
                  <a:pt x="9695008" y="627345"/>
                </a:lnTo>
                <a:lnTo>
                  <a:pt x="9695008" y="627342"/>
                </a:lnTo>
                <a:lnTo>
                  <a:pt x="9695008" y="620838"/>
                </a:lnTo>
                <a:lnTo>
                  <a:pt x="9695582" y="620838"/>
                </a:lnTo>
                <a:lnTo>
                  <a:pt x="9696270" y="613044"/>
                </a:lnTo>
                <a:cubicBezTo>
                  <a:pt x="9702073" y="580553"/>
                  <a:pt x="9727301" y="554792"/>
                  <a:pt x="9759513" y="548201"/>
                </a:cubicBezTo>
                <a:lnTo>
                  <a:pt x="9761172" y="548033"/>
                </a:lnTo>
                <a:lnTo>
                  <a:pt x="9761172" y="452927"/>
                </a:lnTo>
                <a:lnTo>
                  <a:pt x="9781381" y="452927"/>
                </a:lnTo>
                <a:lnTo>
                  <a:pt x="9781381" y="453137"/>
                </a:lnTo>
                <a:lnTo>
                  <a:pt x="10098404" y="453137"/>
                </a:lnTo>
                <a:lnTo>
                  <a:pt x="10098404" y="395857"/>
                </a:lnTo>
                <a:lnTo>
                  <a:pt x="10098404" y="395855"/>
                </a:lnTo>
                <a:lnTo>
                  <a:pt x="10098404" y="322646"/>
                </a:lnTo>
                <a:lnTo>
                  <a:pt x="10147724" y="322646"/>
                </a:lnTo>
                <a:lnTo>
                  <a:pt x="10192315" y="322646"/>
                </a:lnTo>
                <a:lnTo>
                  <a:pt x="10192315" y="412796"/>
                </a:lnTo>
                <a:lnTo>
                  <a:pt x="10192315" y="839288"/>
                </a:lnTo>
                <a:lnTo>
                  <a:pt x="10237382" y="839288"/>
                </a:lnTo>
                <a:lnTo>
                  <a:pt x="10237382" y="787976"/>
                </a:lnTo>
                <a:lnTo>
                  <a:pt x="10237382" y="787525"/>
                </a:lnTo>
                <a:lnTo>
                  <a:pt x="10237382" y="786823"/>
                </a:lnTo>
                <a:lnTo>
                  <a:pt x="10293811" y="786823"/>
                </a:lnTo>
                <a:lnTo>
                  <a:pt x="10293811" y="486617"/>
                </a:lnTo>
                <a:lnTo>
                  <a:pt x="10293811" y="486615"/>
                </a:lnTo>
                <a:lnTo>
                  <a:pt x="10293811" y="412796"/>
                </a:lnTo>
                <a:lnTo>
                  <a:pt x="10293812" y="412796"/>
                </a:lnTo>
                <a:lnTo>
                  <a:pt x="10364543" y="412796"/>
                </a:lnTo>
                <a:lnTo>
                  <a:pt x="10435273" y="412796"/>
                </a:lnTo>
                <a:lnTo>
                  <a:pt x="10435273" y="493478"/>
                </a:lnTo>
                <a:lnTo>
                  <a:pt x="10435272" y="493478"/>
                </a:lnTo>
                <a:lnTo>
                  <a:pt x="10435272" y="787653"/>
                </a:lnTo>
                <a:lnTo>
                  <a:pt x="10479889" y="787653"/>
                </a:lnTo>
                <a:lnTo>
                  <a:pt x="10479889" y="834346"/>
                </a:lnTo>
                <a:lnTo>
                  <a:pt x="10479889" y="883894"/>
                </a:lnTo>
                <a:lnTo>
                  <a:pt x="10634153" y="798062"/>
                </a:lnTo>
                <a:lnTo>
                  <a:pt x="10634153" y="890261"/>
                </a:lnTo>
                <a:lnTo>
                  <a:pt x="10799859" y="798062"/>
                </a:lnTo>
                <a:lnTo>
                  <a:pt x="10799859" y="890261"/>
                </a:lnTo>
                <a:lnTo>
                  <a:pt x="10965565" y="798062"/>
                </a:lnTo>
                <a:lnTo>
                  <a:pt x="10965565" y="890261"/>
                </a:lnTo>
                <a:lnTo>
                  <a:pt x="11131272" y="798062"/>
                </a:lnTo>
                <a:lnTo>
                  <a:pt x="11131272" y="894809"/>
                </a:lnTo>
                <a:lnTo>
                  <a:pt x="10965565" y="894809"/>
                </a:lnTo>
                <a:lnTo>
                  <a:pt x="10957391" y="894809"/>
                </a:lnTo>
                <a:lnTo>
                  <a:pt x="10799859" y="894809"/>
                </a:lnTo>
                <a:lnTo>
                  <a:pt x="10791685" y="894809"/>
                </a:lnTo>
                <a:lnTo>
                  <a:pt x="10634153" y="894809"/>
                </a:lnTo>
                <a:lnTo>
                  <a:pt x="10625978" y="894809"/>
                </a:lnTo>
                <a:lnTo>
                  <a:pt x="10479889" y="894809"/>
                </a:lnTo>
                <a:lnTo>
                  <a:pt x="10479889" y="894815"/>
                </a:lnTo>
                <a:lnTo>
                  <a:pt x="11131272" y="894815"/>
                </a:lnTo>
                <a:lnTo>
                  <a:pt x="11131272" y="930426"/>
                </a:lnTo>
                <a:lnTo>
                  <a:pt x="11131272" y="1058032"/>
                </a:lnTo>
                <a:lnTo>
                  <a:pt x="11135416" y="1058032"/>
                </a:lnTo>
                <a:cubicBezTo>
                  <a:pt x="11135416" y="1058032"/>
                  <a:pt x="11135416" y="1058032"/>
                  <a:pt x="11135416" y="475513"/>
                </a:cubicBezTo>
                <a:cubicBezTo>
                  <a:pt x="11135416" y="475513"/>
                  <a:pt x="11135416" y="475513"/>
                  <a:pt x="11317073" y="475513"/>
                </a:cubicBezTo>
                <a:cubicBezTo>
                  <a:pt x="11317073" y="475513"/>
                  <a:pt x="11317073" y="475513"/>
                  <a:pt x="11317073" y="957415"/>
                </a:cubicBezTo>
                <a:cubicBezTo>
                  <a:pt x="11327605" y="928290"/>
                  <a:pt x="11356564" y="864742"/>
                  <a:pt x="11385524" y="864742"/>
                </a:cubicBezTo>
                <a:cubicBezTo>
                  <a:pt x="11427648" y="864742"/>
                  <a:pt x="11467139" y="970654"/>
                  <a:pt x="11467139" y="970654"/>
                </a:cubicBezTo>
                <a:cubicBezTo>
                  <a:pt x="11467139" y="970654"/>
                  <a:pt x="11501364" y="864742"/>
                  <a:pt x="11540855" y="864742"/>
                </a:cubicBezTo>
                <a:cubicBezTo>
                  <a:pt x="11580346" y="864742"/>
                  <a:pt x="11622470" y="970654"/>
                  <a:pt x="11622470" y="970654"/>
                </a:cubicBezTo>
                <a:cubicBezTo>
                  <a:pt x="11622470" y="970654"/>
                  <a:pt x="11656695" y="864742"/>
                  <a:pt x="11696186" y="864742"/>
                </a:cubicBezTo>
                <a:cubicBezTo>
                  <a:pt x="11735677" y="864742"/>
                  <a:pt x="11777800" y="970654"/>
                  <a:pt x="11777800" y="970654"/>
                </a:cubicBezTo>
                <a:cubicBezTo>
                  <a:pt x="11777800" y="970654"/>
                  <a:pt x="11777800" y="970654"/>
                  <a:pt x="11777800" y="994485"/>
                </a:cubicBezTo>
                <a:cubicBezTo>
                  <a:pt x="11777800" y="994485"/>
                  <a:pt x="11777800" y="994485"/>
                  <a:pt x="11851517" y="994485"/>
                </a:cubicBezTo>
                <a:cubicBezTo>
                  <a:pt x="11851517" y="994485"/>
                  <a:pt x="11851517" y="994485"/>
                  <a:pt x="11851517" y="920346"/>
                </a:cubicBezTo>
                <a:cubicBezTo>
                  <a:pt x="11798862" y="909755"/>
                  <a:pt x="11759371" y="862094"/>
                  <a:pt x="11759371" y="806490"/>
                </a:cubicBezTo>
                <a:cubicBezTo>
                  <a:pt x="11759371" y="750886"/>
                  <a:pt x="11798862" y="703225"/>
                  <a:pt x="11851517" y="692634"/>
                </a:cubicBezTo>
                <a:cubicBezTo>
                  <a:pt x="11851517" y="692634"/>
                  <a:pt x="11851517" y="692634"/>
                  <a:pt x="11851517" y="562891"/>
                </a:cubicBezTo>
                <a:cubicBezTo>
                  <a:pt x="11851517" y="562891"/>
                  <a:pt x="11851517" y="562891"/>
                  <a:pt x="11898906" y="562891"/>
                </a:cubicBezTo>
                <a:cubicBezTo>
                  <a:pt x="11898906" y="562891"/>
                  <a:pt x="11898906" y="562891"/>
                  <a:pt x="11898906" y="692634"/>
                </a:cubicBezTo>
                <a:cubicBezTo>
                  <a:pt x="11951560" y="703225"/>
                  <a:pt x="11991051" y="750886"/>
                  <a:pt x="11991051" y="806490"/>
                </a:cubicBezTo>
                <a:cubicBezTo>
                  <a:pt x="11991051" y="864742"/>
                  <a:pt x="11951560" y="909755"/>
                  <a:pt x="11898906" y="920346"/>
                </a:cubicBezTo>
                <a:cubicBezTo>
                  <a:pt x="11898906" y="920346"/>
                  <a:pt x="11898906" y="920346"/>
                  <a:pt x="11898906" y="994485"/>
                </a:cubicBezTo>
                <a:cubicBezTo>
                  <a:pt x="11898906" y="994485"/>
                  <a:pt x="11898906" y="994485"/>
                  <a:pt x="11962091" y="994485"/>
                </a:cubicBezTo>
                <a:cubicBezTo>
                  <a:pt x="11962091" y="994485"/>
                  <a:pt x="11962091" y="994485"/>
                  <a:pt x="11962091" y="917698"/>
                </a:cubicBezTo>
                <a:cubicBezTo>
                  <a:pt x="11962091" y="917698"/>
                  <a:pt x="11962091" y="917698"/>
                  <a:pt x="12041073" y="917698"/>
                </a:cubicBezTo>
                <a:cubicBezTo>
                  <a:pt x="12041073" y="917698"/>
                  <a:pt x="12041073" y="917698"/>
                  <a:pt x="12041073" y="817081"/>
                </a:cubicBezTo>
                <a:cubicBezTo>
                  <a:pt x="12041073" y="817081"/>
                  <a:pt x="12041073" y="817081"/>
                  <a:pt x="12155715" y="817081"/>
                </a:cubicBezTo>
                <a:lnTo>
                  <a:pt x="12200316" y="817081"/>
                </a:lnTo>
                <a:lnTo>
                  <a:pt x="12200316" y="1105184"/>
                </a:lnTo>
                <a:lnTo>
                  <a:pt x="12208559" y="1105184"/>
                </a:lnTo>
                <a:lnTo>
                  <a:pt x="12208559" y="1153840"/>
                </a:lnTo>
                <a:lnTo>
                  <a:pt x="12208559" y="1225322"/>
                </a:lnTo>
                <a:lnTo>
                  <a:pt x="12208633" y="1225322"/>
                </a:lnTo>
                <a:lnTo>
                  <a:pt x="12208633" y="1247932"/>
                </a:lnTo>
                <a:lnTo>
                  <a:pt x="12200316" y="1247932"/>
                </a:lnTo>
                <a:lnTo>
                  <a:pt x="12200316" y="5434893"/>
                </a:lnTo>
                <a:lnTo>
                  <a:pt x="8318" y="5434893"/>
                </a:lnTo>
                <a:lnTo>
                  <a:pt x="8318" y="1247932"/>
                </a:lnTo>
                <a:lnTo>
                  <a:pt x="0" y="1247932"/>
                </a:lnTo>
                <a:lnTo>
                  <a:pt x="0" y="1225322"/>
                </a:lnTo>
                <a:lnTo>
                  <a:pt x="0" y="1063433"/>
                </a:lnTo>
                <a:lnTo>
                  <a:pt x="56578" y="1063433"/>
                </a:lnTo>
                <a:cubicBezTo>
                  <a:pt x="82782" y="1063433"/>
                  <a:pt x="112730" y="1063433"/>
                  <a:pt x="146955" y="1063433"/>
                </a:cubicBezTo>
                <a:cubicBezTo>
                  <a:pt x="146955" y="1063433"/>
                  <a:pt x="146955" y="1063433"/>
                  <a:pt x="146955" y="480915"/>
                </a:cubicBezTo>
                <a:cubicBezTo>
                  <a:pt x="146955" y="480915"/>
                  <a:pt x="146955" y="480915"/>
                  <a:pt x="328613" y="480915"/>
                </a:cubicBezTo>
                <a:cubicBezTo>
                  <a:pt x="328613" y="480915"/>
                  <a:pt x="328613" y="480915"/>
                  <a:pt x="328613" y="962816"/>
                </a:cubicBezTo>
                <a:cubicBezTo>
                  <a:pt x="339144" y="933691"/>
                  <a:pt x="368104" y="870143"/>
                  <a:pt x="397064" y="870143"/>
                </a:cubicBezTo>
                <a:cubicBezTo>
                  <a:pt x="439187" y="870143"/>
                  <a:pt x="478678" y="976055"/>
                  <a:pt x="478678" y="976055"/>
                </a:cubicBezTo>
                <a:cubicBezTo>
                  <a:pt x="478678" y="976055"/>
                  <a:pt x="512903" y="870143"/>
                  <a:pt x="552394" y="870143"/>
                </a:cubicBezTo>
                <a:cubicBezTo>
                  <a:pt x="591885" y="870143"/>
                  <a:pt x="634009" y="976055"/>
                  <a:pt x="634009" y="976055"/>
                </a:cubicBezTo>
                <a:cubicBezTo>
                  <a:pt x="634009" y="976055"/>
                  <a:pt x="668234" y="870143"/>
                  <a:pt x="707725" y="870143"/>
                </a:cubicBezTo>
                <a:cubicBezTo>
                  <a:pt x="747216" y="870143"/>
                  <a:pt x="789340" y="976055"/>
                  <a:pt x="789340" y="976055"/>
                </a:cubicBezTo>
                <a:cubicBezTo>
                  <a:pt x="789340" y="976055"/>
                  <a:pt x="789340" y="976055"/>
                  <a:pt x="789340" y="999886"/>
                </a:cubicBezTo>
                <a:cubicBezTo>
                  <a:pt x="789340" y="999886"/>
                  <a:pt x="789340" y="999886"/>
                  <a:pt x="863056" y="999886"/>
                </a:cubicBezTo>
                <a:cubicBezTo>
                  <a:pt x="863056" y="999886"/>
                  <a:pt x="863056" y="999886"/>
                  <a:pt x="863056" y="925747"/>
                </a:cubicBezTo>
                <a:cubicBezTo>
                  <a:pt x="810402" y="915156"/>
                  <a:pt x="770911" y="867495"/>
                  <a:pt x="770911" y="811891"/>
                </a:cubicBezTo>
                <a:cubicBezTo>
                  <a:pt x="770911" y="756287"/>
                  <a:pt x="810402" y="708626"/>
                  <a:pt x="863056" y="698035"/>
                </a:cubicBezTo>
                <a:cubicBezTo>
                  <a:pt x="863056" y="698035"/>
                  <a:pt x="863056" y="698035"/>
                  <a:pt x="863056" y="568293"/>
                </a:cubicBezTo>
                <a:cubicBezTo>
                  <a:pt x="863056" y="568293"/>
                  <a:pt x="863056" y="568293"/>
                  <a:pt x="910445" y="568293"/>
                </a:cubicBezTo>
                <a:cubicBezTo>
                  <a:pt x="910445" y="568293"/>
                  <a:pt x="910445" y="568293"/>
                  <a:pt x="910445" y="698035"/>
                </a:cubicBezTo>
                <a:cubicBezTo>
                  <a:pt x="963099" y="708626"/>
                  <a:pt x="1002590" y="756287"/>
                  <a:pt x="1002590" y="811891"/>
                </a:cubicBezTo>
                <a:cubicBezTo>
                  <a:pt x="1002590" y="870143"/>
                  <a:pt x="963099" y="915156"/>
                  <a:pt x="910445" y="925747"/>
                </a:cubicBezTo>
                <a:cubicBezTo>
                  <a:pt x="910445" y="925747"/>
                  <a:pt x="910445" y="925747"/>
                  <a:pt x="910445" y="999886"/>
                </a:cubicBezTo>
                <a:cubicBezTo>
                  <a:pt x="910445" y="999886"/>
                  <a:pt x="910445" y="999886"/>
                  <a:pt x="973630" y="999886"/>
                </a:cubicBezTo>
                <a:cubicBezTo>
                  <a:pt x="973630" y="999886"/>
                  <a:pt x="973630" y="999886"/>
                  <a:pt x="973630" y="923099"/>
                </a:cubicBezTo>
                <a:cubicBezTo>
                  <a:pt x="973630" y="923099"/>
                  <a:pt x="973630" y="923099"/>
                  <a:pt x="1052612" y="923099"/>
                </a:cubicBezTo>
                <a:cubicBezTo>
                  <a:pt x="1052612" y="923099"/>
                  <a:pt x="1052612" y="923099"/>
                  <a:pt x="1052612" y="822482"/>
                </a:cubicBezTo>
                <a:cubicBezTo>
                  <a:pt x="1052612" y="822482"/>
                  <a:pt x="1052612" y="822482"/>
                  <a:pt x="1223739" y="822482"/>
                </a:cubicBezTo>
                <a:cubicBezTo>
                  <a:pt x="1223739" y="822482"/>
                  <a:pt x="1223739" y="822482"/>
                  <a:pt x="1223739" y="533871"/>
                </a:cubicBezTo>
                <a:cubicBezTo>
                  <a:pt x="1223739" y="533871"/>
                  <a:pt x="1223739" y="533871"/>
                  <a:pt x="1452786" y="533871"/>
                </a:cubicBezTo>
                <a:cubicBezTo>
                  <a:pt x="1452786" y="533871"/>
                  <a:pt x="1452786" y="533871"/>
                  <a:pt x="1452786" y="827778"/>
                </a:cubicBezTo>
                <a:cubicBezTo>
                  <a:pt x="1452786" y="827778"/>
                  <a:pt x="1452786" y="827778"/>
                  <a:pt x="1687099" y="827778"/>
                </a:cubicBezTo>
                <a:cubicBezTo>
                  <a:pt x="1687099" y="827778"/>
                  <a:pt x="1687099" y="827778"/>
                  <a:pt x="1687099" y="645080"/>
                </a:cubicBezTo>
                <a:cubicBezTo>
                  <a:pt x="1687099" y="645080"/>
                  <a:pt x="1687099" y="645080"/>
                  <a:pt x="1795945" y="645080"/>
                </a:cubicBezTo>
                <a:lnTo>
                  <a:pt x="1814336" y="645080"/>
                </a:lnTo>
                <a:lnTo>
                  <a:pt x="1814055" y="568843"/>
                </a:lnTo>
                <a:lnTo>
                  <a:pt x="1896602" y="567286"/>
                </a:lnTo>
                <a:lnTo>
                  <a:pt x="1917630" y="135119"/>
                </a:lnTo>
                <a:lnTo>
                  <a:pt x="2020520" y="135119"/>
                </a:lnTo>
                <a:lnTo>
                  <a:pt x="2040929" y="567805"/>
                </a:lnTo>
                <a:lnTo>
                  <a:pt x="2085058" y="569362"/>
                </a:lnTo>
                <a:lnTo>
                  <a:pt x="2104692" y="247596"/>
                </a:lnTo>
                <a:lnTo>
                  <a:pt x="2211603" y="247596"/>
                </a:lnTo>
                <a:lnTo>
                  <a:pt x="2230423" y="571958"/>
                </a:lnTo>
                <a:lnTo>
                  <a:pt x="2293761" y="575073"/>
                </a:lnTo>
                <a:cubicBezTo>
                  <a:pt x="2293761" y="543923"/>
                  <a:pt x="2293761" y="512255"/>
                  <a:pt x="2293761" y="481105"/>
                </a:cubicBezTo>
                <a:cubicBezTo>
                  <a:pt x="2293761" y="456704"/>
                  <a:pt x="2303625" y="437495"/>
                  <a:pt x="2325430" y="425035"/>
                </a:cubicBezTo>
                <a:cubicBezTo>
                  <a:pt x="2329064" y="422959"/>
                  <a:pt x="2331660" y="420882"/>
                  <a:pt x="2333736" y="417248"/>
                </a:cubicBezTo>
                <a:cubicBezTo>
                  <a:pt x="2338409" y="408422"/>
                  <a:pt x="2365406" y="405307"/>
                  <a:pt x="2370078" y="413614"/>
                </a:cubicBezTo>
                <a:cubicBezTo>
                  <a:pt x="2374751" y="421920"/>
                  <a:pt x="2382019" y="425035"/>
                  <a:pt x="2388249" y="430227"/>
                </a:cubicBezTo>
                <a:cubicBezTo>
                  <a:pt x="2402785" y="441648"/>
                  <a:pt x="2411611" y="456185"/>
                  <a:pt x="2411611" y="474355"/>
                </a:cubicBezTo>
                <a:cubicBezTo>
                  <a:pt x="2411611" y="487335"/>
                  <a:pt x="2416802" y="490969"/>
                  <a:pt x="2428224" y="489411"/>
                </a:cubicBezTo>
                <a:cubicBezTo>
                  <a:pt x="2439646" y="487854"/>
                  <a:pt x="2444318" y="494084"/>
                  <a:pt x="2443799" y="504986"/>
                </a:cubicBezTo>
                <a:cubicBezTo>
                  <a:pt x="2443280" y="513293"/>
                  <a:pt x="2443799" y="521599"/>
                  <a:pt x="2443799" y="530425"/>
                </a:cubicBezTo>
                <a:cubicBezTo>
                  <a:pt x="2443799" y="534059"/>
                  <a:pt x="2443280" y="538213"/>
                  <a:pt x="2448472" y="538732"/>
                </a:cubicBezTo>
                <a:cubicBezTo>
                  <a:pt x="2454182" y="539251"/>
                  <a:pt x="2454182" y="534059"/>
                  <a:pt x="2454182" y="529906"/>
                </a:cubicBezTo>
                <a:cubicBezTo>
                  <a:pt x="2454702" y="516408"/>
                  <a:pt x="2455740" y="502390"/>
                  <a:pt x="2455740" y="488892"/>
                </a:cubicBezTo>
                <a:cubicBezTo>
                  <a:pt x="2456259" y="452551"/>
                  <a:pt x="2456259" y="416209"/>
                  <a:pt x="2455740" y="379868"/>
                </a:cubicBezTo>
                <a:cubicBezTo>
                  <a:pt x="2455740" y="368966"/>
                  <a:pt x="2459374" y="361697"/>
                  <a:pt x="2471834" y="361697"/>
                </a:cubicBezTo>
                <a:cubicBezTo>
                  <a:pt x="2511290" y="361697"/>
                  <a:pt x="2550746" y="361697"/>
                  <a:pt x="2590203" y="361697"/>
                </a:cubicBezTo>
                <a:cubicBezTo>
                  <a:pt x="2600067" y="361697"/>
                  <a:pt x="2604739" y="366889"/>
                  <a:pt x="2604220" y="376753"/>
                </a:cubicBezTo>
                <a:cubicBezTo>
                  <a:pt x="2604220" y="386098"/>
                  <a:pt x="2604739" y="395443"/>
                  <a:pt x="2603701" y="404788"/>
                </a:cubicBezTo>
                <a:cubicBezTo>
                  <a:pt x="2602662" y="415171"/>
                  <a:pt x="2606297" y="420882"/>
                  <a:pt x="2616161" y="425035"/>
                </a:cubicBezTo>
                <a:cubicBezTo>
                  <a:pt x="2637965" y="434899"/>
                  <a:pt x="2648349" y="453070"/>
                  <a:pt x="2648868" y="476951"/>
                </a:cubicBezTo>
                <a:cubicBezTo>
                  <a:pt x="2648868" y="493565"/>
                  <a:pt x="2648868" y="510697"/>
                  <a:pt x="2648868" y="527310"/>
                </a:cubicBezTo>
                <a:cubicBezTo>
                  <a:pt x="2648868" y="542106"/>
                  <a:pt x="2648090" y="548596"/>
                  <a:pt x="2651010" y="551386"/>
                </a:cubicBezTo>
                <a:lnTo>
                  <a:pt x="2661207" y="552175"/>
                </a:lnTo>
                <a:lnTo>
                  <a:pt x="2661207" y="497877"/>
                </a:lnTo>
                <a:cubicBezTo>
                  <a:pt x="2661207" y="443514"/>
                  <a:pt x="2661207" y="371030"/>
                  <a:pt x="2661207" y="274385"/>
                </a:cubicBezTo>
                <a:cubicBezTo>
                  <a:pt x="2661207" y="274385"/>
                  <a:pt x="2661207" y="274385"/>
                  <a:pt x="2916581" y="274385"/>
                </a:cubicBezTo>
                <a:cubicBezTo>
                  <a:pt x="2916581" y="274385"/>
                  <a:pt x="2916581" y="274385"/>
                  <a:pt x="2916581" y="623897"/>
                </a:cubicBezTo>
                <a:cubicBezTo>
                  <a:pt x="2916581" y="623897"/>
                  <a:pt x="2916581" y="623897"/>
                  <a:pt x="3103505" y="623897"/>
                </a:cubicBezTo>
                <a:cubicBezTo>
                  <a:pt x="3103505" y="623897"/>
                  <a:pt x="3103505" y="623897"/>
                  <a:pt x="3103505" y="938986"/>
                </a:cubicBezTo>
                <a:cubicBezTo>
                  <a:pt x="3103505" y="938986"/>
                  <a:pt x="3103505" y="938986"/>
                  <a:pt x="3253570" y="938986"/>
                </a:cubicBezTo>
                <a:cubicBezTo>
                  <a:pt x="3253570" y="938986"/>
                  <a:pt x="3253570" y="938986"/>
                  <a:pt x="3253570" y="833074"/>
                </a:cubicBezTo>
                <a:cubicBezTo>
                  <a:pt x="3253570" y="833074"/>
                  <a:pt x="3253570" y="833074"/>
                  <a:pt x="3458923" y="833074"/>
                </a:cubicBezTo>
                <a:cubicBezTo>
                  <a:pt x="3458923" y="833074"/>
                  <a:pt x="3458923" y="833074"/>
                  <a:pt x="3458923" y="449141"/>
                </a:cubicBezTo>
                <a:cubicBezTo>
                  <a:pt x="3458923" y="449141"/>
                  <a:pt x="3458923" y="449141"/>
                  <a:pt x="3619519" y="449141"/>
                </a:cubicBezTo>
                <a:cubicBezTo>
                  <a:pt x="3619519" y="449141"/>
                  <a:pt x="3619519" y="449141"/>
                  <a:pt x="3619519" y="822482"/>
                </a:cubicBezTo>
                <a:cubicBezTo>
                  <a:pt x="3619519" y="822482"/>
                  <a:pt x="3619519" y="822482"/>
                  <a:pt x="3716929" y="822482"/>
                </a:cubicBezTo>
                <a:cubicBezTo>
                  <a:pt x="3716929" y="822482"/>
                  <a:pt x="3716929" y="822482"/>
                  <a:pt x="3716929" y="533871"/>
                </a:cubicBezTo>
                <a:cubicBezTo>
                  <a:pt x="3716929" y="533871"/>
                  <a:pt x="3716929" y="533871"/>
                  <a:pt x="3948609" y="533871"/>
                </a:cubicBezTo>
                <a:cubicBezTo>
                  <a:pt x="3948609" y="533871"/>
                  <a:pt x="3948609" y="533871"/>
                  <a:pt x="3948609" y="827778"/>
                </a:cubicBezTo>
                <a:cubicBezTo>
                  <a:pt x="3948609" y="827778"/>
                  <a:pt x="3948609" y="827778"/>
                  <a:pt x="3952270" y="827778"/>
                </a:cubicBezTo>
                <a:lnTo>
                  <a:pt x="3956368" y="827778"/>
                </a:lnTo>
                <a:lnTo>
                  <a:pt x="3956368" y="761209"/>
                </a:lnTo>
                <a:lnTo>
                  <a:pt x="3956368" y="714516"/>
                </a:lnTo>
                <a:lnTo>
                  <a:pt x="4000985" y="714516"/>
                </a:lnTo>
                <a:lnTo>
                  <a:pt x="4000985" y="420341"/>
                </a:lnTo>
                <a:lnTo>
                  <a:pt x="4000984" y="420341"/>
                </a:lnTo>
                <a:lnTo>
                  <a:pt x="4000984" y="339659"/>
                </a:lnTo>
                <a:lnTo>
                  <a:pt x="4071715" y="339659"/>
                </a:lnTo>
                <a:lnTo>
                  <a:pt x="4142446" y="339659"/>
                </a:lnTo>
                <a:lnTo>
                  <a:pt x="4142446" y="413478"/>
                </a:lnTo>
                <a:lnTo>
                  <a:pt x="4142446" y="413480"/>
                </a:lnTo>
                <a:lnTo>
                  <a:pt x="4142446" y="713686"/>
                </a:lnTo>
                <a:lnTo>
                  <a:pt x="4182921" y="713686"/>
                </a:lnTo>
                <a:lnTo>
                  <a:pt x="4182921" y="705384"/>
                </a:lnTo>
                <a:cubicBezTo>
                  <a:pt x="4182921" y="687899"/>
                  <a:pt x="4182921" y="667917"/>
                  <a:pt x="4182921" y="645080"/>
                </a:cubicBezTo>
                <a:cubicBezTo>
                  <a:pt x="4182921" y="645080"/>
                  <a:pt x="4182921" y="645080"/>
                  <a:pt x="4214842" y="645080"/>
                </a:cubicBezTo>
                <a:lnTo>
                  <a:pt x="4243942" y="645080"/>
                </a:lnTo>
                <a:lnTo>
                  <a:pt x="4243942" y="339659"/>
                </a:lnTo>
                <a:lnTo>
                  <a:pt x="4243942" y="249509"/>
                </a:lnTo>
                <a:lnTo>
                  <a:pt x="4288534" y="249509"/>
                </a:lnTo>
                <a:lnTo>
                  <a:pt x="4337854" y="249509"/>
                </a:lnTo>
                <a:lnTo>
                  <a:pt x="4337854" y="322718"/>
                </a:lnTo>
                <a:lnTo>
                  <a:pt x="4337854" y="322720"/>
                </a:lnTo>
                <a:lnTo>
                  <a:pt x="4337854" y="380000"/>
                </a:lnTo>
                <a:lnTo>
                  <a:pt x="4654875" y="380000"/>
                </a:lnTo>
                <a:lnTo>
                  <a:pt x="4654875" y="379790"/>
                </a:lnTo>
                <a:lnTo>
                  <a:pt x="4675084" y="379790"/>
                </a:lnTo>
                <a:lnTo>
                  <a:pt x="4675084" y="474896"/>
                </a:lnTo>
                <a:lnTo>
                  <a:pt x="4676745" y="475064"/>
                </a:lnTo>
                <a:cubicBezTo>
                  <a:pt x="4708955" y="481655"/>
                  <a:pt x="4734183" y="507417"/>
                  <a:pt x="4739988" y="539907"/>
                </a:cubicBezTo>
                <a:lnTo>
                  <a:pt x="4740674" y="547701"/>
                </a:lnTo>
                <a:lnTo>
                  <a:pt x="4741248" y="547701"/>
                </a:lnTo>
                <a:lnTo>
                  <a:pt x="4741248" y="554205"/>
                </a:lnTo>
                <a:lnTo>
                  <a:pt x="4741248" y="554208"/>
                </a:lnTo>
                <a:lnTo>
                  <a:pt x="4741248" y="739927"/>
                </a:lnTo>
                <a:lnTo>
                  <a:pt x="4764753" y="740400"/>
                </a:lnTo>
                <a:cubicBezTo>
                  <a:pt x="4764753" y="740400"/>
                  <a:pt x="4764753" y="740400"/>
                  <a:pt x="4764753" y="666262"/>
                </a:cubicBezTo>
                <a:cubicBezTo>
                  <a:pt x="4764753" y="666262"/>
                  <a:pt x="4764753" y="666262"/>
                  <a:pt x="4899024" y="666262"/>
                </a:cubicBezTo>
                <a:cubicBezTo>
                  <a:pt x="4899024" y="666262"/>
                  <a:pt x="4899024" y="666262"/>
                  <a:pt x="4899024" y="735104"/>
                </a:cubicBezTo>
                <a:cubicBezTo>
                  <a:pt x="4899024" y="735104"/>
                  <a:pt x="4899024" y="735104"/>
                  <a:pt x="5028026" y="735104"/>
                </a:cubicBezTo>
                <a:cubicBezTo>
                  <a:pt x="5028026" y="735104"/>
                  <a:pt x="5028026" y="735104"/>
                  <a:pt x="5028026" y="658319"/>
                </a:cubicBezTo>
                <a:cubicBezTo>
                  <a:pt x="5028026" y="658319"/>
                  <a:pt x="5028026" y="658319"/>
                  <a:pt x="5154397" y="660966"/>
                </a:cubicBezTo>
                <a:cubicBezTo>
                  <a:pt x="5154397" y="660966"/>
                  <a:pt x="5154397" y="660966"/>
                  <a:pt x="5154397" y="369707"/>
                </a:cubicBezTo>
                <a:cubicBezTo>
                  <a:pt x="5154397" y="369707"/>
                  <a:pt x="5154397" y="369707"/>
                  <a:pt x="5409771" y="369707"/>
                </a:cubicBezTo>
                <a:cubicBezTo>
                  <a:pt x="5409771" y="369707"/>
                  <a:pt x="5409771" y="369707"/>
                  <a:pt x="5409771" y="623897"/>
                </a:cubicBezTo>
                <a:cubicBezTo>
                  <a:pt x="5409771" y="623897"/>
                  <a:pt x="5409771" y="623897"/>
                  <a:pt x="5599327" y="623897"/>
                </a:cubicBezTo>
                <a:cubicBezTo>
                  <a:pt x="5599327" y="623897"/>
                  <a:pt x="5599327" y="623897"/>
                  <a:pt x="5599327" y="681817"/>
                </a:cubicBezTo>
                <a:lnTo>
                  <a:pt x="5599327" y="692743"/>
                </a:lnTo>
                <a:lnTo>
                  <a:pt x="5628967" y="692743"/>
                </a:lnTo>
                <a:lnTo>
                  <a:pt x="5628967" y="672950"/>
                </a:lnTo>
                <a:lnTo>
                  <a:pt x="5794767" y="672950"/>
                </a:lnTo>
                <a:lnTo>
                  <a:pt x="5794803" y="672943"/>
                </a:lnTo>
                <a:lnTo>
                  <a:pt x="5792189" y="672943"/>
                </a:lnTo>
                <a:lnTo>
                  <a:pt x="5784518" y="672943"/>
                </a:lnTo>
                <a:lnTo>
                  <a:pt x="5628967" y="672943"/>
                </a:lnTo>
                <a:lnTo>
                  <a:pt x="5792189" y="576196"/>
                </a:lnTo>
                <a:lnTo>
                  <a:pt x="5792189" y="668395"/>
                </a:lnTo>
                <a:lnTo>
                  <a:pt x="5947738" y="576196"/>
                </a:lnTo>
                <a:lnTo>
                  <a:pt x="5947738" y="668395"/>
                </a:lnTo>
                <a:lnTo>
                  <a:pt x="6103287" y="576196"/>
                </a:lnTo>
                <a:lnTo>
                  <a:pt x="6103287" y="668395"/>
                </a:lnTo>
                <a:lnTo>
                  <a:pt x="6258836" y="576196"/>
                </a:lnTo>
                <a:lnTo>
                  <a:pt x="6258836" y="672943"/>
                </a:lnTo>
                <a:lnTo>
                  <a:pt x="6154820" y="672943"/>
                </a:lnTo>
                <a:lnTo>
                  <a:pt x="6154820" y="672950"/>
                </a:lnTo>
                <a:lnTo>
                  <a:pt x="6258836" y="672950"/>
                </a:lnTo>
                <a:lnTo>
                  <a:pt x="6258836" y="708560"/>
                </a:lnTo>
                <a:lnTo>
                  <a:pt x="6258836" y="726328"/>
                </a:lnTo>
                <a:lnTo>
                  <a:pt x="6349534" y="726328"/>
                </a:lnTo>
                <a:cubicBezTo>
                  <a:pt x="6354193" y="726328"/>
                  <a:pt x="6354387" y="726134"/>
                  <a:pt x="6354387" y="721669"/>
                </a:cubicBezTo>
                <a:cubicBezTo>
                  <a:pt x="6354387" y="698761"/>
                  <a:pt x="6354387" y="676048"/>
                  <a:pt x="6354387" y="653142"/>
                </a:cubicBezTo>
                <a:cubicBezTo>
                  <a:pt x="6354387" y="651200"/>
                  <a:pt x="6354193" y="649647"/>
                  <a:pt x="6351863" y="648482"/>
                </a:cubicBezTo>
                <a:cubicBezTo>
                  <a:pt x="6348369" y="646735"/>
                  <a:pt x="6348563" y="644018"/>
                  <a:pt x="6352251" y="641882"/>
                </a:cubicBezTo>
                <a:cubicBezTo>
                  <a:pt x="6353999" y="640911"/>
                  <a:pt x="6354581" y="639941"/>
                  <a:pt x="6354581" y="638194"/>
                </a:cubicBezTo>
                <a:cubicBezTo>
                  <a:pt x="6354581" y="622081"/>
                  <a:pt x="6354581" y="605967"/>
                  <a:pt x="6354581" y="589854"/>
                </a:cubicBezTo>
                <a:cubicBezTo>
                  <a:pt x="6354581" y="587719"/>
                  <a:pt x="6353610" y="586554"/>
                  <a:pt x="6351863" y="585584"/>
                </a:cubicBezTo>
                <a:cubicBezTo>
                  <a:pt x="6348757" y="583836"/>
                  <a:pt x="6348757" y="581507"/>
                  <a:pt x="6351863" y="579954"/>
                </a:cubicBezTo>
                <a:cubicBezTo>
                  <a:pt x="6354581" y="578595"/>
                  <a:pt x="6354581" y="576848"/>
                  <a:pt x="6354581" y="574712"/>
                </a:cubicBezTo>
                <a:cubicBezTo>
                  <a:pt x="6354581" y="559182"/>
                  <a:pt x="6354581" y="543651"/>
                  <a:pt x="6354581" y="528121"/>
                </a:cubicBezTo>
                <a:cubicBezTo>
                  <a:pt x="6354581" y="525792"/>
                  <a:pt x="6354387" y="524238"/>
                  <a:pt x="6351669" y="522879"/>
                </a:cubicBezTo>
                <a:cubicBezTo>
                  <a:pt x="6348369" y="521326"/>
                  <a:pt x="6348563" y="518026"/>
                  <a:pt x="6351863" y="516473"/>
                </a:cubicBezTo>
                <a:cubicBezTo>
                  <a:pt x="6354193" y="515308"/>
                  <a:pt x="6354387" y="513755"/>
                  <a:pt x="6354387" y="511814"/>
                </a:cubicBezTo>
                <a:cubicBezTo>
                  <a:pt x="6354387" y="496672"/>
                  <a:pt x="6354387" y="481335"/>
                  <a:pt x="6354387" y="465999"/>
                </a:cubicBezTo>
                <a:cubicBezTo>
                  <a:pt x="6354387" y="463864"/>
                  <a:pt x="6353999" y="462311"/>
                  <a:pt x="6351475" y="460952"/>
                </a:cubicBezTo>
                <a:cubicBezTo>
                  <a:pt x="6348369" y="459399"/>
                  <a:pt x="6348563" y="456293"/>
                  <a:pt x="6351863" y="454545"/>
                </a:cubicBezTo>
                <a:cubicBezTo>
                  <a:pt x="6353999" y="453575"/>
                  <a:pt x="6354387" y="452410"/>
                  <a:pt x="6354387" y="450469"/>
                </a:cubicBezTo>
                <a:cubicBezTo>
                  <a:pt x="6354387" y="434356"/>
                  <a:pt x="6354387" y="418243"/>
                  <a:pt x="6354387" y="402130"/>
                </a:cubicBezTo>
                <a:cubicBezTo>
                  <a:pt x="6354387" y="400189"/>
                  <a:pt x="6353805" y="399218"/>
                  <a:pt x="6351863" y="398054"/>
                </a:cubicBezTo>
                <a:cubicBezTo>
                  <a:pt x="6348369" y="396112"/>
                  <a:pt x="6348369" y="393394"/>
                  <a:pt x="6352057" y="391453"/>
                </a:cubicBezTo>
                <a:cubicBezTo>
                  <a:pt x="6354193" y="390288"/>
                  <a:pt x="6354387" y="388929"/>
                  <a:pt x="6354387" y="387182"/>
                </a:cubicBezTo>
                <a:cubicBezTo>
                  <a:pt x="6354387" y="371652"/>
                  <a:pt x="6354387" y="356121"/>
                  <a:pt x="6354387" y="340591"/>
                </a:cubicBezTo>
                <a:cubicBezTo>
                  <a:pt x="6354387" y="338650"/>
                  <a:pt x="6354193" y="337096"/>
                  <a:pt x="6351863" y="335932"/>
                </a:cubicBezTo>
                <a:cubicBezTo>
                  <a:pt x="6348369" y="334185"/>
                  <a:pt x="6348563" y="331467"/>
                  <a:pt x="6352251" y="329331"/>
                </a:cubicBezTo>
                <a:cubicBezTo>
                  <a:pt x="6353999" y="328361"/>
                  <a:pt x="6354581" y="327390"/>
                  <a:pt x="6354581" y="325643"/>
                </a:cubicBezTo>
                <a:cubicBezTo>
                  <a:pt x="6354581" y="309530"/>
                  <a:pt x="6354581" y="293417"/>
                  <a:pt x="6354581" y="277304"/>
                </a:cubicBezTo>
                <a:cubicBezTo>
                  <a:pt x="6354581" y="275363"/>
                  <a:pt x="6353999" y="273810"/>
                  <a:pt x="6351863" y="273227"/>
                </a:cubicBezTo>
                <a:cubicBezTo>
                  <a:pt x="6349922" y="272645"/>
                  <a:pt x="6349534" y="271286"/>
                  <a:pt x="6349922" y="269539"/>
                </a:cubicBezTo>
                <a:cubicBezTo>
                  <a:pt x="6350310" y="267792"/>
                  <a:pt x="6351863" y="267209"/>
                  <a:pt x="6353610" y="267209"/>
                </a:cubicBezTo>
                <a:cubicBezTo>
                  <a:pt x="6354775" y="267209"/>
                  <a:pt x="6356134" y="267209"/>
                  <a:pt x="6357299" y="267209"/>
                </a:cubicBezTo>
                <a:cubicBezTo>
                  <a:pt x="6380206" y="267209"/>
                  <a:pt x="6403308" y="267209"/>
                  <a:pt x="6426409" y="267209"/>
                </a:cubicBezTo>
                <a:cubicBezTo>
                  <a:pt x="6427768" y="267209"/>
                  <a:pt x="6429321" y="267015"/>
                  <a:pt x="6430680" y="267209"/>
                </a:cubicBezTo>
                <a:cubicBezTo>
                  <a:pt x="6433010" y="267404"/>
                  <a:pt x="6433980" y="268568"/>
                  <a:pt x="6433980" y="270704"/>
                </a:cubicBezTo>
                <a:cubicBezTo>
                  <a:pt x="6433786" y="272839"/>
                  <a:pt x="6432233" y="273033"/>
                  <a:pt x="6430486" y="273033"/>
                </a:cubicBezTo>
                <a:cubicBezTo>
                  <a:pt x="6429515" y="273033"/>
                  <a:pt x="6428739" y="273033"/>
                  <a:pt x="6427962" y="273033"/>
                </a:cubicBezTo>
                <a:cubicBezTo>
                  <a:pt x="6427962" y="273422"/>
                  <a:pt x="6427768" y="273810"/>
                  <a:pt x="6427768" y="274198"/>
                </a:cubicBezTo>
                <a:cubicBezTo>
                  <a:pt x="6427768" y="292641"/>
                  <a:pt x="6427768" y="310889"/>
                  <a:pt x="6427768" y="329137"/>
                </a:cubicBezTo>
                <a:cubicBezTo>
                  <a:pt x="6428933" y="329331"/>
                  <a:pt x="6429904" y="329137"/>
                  <a:pt x="6430874" y="329331"/>
                </a:cubicBezTo>
                <a:cubicBezTo>
                  <a:pt x="6432622" y="329525"/>
                  <a:pt x="6433786" y="330690"/>
                  <a:pt x="6433786" y="332438"/>
                </a:cubicBezTo>
                <a:cubicBezTo>
                  <a:pt x="6433980" y="334379"/>
                  <a:pt x="6433010" y="335737"/>
                  <a:pt x="6430874" y="336126"/>
                </a:cubicBezTo>
                <a:cubicBezTo>
                  <a:pt x="6429710" y="336320"/>
                  <a:pt x="6428739" y="336320"/>
                  <a:pt x="6427768" y="336320"/>
                </a:cubicBezTo>
                <a:cubicBezTo>
                  <a:pt x="6427768" y="354763"/>
                  <a:pt x="6427768" y="373011"/>
                  <a:pt x="6427768" y="391259"/>
                </a:cubicBezTo>
                <a:cubicBezTo>
                  <a:pt x="6428933" y="391259"/>
                  <a:pt x="6429904" y="391259"/>
                  <a:pt x="6430874" y="391453"/>
                </a:cubicBezTo>
                <a:cubicBezTo>
                  <a:pt x="6433010" y="391647"/>
                  <a:pt x="6433786" y="393006"/>
                  <a:pt x="6433786" y="395142"/>
                </a:cubicBezTo>
                <a:cubicBezTo>
                  <a:pt x="6433786" y="396889"/>
                  <a:pt x="6432816" y="398054"/>
                  <a:pt x="6430874" y="398248"/>
                </a:cubicBezTo>
                <a:cubicBezTo>
                  <a:pt x="6429710" y="398248"/>
                  <a:pt x="6428739" y="398248"/>
                  <a:pt x="6427768" y="398248"/>
                </a:cubicBezTo>
                <a:cubicBezTo>
                  <a:pt x="6427768" y="417078"/>
                  <a:pt x="6427768" y="435715"/>
                  <a:pt x="6427768" y="454351"/>
                </a:cubicBezTo>
                <a:cubicBezTo>
                  <a:pt x="6428933" y="454545"/>
                  <a:pt x="6429904" y="454351"/>
                  <a:pt x="6430874" y="454545"/>
                </a:cubicBezTo>
                <a:cubicBezTo>
                  <a:pt x="6432622" y="454740"/>
                  <a:pt x="6433786" y="455904"/>
                  <a:pt x="6433786" y="457652"/>
                </a:cubicBezTo>
                <a:cubicBezTo>
                  <a:pt x="6433980" y="459593"/>
                  <a:pt x="6433010" y="460952"/>
                  <a:pt x="6430874" y="461340"/>
                </a:cubicBezTo>
                <a:cubicBezTo>
                  <a:pt x="6429710" y="461534"/>
                  <a:pt x="6428739" y="461534"/>
                  <a:pt x="6427768" y="461534"/>
                </a:cubicBezTo>
                <a:cubicBezTo>
                  <a:pt x="6427574" y="461534"/>
                  <a:pt x="6427574" y="461534"/>
                  <a:pt x="6427574" y="461534"/>
                </a:cubicBezTo>
                <a:cubicBezTo>
                  <a:pt x="6427574" y="461728"/>
                  <a:pt x="6427574" y="461728"/>
                  <a:pt x="6427574" y="461728"/>
                </a:cubicBezTo>
                <a:lnTo>
                  <a:pt x="6427768" y="461728"/>
                </a:lnTo>
                <a:cubicBezTo>
                  <a:pt x="6427768" y="480171"/>
                  <a:pt x="6427768" y="498419"/>
                  <a:pt x="6427768" y="516667"/>
                </a:cubicBezTo>
                <a:cubicBezTo>
                  <a:pt x="6428933" y="516861"/>
                  <a:pt x="6429904" y="516667"/>
                  <a:pt x="6430874" y="516861"/>
                </a:cubicBezTo>
                <a:cubicBezTo>
                  <a:pt x="6433010" y="517055"/>
                  <a:pt x="6433980" y="518608"/>
                  <a:pt x="6433786" y="520550"/>
                </a:cubicBezTo>
                <a:cubicBezTo>
                  <a:pt x="6433786" y="522297"/>
                  <a:pt x="6432816" y="523462"/>
                  <a:pt x="6430874" y="523656"/>
                </a:cubicBezTo>
                <a:cubicBezTo>
                  <a:pt x="6429710" y="523850"/>
                  <a:pt x="6428739" y="523850"/>
                  <a:pt x="6427768" y="523850"/>
                </a:cubicBezTo>
                <a:cubicBezTo>
                  <a:pt x="6427768" y="542681"/>
                  <a:pt x="6427768" y="561317"/>
                  <a:pt x="6427768" y="579954"/>
                </a:cubicBezTo>
                <a:cubicBezTo>
                  <a:pt x="6429127" y="579954"/>
                  <a:pt x="6430292" y="579954"/>
                  <a:pt x="6431457" y="580148"/>
                </a:cubicBezTo>
                <a:cubicBezTo>
                  <a:pt x="6433010" y="580536"/>
                  <a:pt x="6433786" y="581701"/>
                  <a:pt x="6433786" y="583254"/>
                </a:cubicBezTo>
                <a:cubicBezTo>
                  <a:pt x="6433786" y="585001"/>
                  <a:pt x="6433010" y="585778"/>
                  <a:pt x="6431263" y="585972"/>
                </a:cubicBezTo>
                <a:cubicBezTo>
                  <a:pt x="6430098" y="586166"/>
                  <a:pt x="6428933" y="586749"/>
                  <a:pt x="6427768" y="587137"/>
                </a:cubicBezTo>
                <a:cubicBezTo>
                  <a:pt x="6427768" y="605580"/>
                  <a:pt x="6427768" y="623828"/>
                  <a:pt x="6427768" y="642076"/>
                </a:cubicBezTo>
                <a:cubicBezTo>
                  <a:pt x="6428933" y="642270"/>
                  <a:pt x="6429904" y="642076"/>
                  <a:pt x="6430874" y="642270"/>
                </a:cubicBezTo>
                <a:cubicBezTo>
                  <a:pt x="6433010" y="642465"/>
                  <a:pt x="6433980" y="643823"/>
                  <a:pt x="6433786" y="645959"/>
                </a:cubicBezTo>
                <a:cubicBezTo>
                  <a:pt x="6433786" y="647706"/>
                  <a:pt x="6432816" y="648871"/>
                  <a:pt x="6430874" y="649065"/>
                </a:cubicBezTo>
                <a:cubicBezTo>
                  <a:pt x="6429710" y="649259"/>
                  <a:pt x="6428739" y="649259"/>
                  <a:pt x="6427768" y="649259"/>
                </a:cubicBezTo>
                <a:cubicBezTo>
                  <a:pt x="6427768" y="675272"/>
                  <a:pt x="6427768" y="701479"/>
                  <a:pt x="6427768" y="727687"/>
                </a:cubicBezTo>
                <a:cubicBezTo>
                  <a:pt x="6435339" y="727687"/>
                  <a:pt x="6443105" y="727881"/>
                  <a:pt x="6450870" y="727881"/>
                </a:cubicBezTo>
                <a:cubicBezTo>
                  <a:pt x="6473583" y="727881"/>
                  <a:pt x="6496490" y="727687"/>
                  <a:pt x="6519204" y="727687"/>
                </a:cubicBezTo>
                <a:cubicBezTo>
                  <a:pt x="6519204" y="714680"/>
                  <a:pt x="6519398" y="701479"/>
                  <a:pt x="6519398" y="688473"/>
                </a:cubicBezTo>
                <a:cubicBezTo>
                  <a:pt x="6519398" y="675466"/>
                  <a:pt x="6519398" y="662266"/>
                  <a:pt x="6519398" y="649259"/>
                </a:cubicBezTo>
                <a:cubicBezTo>
                  <a:pt x="6518427" y="649259"/>
                  <a:pt x="6517651" y="649259"/>
                  <a:pt x="6516874" y="649259"/>
                </a:cubicBezTo>
                <a:cubicBezTo>
                  <a:pt x="6514545" y="649259"/>
                  <a:pt x="6513186" y="647900"/>
                  <a:pt x="6513186" y="645570"/>
                </a:cubicBezTo>
                <a:cubicBezTo>
                  <a:pt x="6513186" y="643435"/>
                  <a:pt x="6514545" y="642465"/>
                  <a:pt x="6516680" y="642270"/>
                </a:cubicBezTo>
                <a:cubicBezTo>
                  <a:pt x="6517651" y="642270"/>
                  <a:pt x="6518427" y="642270"/>
                  <a:pt x="6519204" y="642270"/>
                </a:cubicBezTo>
                <a:cubicBezTo>
                  <a:pt x="6519204" y="623440"/>
                  <a:pt x="6519204" y="604803"/>
                  <a:pt x="6519204" y="586166"/>
                </a:cubicBezTo>
                <a:cubicBezTo>
                  <a:pt x="6518815" y="586166"/>
                  <a:pt x="6518427" y="586166"/>
                  <a:pt x="6518039" y="586166"/>
                </a:cubicBezTo>
                <a:cubicBezTo>
                  <a:pt x="6515904" y="586166"/>
                  <a:pt x="6513768" y="585972"/>
                  <a:pt x="6513574" y="583448"/>
                </a:cubicBezTo>
                <a:cubicBezTo>
                  <a:pt x="6513186" y="580342"/>
                  <a:pt x="6515709" y="580148"/>
                  <a:pt x="6518039" y="580148"/>
                </a:cubicBezTo>
                <a:cubicBezTo>
                  <a:pt x="6518427" y="580148"/>
                  <a:pt x="6518815" y="580148"/>
                  <a:pt x="6519204" y="580148"/>
                </a:cubicBezTo>
                <a:cubicBezTo>
                  <a:pt x="6519204" y="561317"/>
                  <a:pt x="6519204" y="542681"/>
                  <a:pt x="6519204" y="524044"/>
                </a:cubicBezTo>
                <a:cubicBezTo>
                  <a:pt x="6518039" y="523850"/>
                  <a:pt x="6517068" y="524044"/>
                  <a:pt x="6516098" y="523850"/>
                </a:cubicBezTo>
                <a:cubicBezTo>
                  <a:pt x="6514156" y="523462"/>
                  <a:pt x="6513186" y="522297"/>
                  <a:pt x="6513186" y="520550"/>
                </a:cubicBezTo>
                <a:cubicBezTo>
                  <a:pt x="6513186" y="518415"/>
                  <a:pt x="6514156" y="517250"/>
                  <a:pt x="6516292" y="516861"/>
                </a:cubicBezTo>
                <a:cubicBezTo>
                  <a:pt x="6517457" y="516667"/>
                  <a:pt x="6518427" y="516667"/>
                  <a:pt x="6519398" y="516667"/>
                </a:cubicBezTo>
                <a:cubicBezTo>
                  <a:pt x="6519398" y="498225"/>
                  <a:pt x="6519398" y="479977"/>
                  <a:pt x="6519398" y="461728"/>
                </a:cubicBezTo>
                <a:cubicBezTo>
                  <a:pt x="6519204" y="461728"/>
                  <a:pt x="6519010" y="461728"/>
                  <a:pt x="6518815" y="461728"/>
                </a:cubicBezTo>
                <a:cubicBezTo>
                  <a:pt x="6515904" y="461534"/>
                  <a:pt x="6513380" y="460369"/>
                  <a:pt x="6513574" y="457263"/>
                </a:cubicBezTo>
                <a:cubicBezTo>
                  <a:pt x="6513768" y="453963"/>
                  <a:pt x="6517068" y="454740"/>
                  <a:pt x="6519398" y="454545"/>
                </a:cubicBezTo>
                <a:cubicBezTo>
                  <a:pt x="6519398" y="435715"/>
                  <a:pt x="6519398" y="417078"/>
                  <a:pt x="6519398" y="398442"/>
                </a:cubicBezTo>
                <a:cubicBezTo>
                  <a:pt x="6517068" y="398442"/>
                  <a:pt x="6514156" y="399024"/>
                  <a:pt x="6513574" y="395724"/>
                </a:cubicBezTo>
                <a:cubicBezTo>
                  <a:pt x="6513186" y="393589"/>
                  <a:pt x="6515321" y="392036"/>
                  <a:pt x="6519592" y="391259"/>
                </a:cubicBezTo>
                <a:cubicBezTo>
                  <a:pt x="6519592" y="372817"/>
                  <a:pt x="6519592" y="354568"/>
                  <a:pt x="6519592" y="336320"/>
                </a:cubicBezTo>
                <a:cubicBezTo>
                  <a:pt x="6519010" y="336320"/>
                  <a:pt x="6518427" y="336320"/>
                  <a:pt x="6517845" y="336320"/>
                </a:cubicBezTo>
                <a:cubicBezTo>
                  <a:pt x="6515515" y="336320"/>
                  <a:pt x="6513574" y="335543"/>
                  <a:pt x="6513574" y="332826"/>
                </a:cubicBezTo>
                <a:cubicBezTo>
                  <a:pt x="6513574" y="330108"/>
                  <a:pt x="6515321" y="329331"/>
                  <a:pt x="6517845" y="329331"/>
                </a:cubicBezTo>
                <a:cubicBezTo>
                  <a:pt x="6518427" y="329331"/>
                  <a:pt x="6519010" y="329331"/>
                  <a:pt x="6519592" y="329331"/>
                </a:cubicBezTo>
                <a:cubicBezTo>
                  <a:pt x="6519592" y="311083"/>
                  <a:pt x="6519592" y="292835"/>
                  <a:pt x="6519592" y="274586"/>
                </a:cubicBezTo>
                <a:cubicBezTo>
                  <a:pt x="6518621" y="273227"/>
                  <a:pt x="6517068" y="273422"/>
                  <a:pt x="6515709" y="273033"/>
                </a:cubicBezTo>
                <a:cubicBezTo>
                  <a:pt x="6514156" y="272645"/>
                  <a:pt x="6513380" y="271480"/>
                  <a:pt x="6513574" y="269927"/>
                </a:cubicBezTo>
                <a:cubicBezTo>
                  <a:pt x="6513768" y="268374"/>
                  <a:pt x="6514933" y="267598"/>
                  <a:pt x="6516486" y="267404"/>
                </a:cubicBezTo>
                <a:cubicBezTo>
                  <a:pt x="6517651" y="267209"/>
                  <a:pt x="6519010" y="267209"/>
                  <a:pt x="6520174" y="267209"/>
                </a:cubicBezTo>
                <a:cubicBezTo>
                  <a:pt x="6544052" y="267209"/>
                  <a:pt x="6567930" y="267209"/>
                  <a:pt x="6591809" y="267209"/>
                </a:cubicBezTo>
                <a:cubicBezTo>
                  <a:pt x="6592779" y="267209"/>
                  <a:pt x="6593556" y="267209"/>
                  <a:pt x="6594332" y="267209"/>
                </a:cubicBezTo>
                <a:cubicBezTo>
                  <a:pt x="6595885" y="267209"/>
                  <a:pt x="6597632" y="267404"/>
                  <a:pt x="6598409" y="269733"/>
                </a:cubicBezTo>
                <a:cubicBezTo>
                  <a:pt x="6598603" y="271286"/>
                  <a:pt x="6598409" y="273033"/>
                  <a:pt x="6596274" y="273227"/>
                </a:cubicBezTo>
                <a:cubicBezTo>
                  <a:pt x="6593750" y="273616"/>
                  <a:pt x="6593556" y="275169"/>
                  <a:pt x="6593556" y="277110"/>
                </a:cubicBezTo>
                <a:cubicBezTo>
                  <a:pt x="6593556" y="293223"/>
                  <a:pt x="6593556" y="309336"/>
                  <a:pt x="6593556" y="325449"/>
                </a:cubicBezTo>
                <a:cubicBezTo>
                  <a:pt x="6593556" y="327390"/>
                  <a:pt x="6594138" y="328361"/>
                  <a:pt x="6596079" y="329525"/>
                </a:cubicBezTo>
                <a:cubicBezTo>
                  <a:pt x="6599574" y="331467"/>
                  <a:pt x="6599574" y="334185"/>
                  <a:pt x="6595885" y="336126"/>
                </a:cubicBezTo>
                <a:cubicBezTo>
                  <a:pt x="6593750" y="337291"/>
                  <a:pt x="6593556" y="338650"/>
                  <a:pt x="6593556" y="340397"/>
                </a:cubicBezTo>
                <a:cubicBezTo>
                  <a:pt x="6593556" y="355927"/>
                  <a:pt x="6593556" y="371458"/>
                  <a:pt x="6593556" y="386988"/>
                </a:cubicBezTo>
                <a:cubicBezTo>
                  <a:pt x="6593556" y="388929"/>
                  <a:pt x="6593750" y="390482"/>
                  <a:pt x="6596079" y="391647"/>
                </a:cubicBezTo>
                <a:cubicBezTo>
                  <a:pt x="6599768" y="393589"/>
                  <a:pt x="6599574" y="396501"/>
                  <a:pt x="6595691" y="398442"/>
                </a:cubicBezTo>
                <a:cubicBezTo>
                  <a:pt x="6593750" y="399412"/>
                  <a:pt x="6593556" y="400771"/>
                  <a:pt x="6593556" y="402324"/>
                </a:cubicBezTo>
                <a:cubicBezTo>
                  <a:pt x="6593556" y="407954"/>
                  <a:pt x="6593556" y="413390"/>
                  <a:pt x="6593556" y="419020"/>
                </a:cubicBezTo>
                <a:cubicBezTo>
                  <a:pt x="6593556" y="429309"/>
                  <a:pt x="6593556" y="439403"/>
                  <a:pt x="6593556" y="449498"/>
                </a:cubicBezTo>
                <a:cubicBezTo>
                  <a:pt x="6593556" y="451828"/>
                  <a:pt x="6593167" y="453963"/>
                  <a:pt x="6596662" y="454934"/>
                </a:cubicBezTo>
                <a:cubicBezTo>
                  <a:pt x="6599186" y="455516"/>
                  <a:pt x="6599380" y="459981"/>
                  <a:pt x="6596662" y="460952"/>
                </a:cubicBezTo>
                <a:cubicBezTo>
                  <a:pt x="6592779" y="462505"/>
                  <a:pt x="6593362" y="465029"/>
                  <a:pt x="6593362" y="467746"/>
                </a:cubicBezTo>
                <a:cubicBezTo>
                  <a:pt x="6593362" y="482112"/>
                  <a:pt x="6593362" y="496283"/>
                  <a:pt x="6593362" y="510649"/>
                </a:cubicBezTo>
                <a:cubicBezTo>
                  <a:pt x="6593362" y="513367"/>
                  <a:pt x="6592973" y="515891"/>
                  <a:pt x="6596662" y="517444"/>
                </a:cubicBezTo>
                <a:cubicBezTo>
                  <a:pt x="6599380" y="518415"/>
                  <a:pt x="6599186" y="522685"/>
                  <a:pt x="6596468" y="523462"/>
                </a:cubicBezTo>
                <a:cubicBezTo>
                  <a:pt x="6593362" y="524238"/>
                  <a:pt x="6593362" y="525986"/>
                  <a:pt x="6593362" y="528315"/>
                </a:cubicBezTo>
                <a:cubicBezTo>
                  <a:pt x="6593362" y="539381"/>
                  <a:pt x="6593362" y="550640"/>
                  <a:pt x="6593362" y="561706"/>
                </a:cubicBezTo>
                <a:cubicBezTo>
                  <a:pt x="6593362" y="566365"/>
                  <a:pt x="6593362" y="570830"/>
                  <a:pt x="6593362" y="575489"/>
                </a:cubicBezTo>
                <a:cubicBezTo>
                  <a:pt x="6593362" y="577430"/>
                  <a:pt x="6593362" y="578983"/>
                  <a:pt x="6596079" y="579954"/>
                </a:cubicBezTo>
                <a:cubicBezTo>
                  <a:pt x="6598991" y="581119"/>
                  <a:pt x="6599186" y="584613"/>
                  <a:pt x="6596274" y="585584"/>
                </a:cubicBezTo>
                <a:cubicBezTo>
                  <a:pt x="6593167" y="586360"/>
                  <a:pt x="6593167" y="588107"/>
                  <a:pt x="6593167" y="590437"/>
                </a:cubicBezTo>
                <a:cubicBezTo>
                  <a:pt x="6593167" y="600920"/>
                  <a:pt x="6593167" y="611209"/>
                  <a:pt x="6593167" y="621498"/>
                </a:cubicBezTo>
                <a:cubicBezTo>
                  <a:pt x="6593167" y="626934"/>
                  <a:pt x="6593167" y="632175"/>
                  <a:pt x="6593167" y="637611"/>
                </a:cubicBezTo>
                <a:cubicBezTo>
                  <a:pt x="6593167" y="639747"/>
                  <a:pt x="6593556" y="641105"/>
                  <a:pt x="6595885" y="642270"/>
                </a:cubicBezTo>
                <a:cubicBezTo>
                  <a:pt x="6598991" y="644018"/>
                  <a:pt x="6599186" y="647124"/>
                  <a:pt x="6595885" y="648676"/>
                </a:cubicBezTo>
                <a:cubicBezTo>
                  <a:pt x="6593167" y="650036"/>
                  <a:pt x="6593167" y="651783"/>
                  <a:pt x="6593167" y="653918"/>
                </a:cubicBezTo>
                <a:cubicBezTo>
                  <a:pt x="6593167" y="676631"/>
                  <a:pt x="6593167" y="699150"/>
                  <a:pt x="6593167" y="721863"/>
                </a:cubicBezTo>
                <a:cubicBezTo>
                  <a:pt x="6593167" y="726522"/>
                  <a:pt x="6593362" y="726716"/>
                  <a:pt x="6598021" y="726716"/>
                </a:cubicBezTo>
                <a:cubicBezTo>
                  <a:pt x="6631412" y="726716"/>
                  <a:pt x="6664996" y="726716"/>
                  <a:pt x="6698387" y="726716"/>
                </a:cubicBezTo>
                <a:cubicBezTo>
                  <a:pt x="6703434" y="726716"/>
                  <a:pt x="6703434" y="726522"/>
                  <a:pt x="6703434" y="720892"/>
                </a:cubicBezTo>
                <a:cubicBezTo>
                  <a:pt x="6703434" y="682649"/>
                  <a:pt x="6703434" y="644600"/>
                  <a:pt x="6703434" y="606356"/>
                </a:cubicBezTo>
                <a:cubicBezTo>
                  <a:pt x="6703434" y="583836"/>
                  <a:pt x="6703434" y="561511"/>
                  <a:pt x="6703434" y="538992"/>
                </a:cubicBezTo>
                <a:cubicBezTo>
                  <a:pt x="6703434" y="536663"/>
                  <a:pt x="6702658" y="534139"/>
                  <a:pt x="6704405" y="532004"/>
                </a:cubicBezTo>
                <a:cubicBezTo>
                  <a:pt x="6704599" y="534721"/>
                  <a:pt x="6704599" y="537633"/>
                  <a:pt x="6704599" y="540351"/>
                </a:cubicBezTo>
                <a:cubicBezTo>
                  <a:pt x="6704599" y="599949"/>
                  <a:pt x="6704599" y="659548"/>
                  <a:pt x="6704599" y="719145"/>
                </a:cubicBezTo>
                <a:cubicBezTo>
                  <a:pt x="6704599" y="721863"/>
                  <a:pt x="6704405" y="724775"/>
                  <a:pt x="6704405" y="727493"/>
                </a:cubicBezTo>
                <a:cubicBezTo>
                  <a:pt x="6704599" y="727493"/>
                  <a:pt x="6704987" y="727493"/>
                  <a:pt x="6705181" y="727493"/>
                </a:cubicBezTo>
                <a:cubicBezTo>
                  <a:pt x="6705181" y="727493"/>
                  <a:pt x="6704987" y="727299"/>
                  <a:pt x="6704987" y="727299"/>
                </a:cubicBezTo>
                <a:cubicBezTo>
                  <a:pt x="6704987" y="663430"/>
                  <a:pt x="6704987" y="599367"/>
                  <a:pt x="6704987" y="535498"/>
                </a:cubicBezTo>
                <a:cubicBezTo>
                  <a:pt x="6704987" y="534333"/>
                  <a:pt x="6704793" y="533169"/>
                  <a:pt x="6705375" y="532004"/>
                </a:cubicBezTo>
                <a:cubicBezTo>
                  <a:pt x="6708482" y="504049"/>
                  <a:pt x="6734301" y="488518"/>
                  <a:pt x="6753132" y="490460"/>
                </a:cubicBezTo>
                <a:cubicBezTo>
                  <a:pt x="6777592" y="488907"/>
                  <a:pt x="6800111" y="511814"/>
                  <a:pt x="6799917" y="535304"/>
                </a:cubicBezTo>
                <a:cubicBezTo>
                  <a:pt x="6799723" y="583836"/>
                  <a:pt x="6799917" y="632564"/>
                  <a:pt x="6799917" y="681290"/>
                </a:cubicBezTo>
                <a:cubicBezTo>
                  <a:pt x="6799917" y="726522"/>
                  <a:pt x="6799917" y="771949"/>
                  <a:pt x="6799917" y="817181"/>
                </a:cubicBezTo>
                <a:cubicBezTo>
                  <a:pt x="6799917" y="819511"/>
                  <a:pt x="6798558" y="822423"/>
                  <a:pt x="6801858" y="823976"/>
                </a:cubicBezTo>
                <a:cubicBezTo>
                  <a:pt x="6804964" y="815046"/>
                  <a:pt x="6809429" y="806892"/>
                  <a:pt x="6814283" y="798933"/>
                </a:cubicBezTo>
                <a:cubicBezTo>
                  <a:pt x="6816612" y="795244"/>
                  <a:pt x="6817389" y="791750"/>
                  <a:pt x="6817389" y="787673"/>
                </a:cubicBezTo>
                <a:cubicBezTo>
                  <a:pt x="6817389" y="720698"/>
                  <a:pt x="6817389" y="653724"/>
                  <a:pt x="6817389" y="586749"/>
                </a:cubicBezTo>
                <a:cubicBezTo>
                  <a:pt x="6817389" y="570247"/>
                  <a:pt x="6817777" y="553746"/>
                  <a:pt x="6817389" y="537245"/>
                </a:cubicBezTo>
                <a:cubicBezTo>
                  <a:pt x="6816806" y="517055"/>
                  <a:pt x="6831366" y="495313"/>
                  <a:pt x="6856991" y="490460"/>
                </a:cubicBezTo>
                <a:cubicBezTo>
                  <a:pt x="6859709" y="489877"/>
                  <a:pt x="6862621" y="489877"/>
                  <a:pt x="6865339" y="490265"/>
                </a:cubicBezTo>
                <a:cubicBezTo>
                  <a:pt x="6890770" y="489101"/>
                  <a:pt x="6912125" y="512202"/>
                  <a:pt x="6912125" y="535110"/>
                </a:cubicBezTo>
                <a:cubicBezTo>
                  <a:pt x="6911930" y="594708"/>
                  <a:pt x="6912125" y="654306"/>
                  <a:pt x="6912125" y="713904"/>
                </a:cubicBezTo>
                <a:cubicBezTo>
                  <a:pt x="6912125" y="715845"/>
                  <a:pt x="6912125" y="717592"/>
                  <a:pt x="6912125" y="719339"/>
                </a:cubicBezTo>
                <a:cubicBezTo>
                  <a:pt x="6912125" y="721475"/>
                  <a:pt x="6913872" y="721669"/>
                  <a:pt x="6915425" y="721669"/>
                </a:cubicBezTo>
                <a:cubicBezTo>
                  <a:pt x="6936780" y="715068"/>
                  <a:pt x="6958910" y="713321"/>
                  <a:pt x="6980847" y="716039"/>
                </a:cubicBezTo>
                <a:cubicBezTo>
                  <a:pt x="7045687" y="724193"/>
                  <a:pt x="7092666" y="757971"/>
                  <a:pt x="7121398" y="816793"/>
                </a:cubicBezTo>
                <a:cubicBezTo>
                  <a:pt x="7125086" y="824558"/>
                  <a:pt x="7128386" y="832517"/>
                  <a:pt x="7130134" y="840865"/>
                </a:cubicBezTo>
                <a:cubicBezTo>
                  <a:pt x="7131298" y="841447"/>
                  <a:pt x="7132269" y="842030"/>
                  <a:pt x="7133434" y="842224"/>
                </a:cubicBezTo>
                <a:cubicBezTo>
                  <a:pt x="7140423" y="843777"/>
                  <a:pt x="7143140" y="846883"/>
                  <a:pt x="7143140" y="854066"/>
                </a:cubicBezTo>
                <a:lnTo>
                  <a:pt x="7143162" y="858635"/>
                </a:lnTo>
                <a:lnTo>
                  <a:pt x="7363499" y="801441"/>
                </a:lnTo>
                <a:cubicBezTo>
                  <a:pt x="7365074" y="800811"/>
                  <a:pt x="7366334" y="800181"/>
                  <a:pt x="7367909" y="799551"/>
                </a:cubicBezTo>
                <a:cubicBezTo>
                  <a:pt x="7367909" y="797346"/>
                  <a:pt x="7367909" y="795141"/>
                  <a:pt x="7367909" y="792936"/>
                </a:cubicBezTo>
                <a:cubicBezTo>
                  <a:pt x="7368224" y="788211"/>
                  <a:pt x="7367594" y="785061"/>
                  <a:pt x="7362239" y="782541"/>
                </a:cubicBezTo>
                <a:cubicBezTo>
                  <a:pt x="7355625" y="779392"/>
                  <a:pt x="7355625" y="775296"/>
                  <a:pt x="7360349" y="769312"/>
                </a:cubicBezTo>
                <a:cubicBezTo>
                  <a:pt x="7362239" y="767107"/>
                  <a:pt x="7364129" y="766792"/>
                  <a:pt x="7365389" y="769627"/>
                </a:cubicBezTo>
                <a:cubicBezTo>
                  <a:pt x="7366334" y="772462"/>
                  <a:pt x="7366649" y="772777"/>
                  <a:pt x="7368854" y="770257"/>
                </a:cubicBezTo>
                <a:cubicBezTo>
                  <a:pt x="7372319" y="766162"/>
                  <a:pt x="7372634" y="766477"/>
                  <a:pt x="7374839" y="772777"/>
                </a:cubicBezTo>
                <a:cubicBezTo>
                  <a:pt x="7377044" y="772462"/>
                  <a:pt x="7376729" y="769942"/>
                  <a:pt x="7378304" y="768682"/>
                </a:cubicBezTo>
                <a:cubicBezTo>
                  <a:pt x="7379564" y="768052"/>
                  <a:pt x="7381139" y="767107"/>
                  <a:pt x="7381769" y="768367"/>
                </a:cubicBezTo>
                <a:cubicBezTo>
                  <a:pt x="7383659" y="772462"/>
                  <a:pt x="7384289" y="771517"/>
                  <a:pt x="7387439" y="768682"/>
                </a:cubicBezTo>
                <a:cubicBezTo>
                  <a:pt x="7391534" y="764902"/>
                  <a:pt x="7391219" y="770257"/>
                  <a:pt x="7392164" y="772462"/>
                </a:cubicBezTo>
                <a:cubicBezTo>
                  <a:pt x="7395314" y="772147"/>
                  <a:pt x="7396259" y="763327"/>
                  <a:pt x="7401299" y="770257"/>
                </a:cubicBezTo>
                <a:cubicBezTo>
                  <a:pt x="7402244" y="771832"/>
                  <a:pt x="7402874" y="769627"/>
                  <a:pt x="7403819" y="768997"/>
                </a:cubicBezTo>
                <a:cubicBezTo>
                  <a:pt x="7408858" y="764587"/>
                  <a:pt x="7408544" y="769312"/>
                  <a:pt x="7409488" y="772462"/>
                </a:cubicBezTo>
                <a:cubicBezTo>
                  <a:pt x="7412008" y="771517"/>
                  <a:pt x="7412638" y="767737"/>
                  <a:pt x="7416103" y="767737"/>
                </a:cubicBezTo>
                <a:cubicBezTo>
                  <a:pt x="7416733" y="768367"/>
                  <a:pt x="7417678" y="768997"/>
                  <a:pt x="7417993" y="769627"/>
                </a:cubicBezTo>
                <a:cubicBezTo>
                  <a:pt x="7423978" y="780336"/>
                  <a:pt x="7422403" y="778762"/>
                  <a:pt x="7413268" y="784116"/>
                </a:cubicBezTo>
                <a:cubicBezTo>
                  <a:pt x="7410434" y="785691"/>
                  <a:pt x="7411694" y="786636"/>
                  <a:pt x="7413268" y="788211"/>
                </a:cubicBezTo>
                <a:cubicBezTo>
                  <a:pt x="7442563" y="780966"/>
                  <a:pt x="7471857" y="773406"/>
                  <a:pt x="7501152" y="765847"/>
                </a:cubicBezTo>
                <a:cubicBezTo>
                  <a:pt x="7550291" y="753247"/>
                  <a:pt x="7599745" y="740332"/>
                  <a:pt x="7648884" y="727417"/>
                </a:cubicBezTo>
                <a:cubicBezTo>
                  <a:pt x="7653609" y="726157"/>
                  <a:pt x="7657703" y="726157"/>
                  <a:pt x="7662113" y="727417"/>
                </a:cubicBezTo>
                <a:cubicBezTo>
                  <a:pt x="7670303" y="729307"/>
                  <a:pt x="7678493" y="732457"/>
                  <a:pt x="7687313" y="733402"/>
                </a:cubicBezTo>
                <a:cubicBezTo>
                  <a:pt x="7687313" y="667255"/>
                  <a:pt x="7687313" y="601421"/>
                  <a:pt x="7687313" y="535272"/>
                </a:cubicBezTo>
                <a:cubicBezTo>
                  <a:pt x="7687313" y="494323"/>
                  <a:pt x="7687313" y="453059"/>
                  <a:pt x="7687313" y="411795"/>
                </a:cubicBezTo>
                <a:cubicBezTo>
                  <a:pt x="7687313" y="402660"/>
                  <a:pt x="7687313" y="402660"/>
                  <a:pt x="7696133" y="402660"/>
                </a:cubicBezTo>
                <a:cubicBezTo>
                  <a:pt x="7700858" y="402660"/>
                  <a:pt x="7705898" y="402975"/>
                  <a:pt x="7710622" y="402975"/>
                </a:cubicBezTo>
                <a:cubicBezTo>
                  <a:pt x="7715977" y="402975"/>
                  <a:pt x="7721647" y="402660"/>
                  <a:pt x="7727002" y="402660"/>
                </a:cubicBezTo>
                <a:cubicBezTo>
                  <a:pt x="7730467" y="402660"/>
                  <a:pt x="7732042" y="404550"/>
                  <a:pt x="7732042" y="408015"/>
                </a:cubicBezTo>
                <a:cubicBezTo>
                  <a:pt x="7732042" y="409275"/>
                  <a:pt x="7732042" y="410535"/>
                  <a:pt x="7732042" y="411795"/>
                </a:cubicBezTo>
                <a:cubicBezTo>
                  <a:pt x="7732042" y="522673"/>
                  <a:pt x="7732042" y="633865"/>
                  <a:pt x="7732042" y="745057"/>
                </a:cubicBezTo>
                <a:cubicBezTo>
                  <a:pt x="7744012" y="749467"/>
                  <a:pt x="7756926" y="751987"/>
                  <a:pt x="7769211" y="755137"/>
                </a:cubicBezTo>
                <a:cubicBezTo>
                  <a:pt x="7773936" y="756397"/>
                  <a:pt x="7778346" y="760177"/>
                  <a:pt x="7783701" y="758602"/>
                </a:cubicBezTo>
                <a:cubicBezTo>
                  <a:pt x="7783701" y="644260"/>
                  <a:pt x="7783701" y="529917"/>
                  <a:pt x="7783701" y="415575"/>
                </a:cubicBezTo>
                <a:cubicBezTo>
                  <a:pt x="7783701" y="401085"/>
                  <a:pt x="7782126" y="402660"/>
                  <a:pt x="7796616" y="402660"/>
                </a:cubicBezTo>
                <a:cubicBezTo>
                  <a:pt x="7800396" y="402660"/>
                  <a:pt x="7803860" y="402975"/>
                  <a:pt x="7807325" y="402975"/>
                </a:cubicBezTo>
                <a:cubicBezTo>
                  <a:pt x="7812365" y="402975"/>
                  <a:pt x="7817720" y="402975"/>
                  <a:pt x="7822760" y="402660"/>
                </a:cubicBezTo>
                <a:cubicBezTo>
                  <a:pt x="7827485" y="402345"/>
                  <a:pt x="7829060" y="404550"/>
                  <a:pt x="7828745" y="408960"/>
                </a:cubicBezTo>
                <a:cubicBezTo>
                  <a:pt x="7828745" y="411795"/>
                  <a:pt x="7828745" y="414315"/>
                  <a:pt x="7828745" y="416835"/>
                </a:cubicBezTo>
                <a:cubicBezTo>
                  <a:pt x="7828745" y="534642"/>
                  <a:pt x="7828745" y="652765"/>
                  <a:pt x="7828745" y="770572"/>
                </a:cubicBezTo>
                <a:cubicBezTo>
                  <a:pt x="7841660" y="774036"/>
                  <a:pt x="7854260" y="777186"/>
                  <a:pt x="7867174" y="780652"/>
                </a:cubicBezTo>
                <a:cubicBezTo>
                  <a:pt x="7869064" y="780022"/>
                  <a:pt x="7870954" y="779706"/>
                  <a:pt x="7870954" y="777186"/>
                </a:cubicBezTo>
                <a:cubicBezTo>
                  <a:pt x="7870954" y="774036"/>
                  <a:pt x="7870954" y="771202"/>
                  <a:pt x="7870954" y="768367"/>
                </a:cubicBezTo>
                <a:cubicBezTo>
                  <a:pt x="7870954" y="696548"/>
                  <a:pt x="7870954" y="625046"/>
                  <a:pt x="7870954" y="553542"/>
                </a:cubicBezTo>
                <a:cubicBezTo>
                  <a:pt x="7870954" y="549762"/>
                  <a:pt x="7871269" y="545667"/>
                  <a:pt x="7871269" y="541887"/>
                </a:cubicBezTo>
                <a:cubicBezTo>
                  <a:pt x="7870954" y="534327"/>
                  <a:pt x="7870639" y="526452"/>
                  <a:pt x="7870639" y="518892"/>
                </a:cubicBezTo>
                <a:cubicBezTo>
                  <a:pt x="7870639" y="511018"/>
                  <a:pt x="7870954" y="511018"/>
                  <a:pt x="7878514" y="511018"/>
                </a:cubicBezTo>
                <a:cubicBezTo>
                  <a:pt x="7895524" y="511018"/>
                  <a:pt x="7912533" y="511018"/>
                  <a:pt x="7929543" y="511018"/>
                </a:cubicBezTo>
                <a:cubicBezTo>
                  <a:pt x="7942458" y="511018"/>
                  <a:pt x="7955058" y="511018"/>
                  <a:pt x="7967972" y="511018"/>
                </a:cubicBezTo>
                <a:cubicBezTo>
                  <a:pt x="7970807" y="511018"/>
                  <a:pt x="7974272" y="511963"/>
                  <a:pt x="7977107" y="509758"/>
                </a:cubicBezTo>
                <a:cubicBezTo>
                  <a:pt x="7976792" y="500308"/>
                  <a:pt x="7976792" y="490543"/>
                  <a:pt x="7976792" y="481093"/>
                </a:cubicBezTo>
                <a:cubicBezTo>
                  <a:pt x="7976792" y="479203"/>
                  <a:pt x="7976477" y="476683"/>
                  <a:pt x="7979627" y="476368"/>
                </a:cubicBezTo>
                <a:cubicBezTo>
                  <a:pt x="7983722" y="476054"/>
                  <a:pt x="7983407" y="478888"/>
                  <a:pt x="7983407" y="481409"/>
                </a:cubicBezTo>
                <a:cubicBezTo>
                  <a:pt x="7983722" y="491173"/>
                  <a:pt x="7983722" y="501253"/>
                  <a:pt x="7983722" y="511018"/>
                </a:cubicBezTo>
                <a:cubicBezTo>
                  <a:pt x="7986242" y="511018"/>
                  <a:pt x="7988447" y="511018"/>
                  <a:pt x="7990967" y="511018"/>
                </a:cubicBezTo>
                <a:cubicBezTo>
                  <a:pt x="7990967" y="502828"/>
                  <a:pt x="7991282" y="494323"/>
                  <a:pt x="7991282" y="486133"/>
                </a:cubicBezTo>
                <a:cubicBezTo>
                  <a:pt x="7991282" y="484243"/>
                  <a:pt x="7991282" y="482353"/>
                  <a:pt x="7991282" y="480463"/>
                </a:cubicBezTo>
                <a:cubicBezTo>
                  <a:pt x="7991282" y="477944"/>
                  <a:pt x="7992227" y="476054"/>
                  <a:pt x="7995062" y="476054"/>
                </a:cubicBezTo>
                <a:cubicBezTo>
                  <a:pt x="7998212" y="475739"/>
                  <a:pt x="7998842" y="477629"/>
                  <a:pt x="7998842" y="480149"/>
                </a:cubicBezTo>
                <a:cubicBezTo>
                  <a:pt x="7998842" y="488023"/>
                  <a:pt x="7998842" y="496213"/>
                  <a:pt x="7998842" y="504088"/>
                </a:cubicBezTo>
                <a:cubicBezTo>
                  <a:pt x="7998842" y="506293"/>
                  <a:pt x="7999157" y="508498"/>
                  <a:pt x="7999157" y="510703"/>
                </a:cubicBezTo>
                <a:cubicBezTo>
                  <a:pt x="8001676" y="510703"/>
                  <a:pt x="8003881" y="510703"/>
                  <a:pt x="8006401" y="510703"/>
                </a:cubicBezTo>
                <a:cubicBezTo>
                  <a:pt x="8006401" y="502513"/>
                  <a:pt x="8006716" y="494008"/>
                  <a:pt x="8006716" y="485818"/>
                </a:cubicBezTo>
                <a:cubicBezTo>
                  <a:pt x="8006716" y="483929"/>
                  <a:pt x="8006716" y="482039"/>
                  <a:pt x="8006716" y="480149"/>
                </a:cubicBezTo>
                <a:cubicBezTo>
                  <a:pt x="8006716" y="477313"/>
                  <a:pt x="8007661" y="475739"/>
                  <a:pt x="8010497" y="475739"/>
                </a:cubicBezTo>
                <a:cubicBezTo>
                  <a:pt x="8013646" y="475424"/>
                  <a:pt x="8014276" y="477313"/>
                  <a:pt x="8014276" y="479833"/>
                </a:cubicBezTo>
                <a:cubicBezTo>
                  <a:pt x="8014276" y="487709"/>
                  <a:pt x="8014276" y="495898"/>
                  <a:pt x="8014276" y="503773"/>
                </a:cubicBezTo>
                <a:cubicBezTo>
                  <a:pt x="8014276" y="505978"/>
                  <a:pt x="8014591" y="508183"/>
                  <a:pt x="8014591" y="510388"/>
                </a:cubicBezTo>
                <a:cubicBezTo>
                  <a:pt x="8044515" y="510388"/>
                  <a:pt x="8074755" y="510388"/>
                  <a:pt x="8104995" y="510388"/>
                </a:cubicBezTo>
                <a:cubicBezTo>
                  <a:pt x="8104679" y="504718"/>
                  <a:pt x="8107514" y="503143"/>
                  <a:pt x="8113184" y="503143"/>
                </a:cubicBezTo>
                <a:cubicBezTo>
                  <a:pt x="8138384" y="503458"/>
                  <a:pt x="8163898" y="503773"/>
                  <a:pt x="8189098" y="503143"/>
                </a:cubicBezTo>
                <a:cubicBezTo>
                  <a:pt x="8195398" y="502828"/>
                  <a:pt x="8198548" y="505033"/>
                  <a:pt x="8199807" y="510703"/>
                </a:cubicBezTo>
                <a:cubicBezTo>
                  <a:pt x="8213982" y="510703"/>
                  <a:pt x="8213982" y="510703"/>
                  <a:pt x="8213037" y="525192"/>
                </a:cubicBezTo>
                <a:cubicBezTo>
                  <a:pt x="8213037" y="530862"/>
                  <a:pt x="8213037" y="536532"/>
                  <a:pt x="8212722" y="542202"/>
                </a:cubicBezTo>
                <a:cubicBezTo>
                  <a:pt x="8212722" y="545982"/>
                  <a:pt x="8213037" y="549447"/>
                  <a:pt x="8213037" y="552912"/>
                </a:cubicBezTo>
                <a:lnTo>
                  <a:pt x="8213037" y="899839"/>
                </a:lnTo>
                <a:lnTo>
                  <a:pt x="8222585" y="899839"/>
                </a:lnTo>
                <a:lnTo>
                  <a:pt x="8222588" y="899188"/>
                </a:lnTo>
                <a:lnTo>
                  <a:pt x="8361723" y="819757"/>
                </a:lnTo>
                <a:lnTo>
                  <a:pt x="8400660" y="891401"/>
                </a:lnTo>
                <a:lnTo>
                  <a:pt x="8528374" y="819237"/>
                </a:lnTo>
                <a:lnTo>
                  <a:pt x="8564716" y="886728"/>
                </a:lnTo>
                <a:cubicBezTo>
                  <a:pt x="8564716" y="832735"/>
                  <a:pt x="8565754" y="778742"/>
                  <a:pt x="8566273" y="724750"/>
                </a:cubicBezTo>
                <a:cubicBezTo>
                  <a:pt x="8566273" y="702426"/>
                  <a:pt x="8567831" y="700868"/>
                  <a:pt x="8590674" y="700868"/>
                </a:cubicBezTo>
                <a:cubicBezTo>
                  <a:pt x="8620266" y="700868"/>
                  <a:pt x="8617151" y="704503"/>
                  <a:pt x="8617151" y="674910"/>
                </a:cubicBezTo>
                <a:cubicBezTo>
                  <a:pt x="8617151" y="658297"/>
                  <a:pt x="8617151" y="641165"/>
                  <a:pt x="8617151" y="624552"/>
                </a:cubicBezTo>
                <a:cubicBezTo>
                  <a:pt x="8617670" y="600671"/>
                  <a:pt x="8628053" y="582500"/>
                  <a:pt x="8649858" y="572636"/>
                </a:cubicBezTo>
                <a:cubicBezTo>
                  <a:pt x="8659722" y="568483"/>
                  <a:pt x="8663356" y="562771"/>
                  <a:pt x="8662318" y="552388"/>
                </a:cubicBezTo>
                <a:cubicBezTo>
                  <a:pt x="8661280" y="543043"/>
                  <a:pt x="8661799" y="533698"/>
                  <a:pt x="8661799" y="524353"/>
                </a:cubicBezTo>
                <a:cubicBezTo>
                  <a:pt x="8661280" y="514490"/>
                  <a:pt x="8665952" y="509298"/>
                  <a:pt x="8675816" y="509298"/>
                </a:cubicBezTo>
                <a:cubicBezTo>
                  <a:pt x="8715273" y="509298"/>
                  <a:pt x="8754729" y="509298"/>
                  <a:pt x="8794185" y="509298"/>
                </a:cubicBezTo>
                <a:cubicBezTo>
                  <a:pt x="8806645" y="509298"/>
                  <a:pt x="8810279" y="516566"/>
                  <a:pt x="8810279" y="527469"/>
                </a:cubicBezTo>
                <a:cubicBezTo>
                  <a:pt x="8809760" y="563810"/>
                  <a:pt x="8809760" y="600151"/>
                  <a:pt x="8810279" y="636493"/>
                </a:cubicBezTo>
                <a:cubicBezTo>
                  <a:pt x="8810279" y="649991"/>
                  <a:pt x="8811317" y="664008"/>
                  <a:pt x="8811837" y="677506"/>
                </a:cubicBezTo>
                <a:cubicBezTo>
                  <a:pt x="8811837" y="681659"/>
                  <a:pt x="8811837" y="686851"/>
                  <a:pt x="8817547" y="686332"/>
                </a:cubicBezTo>
                <a:cubicBezTo>
                  <a:pt x="8822739" y="685813"/>
                  <a:pt x="8822220" y="681659"/>
                  <a:pt x="8822220" y="678025"/>
                </a:cubicBezTo>
                <a:cubicBezTo>
                  <a:pt x="8822220" y="669200"/>
                  <a:pt x="8822739" y="660893"/>
                  <a:pt x="8822220" y="652587"/>
                </a:cubicBezTo>
                <a:cubicBezTo>
                  <a:pt x="8821701" y="641684"/>
                  <a:pt x="8826373" y="635454"/>
                  <a:pt x="8837795" y="637012"/>
                </a:cubicBezTo>
                <a:cubicBezTo>
                  <a:pt x="8849216" y="638569"/>
                  <a:pt x="8854408" y="634935"/>
                  <a:pt x="8854408" y="621956"/>
                </a:cubicBezTo>
                <a:cubicBezTo>
                  <a:pt x="8854408" y="603786"/>
                  <a:pt x="8863234" y="589249"/>
                  <a:pt x="8877770" y="577828"/>
                </a:cubicBezTo>
                <a:cubicBezTo>
                  <a:pt x="8884000" y="572636"/>
                  <a:pt x="8891268" y="569521"/>
                  <a:pt x="8895941" y="561214"/>
                </a:cubicBezTo>
                <a:cubicBezTo>
                  <a:pt x="8900613" y="552908"/>
                  <a:pt x="8927610" y="556023"/>
                  <a:pt x="8932282" y="564848"/>
                </a:cubicBezTo>
                <a:cubicBezTo>
                  <a:pt x="8934359" y="568483"/>
                  <a:pt x="8936955" y="570559"/>
                  <a:pt x="8940589" y="572636"/>
                </a:cubicBezTo>
                <a:cubicBezTo>
                  <a:pt x="8962394" y="585096"/>
                  <a:pt x="8972258" y="604305"/>
                  <a:pt x="8972258" y="628706"/>
                </a:cubicBezTo>
                <a:cubicBezTo>
                  <a:pt x="8972258" y="659855"/>
                  <a:pt x="8972258" y="691523"/>
                  <a:pt x="8972258" y="722673"/>
                </a:cubicBezTo>
                <a:lnTo>
                  <a:pt x="9035595" y="719558"/>
                </a:lnTo>
                <a:lnTo>
                  <a:pt x="9068822" y="146923"/>
                </a:lnTo>
                <a:lnTo>
                  <a:pt x="9146177" y="146923"/>
                </a:lnTo>
                <a:lnTo>
                  <a:pt x="9180961" y="716962"/>
                </a:lnTo>
                <a:lnTo>
                  <a:pt x="9225090" y="715405"/>
                </a:lnTo>
                <a:close/>
              </a:path>
            </a:pathLst>
          </a:custGeom>
          <a:solidFill>
            <a:schemeClr val="bg1">
              <a:alpha val="10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nvGrpSpPr>
          <p:cNvPr id="3" name="Group 2">
            <a:extLst>
              <a:ext uri="{FF2B5EF4-FFF2-40B4-BE49-F238E27FC236}">
                <a16:creationId xmlns="" xmlns:a16="http://schemas.microsoft.com/office/drawing/2014/main" id="{D3D5F95E-A64B-4CF3-896F-F3B321903429}"/>
              </a:ext>
            </a:extLst>
          </p:cNvPr>
          <p:cNvGrpSpPr/>
          <p:nvPr userDrawn="1"/>
        </p:nvGrpSpPr>
        <p:grpSpPr>
          <a:xfrm>
            <a:off x="218787" y="2622975"/>
            <a:ext cx="11517590" cy="3946317"/>
            <a:chOff x="218787" y="2622975"/>
            <a:chExt cx="11517590" cy="3946317"/>
          </a:xfrm>
          <a:solidFill>
            <a:schemeClr val="bg1">
              <a:alpha val="5000"/>
            </a:schemeClr>
          </a:solidFill>
        </p:grpSpPr>
        <p:grpSp>
          <p:nvGrpSpPr>
            <p:cNvPr id="4" name="Group 3">
              <a:extLst>
                <a:ext uri="{FF2B5EF4-FFF2-40B4-BE49-F238E27FC236}">
                  <a16:creationId xmlns="" xmlns:a16="http://schemas.microsoft.com/office/drawing/2014/main" id="{AC598B69-F9FE-4154-B147-8335AB2E2E58}"/>
                </a:ext>
              </a:extLst>
            </p:cNvPr>
            <p:cNvGrpSpPr/>
            <p:nvPr/>
          </p:nvGrpSpPr>
          <p:grpSpPr>
            <a:xfrm rot="12366785">
              <a:off x="10129411" y="5122363"/>
              <a:ext cx="1606966" cy="1446929"/>
              <a:chOff x="6486650" y="2648852"/>
              <a:chExt cx="2745260" cy="2471860"/>
            </a:xfrm>
            <a:grpFill/>
          </p:grpSpPr>
          <p:sp>
            <p:nvSpPr>
              <p:cNvPr id="39" name="Freeform: Shape 38">
                <a:extLst>
                  <a:ext uri="{FF2B5EF4-FFF2-40B4-BE49-F238E27FC236}">
                    <a16:creationId xmlns="" xmlns:a16="http://schemas.microsoft.com/office/drawing/2014/main" id="{B2891B34-6F88-4D11-AD5C-410F7771AEA2}"/>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40" name="Group 39">
                <a:extLst>
                  <a:ext uri="{FF2B5EF4-FFF2-40B4-BE49-F238E27FC236}">
                    <a16:creationId xmlns="" xmlns:a16="http://schemas.microsoft.com/office/drawing/2014/main" id="{31D81169-CACA-4F00-B325-E9872F60ED27}"/>
                  </a:ext>
                </a:extLst>
              </p:cNvPr>
              <p:cNvGrpSpPr/>
              <p:nvPr/>
            </p:nvGrpSpPr>
            <p:grpSpPr>
              <a:xfrm>
                <a:off x="7392963" y="2648852"/>
                <a:ext cx="1838947" cy="1835405"/>
                <a:chOff x="7167947" y="1624190"/>
                <a:chExt cx="2677922" cy="2672763"/>
              </a:xfrm>
              <a:grpFill/>
            </p:grpSpPr>
            <p:sp>
              <p:nvSpPr>
                <p:cNvPr id="41" name="Freeform: Shape 40">
                  <a:extLst>
                    <a:ext uri="{FF2B5EF4-FFF2-40B4-BE49-F238E27FC236}">
                      <a16:creationId xmlns="" xmlns:a16="http://schemas.microsoft.com/office/drawing/2014/main" id="{F939FB8C-F4E6-45BF-BE92-A0D7E337E986}"/>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E7D2F5C8-112A-47AC-8EBA-CA3BCCFFD653}"/>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5" name="Freeform: Shape 4">
              <a:extLst>
                <a:ext uri="{FF2B5EF4-FFF2-40B4-BE49-F238E27FC236}">
                  <a16:creationId xmlns="" xmlns:a16="http://schemas.microsoft.com/office/drawing/2014/main" id="{B07F2CD7-68E5-49F5-BBED-77DA2BFBE7AD}"/>
                </a:ext>
              </a:extLst>
            </p:cNvPr>
            <p:cNvSpPr/>
            <p:nvPr/>
          </p:nvSpPr>
          <p:spPr>
            <a:xfrm>
              <a:off x="10132589" y="4237994"/>
              <a:ext cx="577306" cy="577307"/>
            </a:xfrm>
            <a:custGeom>
              <a:avLst/>
              <a:gdLst>
                <a:gd name="connsiteX0" fmla="*/ 686157 w 1243505"/>
                <a:gd name="connsiteY0" fmla="*/ 1016068 h 1243505"/>
                <a:gd name="connsiteX1" fmla="*/ 560258 w 1243505"/>
                <a:gd name="connsiteY1" fmla="*/ 1016068 h 1243505"/>
                <a:gd name="connsiteX2" fmla="*/ 545811 w 1243505"/>
                <a:gd name="connsiteY2" fmla="*/ 1026903 h 1243505"/>
                <a:gd name="connsiteX3" fmla="*/ 533944 w 1243505"/>
                <a:gd name="connsiteY3" fmla="*/ 1088821 h 1243505"/>
                <a:gd name="connsiteX4" fmla="*/ 505565 w 1243505"/>
                <a:gd name="connsiteY4" fmla="*/ 1169829 h 1243505"/>
                <a:gd name="connsiteX5" fmla="*/ 469447 w 1243505"/>
                <a:gd name="connsiteY5" fmla="*/ 1240002 h 1243505"/>
                <a:gd name="connsiteX6" fmla="*/ 452935 w 1243505"/>
                <a:gd name="connsiteY6" fmla="*/ 1246710 h 1243505"/>
                <a:gd name="connsiteX7" fmla="*/ 305366 w 1243505"/>
                <a:gd name="connsiteY7" fmla="*/ 1185824 h 1243505"/>
                <a:gd name="connsiteX8" fmla="*/ 298142 w 1243505"/>
                <a:gd name="connsiteY8" fmla="*/ 1168281 h 1243505"/>
                <a:gd name="connsiteX9" fmla="*/ 333744 w 1243505"/>
                <a:gd name="connsiteY9" fmla="*/ 1059410 h 1243505"/>
                <a:gd name="connsiteX10" fmla="*/ 342000 w 1243505"/>
                <a:gd name="connsiteY10" fmla="*/ 1043415 h 1243505"/>
                <a:gd name="connsiteX11" fmla="*/ 395662 w 1243505"/>
                <a:gd name="connsiteY11" fmla="*/ 962922 h 1243505"/>
                <a:gd name="connsiteX12" fmla="*/ 393598 w 1243505"/>
                <a:gd name="connsiteY12" fmla="*/ 947959 h 1243505"/>
                <a:gd name="connsiteX13" fmla="*/ 299174 w 1243505"/>
                <a:gd name="connsiteY13" fmla="*/ 853535 h 1243505"/>
                <a:gd name="connsiteX14" fmla="*/ 285243 w 1243505"/>
                <a:gd name="connsiteY14" fmla="*/ 851471 h 1243505"/>
                <a:gd name="connsiteX15" fmla="*/ 230549 w 1243505"/>
                <a:gd name="connsiteY15" fmla="*/ 888106 h 1243505"/>
                <a:gd name="connsiteX16" fmla="*/ 148509 w 1243505"/>
                <a:gd name="connsiteY16" fmla="*/ 926804 h 1243505"/>
                <a:gd name="connsiteX17" fmla="*/ 78852 w 1243505"/>
                <a:gd name="connsiteY17" fmla="*/ 949507 h 1243505"/>
                <a:gd name="connsiteX18" fmla="*/ 62340 w 1243505"/>
                <a:gd name="connsiteY18" fmla="*/ 942799 h 1243505"/>
                <a:gd name="connsiteX19" fmla="*/ 939 w 1243505"/>
                <a:gd name="connsiteY19" fmla="*/ 794198 h 1243505"/>
                <a:gd name="connsiteX20" fmla="*/ 7131 w 1243505"/>
                <a:gd name="connsiteY20" fmla="*/ 778718 h 1243505"/>
                <a:gd name="connsiteX21" fmla="*/ 114454 w 1243505"/>
                <a:gd name="connsiteY21" fmla="*/ 725056 h 1243505"/>
                <a:gd name="connsiteX22" fmla="*/ 189787 w 1243505"/>
                <a:gd name="connsiteY22" fmla="*/ 708545 h 1243505"/>
                <a:gd name="connsiteX23" fmla="*/ 221261 w 1243505"/>
                <a:gd name="connsiteY23" fmla="*/ 702354 h 1243505"/>
                <a:gd name="connsiteX24" fmla="*/ 231581 w 1243505"/>
                <a:gd name="connsiteY24" fmla="*/ 688938 h 1243505"/>
                <a:gd name="connsiteX25" fmla="*/ 225905 w 1243505"/>
                <a:gd name="connsiteY25" fmla="*/ 631149 h 1243505"/>
                <a:gd name="connsiteX26" fmla="*/ 231581 w 1243505"/>
                <a:gd name="connsiteY26" fmla="*/ 559428 h 1243505"/>
                <a:gd name="connsiteX27" fmla="*/ 220745 w 1243505"/>
                <a:gd name="connsiteY27" fmla="*/ 544980 h 1243505"/>
                <a:gd name="connsiteX28" fmla="*/ 172760 w 1243505"/>
                <a:gd name="connsiteY28" fmla="*/ 535693 h 1243505"/>
                <a:gd name="connsiteX29" fmla="*/ 27770 w 1243505"/>
                <a:gd name="connsiteY29" fmla="*/ 478419 h 1243505"/>
                <a:gd name="connsiteX30" fmla="*/ 8163 w 1243505"/>
                <a:gd name="connsiteY30" fmla="*/ 431465 h 1243505"/>
                <a:gd name="connsiteX31" fmla="*/ 62340 w 1243505"/>
                <a:gd name="connsiteY31" fmla="*/ 305051 h 1243505"/>
                <a:gd name="connsiteX32" fmla="*/ 79884 w 1243505"/>
                <a:gd name="connsiteY32" fmla="*/ 297827 h 1243505"/>
                <a:gd name="connsiteX33" fmla="*/ 188755 w 1243505"/>
                <a:gd name="connsiteY33" fmla="*/ 333430 h 1243505"/>
                <a:gd name="connsiteX34" fmla="*/ 204750 w 1243505"/>
                <a:gd name="connsiteY34" fmla="*/ 341685 h 1243505"/>
                <a:gd name="connsiteX35" fmla="*/ 285243 w 1243505"/>
                <a:gd name="connsiteY35" fmla="*/ 395347 h 1243505"/>
                <a:gd name="connsiteX36" fmla="*/ 300206 w 1243505"/>
                <a:gd name="connsiteY36" fmla="*/ 393283 h 1243505"/>
                <a:gd name="connsiteX37" fmla="*/ 393598 w 1243505"/>
                <a:gd name="connsiteY37" fmla="*/ 299891 h 1243505"/>
                <a:gd name="connsiteX38" fmla="*/ 395662 w 1243505"/>
                <a:gd name="connsiteY38" fmla="*/ 283896 h 1243505"/>
                <a:gd name="connsiteX39" fmla="*/ 353352 w 1243505"/>
                <a:gd name="connsiteY39" fmla="*/ 220947 h 1243505"/>
                <a:gd name="connsiteX40" fmla="*/ 325489 w 1243505"/>
                <a:gd name="connsiteY40" fmla="*/ 162125 h 1243505"/>
                <a:gd name="connsiteX41" fmla="*/ 299690 w 1243505"/>
                <a:gd name="connsiteY41" fmla="*/ 82665 h 1243505"/>
                <a:gd name="connsiteX42" fmla="*/ 307946 w 1243505"/>
                <a:gd name="connsiteY42" fmla="*/ 61510 h 1243505"/>
                <a:gd name="connsiteX43" fmla="*/ 451903 w 1243505"/>
                <a:gd name="connsiteY43" fmla="*/ 2172 h 1243505"/>
                <a:gd name="connsiteX44" fmla="*/ 470478 w 1243505"/>
                <a:gd name="connsiteY44" fmla="*/ 9396 h 1243505"/>
                <a:gd name="connsiteX45" fmla="*/ 522076 w 1243505"/>
                <a:gd name="connsiteY45" fmla="*/ 111559 h 1243505"/>
                <a:gd name="connsiteX46" fmla="*/ 537555 w 1243505"/>
                <a:gd name="connsiteY46" fmla="*/ 177605 h 1243505"/>
                <a:gd name="connsiteX47" fmla="*/ 546843 w 1243505"/>
                <a:gd name="connsiteY47" fmla="*/ 223011 h 1243505"/>
                <a:gd name="connsiteX48" fmla="*/ 559227 w 1243505"/>
                <a:gd name="connsiteY48" fmla="*/ 231782 h 1243505"/>
                <a:gd name="connsiteX49" fmla="*/ 688737 w 1243505"/>
                <a:gd name="connsiteY49" fmla="*/ 231782 h 1243505"/>
                <a:gd name="connsiteX50" fmla="*/ 704216 w 1243505"/>
                <a:gd name="connsiteY50" fmla="*/ 220431 h 1243505"/>
                <a:gd name="connsiteX51" fmla="*/ 716600 w 1243505"/>
                <a:gd name="connsiteY51" fmla="*/ 156966 h 1243505"/>
                <a:gd name="connsiteX52" fmla="*/ 743430 w 1243505"/>
                <a:gd name="connsiteY52" fmla="*/ 79569 h 1243505"/>
                <a:gd name="connsiteX53" fmla="*/ 780065 w 1243505"/>
                <a:gd name="connsiteY53" fmla="*/ 8364 h 1243505"/>
                <a:gd name="connsiteX54" fmla="*/ 797092 w 1243505"/>
                <a:gd name="connsiteY54" fmla="*/ 1140 h 1243505"/>
                <a:gd name="connsiteX55" fmla="*/ 944146 w 1243505"/>
                <a:gd name="connsiteY55" fmla="*/ 62542 h 1243505"/>
                <a:gd name="connsiteX56" fmla="*/ 950853 w 1243505"/>
                <a:gd name="connsiteY56" fmla="*/ 79053 h 1243505"/>
                <a:gd name="connsiteX57" fmla="*/ 914735 w 1243505"/>
                <a:gd name="connsiteY57" fmla="*/ 189472 h 1243505"/>
                <a:gd name="connsiteX58" fmla="*/ 906479 w 1243505"/>
                <a:gd name="connsiteY58" fmla="*/ 205467 h 1243505"/>
                <a:gd name="connsiteX59" fmla="*/ 853334 w 1243505"/>
                <a:gd name="connsiteY59" fmla="*/ 284928 h 1243505"/>
                <a:gd name="connsiteX60" fmla="*/ 855398 w 1243505"/>
                <a:gd name="connsiteY60" fmla="*/ 300923 h 1243505"/>
                <a:gd name="connsiteX61" fmla="*/ 948789 w 1243505"/>
                <a:gd name="connsiteY61" fmla="*/ 394315 h 1243505"/>
                <a:gd name="connsiteX62" fmla="*/ 963753 w 1243505"/>
                <a:gd name="connsiteY62" fmla="*/ 396379 h 1243505"/>
                <a:gd name="connsiteX63" fmla="*/ 1015866 w 1243505"/>
                <a:gd name="connsiteY63" fmla="*/ 360777 h 1243505"/>
                <a:gd name="connsiteX64" fmla="*/ 1099971 w 1243505"/>
                <a:gd name="connsiteY64" fmla="*/ 320530 h 1243505"/>
                <a:gd name="connsiteX65" fmla="*/ 1168596 w 1243505"/>
                <a:gd name="connsiteY65" fmla="*/ 298343 h 1243505"/>
                <a:gd name="connsiteX66" fmla="*/ 1186139 w 1243505"/>
                <a:gd name="connsiteY66" fmla="*/ 305567 h 1243505"/>
                <a:gd name="connsiteX67" fmla="*/ 1247024 w 1243505"/>
                <a:gd name="connsiteY67" fmla="*/ 453136 h 1243505"/>
                <a:gd name="connsiteX68" fmla="*/ 1240317 w 1243505"/>
                <a:gd name="connsiteY68" fmla="*/ 469648 h 1243505"/>
                <a:gd name="connsiteX69" fmla="*/ 1135573 w 1243505"/>
                <a:gd name="connsiteY69" fmla="*/ 522277 h 1243505"/>
                <a:gd name="connsiteX70" fmla="*/ 1059209 w 1243505"/>
                <a:gd name="connsiteY70" fmla="*/ 539821 h 1243505"/>
                <a:gd name="connsiteX71" fmla="*/ 1040117 w 1243505"/>
                <a:gd name="connsiteY71" fmla="*/ 543433 h 1243505"/>
                <a:gd name="connsiteX72" fmla="*/ 1017930 w 1243505"/>
                <a:gd name="connsiteY72" fmla="*/ 572843 h 1243505"/>
                <a:gd name="connsiteX73" fmla="*/ 1016383 w 1243505"/>
                <a:gd name="connsiteY73" fmla="*/ 688422 h 1243505"/>
                <a:gd name="connsiteX74" fmla="*/ 1028250 w 1243505"/>
                <a:gd name="connsiteY74" fmla="*/ 703386 h 1243505"/>
                <a:gd name="connsiteX75" fmla="*/ 1118030 w 1243505"/>
                <a:gd name="connsiteY75" fmla="*/ 720929 h 1243505"/>
                <a:gd name="connsiteX76" fmla="*/ 1142281 w 1243505"/>
                <a:gd name="connsiteY76" fmla="*/ 729184 h 1243505"/>
                <a:gd name="connsiteX77" fmla="*/ 1237737 w 1243505"/>
                <a:gd name="connsiteY77" fmla="*/ 777686 h 1243505"/>
                <a:gd name="connsiteX78" fmla="*/ 1246508 w 1243505"/>
                <a:gd name="connsiteY78" fmla="*/ 797809 h 1243505"/>
                <a:gd name="connsiteX79" fmla="*/ 1186655 w 1243505"/>
                <a:gd name="connsiteY79" fmla="*/ 941767 h 1243505"/>
                <a:gd name="connsiteX80" fmla="*/ 1167564 w 1243505"/>
                <a:gd name="connsiteY80" fmla="*/ 950023 h 1243505"/>
                <a:gd name="connsiteX81" fmla="*/ 1062304 w 1243505"/>
                <a:gd name="connsiteY81" fmla="*/ 915452 h 1243505"/>
                <a:gd name="connsiteX82" fmla="*/ 1042697 w 1243505"/>
                <a:gd name="connsiteY82" fmla="*/ 905649 h 1243505"/>
                <a:gd name="connsiteX83" fmla="*/ 963237 w 1243505"/>
                <a:gd name="connsiteY83" fmla="*/ 852503 h 1243505"/>
                <a:gd name="connsiteX84" fmla="*/ 947241 w 1243505"/>
                <a:gd name="connsiteY84" fmla="*/ 855083 h 1243505"/>
                <a:gd name="connsiteX85" fmla="*/ 855914 w 1243505"/>
                <a:gd name="connsiteY85" fmla="*/ 946927 h 1243505"/>
                <a:gd name="connsiteX86" fmla="*/ 853850 w 1243505"/>
                <a:gd name="connsiteY86" fmla="*/ 966018 h 1243505"/>
                <a:gd name="connsiteX87" fmla="*/ 890484 w 1243505"/>
                <a:gd name="connsiteY87" fmla="*/ 1020711 h 1243505"/>
                <a:gd name="connsiteX88" fmla="*/ 925054 w 1243505"/>
                <a:gd name="connsiteY88" fmla="*/ 1093464 h 1243505"/>
                <a:gd name="connsiteX89" fmla="*/ 949821 w 1243505"/>
                <a:gd name="connsiteY89" fmla="*/ 1169313 h 1243505"/>
                <a:gd name="connsiteX90" fmla="*/ 943114 w 1243505"/>
                <a:gd name="connsiteY90" fmla="*/ 1185824 h 1243505"/>
                <a:gd name="connsiteX91" fmla="*/ 794512 w 1243505"/>
                <a:gd name="connsiteY91" fmla="*/ 1247226 h 1243505"/>
                <a:gd name="connsiteX92" fmla="*/ 779033 w 1243505"/>
                <a:gd name="connsiteY92" fmla="*/ 1241034 h 1243505"/>
                <a:gd name="connsiteX93" fmla="*/ 724855 w 1243505"/>
                <a:gd name="connsiteY93" fmla="*/ 1134226 h 1243505"/>
                <a:gd name="connsiteX94" fmla="*/ 718148 w 1243505"/>
                <a:gd name="connsiteY94" fmla="*/ 1105332 h 1243505"/>
                <a:gd name="connsiteX95" fmla="*/ 703184 w 1243505"/>
                <a:gd name="connsiteY95" fmla="*/ 1031031 h 1243505"/>
                <a:gd name="connsiteX96" fmla="*/ 686157 w 1243505"/>
                <a:gd name="connsiteY96" fmla="*/ 1016068 h 1243505"/>
                <a:gd name="connsiteX97" fmla="*/ 624240 w 1243505"/>
                <a:gd name="connsiteY97" fmla="*/ 791102 h 1243505"/>
                <a:gd name="connsiteX98" fmla="*/ 790900 w 1243505"/>
                <a:gd name="connsiteY98" fmla="*/ 623925 h 1243505"/>
                <a:gd name="connsiteX99" fmla="*/ 624240 w 1243505"/>
                <a:gd name="connsiteY99" fmla="*/ 458296 h 1243505"/>
                <a:gd name="connsiteX100" fmla="*/ 458095 w 1243505"/>
                <a:gd name="connsiteY100" fmla="*/ 624441 h 1243505"/>
                <a:gd name="connsiteX101" fmla="*/ 624240 w 1243505"/>
                <a:gd name="connsiteY101" fmla="*/ 791102 h 124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43505" h="1243505">
                  <a:moveTo>
                    <a:pt x="686157" y="1016068"/>
                  </a:moveTo>
                  <a:cubicBezTo>
                    <a:pt x="644363" y="1024840"/>
                    <a:pt x="602053" y="1021743"/>
                    <a:pt x="560258" y="1016068"/>
                  </a:cubicBezTo>
                  <a:cubicBezTo>
                    <a:pt x="550455" y="1015036"/>
                    <a:pt x="547359" y="1018132"/>
                    <a:pt x="545811" y="1026903"/>
                  </a:cubicBezTo>
                  <a:cubicBezTo>
                    <a:pt x="542199" y="1047542"/>
                    <a:pt x="537039" y="1068181"/>
                    <a:pt x="533944" y="1088821"/>
                  </a:cubicBezTo>
                  <a:cubicBezTo>
                    <a:pt x="529816" y="1117715"/>
                    <a:pt x="519496" y="1144030"/>
                    <a:pt x="505565" y="1169829"/>
                  </a:cubicBezTo>
                  <a:cubicBezTo>
                    <a:pt x="492666" y="1192532"/>
                    <a:pt x="481314" y="1216267"/>
                    <a:pt x="469447" y="1240002"/>
                  </a:cubicBezTo>
                  <a:cubicBezTo>
                    <a:pt x="465835" y="1247741"/>
                    <a:pt x="461191" y="1249290"/>
                    <a:pt x="452935" y="1246710"/>
                  </a:cubicBezTo>
                  <a:cubicBezTo>
                    <a:pt x="401853" y="1231230"/>
                    <a:pt x="352836" y="1211107"/>
                    <a:pt x="305366" y="1185824"/>
                  </a:cubicBezTo>
                  <a:cubicBezTo>
                    <a:pt x="297110" y="1181696"/>
                    <a:pt x="295562" y="1177053"/>
                    <a:pt x="298142" y="1168281"/>
                  </a:cubicBezTo>
                  <a:cubicBezTo>
                    <a:pt x="310525" y="1132163"/>
                    <a:pt x="321877" y="1095528"/>
                    <a:pt x="333744" y="1059410"/>
                  </a:cubicBezTo>
                  <a:cubicBezTo>
                    <a:pt x="335808" y="1053734"/>
                    <a:pt x="338904" y="1048574"/>
                    <a:pt x="342000" y="1043415"/>
                  </a:cubicBezTo>
                  <a:cubicBezTo>
                    <a:pt x="360059" y="1016584"/>
                    <a:pt x="377602" y="989753"/>
                    <a:pt x="395662" y="962922"/>
                  </a:cubicBezTo>
                  <a:cubicBezTo>
                    <a:pt x="399790" y="956730"/>
                    <a:pt x="399790" y="952603"/>
                    <a:pt x="393598" y="947959"/>
                  </a:cubicBezTo>
                  <a:cubicBezTo>
                    <a:pt x="356963" y="921644"/>
                    <a:pt x="326005" y="889653"/>
                    <a:pt x="299174" y="853535"/>
                  </a:cubicBezTo>
                  <a:cubicBezTo>
                    <a:pt x="295046" y="847859"/>
                    <a:pt x="290918" y="847859"/>
                    <a:pt x="285243" y="851471"/>
                  </a:cubicBezTo>
                  <a:cubicBezTo>
                    <a:pt x="267183" y="863855"/>
                    <a:pt x="248092" y="875206"/>
                    <a:pt x="230549" y="888106"/>
                  </a:cubicBezTo>
                  <a:cubicBezTo>
                    <a:pt x="205782" y="906681"/>
                    <a:pt x="178435" y="918548"/>
                    <a:pt x="148509" y="926804"/>
                  </a:cubicBezTo>
                  <a:cubicBezTo>
                    <a:pt x="124774" y="933511"/>
                    <a:pt x="101555" y="941767"/>
                    <a:pt x="78852" y="949507"/>
                  </a:cubicBezTo>
                  <a:cubicBezTo>
                    <a:pt x="71112" y="952087"/>
                    <a:pt x="66468" y="950539"/>
                    <a:pt x="62340" y="942799"/>
                  </a:cubicBezTo>
                  <a:cubicBezTo>
                    <a:pt x="36541" y="895329"/>
                    <a:pt x="15902" y="845795"/>
                    <a:pt x="939" y="794198"/>
                  </a:cubicBezTo>
                  <a:cubicBezTo>
                    <a:pt x="-1125" y="786458"/>
                    <a:pt x="-93" y="782330"/>
                    <a:pt x="7131" y="778718"/>
                  </a:cubicBezTo>
                  <a:cubicBezTo>
                    <a:pt x="42733" y="760659"/>
                    <a:pt x="77820" y="741052"/>
                    <a:pt x="114454" y="725056"/>
                  </a:cubicBezTo>
                  <a:cubicBezTo>
                    <a:pt x="137673" y="714737"/>
                    <a:pt x="164504" y="714221"/>
                    <a:pt x="189787" y="708545"/>
                  </a:cubicBezTo>
                  <a:cubicBezTo>
                    <a:pt x="200106" y="705965"/>
                    <a:pt x="210942" y="704417"/>
                    <a:pt x="221261" y="702354"/>
                  </a:cubicBezTo>
                  <a:cubicBezTo>
                    <a:pt x="229001" y="700806"/>
                    <a:pt x="233129" y="698226"/>
                    <a:pt x="231581" y="688938"/>
                  </a:cubicBezTo>
                  <a:cubicBezTo>
                    <a:pt x="229001" y="669847"/>
                    <a:pt x="226937" y="650756"/>
                    <a:pt x="225905" y="631149"/>
                  </a:cubicBezTo>
                  <a:cubicBezTo>
                    <a:pt x="224873" y="606898"/>
                    <a:pt x="229517" y="583163"/>
                    <a:pt x="231581" y="559428"/>
                  </a:cubicBezTo>
                  <a:cubicBezTo>
                    <a:pt x="232613" y="549624"/>
                    <a:pt x="229001" y="546528"/>
                    <a:pt x="220745" y="544980"/>
                  </a:cubicBezTo>
                  <a:cubicBezTo>
                    <a:pt x="204750" y="542401"/>
                    <a:pt x="188755" y="537757"/>
                    <a:pt x="172760" y="535693"/>
                  </a:cubicBezTo>
                  <a:cubicBezTo>
                    <a:pt x="118582" y="530533"/>
                    <a:pt x="74208" y="502154"/>
                    <a:pt x="27770" y="478419"/>
                  </a:cubicBezTo>
                  <a:cubicBezTo>
                    <a:pt x="-2157" y="463456"/>
                    <a:pt x="-1125" y="463456"/>
                    <a:pt x="8163" y="431465"/>
                  </a:cubicBezTo>
                  <a:cubicBezTo>
                    <a:pt x="21062" y="387091"/>
                    <a:pt x="41701" y="345813"/>
                    <a:pt x="62340" y="305051"/>
                  </a:cubicBezTo>
                  <a:cubicBezTo>
                    <a:pt x="66468" y="296795"/>
                    <a:pt x="71112" y="295247"/>
                    <a:pt x="79884" y="297827"/>
                  </a:cubicBezTo>
                  <a:cubicBezTo>
                    <a:pt x="116002" y="310211"/>
                    <a:pt x="152636" y="321562"/>
                    <a:pt x="188755" y="333430"/>
                  </a:cubicBezTo>
                  <a:cubicBezTo>
                    <a:pt x="194430" y="335494"/>
                    <a:pt x="199590" y="338589"/>
                    <a:pt x="204750" y="341685"/>
                  </a:cubicBezTo>
                  <a:cubicBezTo>
                    <a:pt x="231581" y="359745"/>
                    <a:pt x="258412" y="377288"/>
                    <a:pt x="285243" y="395347"/>
                  </a:cubicBezTo>
                  <a:cubicBezTo>
                    <a:pt x="291434" y="399475"/>
                    <a:pt x="295562" y="399475"/>
                    <a:pt x="300206" y="393283"/>
                  </a:cubicBezTo>
                  <a:cubicBezTo>
                    <a:pt x="326521" y="357165"/>
                    <a:pt x="357479" y="326206"/>
                    <a:pt x="393598" y="299891"/>
                  </a:cubicBezTo>
                  <a:cubicBezTo>
                    <a:pt x="400305" y="294731"/>
                    <a:pt x="399790" y="290604"/>
                    <a:pt x="395662" y="283896"/>
                  </a:cubicBezTo>
                  <a:cubicBezTo>
                    <a:pt x="381214" y="263257"/>
                    <a:pt x="367799" y="241586"/>
                    <a:pt x="353352" y="220947"/>
                  </a:cubicBezTo>
                  <a:cubicBezTo>
                    <a:pt x="340452" y="202887"/>
                    <a:pt x="331681" y="183280"/>
                    <a:pt x="325489" y="162125"/>
                  </a:cubicBezTo>
                  <a:cubicBezTo>
                    <a:pt x="317749" y="135294"/>
                    <a:pt x="308978" y="108980"/>
                    <a:pt x="299690" y="82665"/>
                  </a:cubicBezTo>
                  <a:cubicBezTo>
                    <a:pt x="296078" y="72345"/>
                    <a:pt x="297626" y="66669"/>
                    <a:pt x="307946" y="61510"/>
                  </a:cubicBezTo>
                  <a:cubicBezTo>
                    <a:pt x="353867" y="37259"/>
                    <a:pt x="401853" y="17136"/>
                    <a:pt x="451903" y="2172"/>
                  </a:cubicBezTo>
                  <a:cubicBezTo>
                    <a:pt x="461191" y="-408"/>
                    <a:pt x="465835" y="624"/>
                    <a:pt x="470478" y="9396"/>
                  </a:cubicBezTo>
                  <a:cubicBezTo>
                    <a:pt x="487506" y="43451"/>
                    <a:pt x="505565" y="77505"/>
                    <a:pt x="522076" y="111559"/>
                  </a:cubicBezTo>
                  <a:cubicBezTo>
                    <a:pt x="531880" y="132199"/>
                    <a:pt x="532396" y="155934"/>
                    <a:pt x="537555" y="177605"/>
                  </a:cubicBezTo>
                  <a:cubicBezTo>
                    <a:pt x="541167" y="192568"/>
                    <a:pt x="543747" y="208047"/>
                    <a:pt x="546843" y="223011"/>
                  </a:cubicBezTo>
                  <a:cubicBezTo>
                    <a:pt x="548391" y="230234"/>
                    <a:pt x="550971" y="232814"/>
                    <a:pt x="559227" y="231782"/>
                  </a:cubicBezTo>
                  <a:cubicBezTo>
                    <a:pt x="602569" y="225590"/>
                    <a:pt x="645395" y="225074"/>
                    <a:pt x="688737" y="231782"/>
                  </a:cubicBezTo>
                  <a:cubicBezTo>
                    <a:pt x="699056" y="233330"/>
                    <a:pt x="702152" y="229718"/>
                    <a:pt x="704216" y="220431"/>
                  </a:cubicBezTo>
                  <a:cubicBezTo>
                    <a:pt x="707828" y="199276"/>
                    <a:pt x="713504" y="178636"/>
                    <a:pt x="716600" y="156966"/>
                  </a:cubicBezTo>
                  <a:cubicBezTo>
                    <a:pt x="720727" y="129103"/>
                    <a:pt x="730531" y="103820"/>
                    <a:pt x="743430" y="79569"/>
                  </a:cubicBezTo>
                  <a:cubicBezTo>
                    <a:pt x="756330" y="56350"/>
                    <a:pt x="768197" y="32099"/>
                    <a:pt x="780065" y="8364"/>
                  </a:cubicBezTo>
                  <a:cubicBezTo>
                    <a:pt x="784193" y="108"/>
                    <a:pt x="788320" y="-1440"/>
                    <a:pt x="797092" y="1140"/>
                  </a:cubicBezTo>
                  <a:cubicBezTo>
                    <a:pt x="848174" y="16620"/>
                    <a:pt x="897192" y="36743"/>
                    <a:pt x="944146" y="62542"/>
                  </a:cubicBezTo>
                  <a:cubicBezTo>
                    <a:pt x="951885" y="66669"/>
                    <a:pt x="953949" y="70797"/>
                    <a:pt x="950853" y="79053"/>
                  </a:cubicBezTo>
                  <a:cubicBezTo>
                    <a:pt x="938470" y="115687"/>
                    <a:pt x="927118" y="152838"/>
                    <a:pt x="914735" y="189472"/>
                  </a:cubicBezTo>
                  <a:cubicBezTo>
                    <a:pt x="912671" y="195148"/>
                    <a:pt x="909575" y="200308"/>
                    <a:pt x="906479" y="205467"/>
                  </a:cubicBezTo>
                  <a:cubicBezTo>
                    <a:pt x="888936" y="231782"/>
                    <a:pt x="871393" y="258613"/>
                    <a:pt x="853334" y="284928"/>
                  </a:cubicBezTo>
                  <a:cubicBezTo>
                    <a:pt x="848690" y="291635"/>
                    <a:pt x="849206" y="296279"/>
                    <a:pt x="855398" y="300923"/>
                  </a:cubicBezTo>
                  <a:cubicBezTo>
                    <a:pt x="891516" y="327238"/>
                    <a:pt x="922475" y="358713"/>
                    <a:pt x="948789" y="394315"/>
                  </a:cubicBezTo>
                  <a:cubicBezTo>
                    <a:pt x="953433" y="401023"/>
                    <a:pt x="957561" y="400507"/>
                    <a:pt x="963753" y="396379"/>
                  </a:cubicBezTo>
                  <a:cubicBezTo>
                    <a:pt x="981296" y="384511"/>
                    <a:pt x="999355" y="373676"/>
                    <a:pt x="1015866" y="360777"/>
                  </a:cubicBezTo>
                  <a:cubicBezTo>
                    <a:pt x="1041149" y="341685"/>
                    <a:pt x="1069528" y="329302"/>
                    <a:pt x="1099971" y="320530"/>
                  </a:cubicBezTo>
                  <a:cubicBezTo>
                    <a:pt x="1123190" y="314339"/>
                    <a:pt x="1145893" y="306083"/>
                    <a:pt x="1168596" y="298343"/>
                  </a:cubicBezTo>
                  <a:cubicBezTo>
                    <a:pt x="1177368" y="295247"/>
                    <a:pt x="1181495" y="297311"/>
                    <a:pt x="1186139" y="305567"/>
                  </a:cubicBezTo>
                  <a:cubicBezTo>
                    <a:pt x="1211422" y="352521"/>
                    <a:pt x="1232061" y="401539"/>
                    <a:pt x="1247024" y="453136"/>
                  </a:cubicBezTo>
                  <a:cubicBezTo>
                    <a:pt x="1249604" y="461392"/>
                    <a:pt x="1247540" y="465520"/>
                    <a:pt x="1240317" y="469648"/>
                  </a:cubicBezTo>
                  <a:cubicBezTo>
                    <a:pt x="1205230" y="487191"/>
                    <a:pt x="1171176" y="506282"/>
                    <a:pt x="1135573" y="522277"/>
                  </a:cubicBezTo>
                  <a:cubicBezTo>
                    <a:pt x="1111838" y="533113"/>
                    <a:pt x="1084492" y="533629"/>
                    <a:pt x="1059209" y="539821"/>
                  </a:cubicBezTo>
                  <a:cubicBezTo>
                    <a:pt x="1053017" y="541369"/>
                    <a:pt x="1046309" y="542401"/>
                    <a:pt x="1040117" y="543433"/>
                  </a:cubicBezTo>
                  <a:cubicBezTo>
                    <a:pt x="1015866" y="548592"/>
                    <a:pt x="1014318" y="548592"/>
                    <a:pt x="1017930" y="572843"/>
                  </a:cubicBezTo>
                  <a:cubicBezTo>
                    <a:pt x="1024122" y="611541"/>
                    <a:pt x="1021542" y="649724"/>
                    <a:pt x="1016383" y="688422"/>
                  </a:cubicBezTo>
                  <a:cubicBezTo>
                    <a:pt x="1014835" y="699258"/>
                    <a:pt x="1019478" y="701837"/>
                    <a:pt x="1028250" y="703386"/>
                  </a:cubicBezTo>
                  <a:cubicBezTo>
                    <a:pt x="1058177" y="709061"/>
                    <a:pt x="1088103" y="715253"/>
                    <a:pt x="1118030" y="720929"/>
                  </a:cubicBezTo>
                  <a:cubicBezTo>
                    <a:pt x="1126802" y="722477"/>
                    <a:pt x="1134541" y="725572"/>
                    <a:pt x="1142281" y="729184"/>
                  </a:cubicBezTo>
                  <a:cubicBezTo>
                    <a:pt x="1173756" y="745696"/>
                    <a:pt x="1205746" y="762207"/>
                    <a:pt x="1237737" y="777686"/>
                  </a:cubicBezTo>
                  <a:cubicBezTo>
                    <a:pt x="1247024" y="782330"/>
                    <a:pt x="1249604" y="786974"/>
                    <a:pt x="1246508" y="797809"/>
                  </a:cubicBezTo>
                  <a:cubicBezTo>
                    <a:pt x="1231545" y="847859"/>
                    <a:pt x="1211422" y="895329"/>
                    <a:pt x="1186655" y="941767"/>
                  </a:cubicBezTo>
                  <a:cubicBezTo>
                    <a:pt x="1182011" y="950539"/>
                    <a:pt x="1177368" y="953634"/>
                    <a:pt x="1167564" y="950023"/>
                  </a:cubicBezTo>
                  <a:cubicBezTo>
                    <a:pt x="1132477" y="938155"/>
                    <a:pt x="1097391" y="926804"/>
                    <a:pt x="1062304" y="915452"/>
                  </a:cubicBezTo>
                  <a:cubicBezTo>
                    <a:pt x="1055081" y="913388"/>
                    <a:pt x="1048889" y="909776"/>
                    <a:pt x="1042697" y="905649"/>
                  </a:cubicBezTo>
                  <a:cubicBezTo>
                    <a:pt x="1016383" y="888106"/>
                    <a:pt x="989552" y="870562"/>
                    <a:pt x="963237" y="852503"/>
                  </a:cubicBezTo>
                  <a:cubicBezTo>
                    <a:pt x="956529" y="847859"/>
                    <a:pt x="952401" y="848375"/>
                    <a:pt x="947241" y="855083"/>
                  </a:cubicBezTo>
                  <a:cubicBezTo>
                    <a:pt x="921443" y="890169"/>
                    <a:pt x="891000" y="921128"/>
                    <a:pt x="855914" y="946927"/>
                  </a:cubicBezTo>
                  <a:cubicBezTo>
                    <a:pt x="847658" y="953119"/>
                    <a:pt x="848174" y="958278"/>
                    <a:pt x="853850" y="966018"/>
                  </a:cubicBezTo>
                  <a:cubicBezTo>
                    <a:pt x="866749" y="984077"/>
                    <a:pt x="877584" y="1002652"/>
                    <a:pt x="890484" y="1020711"/>
                  </a:cubicBezTo>
                  <a:cubicBezTo>
                    <a:pt x="906479" y="1042899"/>
                    <a:pt x="917831" y="1067149"/>
                    <a:pt x="925054" y="1093464"/>
                  </a:cubicBezTo>
                  <a:cubicBezTo>
                    <a:pt x="932278" y="1119263"/>
                    <a:pt x="941050" y="1144030"/>
                    <a:pt x="949821" y="1169313"/>
                  </a:cubicBezTo>
                  <a:cubicBezTo>
                    <a:pt x="952401" y="1177053"/>
                    <a:pt x="950853" y="1181696"/>
                    <a:pt x="943114" y="1185824"/>
                  </a:cubicBezTo>
                  <a:cubicBezTo>
                    <a:pt x="895644" y="1211623"/>
                    <a:pt x="846110" y="1232262"/>
                    <a:pt x="794512" y="1247226"/>
                  </a:cubicBezTo>
                  <a:cubicBezTo>
                    <a:pt x="786773" y="1249290"/>
                    <a:pt x="782645" y="1248258"/>
                    <a:pt x="779033" y="1241034"/>
                  </a:cubicBezTo>
                  <a:cubicBezTo>
                    <a:pt x="760974" y="1205432"/>
                    <a:pt x="742399" y="1169829"/>
                    <a:pt x="724855" y="1134226"/>
                  </a:cubicBezTo>
                  <a:cubicBezTo>
                    <a:pt x="720211" y="1125455"/>
                    <a:pt x="720211" y="1115136"/>
                    <a:pt x="718148" y="1105332"/>
                  </a:cubicBezTo>
                  <a:cubicBezTo>
                    <a:pt x="712988" y="1080565"/>
                    <a:pt x="708344" y="1055798"/>
                    <a:pt x="703184" y="1031031"/>
                  </a:cubicBezTo>
                  <a:cubicBezTo>
                    <a:pt x="700604" y="1015552"/>
                    <a:pt x="701120" y="1015552"/>
                    <a:pt x="686157" y="1016068"/>
                  </a:cubicBezTo>
                  <a:close/>
                  <a:moveTo>
                    <a:pt x="624240" y="791102"/>
                  </a:moveTo>
                  <a:cubicBezTo>
                    <a:pt x="720211" y="788522"/>
                    <a:pt x="791416" y="716801"/>
                    <a:pt x="790900" y="623925"/>
                  </a:cubicBezTo>
                  <a:cubicBezTo>
                    <a:pt x="790384" y="528985"/>
                    <a:pt x="717632" y="457780"/>
                    <a:pt x="624240" y="458296"/>
                  </a:cubicBezTo>
                  <a:cubicBezTo>
                    <a:pt x="530332" y="458296"/>
                    <a:pt x="458095" y="530533"/>
                    <a:pt x="458095" y="624441"/>
                  </a:cubicBezTo>
                  <a:cubicBezTo>
                    <a:pt x="458095" y="718349"/>
                    <a:pt x="530848" y="788522"/>
                    <a:pt x="624240" y="791102"/>
                  </a:cubicBezTo>
                  <a:close/>
                </a:path>
              </a:pathLst>
            </a:custGeom>
            <a:grpFill/>
            <a:ln w="5155" cap="flat">
              <a:noFill/>
              <a:prstDash val="solid"/>
              <a:miter/>
            </a:ln>
          </p:spPr>
          <p:txBody>
            <a:bodyPr rtlCol="0" anchor="ctr"/>
            <a:lstStyle/>
            <a:p>
              <a:endParaRPr lang="en-US"/>
            </a:p>
          </p:txBody>
        </p:sp>
        <p:grpSp>
          <p:nvGrpSpPr>
            <p:cNvPr id="6" name="Group 5">
              <a:extLst>
                <a:ext uri="{FF2B5EF4-FFF2-40B4-BE49-F238E27FC236}">
                  <a16:creationId xmlns="" xmlns:a16="http://schemas.microsoft.com/office/drawing/2014/main" id="{FCD81010-EBF6-414C-927A-9FFCBAFAE158}"/>
                </a:ext>
              </a:extLst>
            </p:cNvPr>
            <p:cNvGrpSpPr/>
            <p:nvPr/>
          </p:nvGrpSpPr>
          <p:grpSpPr>
            <a:xfrm rot="2159485">
              <a:off x="10055501" y="2964359"/>
              <a:ext cx="1639387" cy="985059"/>
              <a:chOff x="2753518" y="3556278"/>
              <a:chExt cx="2028524" cy="1218879"/>
            </a:xfrm>
            <a:grpFill/>
          </p:grpSpPr>
          <p:sp>
            <p:nvSpPr>
              <p:cNvPr id="35" name="Freeform: Shape 34">
                <a:extLst>
                  <a:ext uri="{FF2B5EF4-FFF2-40B4-BE49-F238E27FC236}">
                    <a16:creationId xmlns="" xmlns:a16="http://schemas.microsoft.com/office/drawing/2014/main" id="{C935FFD8-C758-4E69-865F-0D3F0FF08A12}"/>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36" name="Group 35">
                <a:extLst>
                  <a:ext uri="{FF2B5EF4-FFF2-40B4-BE49-F238E27FC236}">
                    <a16:creationId xmlns="" xmlns:a16="http://schemas.microsoft.com/office/drawing/2014/main" id="{5B2E929D-2A5A-4E4D-8AFF-089163D7F028}"/>
                  </a:ext>
                </a:extLst>
              </p:cNvPr>
              <p:cNvGrpSpPr/>
              <p:nvPr/>
            </p:nvGrpSpPr>
            <p:grpSpPr>
              <a:xfrm>
                <a:off x="3563163" y="3556278"/>
                <a:ext cx="1218879" cy="1218879"/>
                <a:chOff x="3264582" y="1870309"/>
                <a:chExt cx="1774962" cy="1774962"/>
              </a:xfrm>
              <a:grpFill/>
            </p:grpSpPr>
            <p:sp>
              <p:nvSpPr>
                <p:cNvPr id="37" name="Freeform: Shape 36">
                  <a:extLst>
                    <a:ext uri="{FF2B5EF4-FFF2-40B4-BE49-F238E27FC236}">
                      <a16:creationId xmlns="" xmlns:a16="http://schemas.microsoft.com/office/drawing/2014/main" id="{8A8A0495-30E8-45A0-B48A-6EFDF9C8B696}"/>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38" name="Freeform: Shape 37">
                  <a:extLst>
                    <a:ext uri="{FF2B5EF4-FFF2-40B4-BE49-F238E27FC236}">
                      <a16:creationId xmlns="" xmlns:a16="http://schemas.microsoft.com/office/drawing/2014/main" id="{86DEB52C-C941-4797-8322-11F1C0AD0C40}"/>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grpSp>
        <p:sp>
          <p:nvSpPr>
            <p:cNvPr id="7" name="Freeform: Shape 6">
              <a:extLst>
                <a:ext uri="{FF2B5EF4-FFF2-40B4-BE49-F238E27FC236}">
                  <a16:creationId xmlns="" xmlns:a16="http://schemas.microsoft.com/office/drawing/2014/main" id="{B25B6E65-0935-40EC-806D-53C1E043E564}"/>
                </a:ext>
              </a:extLst>
            </p:cNvPr>
            <p:cNvSpPr/>
            <p:nvPr/>
          </p:nvSpPr>
          <p:spPr>
            <a:xfrm>
              <a:off x="5436819" y="3673417"/>
              <a:ext cx="936646" cy="931442"/>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grpFill/>
            <a:ln w="5155" cap="flat">
              <a:noFill/>
              <a:prstDash val="solid"/>
              <a:miter/>
            </a:ln>
          </p:spPr>
          <p:txBody>
            <a:bodyPr rtlCol="0" anchor="ctr"/>
            <a:lstStyle/>
            <a:p>
              <a:endParaRPr lang="en-US"/>
            </a:p>
          </p:txBody>
        </p:sp>
        <p:sp>
          <p:nvSpPr>
            <p:cNvPr id="8" name="Freeform: Shape 7">
              <a:extLst>
                <a:ext uri="{FF2B5EF4-FFF2-40B4-BE49-F238E27FC236}">
                  <a16:creationId xmlns="" xmlns:a16="http://schemas.microsoft.com/office/drawing/2014/main" id="{77478775-9720-4065-9D9F-0A2FCB97F2F0}"/>
                </a:ext>
              </a:extLst>
            </p:cNvPr>
            <p:cNvSpPr/>
            <p:nvPr/>
          </p:nvSpPr>
          <p:spPr>
            <a:xfrm>
              <a:off x="4032637" y="2622975"/>
              <a:ext cx="1051669" cy="1070562"/>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grpFill/>
            <a:ln w="5155" cap="flat">
              <a:noFill/>
              <a:prstDash val="solid"/>
              <a:miter/>
            </a:ln>
          </p:spPr>
          <p:txBody>
            <a:bodyPr rtlCol="0" anchor="ctr"/>
            <a:lstStyle/>
            <a:p>
              <a:endParaRPr lang="en-US"/>
            </a:p>
          </p:txBody>
        </p:sp>
        <p:sp>
          <p:nvSpPr>
            <p:cNvPr id="9" name="Freeform: Shape 8">
              <a:extLst>
                <a:ext uri="{FF2B5EF4-FFF2-40B4-BE49-F238E27FC236}">
                  <a16:creationId xmlns="" xmlns:a16="http://schemas.microsoft.com/office/drawing/2014/main" id="{9466B1FD-A1C4-48E5-82F9-88F257D12E08}"/>
                </a:ext>
              </a:extLst>
            </p:cNvPr>
            <p:cNvSpPr/>
            <p:nvPr/>
          </p:nvSpPr>
          <p:spPr>
            <a:xfrm>
              <a:off x="4673077" y="4204265"/>
              <a:ext cx="853923" cy="853924"/>
            </a:xfrm>
            <a:custGeom>
              <a:avLst/>
              <a:gdLst>
                <a:gd name="connsiteX0" fmla="*/ 686157 w 1243505"/>
                <a:gd name="connsiteY0" fmla="*/ 1016068 h 1243505"/>
                <a:gd name="connsiteX1" fmla="*/ 560258 w 1243505"/>
                <a:gd name="connsiteY1" fmla="*/ 1016068 h 1243505"/>
                <a:gd name="connsiteX2" fmla="*/ 545811 w 1243505"/>
                <a:gd name="connsiteY2" fmla="*/ 1026903 h 1243505"/>
                <a:gd name="connsiteX3" fmla="*/ 533944 w 1243505"/>
                <a:gd name="connsiteY3" fmla="*/ 1088821 h 1243505"/>
                <a:gd name="connsiteX4" fmla="*/ 505565 w 1243505"/>
                <a:gd name="connsiteY4" fmla="*/ 1169829 h 1243505"/>
                <a:gd name="connsiteX5" fmla="*/ 469447 w 1243505"/>
                <a:gd name="connsiteY5" fmla="*/ 1240002 h 1243505"/>
                <a:gd name="connsiteX6" fmla="*/ 452935 w 1243505"/>
                <a:gd name="connsiteY6" fmla="*/ 1246710 h 1243505"/>
                <a:gd name="connsiteX7" fmla="*/ 305366 w 1243505"/>
                <a:gd name="connsiteY7" fmla="*/ 1185824 h 1243505"/>
                <a:gd name="connsiteX8" fmla="*/ 298142 w 1243505"/>
                <a:gd name="connsiteY8" fmla="*/ 1168281 h 1243505"/>
                <a:gd name="connsiteX9" fmla="*/ 333744 w 1243505"/>
                <a:gd name="connsiteY9" fmla="*/ 1059410 h 1243505"/>
                <a:gd name="connsiteX10" fmla="*/ 342000 w 1243505"/>
                <a:gd name="connsiteY10" fmla="*/ 1043415 h 1243505"/>
                <a:gd name="connsiteX11" fmla="*/ 395662 w 1243505"/>
                <a:gd name="connsiteY11" fmla="*/ 962922 h 1243505"/>
                <a:gd name="connsiteX12" fmla="*/ 393598 w 1243505"/>
                <a:gd name="connsiteY12" fmla="*/ 947959 h 1243505"/>
                <a:gd name="connsiteX13" fmla="*/ 299174 w 1243505"/>
                <a:gd name="connsiteY13" fmla="*/ 853535 h 1243505"/>
                <a:gd name="connsiteX14" fmla="*/ 285243 w 1243505"/>
                <a:gd name="connsiteY14" fmla="*/ 851471 h 1243505"/>
                <a:gd name="connsiteX15" fmla="*/ 230549 w 1243505"/>
                <a:gd name="connsiteY15" fmla="*/ 888106 h 1243505"/>
                <a:gd name="connsiteX16" fmla="*/ 148509 w 1243505"/>
                <a:gd name="connsiteY16" fmla="*/ 926804 h 1243505"/>
                <a:gd name="connsiteX17" fmla="*/ 78852 w 1243505"/>
                <a:gd name="connsiteY17" fmla="*/ 949507 h 1243505"/>
                <a:gd name="connsiteX18" fmla="*/ 62340 w 1243505"/>
                <a:gd name="connsiteY18" fmla="*/ 942799 h 1243505"/>
                <a:gd name="connsiteX19" fmla="*/ 939 w 1243505"/>
                <a:gd name="connsiteY19" fmla="*/ 794198 h 1243505"/>
                <a:gd name="connsiteX20" fmla="*/ 7131 w 1243505"/>
                <a:gd name="connsiteY20" fmla="*/ 778718 h 1243505"/>
                <a:gd name="connsiteX21" fmla="*/ 114454 w 1243505"/>
                <a:gd name="connsiteY21" fmla="*/ 725056 h 1243505"/>
                <a:gd name="connsiteX22" fmla="*/ 189787 w 1243505"/>
                <a:gd name="connsiteY22" fmla="*/ 708545 h 1243505"/>
                <a:gd name="connsiteX23" fmla="*/ 221261 w 1243505"/>
                <a:gd name="connsiteY23" fmla="*/ 702354 h 1243505"/>
                <a:gd name="connsiteX24" fmla="*/ 231581 w 1243505"/>
                <a:gd name="connsiteY24" fmla="*/ 688938 h 1243505"/>
                <a:gd name="connsiteX25" fmla="*/ 225905 w 1243505"/>
                <a:gd name="connsiteY25" fmla="*/ 631149 h 1243505"/>
                <a:gd name="connsiteX26" fmla="*/ 231581 w 1243505"/>
                <a:gd name="connsiteY26" fmla="*/ 559428 h 1243505"/>
                <a:gd name="connsiteX27" fmla="*/ 220745 w 1243505"/>
                <a:gd name="connsiteY27" fmla="*/ 544980 h 1243505"/>
                <a:gd name="connsiteX28" fmla="*/ 172760 w 1243505"/>
                <a:gd name="connsiteY28" fmla="*/ 535693 h 1243505"/>
                <a:gd name="connsiteX29" fmla="*/ 27770 w 1243505"/>
                <a:gd name="connsiteY29" fmla="*/ 478419 h 1243505"/>
                <a:gd name="connsiteX30" fmla="*/ 8163 w 1243505"/>
                <a:gd name="connsiteY30" fmla="*/ 431465 h 1243505"/>
                <a:gd name="connsiteX31" fmla="*/ 62340 w 1243505"/>
                <a:gd name="connsiteY31" fmla="*/ 305051 h 1243505"/>
                <a:gd name="connsiteX32" fmla="*/ 79884 w 1243505"/>
                <a:gd name="connsiteY32" fmla="*/ 297827 h 1243505"/>
                <a:gd name="connsiteX33" fmla="*/ 188755 w 1243505"/>
                <a:gd name="connsiteY33" fmla="*/ 333430 h 1243505"/>
                <a:gd name="connsiteX34" fmla="*/ 204750 w 1243505"/>
                <a:gd name="connsiteY34" fmla="*/ 341685 h 1243505"/>
                <a:gd name="connsiteX35" fmla="*/ 285243 w 1243505"/>
                <a:gd name="connsiteY35" fmla="*/ 395347 h 1243505"/>
                <a:gd name="connsiteX36" fmla="*/ 300206 w 1243505"/>
                <a:gd name="connsiteY36" fmla="*/ 393283 h 1243505"/>
                <a:gd name="connsiteX37" fmla="*/ 393598 w 1243505"/>
                <a:gd name="connsiteY37" fmla="*/ 299891 h 1243505"/>
                <a:gd name="connsiteX38" fmla="*/ 395662 w 1243505"/>
                <a:gd name="connsiteY38" fmla="*/ 283896 h 1243505"/>
                <a:gd name="connsiteX39" fmla="*/ 353352 w 1243505"/>
                <a:gd name="connsiteY39" fmla="*/ 220947 h 1243505"/>
                <a:gd name="connsiteX40" fmla="*/ 325489 w 1243505"/>
                <a:gd name="connsiteY40" fmla="*/ 162125 h 1243505"/>
                <a:gd name="connsiteX41" fmla="*/ 299690 w 1243505"/>
                <a:gd name="connsiteY41" fmla="*/ 82665 h 1243505"/>
                <a:gd name="connsiteX42" fmla="*/ 307946 w 1243505"/>
                <a:gd name="connsiteY42" fmla="*/ 61510 h 1243505"/>
                <a:gd name="connsiteX43" fmla="*/ 451903 w 1243505"/>
                <a:gd name="connsiteY43" fmla="*/ 2172 h 1243505"/>
                <a:gd name="connsiteX44" fmla="*/ 470478 w 1243505"/>
                <a:gd name="connsiteY44" fmla="*/ 9396 h 1243505"/>
                <a:gd name="connsiteX45" fmla="*/ 522076 w 1243505"/>
                <a:gd name="connsiteY45" fmla="*/ 111559 h 1243505"/>
                <a:gd name="connsiteX46" fmla="*/ 537555 w 1243505"/>
                <a:gd name="connsiteY46" fmla="*/ 177605 h 1243505"/>
                <a:gd name="connsiteX47" fmla="*/ 546843 w 1243505"/>
                <a:gd name="connsiteY47" fmla="*/ 223011 h 1243505"/>
                <a:gd name="connsiteX48" fmla="*/ 559227 w 1243505"/>
                <a:gd name="connsiteY48" fmla="*/ 231782 h 1243505"/>
                <a:gd name="connsiteX49" fmla="*/ 688737 w 1243505"/>
                <a:gd name="connsiteY49" fmla="*/ 231782 h 1243505"/>
                <a:gd name="connsiteX50" fmla="*/ 704216 w 1243505"/>
                <a:gd name="connsiteY50" fmla="*/ 220431 h 1243505"/>
                <a:gd name="connsiteX51" fmla="*/ 716600 w 1243505"/>
                <a:gd name="connsiteY51" fmla="*/ 156966 h 1243505"/>
                <a:gd name="connsiteX52" fmla="*/ 743430 w 1243505"/>
                <a:gd name="connsiteY52" fmla="*/ 79569 h 1243505"/>
                <a:gd name="connsiteX53" fmla="*/ 780065 w 1243505"/>
                <a:gd name="connsiteY53" fmla="*/ 8364 h 1243505"/>
                <a:gd name="connsiteX54" fmla="*/ 797092 w 1243505"/>
                <a:gd name="connsiteY54" fmla="*/ 1140 h 1243505"/>
                <a:gd name="connsiteX55" fmla="*/ 944146 w 1243505"/>
                <a:gd name="connsiteY55" fmla="*/ 62542 h 1243505"/>
                <a:gd name="connsiteX56" fmla="*/ 950853 w 1243505"/>
                <a:gd name="connsiteY56" fmla="*/ 79053 h 1243505"/>
                <a:gd name="connsiteX57" fmla="*/ 914735 w 1243505"/>
                <a:gd name="connsiteY57" fmla="*/ 189472 h 1243505"/>
                <a:gd name="connsiteX58" fmla="*/ 906479 w 1243505"/>
                <a:gd name="connsiteY58" fmla="*/ 205467 h 1243505"/>
                <a:gd name="connsiteX59" fmla="*/ 853334 w 1243505"/>
                <a:gd name="connsiteY59" fmla="*/ 284928 h 1243505"/>
                <a:gd name="connsiteX60" fmla="*/ 855398 w 1243505"/>
                <a:gd name="connsiteY60" fmla="*/ 300923 h 1243505"/>
                <a:gd name="connsiteX61" fmla="*/ 948789 w 1243505"/>
                <a:gd name="connsiteY61" fmla="*/ 394315 h 1243505"/>
                <a:gd name="connsiteX62" fmla="*/ 963753 w 1243505"/>
                <a:gd name="connsiteY62" fmla="*/ 396379 h 1243505"/>
                <a:gd name="connsiteX63" fmla="*/ 1015866 w 1243505"/>
                <a:gd name="connsiteY63" fmla="*/ 360777 h 1243505"/>
                <a:gd name="connsiteX64" fmla="*/ 1099971 w 1243505"/>
                <a:gd name="connsiteY64" fmla="*/ 320530 h 1243505"/>
                <a:gd name="connsiteX65" fmla="*/ 1168596 w 1243505"/>
                <a:gd name="connsiteY65" fmla="*/ 298343 h 1243505"/>
                <a:gd name="connsiteX66" fmla="*/ 1186139 w 1243505"/>
                <a:gd name="connsiteY66" fmla="*/ 305567 h 1243505"/>
                <a:gd name="connsiteX67" fmla="*/ 1247024 w 1243505"/>
                <a:gd name="connsiteY67" fmla="*/ 453136 h 1243505"/>
                <a:gd name="connsiteX68" fmla="*/ 1240317 w 1243505"/>
                <a:gd name="connsiteY68" fmla="*/ 469648 h 1243505"/>
                <a:gd name="connsiteX69" fmla="*/ 1135573 w 1243505"/>
                <a:gd name="connsiteY69" fmla="*/ 522277 h 1243505"/>
                <a:gd name="connsiteX70" fmla="*/ 1059209 w 1243505"/>
                <a:gd name="connsiteY70" fmla="*/ 539821 h 1243505"/>
                <a:gd name="connsiteX71" fmla="*/ 1040117 w 1243505"/>
                <a:gd name="connsiteY71" fmla="*/ 543433 h 1243505"/>
                <a:gd name="connsiteX72" fmla="*/ 1017930 w 1243505"/>
                <a:gd name="connsiteY72" fmla="*/ 572843 h 1243505"/>
                <a:gd name="connsiteX73" fmla="*/ 1016383 w 1243505"/>
                <a:gd name="connsiteY73" fmla="*/ 688422 h 1243505"/>
                <a:gd name="connsiteX74" fmla="*/ 1028250 w 1243505"/>
                <a:gd name="connsiteY74" fmla="*/ 703386 h 1243505"/>
                <a:gd name="connsiteX75" fmla="*/ 1118030 w 1243505"/>
                <a:gd name="connsiteY75" fmla="*/ 720929 h 1243505"/>
                <a:gd name="connsiteX76" fmla="*/ 1142281 w 1243505"/>
                <a:gd name="connsiteY76" fmla="*/ 729184 h 1243505"/>
                <a:gd name="connsiteX77" fmla="*/ 1237737 w 1243505"/>
                <a:gd name="connsiteY77" fmla="*/ 777686 h 1243505"/>
                <a:gd name="connsiteX78" fmla="*/ 1246508 w 1243505"/>
                <a:gd name="connsiteY78" fmla="*/ 797809 h 1243505"/>
                <a:gd name="connsiteX79" fmla="*/ 1186655 w 1243505"/>
                <a:gd name="connsiteY79" fmla="*/ 941767 h 1243505"/>
                <a:gd name="connsiteX80" fmla="*/ 1167564 w 1243505"/>
                <a:gd name="connsiteY80" fmla="*/ 950023 h 1243505"/>
                <a:gd name="connsiteX81" fmla="*/ 1062304 w 1243505"/>
                <a:gd name="connsiteY81" fmla="*/ 915452 h 1243505"/>
                <a:gd name="connsiteX82" fmla="*/ 1042697 w 1243505"/>
                <a:gd name="connsiteY82" fmla="*/ 905649 h 1243505"/>
                <a:gd name="connsiteX83" fmla="*/ 963237 w 1243505"/>
                <a:gd name="connsiteY83" fmla="*/ 852503 h 1243505"/>
                <a:gd name="connsiteX84" fmla="*/ 947241 w 1243505"/>
                <a:gd name="connsiteY84" fmla="*/ 855083 h 1243505"/>
                <a:gd name="connsiteX85" fmla="*/ 855914 w 1243505"/>
                <a:gd name="connsiteY85" fmla="*/ 946927 h 1243505"/>
                <a:gd name="connsiteX86" fmla="*/ 853850 w 1243505"/>
                <a:gd name="connsiteY86" fmla="*/ 966018 h 1243505"/>
                <a:gd name="connsiteX87" fmla="*/ 890484 w 1243505"/>
                <a:gd name="connsiteY87" fmla="*/ 1020711 h 1243505"/>
                <a:gd name="connsiteX88" fmla="*/ 925054 w 1243505"/>
                <a:gd name="connsiteY88" fmla="*/ 1093464 h 1243505"/>
                <a:gd name="connsiteX89" fmla="*/ 949821 w 1243505"/>
                <a:gd name="connsiteY89" fmla="*/ 1169313 h 1243505"/>
                <a:gd name="connsiteX90" fmla="*/ 943114 w 1243505"/>
                <a:gd name="connsiteY90" fmla="*/ 1185824 h 1243505"/>
                <a:gd name="connsiteX91" fmla="*/ 794512 w 1243505"/>
                <a:gd name="connsiteY91" fmla="*/ 1247226 h 1243505"/>
                <a:gd name="connsiteX92" fmla="*/ 779033 w 1243505"/>
                <a:gd name="connsiteY92" fmla="*/ 1241034 h 1243505"/>
                <a:gd name="connsiteX93" fmla="*/ 724855 w 1243505"/>
                <a:gd name="connsiteY93" fmla="*/ 1134226 h 1243505"/>
                <a:gd name="connsiteX94" fmla="*/ 718148 w 1243505"/>
                <a:gd name="connsiteY94" fmla="*/ 1105332 h 1243505"/>
                <a:gd name="connsiteX95" fmla="*/ 703184 w 1243505"/>
                <a:gd name="connsiteY95" fmla="*/ 1031031 h 1243505"/>
                <a:gd name="connsiteX96" fmla="*/ 686157 w 1243505"/>
                <a:gd name="connsiteY96" fmla="*/ 1016068 h 1243505"/>
                <a:gd name="connsiteX97" fmla="*/ 624240 w 1243505"/>
                <a:gd name="connsiteY97" fmla="*/ 791102 h 1243505"/>
                <a:gd name="connsiteX98" fmla="*/ 790900 w 1243505"/>
                <a:gd name="connsiteY98" fmla="*/ 623925 h 1243505"/>
                <a:gd name="connsiteX99" fmla="*/ 624240 w 1243505"/>
                <a:gd name="connsiteY99" fmla="*/ 458296 h 1243505"/>
                <a:gd name="connsiteX100" fmla="*/ 458095 w 1243505"/>
                <a:gd name="connsiteY100" fmla="*/ 624441 h 1243505"/>
                <a:gd name="connsiteX101" fmla="*/ 624240 w 1243505"/>
                <a:gd name="connsiteY101" fmla="*/ 791102 h 124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43505" h="1243505">
                  <a:moveTo>
                    <a:pt x="686157" y="1016068"/>
                  </a:moveTo>
                  <a:cubicBezTo>
                    <a:pt x="644363" y="1024840"/>
                    <a:pt x="602053" y="1021743"/>
                    <a:pt x="560258" y="1016068"/>
                  </a:cubicBezTo>
                  <a:cubicBezTo>
                    <a:pt x="550455" y="1015036"/>
                    <a:pt x="547359" y="1018132"/>
                    <a:pt x="545811" y="1026903"/>
                  </a:cubicBezTo>
                  <a:cubicBezTo>
                    <a:pt x="542199" y="1047542"/>
                    <a:pt x="537039" y="1068181"/>
                    <a:pt x="533944" y="1088821"/>
                  </a:cubicBezTo>
                  <a:cubicBezTo>
                    <a:pt x="529816" y="1117715"/>
                    <a:pt x="519496" y="1144030"/>
                    <a:pt x="505565" y="1169829"/>
                  </a:cubicBezTo>
                  <a:cubicBezTo>
                    <a:pt x="492666" y="1192532"/>
                    <a:pt x="481314" y="1216267"/>
                    <a:pt x="469447" y="1240002"/>
                  </a:cubicBezTo>
                  <a:cubicBezTo>
                    <a:pt x="465835" y="1247741"/>
                    <a:pt x="461191" y="1249290"/>
                    <a:pt x="452935" y="1246710"/>
                  </a:cubicBezTo>
                  <a:cubicBezTo>
                    <a:pt x="401853" y="1231230"/>
                    <a:pt x="352836" y="1211107"/>
                    <a:pt x="305366" y="1185824"/>
                  </a:cubicBezTo>
                  <a:cubicBezTo>
                    <a:pt x="297110" y="1181696"/>
                    <a:pt x="295562" y="1177053"/>
                    <a:pt x="298142" y="1168281"/>
                  </a:cubicBezTo>
                  <a:cubicBezTo>
                    <a:pt x="310525" y="1132163"/>
                    <a:pt x="321877" y="1095528"/>
                    <a:pt x="333744" y="1059410"/>
                  </a:cubicBezTo>
                  <a:cubicBezTo>
                    <a:pt x="335808" y="1053734"/>
                    <a:pt x="338904" y="1048574"/>
                    <a:pt x="342000" y="1043415"/>
                  </a:cubicBezTo>
                  <a:cubicBezTo>
                    <a:pt x="360059" y="1016584"/>
                    <a:pt x="377602" y="989753"/>
                    <a:pt x="395662" y="962922"/>
                  </a:cubicBezTo>
                  <a:cubicBezTo>
                    <a:pt x="399790" y="956730"/>
                    <a:pt x="399790" y="952603"/>
                    <a:pt x="393598" y="947959"/>
                  </a:cubicBezTo>
                  <a:cubicBezTo>
                    <a:pt x="356963" y="921644"/>
                    <a:pt x="326005" y="889653"/>
                    <a:pt x="299174" y="853535"/>
                  </a:cubicBezTo>
                  <a:cubicBezTo>
                    <a:pt x="295046" y="847859"/>
                    <a:pt x="290918" y="847859"/>
                    <a:pt x="285243" y="851471"/>
                  </a:cubicBezTo>
                  <a:cubicBezTo>
                    <a:pt x="267183" y="863855"/>
                    <a:pt x="248092" y="875206"/>
                    <a:pt x="230549" y="888106"/>
                  </a:cubicBezTo>
                  <a:cubicBezTo>
                    <a:pt x="205782" y="906681"/>
                    <a:pt x="178435" y="918548"/>
                    <a:pt x="148509" y="926804"/>
                  </a:cubicBezTo>
                  <a:cubicBezTo>
                    <a:pt x="124774" y="933511"/>
                    <a:pt x="101555" y="941767"/>
                    <a:pt x="78852" y="949507"/>
                  </a:cubicBezTo>
                  <a:cubicBezTo>
                    <a:pt x="71112" y="952087"/>
                    <a:pt x="66468" y="950539"/>
                    <a:pt x="62340" y="942799"/>
                  </a:cubicBezTo>
                  <a:cubicBezTo>
                    <a:pt x="36541" y="895329"/>
                    <a:pt x="15902" y="845795"/>
                    <a:pt x="939" y="794198"/>
                  </a:cubicBezTo>
                  <a:cubicBezTo>
                    <a:pt x="-1125" y="786458"/>
                    <a:pt x="-93" y="782330"/>
                    <a:pt x="7131" y="778718"/>
                  </a:cubicBezTo>
                  <a:cubicBezTo>
                    <a:pt x="42733" y="760659"/>
                    <a:pt x="77820" y="741052"/>
                    <a:pt x="114454" y="725056"/>
                  </a:cubicBezTo>
                  <a:cubicBezTo>
                    <a:pt x="137673" y="714737"/>
                    <a:pt x="164504" y="714221"/>
                    <a:pt x="189787" y="708545"/>
                  </a:cubicBezTo>
                  <a:cubicBezTo>
                    <a:pt x="200106" y="705965"/>
                    <a:pt x="210942" y="704417"/>
                    <a:pt x="221261" y="702354"/>
                  </a:cubicBezTo>
                  <a:cubicBezTo>
                    <a:pt x="229001" y="700806"/>
                    <a:pt x="233129" y="698226"/>
                    <a:pt x="231581" y="688938"/>
                  </a:cubicBezTo>
                  <a:cubicBezTo>
                    <a:pt x="229001" y="669847"/>
                    <a:pt x="226937" y="650756"/>
                    <a:pt x="225905" y="631149"/>
                  </a:cubicBezTo>
                  <a:cubicBezTo>
                    <a:pt x="224873" y="606898"/>
                    <a:pt x="229517" y="583163"/>
                    <a:pt x="231581" y="559428"/>
                  </a:cubicBezTo>
                  <a:cubicBezTo>
                    <a:pt x="232613" y="549624"/>
                    <a:pt x="229001" y="546528"/>
                    <a:pt x="220745" y="544980"/>
                  </a:cubicBezTo>
                  <a:cubicBezTo>
                    <a:pt x="204750" y="542401"/>
                    <a:pt x="188755" y="537757"/>
                    <a:pt x="172760" y="535693"/>
                  </a:cubicBezTo>
                  <a:cubicBezTo>
                    <a:pt x="118582" y="530533"/>
                    <a:pt x="74208" y="502154"/>
                    <a:pt x="27770" y="478419"/>
                  </a:cubicBezTo>
                  <a:cubicBezTo>
                    <a:pt x="-2157" y="463456"/>
                    <a:pt x="-1125" y="463456"/>
                    <a:pt x="8163" y="431465"/>
                  </a:cubicBezTo>
                  <a:cubicBezTo>
                    <a:pt x="21062" y="387091"/>
                    <a:pt x="41701" y="345813"/>
                    <a:pt x="62340" y="305051"/>
                  </a:cubicBezTo>
                  <a:cubicBezTo>
                    <a:pt x="66468" y="296795"/>
                    <a:pt x="71112" y="295247"/>
                    <a:pt x="79884" y="297827"/>
                  </a:cubicBezTo>
                  <a:cubicBezTo>
                    <a:pt x="116002" y="310211"/>
                    <a:pt x="152636" y="321562"/>
                    <a:pt x="188755" y="333430"/>
                  </a:cubicBezTo>
                  <a:cubicBezTo>
                    <a:pt x="194430" y="335494"/>
                    <a:pt x="199590" y="338589"/>
                    <a:pt x="204750" y="341685"/>
                  </a:cubicBezTo>
                  <a:cubicBezTo>
                    <a:pt x="231581" y="359745"/>
                    <a:pt x="258412" y="377288"/>
                    <a:pt x="285243" y="395347"/>
                  </a:cubicBezTo>
                  <a:cubicBezTo>
                    <a:pt x="291434" y="399475"/>
                    <a:pt x="295562" y="399475"/>
                    <a:pt x="300206" y="393283"/>
                  </a:cubicBezTo>
                  <a:cubicBezTo>
                    <a:pt x="326521" y="357165"/>
                    <a:pt x="357479" y="326206"/>
                    <a:pt x="393598" y="299891"/>
                  </a:cubicBezTo>
                  <a:cubicBezTo>
                    <a:pt x="400305" y="294731"/>
                    <a:pt x="399790" y="290604"/>
                    <a:pt x="395662" y="283896"/>
                  </a:cubicBezTo>
                  <a:cubicBezTo>
                    <a:pt x="381214" y="263257"/>
                    <a:pt x="367799" y="241586"/>
                    <a:pt x="353352" y="220947"/>
                  </a:cubicBezTo>
                  <a:cubicBezTo>
                    <a:pt x="340452" y="202887"/>
                    <a:pt x="331681" y="183280"/>
                    <a:pt x="325489" y="162125"/>
                  </a:cubicBezTo>
                  <a:cubicBezTo>
                    <a:pt x="317749" y="135294"/>
                    <a:pt x="308978" y="108980"/>
                    <a:pt x="299690" y="82665"/>
                  </a:cubicBezTo>
                  <a:cubicBezTo>
                    <a:pt x="296078" y="72345"/>
                    <a:pt x="297626" y="66669"/>
                    <a:pt x="307946" y="61510"/>
                  </a:cubicBezTo>
                  <a:cubicBezTo>
                    <a:pt x="353867" y="37259"/>
                    <a:pt x="401853" y="17136"/>
                    <a:pt x="451903" y="2172"/>
                  </a:cubicBezTo>
                  <a:cubicBezTo>
                    <a:pt x="461191" y="-408"/>
                    <a:pt x="465835" y="624"/>
                    <a:pt x="470478" y="9396"/>
                  </a:cubicBezTo>
                  <a:cubicBezTo>
                    <a:pt x="487506" y="43451"/>
                    <a:pt x="505565" y="77505"/>
                    <a:pt x="522076" y="111559"/>
                  </a:cubicBezTo>
                  <a:cubicBezTo>
                    <a:pt x="531880" y="132199"/>
                    <a:pt x="532396" y="155934"/>
                    <a:pt x="537555" y="177605"/>
                  </a:cubicBezTo>
                  <a:cubicBezTo>
                    <a:pt x="541167" y="192568"/>
                    <a:pt x="543747" y="208047"/>
                    <a:pt x="546843" y="223011"/>
                  </a:cubicBezTo>
                  <a:cubicBezTo>
                    <a:pt x="548391" y="230234"/>
                    <a:pt x="550971" y="232814"/>
                    <a:pt x="559227" y="231782"/>
                  </a:cubicBezTo>
                  <a:cubicBezTo>
                    <a:pt x="602569" y="225590"/>
                    <a:pt x="645395" y="225074"/>
                    <a:pt x="688737" y="231782"/>
                  </a:cubicBezTo>
                  <a:cubicBezTo>
                    <a:pt x="699056" y="233330"/>
                    <a:pt x="702152" y="229718"/>
                    <a:pt x="704216" y="220431"/>
                  </a:cubicBezTo>
                  <a:cubicBezTo>
                    <a:pt x="707828" y="199276"/>
                    <a:pt x="713504" y="178636"/>
                    <a:pt x="716600" y="156966"/>
                  </a:cubicBezTo>
                  <a:cubicBezTo>
                    <a:pt x="720727" y="129103"/>
                    <a:pt x="730531" y="103820"/>
                    <a:pt x="743430" y="79569"/>
                  </a:cubicBezTo>
                  <a:cubicBezTo>
                    <a:pt x="756330" y="56350"/>
                    <a:pt x="768197" y="32099"/>
                    <a:pt x="780065" y="8364"/>
                  </a:cubicBezTo>
                  <a:cubicBezTo>
                    <a:pt x="784193" y="108"/>
                    <a:pt x="788320" y="-1440"/>
                    <a:pt x="797092" y="1140"/>
                  </a:cubicBezTo>
                  <a:cubicBezTo>
                    <a:pt x="848174" y="16620"/>
                    <a:pt x="897192" y="36743"/>
                    <a:pt x="944146" y="62542"/>
                  </a:cubicBezTo>
                  <a:cubicBezTo>
                    <a:pt x="951885" y="66669"/>
                    <a:pt x="953949" y="70797"/>
                    <a:pt x="950853" y="79053"/>
                  </a:cubicBezTo>
                  <a:cubicBezTo>
                    <a:pt x="938470" y="115687"/>
                    <a:pt x="927118" y="152838"/>
                    <a:pt x="914735" y="189472"/>
                  </a:cubicBezTo>
                  <a:cubicBezTo>
                    <a:pt x="912671" y="195148"/>
                    <a:pt x="909575" y="200308"/>
                    <a:pt x="906479" y="205467"/>
                  </a:cubicBezTo>
                  <a:cubicBezTo>
                    <a:pt x="888936" y="231782"/>
                    <a:pt x="871393" y="258613"/>
                    <a:pt x="853334" y="284928"/>
                  </a:cubicBezTo>
                  <a:cubicBezTo>
                    <a:pt x="848690" y="291635"/>
                    <a:pt x="849206" y="296279"/>
                    <a:pt x="855398" y="300923"/>
                  </a:cubicBezTo>
                  <a:cubicBezTo>
                    <a:pt x="891516" y="327238"/>
                    <a:pt x="922475" y="358713"/>
                    <a:pt x="948789" y="394315"/>
                  </a:cubicBezTo>
                  <a:cubicBezTo>
                    <a:pt x="953433" y="401023"/>
                    <a:pt x="957561" y="400507"/>
                    <a:pt x="963753" y="396379"/>
                  </a:cubicBezTo>
                  <a:cubicBezTo>
                    <a:pt x="981296" y="384511"/>
                    <a:pt x="999355" y="373676"/>
                    <a:pt x="1015866" y="360777"/>
                  </a:cubicBezTo>
                  <a:cubicBezTo>
                    <a:pt x="1041149" y="341685"/>
                    <a:pt x="1069528" y="329302"/>
                    <a:pt x="1099971" y="320530"/>
                  </a:cubicBezTo>
                  <a:cubicBezTo>
                    <a:pt x="1123190" y="314339"/>
                    <a:pt x="1145893" y="306083"/>
                    <a:pt x="1168596" y="298343"/>
                  </a:cubicBezTo>
                  <a:cubicBezTo>
                    <a:pt x="1177368" y="295247"/>
                    <a:pt x="1181495" y="297311"/>
                    <a:pt x="1186139" y="305567"/>
                  </a:cubicBezTo>
                  <a:cubicBezTo>
                    <a:pt x="1211422" y="352521"/>
                    <a:pt x="1232061" y="401539"/>
                    <a:pt x="1247024" y="453136"/>
                  </a:cubicBezTo>
                  <a:cubicBezTo>
                    <a:pt x="1249604" y="461392"/>
                    <a:pt x="1247540" y="465520"/>
                    <a:pt x="1240317" y="469648"/>
                  </a:cubicBezTo>
                  <a:cubicBezTo>
                    <a:pt x="1205230" y="487191"/>
                    <a:pt x="1171176" y="506282"/>
                    <a:pt x="1135573" y="522277"/>
                  </a:cubicBezTo>
                  <a:cubicBezTo>
                    <a:pt x="1111838" y="533113"/>
                    <a:pt x="1084492" y="533629"/>
                    <a:pt x="1059209" y="539821"/>
                  </a:cubicBezTo>
                  <a:cubicBezTo>
                    <a:pt x="1053017" y="541369"/>
                    <a:pt x="1046309" y="542401"/>
                    <a:pt x="1040117" y="543433"/>
                  </a:cubicBezTo>
                  <a:cubicBezTo>
                    <a:pt x="1015866" y="548592"/>
                    <a:pt x="1014318" y="548592"/>
                    <a:pt x="1017930" y="572843"/>
                  </a:cubicBezTo>
                  <a:cubicBezTo>
                    <a:pt x="1024122" y="611541"/>
                    <a:pt x="1021542" y="649724"/>
                    <a:pt x="1016383" y="688422"/>
                  </a:cubicBezTo>
                  <a:cubicBezTo>
                    <a:pt x="1014835" y="699258"/>
                    <a:pt x="1019478" y="701837"/>
                    <a:pt x="1028250" y="703386"/>
                  </a:cubicBezTo>
                  <a:cubicBezTo>
                    <a:pt x="1058177" y="709061"/>
                    <a:pt x="1088103" y="715253"/>
                    <a:pt x="1118030" y="720929"/>
                  </a:cubicBezTo>
                  <a:cubicBezTo>
                    <a:pt x="1126802" y="722477"/>
                    <a:pt x="1134541" y="725572"/>
                    <a:pt x="1142281" y="729184"/>
                  </a:cubicBezTo>
                  <a:cubicBezTo>
                    <a:pt x="1173756" y="745696"/>
                    <a:pt x="1205746" y="762207"/>
                    <a:pt x="1237737" y="777686"/>
                  </a:cubicBezTo>
                  <a:cubicBezTo>
                    <a:pt x="1247024" y="782330"/>
                    <a:pt x="1249604" y="786974"/>
                    <a:pt x="1246508" y="797809"/>
                  </a:cubicBezTo>
                  <a:cubicBezTo>
                    <a:pt x="1231545" y="847859"/>
                    <a:pt x="1211422" y="895329"/>
                    <a:pt x="1186655" y="941767"/>
                  </a:cubicBezTo>
                  <a:cubicBezTo>
                    <a:pt x="1182011" y="950539"/>
                    <a:pt x="1177368" y="953634"/>
                    <a:pt x="1167564" y="950023"/>
                  </a:cubicBezTo>
                  <a:cubicBezTo>
                    <a:pt x="1132477" y="938155"/>
                    <a:pt x="1097391" y="926804"/>
                    <a:pt x="1062304" y="915452"/>
                  </a:cubicBezTo>
                  <a:cubicBezTo>
                    <a:pt x="1055081" y="913388"/>
                    <a:pt x="1048889" y="909776"/>
                    <a:pt x="1042697" y="905649"/>
                  </a:cubicBezTo>
                  <a:cubicBezTo>
                    <a:pt x="1016383" y="888106"/>
                    <a:pt x="989552" y="870562"/>
                    <a:pt x="963237" y="852503"/>
                  </a:cubicBezTo>
                  <a:cubicBezTo>
                    <a:pt x="956529" y="847859"/>
                    <a:pt x="952401" y="848375"/>
                    <a:pt x="947241" y="855083"/>
                  </a:cubicBezTo>
                  <a:cubicBezTo>
                    <a:pt x="921443" y="890169"/>
                    <a:pt x="891000" y="921128"/>
                    <a:pt x="855914" y="946927"/>
                  </a:cubicBezTo>
                  <a:cubicBezTo>
                    <a:pt x="847658" y="953119"/>
                    <a:pt x="848174" y="958278"/>
                    <a:pt x="853850" y="966018"/>
                  </a:cubicBezTo>
                  <a:cubicBezTo>
                    <a:pt x="866749" y="984077"/>
                    <a:pt x="877584" y="1002652"/>
                    <a:pt x="890484" y="1020711"/>
                  </a:cubicBezTo>
                  <a:cubicBezTo>
                    <a:pt x="906479" y="1042899"/>
                    <a:pt x="917831" y="1067149"/>
                    <a:pt x="925054" y="1093464"/>
                  </a:cubicBezTo>
                  <a:cubicBezTo>
                    <a:pt x="932278" y="1119263"/>
                    <a:pt x="941050" y="1144030"/>
                    <a:pt x="949821" y="1169313"/>
                  </a:cubicBezTo>
                  <a:cubicBezTo>
                    <a:pt x="952401" y="1177053"/>
                    <a:pt x="950853" y="1181696"/>
                    <a:pt x="943114" y="1185824"/>
                  </a:cubicBezTo>
                  <a:cubicBezTo>
                    <a:pt x="895644" y="1211623"/>
                    <a:pt x="846110" y="1232262"/>
                    <a:pt x="794512" y="1247226"/>
                  </a:cubicBezTo>
                  <a:cubicBezTo>
                    <a:pt x="786773" y="1249290"/>
                    <a:pt x="782645" y="1248258"/>
                    <a:pt x="779033" y="1241034"/>
                  </a:cubicBezTo>
                  <a:cubicBezTo>
                    <a:pt x="760974" y="1205432"/>
                    <a:pt x="742399" y="1169829"/>
                    <a:pt x="724855" y="1134226"/>
                  </a:cubicBezTo>
                  <a:cubicBezTo>
                    <a:pt x="720211" y="1125455"/>
                    <a:pt x="720211" y="1115136"/>
                    <a:pt x="718148" y="1105332"/>
                  </a:cubicBezTo>
                  <a:cubicBezTo>
                    <a:pt x="712988" y="1080565"/>
                    <a:pt x="708344" y="1055798"/>
                    <a:pt x="703184" y="1031031"/>
                  </a:cubicBezTo>
                  <a:cubicBezTo>
                    <a:pt x="700604" y="1015552"/>
                    <a:pt x="701120" y="1015552"/>
                    <a:pt x="686157" y="1016068"/>
                  </a:cubicBezTo>
                  <a:close/>
                  <a:moveTo>
                    <a:pt x="624240" y="791102"/>
                  </a:moveTo>
                  <a:cubicBezTo>
                    <a:pt x="720211" y="788522"/>
                    <a:pt x="791416" y="716801"/>
                    <a:pt x="790900" y="623925"/>
                  </a:cubicBezTo>
                  <a:cubicBezTo>
                    <a:pt x="790384" y="528985"/>
                    <a:pt x="717632" y="457780"/>
                    <a:pt x="624240" y="458296"/>
                  </a:cubicBezTo>
                  <a:cubicBezTo>
                    <a:pt x="530332" y="458296"/>
                    <a:pt x="458095" y="530533"/>
                    <a:pt x="458095" y="624441"/>
                  </a:cubicBezTo>
                  <a:cubicBezTo>
                    <a:pt x="458095" y="718349"/>
                    <a:pt x="530848" y="788522"/>
                    <a:pt x="624240" y="791102"/>
                  </a:cubicBezTo>
                  <a:close/>
                </a:path>
              </a:pathLst>
            </a:custGeom>
            <a:grpFill/>
            <a:ln w="5155" cap="flat">
              <a:noFill/>
              <a:prstDash val="solid"/>
              <a:miter/>
            </a:ln>
          </p:spPr>
          <p:txBody>
            <a:bodyPr rtlCol="0" anchor="ctr"/>
            <a:lstStyle/>
            <a:p>
              <a:endParaRPr lang="en-US"/>
            </a:p>
          </p:txBody>
        </p:sp>
        <p:grpSp>
          <p:nvGrpSpPr>
            <p:cNvPr id="10" name="Group 9">
              <a:extLst>
                <a:ext uri="{FF2B5EF4-FFF2-40B4-BE49-F238E27FC236}">
                  <a16:creationId xmlns="" xmlns:a16="http://schemas.microsoft.com/office/drawing/2014/main" id="{84777225-2D61-4C66-B198-7D070CA8492F}"/>
                </a:ext>
              </a:extLst>
            </p:cNvPr>
            <p:cNvGrpSpPr/>
            <p:nvPr/>
          </p:nvGrpSpPr>
          <p:grpSpPr>
            <a:xfrm rot="2246763">
              <a:off x="932314" y="2900862"/>
              <a:ext cx="3054679" cy="1218879"/>
              <a:chOff x="1727363" y="3556278"/>
              <a:chExt cx="3054679" cy="1218879"/>
            </a:xfrm>
            <a:grpFill/>
          </p:grpSpPr>
          <p:sp>
            <p:nvSpPr>
              <p:cNvPr id="30" name="Freeform: Shape 29">
                <a:extLst>
                  <a:ext uri="{FF2B5EF4-FFF2-40B4-BE49-F238E27FC236}">
                    <a16:creationId xmlns="" xmlns:a16="http://schemas.microsoft.com/office/drawing/2014/main" id="{83E67246-C28F-4691-8DF2-21886E878D44}"/>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31" name="Group 30">
                <a:extLst>
                  <a:ext uri="{FF2B5EF4-FFF2-40B4-BE49-F238E27FC236}">
                    <a16:creationId xmlns="" xmlns:a16="http://schemas.microsoft.com/office/drawing/2014/main" id="{25925A4A-CBF1-48EF-AB30-CEBB54EC947A}"/>
                  </a:ext>
                </a:extLst>
              </p:cNvPr>
              <p:cNvGrpSpPr/>
              <p:nvPr/>
            </p:nvGrpSpPr>
            <p:grpSpPr>
              <a:xfrm>
                <a:off x="3563163" y="3556278"/>
                <a:ext cx="1218879" cy="1218879"/>
                <a:chOff x="3264582" y="1870309"/>
                <a:chExt cx="1774962" cy="1774962"/>
              </a:xfrm>
              <a:grpFill/>
            </p:grpSpPr>
            <p:sp>
              <p:nvSpPr>
                <p:cNvPr id="33" name="Freeform: Shape 32">
                  <a:extLst>
                    <a:ext uri="{FF2B5EF4-FFF2-40B4-BE49-F238E27FC236}">
                      <a16:creationId xmlns="" xmlns:a16="http://schemas.microsoft.com/office/drawing/2014/main" id="{59AB121F-74A9-4A6A-B896-45331194465F}"/>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34" name="Freeform: Shape 33">
                  <a:extLst>
                    <a:ext uri="{FF2B5EF4-FFF2-40B4-BE49-F238E27FC236}">
                      <a16:creationId xmlns="" xmlns:a16="http://schemas.microsoft.com/office/drawing/2014/main" id="{CC131B02-5DBE-4634-A680-3DE71C853BD5}"/>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sp>
            <p:nvSpPr>
              <p:cNvPr id="32" name="Freeform: Shape 31">
                <a:extLst>
                  <a:ext uri="{FF2B5EF4-FFF2-40B4-BE49-F238E27FC236}">
                    <a16:creationId xmlns="" xmlns:a16="http://schemas.microsoft.com/office/drawing/2014/main" id="{0D8BF0D2-0FDC-4959-85DD-F748038440E1}"/>
                  </a:ext>
                </a:extLst>
              </p:cNvPr>
              <p:cNvSpPr/>
              <p:nvPr/>
            </p:nvSpPr>
            <p:spPr>
              <a:xfrm>
                <a:off x="1727363" y="4086481"/>
                <a:ext cx="683882" cy="686216"/>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grpSp>
          <p:nvGrpSpPr>
            <p:cNvPr id="11" name="Group 10">
              <a:extLst>
                <a:ext uri="{FF2B5EF4-FFF2-40B4-BE49-F238E27FC236}">
                  <a16:creationId xmlns="" xmlns:a16="http://schemas.microsoft.com/office/drawing/2014/main" id="{3C9083CC-CC13-4BCC-8521-7079F8EBE42B}"/>
                </a:ext>
              </a:extLst>
            </p:cNvPr>
            <p:cNvGrpSpPr/>
            <p:nvPr/>
          </p:nvGrpSpPr>
          <p:grpSpPr>
            <a:xfrm>
              <a:off x="6486650" y="2648852"/>
              <a:ext cx="2745260" cy="2471860"/>
              <a:chOff x="6486650" y="2648852"/>
              <a:chExt cx="2745260" cy="2471860"/>
            </a:xfrm>
            <a:grpFill/>
          </p:grpSpPr>
          <p:sp>
            <p:nvSpPr>
              <p:cNvPr id="26" name="Freeform: Shape 25">
                <a:extLst>
                  <a:ext uri="{FF2B5EF4-FFF2-40B4-BE49-F238E27FC236}">
                    <a16:creationId xmlns="" xmlns:a16="http://schemas.microsoft.com/office/drawing/2014/main" id="{7CC45CD8-C56F-467E-BEF3-DF307BE9C4B4}"/>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27" name="Group 26">
                <a:extLst>
                  <a:ext uri="{FF2B5EF4-FFF2-40B4-BE49-F238E27FC236}">
                    <a16:creationId xmlns="" xmlns:a16="http://schemas.microsoft.com/office/drawing/2014/main" id="{A74DC46F-EE01-49F6-894A-71B37D0AC15C}"/>
                  </a:ext>
                </a:extLst>
              </p:cNvPr>
              <p:cNvGrpSpPr/>
              <p:nvPr/>
            </p:nvGrpSpPr>
            <p:grpSpPr>
              <a:xfrm>
                <a:off x="7392963" y="2648852"/>
                <a:ext cx="1838947" cy="1835405"/>
                <a:chOff x="7167947" y="1624190"/>
                <a:chExt cx="2677922" cy="2672763"/>
              </a:xfrm>
              <a:grpFill/>
            </p:grpSpPr>
            <p:sp>
              <p:nvSpPr>
                <p:cNvPr id="28" name="Freeform: Shape 27">
                  <a:extLst>
                    <a:ext uri="{FF2B5EF4-FFF2-40B4-BE49-F238E27FC236}">
                      <a16:creationId xmlns="" xmlns:a16="http://schemas.microsoft.com/office/drawing/2014/main" id="{1AB69D80-C161-41AB-A5DD-3B118793A012}"/>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29" name="Freeform: Shape 28">
                  <a:extLst>
                    <a:ext uri="{FF2B5EF4-FFF2-40B4-BE49-F238E27FC236}">
                      <a16:creationId xmlns="" xmlns:a16="http://schemas.microsoft.com/office/drawing/2014/main" id="{718FFC3D-130E-4587-9FAD-F134E15CA98A}"/>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grpSp>
          <p:nvGrpSpPr>
            <p:cNvPr id="12" name="Group 11">
              <a:extLst>
                <a:ext uri="{FF2B5EF4-FFF2-40B4-BE49-F238E27FC236}">
                  <a16:creationId xmlns="" xmlns:a16="http://schemas.microsoft.com/office/drawing/2014/main" id="{4AE715F5-3FF5-4CC0-99F7-2396CA9783A9}"/>
                </a:ext>
              </a:extLst>
            </p:cNvPr>
            <p:cNvGrpSpPr/>
            <p:nvPr/>
          </p:nvGrpSpPr>
          <p:grpSpPr>
            <a:xfrm rot="18655185">
              <a:off x="7923365" y="4809769"/>
              <a:ext cx="1639387" cy="985059"/>
              <a:chOff x="2753518" y="3556278"/>
              <a:chExt cx="2028524" cy="1218879"/>
            </a:xfrm>
            <a:grpFill/>
          </p:grpSpPr>
          <p:sp>
            <p:nvSpPr>
              <p:cNvPr id="22" name="Freeform: Shape 21">
                <a:extLst>
                  <a:ext uri="{FF2B5EF4-FFF2-40B4-BE49-F238E27FC236}">
                    <a16:creationId xmlns="" xmlns:a16="http://schemas.microsoft.com/office/drawing/2014/main" id="{D307BAC0-5062-49C4-A10C-F15443D0B43E}"/>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23" name="Group 22">
                <a:extLst>
                  <a:ext uri="{FF2B5EF4-FFF2-40B4-BE49-F238E27FC236}">
                    <a16:creationId xmlns="" xmlns:a16="http://schemas.microsoft.com/office/drawing/2014/main" id="{1CF69320-9037-483C-B337-9C3798F9516C}"/>
                  </a:ext>
                </a:extLst>
              </p:cNvPr>
              <p:cNvGrpSpPr/>
              <p:nvPr/>
            </p:nvGrpSpPr>
            <p:grpSpPr>
              <a:xfrm>
                <a:off x="3563163" y="3556278"/>
                <a:ext cx="1218879" cy="1218879"/>
                <a:chOff x="3264582" y="1870309"/>
                <a:chExt cx="1774962" cy="1774962"/>
              </a:xfrm>
              <a:grpFill/>
            </p:grpSpPr>
            <p:sp>
              <p:nvSpPr>
                <p:cNvPr id="24" name="Freeform: Shape 23">
                  <a:extLst>
                    <a:ext uri="{FF2B5EF4-FFF2-40B4-BE49-F238E27FC236}">
                      <a16:creationId xmlns="" xmlns:a16="http://schemas.microsoft.com/office/drawing/2014/main" id="{E8FAEED8-8E0A-4D16-BC31-1DD02EB1FE84}"/>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25" name="Freeform: Shape 24">
                  <a:extLst>
                    <a:ext uri="{FF2B5EF4-FFF2-40B4-BE49-F238E27FC236}">
                      <a16:creationId xmlns="" xmlns:a16="http://schemas.microsoft.com/office/drawing/2014/main" id="{ABEF1D94-1333-4CA0-B29B-49A00AFB5E03}"/>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grpSp>
        <p:grpSp>
          <p:nvGrpSpPr>
            <p:cNvPr id="13" name="Group 12">
              <a:extLst>
                <a:ext uri="{FF2B5EF4-FFF2-40B4-BE49-F238E27FC236}">
                  <a16:creationId xmlns="" xmlns:a16="http://schemas.microsoft.com/office/drawing/2014/main" id="{A6943520-8E50-4DAD-A59E-7A5A1DEE2133}"/>
                </a:ext>
              </a:extLst>
            </p:cNvPr>
            <p:cNvGrpSpPr/>
            <p:nvPr/>
          </p:nvGrpSpPr>
          <p:grpSpPr>
            <a:xfrm>
              <a:off x="218787" y="4076953"/>
              <a:ext cx="2745260" cy="2471860"/>
              <a:chOff x="6486650" y="2648852"/>
              <a:chExt cx="2745260" cy="2471860"/>
            </a:xfrm>
            <a:grpFill/>
          </p:grpSpPr>
          <p:sp>
            <p:nvSpPr>
              <p:cNvPr id="18" name="Freeform: Shape 17">
                <a:extLst>
                  <a:ext uri="{FF2B5EF4-FFF2-40B4-BE49-F238E27FC236}">
                    <a16:creationId xmlns="" xmlns:a16="http://schemas.microsoft.com/office/drawing/2014/main" id="{CA826ACA-0EB1-4F7B-86EA-A2622410F84A}"/>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19" name="Group 18">
                <a:extLst>
                  <a:ext uri="{FF2B5EF4-FFF2-40B4-BE49-F238E27FC236}">
                    <a16:creationId xmlns="" xmlns:a16="http://schemas.microsoft.com/office/drawing/2014/main" id="{C1613B70-341B-437A-A0D4-569BDB3F76E5}"/>
                  </a:ext>
                </a:extLst>
              </p:cNvPr>
              <p:cNvGrpSpPr/>
              <p:nvPr/>
            </p:nvGrpSpPr>
            <p:grpSpPr>
              <a:xfrm>
                <a:off x="7392963" y="2648852"/>
                <a:ext cx="1838947" cy="1835405"/>
                <a:chOff x="7167947" y="1624190"/>
                <a:chExt cx="2677922" cy="2672763"/>
              </a:xfrm>
              <a:grpFill/>
            </p:grpSpPr>
            <p:sp>
              <p:nvSpPr>
                <p:cNvPr id="20" name="Freeform: Shape 19">
                  <a:extLst>
                    <a:ext uri="{FF2B5EF4-FFF2-40B4-BE49-F238E27FC236}">
                      <a16:creationId xmlns="" xmlns:a16="http://schemas.microsoft.com/office/drawing/2014/main" id="{A96EF5B8-28BF-47BD-A097-7ADED01EDC98}"/>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21" name="Freeform: Shape 20">
                  <a:extLst>
                    <a:ext uri="{FF2B5EF4-FFF2-40B4-BE49-F238E27FC236}">
                      <a16:creationId xmlns="" xmlns:a16="http://schemas.microsoft.com/office/drawing/2014/main" id="{A9D3A2AA-E3A6-42DB-936E-D30F8E2F943A}"/>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14" name="Freeform: Shape 13">
              <a:extLst>
                <a:ext uri="{FF2B5EF4-FFF2-40B4-BE49-F238E27FC236}">
                  <a16:creationId xmlns="" xmlns:a16="http://schemas.microsoft.com/office/drawing/2014/main" id="{07C996FD-CF0A-4F68-895E-6062455A1573}"/>
                </a:ext>
              </a:extLst>
            </p:cNvPr>
            <p:cNvSpPr/>
            <p:nvPr/>
          </p:nvSpPr>
          <p:spPr>
            <a:xfrm>
              <a:off x="4309443" y="5224203"/>
              <a:ext cx="936646" cy="931442"/>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grpFill/>
            <a:ln w="5155" cap="flat">
              <a:noFill/>
              <a:prstDash val="solid"/>
              <a:miter/>
            </a:ln>
          </p:spPr>
          <p:txBody>
            <a:bodyPr rtlCol="0" anchor="ctr"/>
            <a:lstStyle/>
            <a:p>
              <a:endParaRPr lang="en-US"/>
            </a:p>
          </p:txBody>
        </p:sp>
        <p:sp>
          <p:nvSpPr>
            <p:cNvPr id="15" name="Freeform: Shape 14">
              <a:extLst>
                <a:ext uri="{FF2B5EF4-FFF2-40B4-BE49-F238E27FC236}">
                  <a16:creationId xmlns="" xmlns:a16="http://schemas.microsoft.com/office/drawing/2014/main" id="{96A48627-8991-4822-BA51-E0B5CA3A4F9C}"/>
                </a:ext>
              </a:extLst>
            </p:cNvPr>
            <p:cNvSpPr/>
            <p:nvPr/>
          </p:nvSpPr>
          <p:spPr>
            <a:xfrm>
              <a:off x="3167084" y="4595897"/>
              <a:ext cx="1051669" cy="1070562"/>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grpFill/>
            <a:ln w="5155" cap="flat">
              <a:noFill/>
              <a:prstDash val="solid"/>
              <a:miter/>
            </a:ln>
          </p:spPr>
          <p:txBody>
            <a:bodyPr rtlCol="0" anchor="ctr"/>
            <a:lstStyle/>
            <a:p>
              <a:endParaRPr lang="en-US"/>
            </a:p>
          </p:txBody>
        </p:sp>
        <p:sp>
          <p:nvSpPr>
            <p:cNvPr id="16" name="Freeform: Shape 15">
              <a:extLst>
                <a:ext uri="{FF2B5EF4-FFF2-40B4-BE49-F238E27FC236}">
                  <a16:creationId xmlns="" xmlns:a16="http://schemas.microsoft.com/office/drawing/2014/main" id="{95F068BD-5041-4E65-88AE-B9DC621AE8FB}"/>
                </a:ext>
              </a:extLst>
            </p:cNvPr>
            <p:cNvSpPr/>
            <p:nvPr/>
          </p:nvSpPr>
          <p:spPr>
            <a:xfrm rot="2246763">
              <a:off x="322349" y="3332008"/>
              <a:ext cx="1218879" cy="1218879"/>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17" name="Freeform: Shape 16">
              <a:extLst>
                <a:ext uri="{FF2B5EF4-FFF2-40B4-BE49-F238E27FC236}">
                  <a16:creationId xmlns="" xmlns:a16="http://schemas.microsoft.com/office/drawing/2014/main" id="{DBF296DB-D0C8-471D-91FE-F4B26B99C108}"/>
                </a:ext>
              </a:extLst>
            </p:cNvPr>
            <p:cNvSpPr/>
            <p:nvPr/>
          </p:nvSpPr>
          <p:spPr>
            <a:xfrm>
              <a:off x="6408280" y="6041992"/>
              <a:ext cx="494433" cy="491686"/>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grpFill/>
            <a:ln w="5155" cap="flat">
              <a:noFill/>
              <a:prstDash val="solid"/>
              <a:miter/>
            </a:ln>
          </p:spPr>
          <p:txBody>
            <a:bodyPr rtlCol="0" anchor="ctr"/>
            <a:lstStyle/>
            <a:p>
              <a:endParaRPr lang="en-US"/>
            </a:p>
          </p:txBody>
        </p:sp>
      </p:grpSp>
    </p:spTree>
    <p:extLst>
      <p:ext uri="{BB962C8B-B14F-4D97-AF65-F5344CB8AC3E}">
        <p14:creationId xmlns:p14="http://schemas.microsoft.com/office/powerpoint/2010/main" xmlns="" val="105486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Image slide layout">
    <p:spTree>
      <p:nvGrpSpPr>
        <p:cNvPr id="1" name=""/>
        <p:cNvGrpSpPr/>
        <p:nvPr/>
      </p:nvGrpSpPr>
      <p:grpSpPr>
        <a:xfrm>
          <a:off x="0" y="0"/>
          <a:ext cx="0" cy="0"/>
          <a:chOff x="0" y="0"/>
          <a:chExt cx="0" cy="0"/>
        </a:xfrm>
      </p:grpSpPr>
      <p:sp>
        <p:nvSpPr>
          <p:cNvPr id="3" name="그림 개체 틀 2">
            <a:extLst>
              <a:ext uri="{FF2B5EF4-FFF2-40B4-BE49-F238E27FC236}">
                <a16:creationId xmlns="" xmlns:a16="http://schemas.microsoft.com/office/drawing/2014/main" id="{4E22717C-9F52-4A37-85B9-FD48F3E55AAC}"/>
              </a:ext>
            </a:extLst>
          </p:cNvPr>
          <p:cNvSpPr>
            <a:spLocks noGrp="1"/>
          </p:cNvSpPr>
          <p:nvPr>
            <p:ph type="pic" sz="quarter" idx="14" hasCustomPrompt="1"/>
          </p:nvPr>
        </p:nvSpPr>
        <p:spPr>
          <a:xfrm>
            <a:off x="0" y="-1"/>
            <a:ext cx="12192000" cy="3838575"/>
          </a:xfrm>
          <a:prstGeom prst="rect">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ko-KR" altLang="en-US" sz="1600" dirty="0">
                <a:solidFill>
                  <a:schemeClr val="tx1">
                    <a:lumMod val="75000"/>
                    <a:lumOff val="25000"/>
                  </a:schemeClr>
                </a:solidFill>
              </a:defRPr>
            </a:lvl1pPr>
          </a:lstStyle>
          <a:p>
            <a:pPr marL="0" lvl="0" algn="ctr"/>
            <a:r>
              <a:rPr lang="en-US" altLang="ko-KR" dirty="0"/>
              <a:t>Place Your Picture Here and send to back</a:t>
            </a:r>
            <a:endParaRPr lang="ko-KR" altLang="en-US" dirty="0"/>
          </a:p>
        </p:txBody>
      </p:sp>
      <p:sp>
        <p:nvSpPr>
          <p:cNvPr id="2" name="Rectangle 1">
            <a:extLst>
              <a:ext uri="{FF2B5EF4-FFF2-40B4-BE49-F238E27FC236}">
                <a16:creationId xmlns="" xmlns:a16="http://schemas.microsoft.com/office/drawing/2014/main" id="{E666B193-49A3-4956-A9EF-296EF16EA757}"/>
              </a:ext>
            </a:extLst>
          </p:cNvPr>
          <p:cNvSpPr/>
          <p:nvPr userDrawn="1"/>
        </p:nvSpPr>
        <p:spPr>
          <a:xfrm>
            <a:off x="0" y="3810000"/>
            <a:ext cx="12192000" cy="304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940583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sp>
        <p:nvSpPr>
          <p:cNvPr id="14" name="Oval 13">
            <a:extLst>
              <a:ext uri="{FF2B5EF4-FFF2-40B4-BE49-F238E27FC236}">
                <a16:creationId xmlns="" xmlns:a16="http://schemas.microsoft.com/office/drawing/2014/main" id="{001BC926-532D-4A29-930A-236814050938}"/>
              </a:ext>
            </a:extLst>
          </p:cNvPr>
          <p:cNvSpPr>
            <a:spLocks noChangeAspect="1"/>
          </p:cNvSpPr>
          <p:nvPr userDrawn="1"/>
        </p:nvSpPr>
        <p:spPr>
          <a:xfrm>
            <a:off x="7119313" y="5067541"/>
            <a:ext cx="4297680" cy="435338"/>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 name="Rectangle 2">
            <a:extLst>
              <a:ext uri="{FF2B5EF4-FFF2-40B4-BE49-F238E27FC236}">
                <a16:creationId xmlns="" xmlns:a16="http://schemas.microsoft.com/office/drawing/2014/main" id="{AE3E906F-6E18-4B03-BE88-75566ECC92F8}"/>
              </a:ext>
            </a:extLst>
          </p:cNvPr>
          <p:cNvSpPr/>
          <p:nvPr userDrawn="1"/>
        </p:nvSpPr>
        <p:spPr>
          <a:xfrm>
            <a:off x="0" y="1988840"/>
            <a:ext cx="12192000" cy="288032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5" name="Graphic 14">
            <a:extLst>
              <a:ext uri="{FF2B5EF4-FFF2-40B4-BE49-F238E27FC236}">
                <a16:creationId xmlns="" xmlns:a16="http://schemas.microsoft.com/office/drawing/2014/main" id="{5EBDAAFC-71A9-4BA2-A27E-C4F1F4BA22EC}"/>
              </a:ext>
            </a:extLst>
          </p:cNvPr>
          <p:cNvGrpSpPr/>
          <p:nvPr userDrawn="1"/>
        </p:nvGrpSpPr>
        <p:grpSpPr>
          <a:xfrm>
            <a:off x="6867308" y="1360224"/>
            <a:ext cx="4999344" cy="3932069"/>
            <a:chOff x="2444748" y="555045"/>
            <a:chExt cx="7282048" cy="5727454"/>
          </a:xfrm>
        </p:grpSpPr>
        <p:sp>
          <p:nvSpPr>
            <p:cNvPr id="6" name="Freeform: Shape 5">
              <a:extLst>
                <a:ext uri="{FF2B5EF4-FFF2-40B4-BE49-F238E27FC236}">
                  <a16:creationId xmlns="" xmlns:a16="http://schemas.microsoft.com/office/drawing/2014/main" id="{16173859-0352-4FD9-B3BD-10167F74D9C0}"/>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rtlCol="0" anchor="ctr"/>
            <a:lstStyle/>
            <a:p>
              <a:endParaRPr lang="en-US"/>
            </a:p>
          </p:txBody>
        </p:sp>
        <p:sp>
          <p:nvSpPr>
            <p:cNvPr id="7" name="Freeform: Shape 6">
              <a:extLst>
                <a:ext uri="{FF2B5EF4-FFF2-40B4-BE49-F238E27FC236}">
                  <a16:creationId xmlns="" xmlns:a16="http://schemas.microsoft.com/office/drawing/2014/main" id="{7945F6B7-E4A6-48B1-9406-9E425F295FFF}"/>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p>
              <a:endParaRPr lang="en-US" dirty="0"/>
            </a:p>
          </p:txBody>
        </p:sp>
        <p:sp>
          <p:nvSpPr>
            <p:cNvPr id="8" name="Freeform: Shape 7">
              <a:extLst>
                <a:ext uri="{FF2B5EF4-FFF2-40B4-BE49-F238E27FC236}">
                  <a16:creationId xmlns="" xmlns:a16="http://schemas.microsoft.com/office/drawing/2014/main" id="{37CA7AAB-8778-4F88-BE73-6CB5FA0E0E6A}"/>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p>
              <a:endParaRPr lang="en-US"/>
            </a:p>
          </p:txBody>
        </p:sp>
        <p:sp>
          <p:nvSpPr>
            <p:cNvPr id="9" name="Freeform: Shape 8">
              <a:extLst>
                <a:ext uri="{FF2B5EF4-FFF2-40B4-BE49-F238E27FC236}">
                  <a16:creationId xmlns="" xmlns:a16="http://schemas.microsoft.com/office/drawing/2014/main" id="{9BD4C418-0F80-4101-A919-833900A7CEFD}"/>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rgbClr val="231F20"/>
            </a:solidFill>
            <a:ln w="9525" cap="flat">
              <a:noFill/>
              <a:prstDash val="solid"/>
              <a:miter/>
            </a:ln>
          </p:spPr>
          <p:txBody>
            <a:bodyPr rtlCol="0" anchor="ctr"/>
            <a:lstStyle/>
            <a:p>
              <a:endParaRPr lang="en-US"/>
            </a:p>
          </p:txBody>
        </p:sp>
        <p:sp>
          <p:nvSpPr>
            <p:cNvPr id="10" name="Freeform: Shape 9">
              <a:extLst>
                <a:ext uri="{FF2B5EF4-FFF2-40B4-BE49-F238E27FC236}">
                  <a16:creationId xmlns="" xmlns:a16="http://schemas.microsoft.com/office/drawing/2014/main" id="{EB2511B1-DF8F-4023-8CEE-586AEE878B8D}"/>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tx1">
                <a:lumMod val="50000"/>
                <a:lumOff val="50000"/>
              </a:schemeClr>
            </a:solidFill>
            <a:ln w="9525" cap="flat">
              <a:noFill/>
              <a:prstDash val="solid"/>
              <a:miter/>
            </a:ln>
          </p:spPr>
          <p:txBody>
            <a:bodyPr rtlCol="0" anchor="ctr"/>
            <a:lstStyle/>
            <a:p>
              <a:endParaRPr lang="en-US" dirty="0"/>
            </a:p>
          </p:txBody>
        </p:sp>
        <p:sp>
          <p:nvSpPr>
            <p:cNvPr id="11" name="Freeform: Shape 10">
              <a:extLst>
                <a:ext uri="{FF2B5EF4-FFF2-40B4-BE49-F238E27FC236}">
                  <a16:creationId xmlns="" xmlns:a16="http://schemas.microsoft.com/office/drawing/2014/main" id="{2BDA56B7-7F45-4702-8E59-4222CE520868}"/>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75000"/>
              </a:schemeClr>
            </a:solidFill>
            <a:ln w="9525" cap="flat">
              <a:noFill/>
              <a:prstDash val="solid"/>
              <a:miter/>
            </a:ln>
          </p:spPr>
          <p:txBody>
            <a:bodyPr rtlCol="0" anchor="ctr"/>
            <a:lstStyle/>
            <a:p>
              <a:endParaRPr lang="en-US"/>
            </a:p>
          </p:txBody>
        </p:sp>
        <p:sp>
          <p:nvSpPr>
            <p:cNvPr id="12" name="Freeform: Shape 11">
              <a:extLst>
                <a:ext uri="{FF2B5EF4-FFF2-40B4-BE49-F238E27FC236}">
                  <a16:creationId xmlns="" xmlns:a16="http://schemas.microsoft.com/office/drawing/2014/main" id="{6FA1173E-505A-4DD9-BBC4-17F19752B615}"/>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p>
              <a:endParaRPr lang="en-US"/>
            </a:p>
          </p:txBody>
        </p:sp>
        <p:sp>
          <p:nvSpPr>
            <p:cNvPr id="13" name="Freeform: Shape 12">
              <a:extLst>
                <a:ext uri="{FF2B5EF4-FFF2-40B4-BE49-F238E27FC236}">
                  <a16:creationId xmlns="" xmlns:a16="http://schemas.microsoft.com/office/drawing/2014/main" id="{0ED9CBC3-5115-4FA9-AC8A-A42FC5D3EE68}"/>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4" name="Picture Placeholder 2">
            <a:extLst>
              <a:ext uri="{FF2B5EF4-FFF2-40B4-BE49-F238E27FC236}">
                <a16:creationId xmlns="" xmlns:a16="http://schemas.microsoft.com/office/drawing/2014/main" id="{1B9825C8-5D1C-4169-9149-8B4CB0E262B1}"/>
              </a:ext>
            </a:extLst>
          </p:cNvPr>
          <p:cNvSpPr>
            <a:spLocks noGrp="1"/>
          </p:cNvSpPr>
          <p:nvPr>
            <p:ph type="pic" idx="15" hasCustomPrompt="1"/>
          </p:nvPr>
        </p:nvSpPr>
        <p:spPr>
          <a:xfrm>
            <a:off x="7103893" y="1624176"/>
            <a:ext cx="4580042" cy="2588951"/>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15" name="Text Placeholder 9">
            <a:extLst>
              <a:ext uri="{FF2B5EF4-FFF2-40B4-BE49-F238E27FC236}">
                <a16:creationId xmlns="" xmlns:a16="http://schemas.microsoft.com/office/drawing/2014/main" id="{CD05948B-F459-46FB-B9E4-88B7F7FCBE84}"/>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xmlns="" val="3249633884"/>
      </p:ext>
    </p:extLst>
  </p:cSld>
  <p:clrMapOvr>
    <a:masterClrMapping/>
  </p:clrMapOvr>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solidFill>
          <a:schemeClr val="accent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8582494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ver slide layout">
    <p:bg>
      <p:bgPr>
        <a:solidFill>
          <a:schemeClr val="accent6"/>
        </a:solid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xmlns="" id="{9AAB0D72-EF64-4427-BF41-BE766B3F0590}"/>
              </a:ext>
            </a:extLst>
          </p:cNvPr>
          <p:cNvSpPr>
            <a:spLocks/>
          </p:cNvSpPr>
          <p:nvPr userDrawn="1"/>
        </p:nvSpPr>
        <p:spPr bwMode="auto">
          <a:xfrm>
            <a:off x="-8316" y="1423107"/>
            <a:ext cx="12208633" cy="5434893"/>
          </a:xfrm>
          <a:custGeom>
            <a:avLst/>
            <a:gdLst>
              <a:gd name="connsiteX0" fmla="*/ 7143321 w 12208633"/>
              <a:gd name="connsiteY0" fmla="*/ 892474 h 5434893"/>
              <a:gd name="connsiteX1" fmla="*/ 7143335 w 12208633"/>
              <a:gd name="connsiteY1" fmla="*/ 895416 h 5434893"/>
              <a:gd name="connsiteX2" fmla="*/ 7147277 w 12208633"/>
              <a:gd name="connsiteY2" fmla="*/ 895507 h 5434893"/>
              <a:gd name="connsiteX3" fmla="*/ 7147099 w 12208633"/>
              <a:gd name="connsiteY3" fmla="*/ 892474 h 5434893"/>
              <a:gd name="connsiteX4" fmla="*/ 6355163 w 12208633"/>
              <a:gd name="connsiteY4" fmla="*/ 727493 h 5434893"/>
              <a:gd name="connsiteX5" fmla="*/ 6355358 w 12208633"/>
              <a:gd name="connsiteY5" fmla="*/ 727687 h 5434893"/>
              <a:gd name="connsiteX6" fmla="*/ 6354969 w 12208633"/>
              <a:gd name="connsiteY6" fmla="*/ 727687 h 5434893"/>
              <a:gd name="connsiteX7" fmla="*/ 6354969 w 12208633"/>
              <a:gd name="connsiteY7" fmla="*/ 728075 h 5434893"/>
              <a:gd name="connsiteX8" fmla="*/ 6355358 w 12208633"/>
              <a:gd name="connsiteY8" fmla="*/ 727687 h 5434893"/>
              <a:gd name="connsiteX9" fmla="*/ 6355552 w 12208633"/>
              <a:gd name="connsiteY9" fmla="*/ 727493 h 5434893"/>
              <a:gd name="connsiteX10" fmla="*/ 6355163 w 12208633"/>
              <a:gd name="connsiteY10" fmla="*/ 727493 h 5434893"/>
              <a:gd name="connsiteX11" fmla="*/ 8604691 w 12208633"/>
              <a:gd name="connsiteY11" fmla="*/ 725788 h 5434893"/>
              <a:gd name="connsiteX12" fmla="*/ 8591193 w 12208633"/>
              <a:gd name="connsiteY12" fmla="*/ 738248 h 5434893"/>
              <a:gd name="connsiteX13" fmla="*/ 8590674 w 12208633"/>
              <a:gd name="connsiteY13" fmla="*/ 889843 h 5434893"/>
              <a:gd name="connsiteX14" fmla="*/ 8603653 w 12208633"/>
              <a:gd name="connsiteY14" fmla="*/ 903341 h 5434893"/>
              <a:gd name="connsiteX15" fmla="*/ 8616632 w 12208633"/>
              <a:gd name="connsiteY15" fmla="*/ 889843 h 5434893"/>
              <a:gd name="connsiteX16" fmla="*/ 8616632 w 12208633"/>
              <a:gd name="connsiteY16" fmla="*/ 815603 h 5434893"/>
              <a:gd name="connsiteX17" fmla="*/ 8616632 w 12208633"/>
              <a:gd name="connsiteY17" fmla="*/ 738767 h 5434893"/>
              <a:gd name="connsiteX18" fmla="*/ 8604691 w 12208633"/>
              <a:gd name="connsiteY18" fmla="*/ 725788 h 5434893"/>
              <a:gd name="connsiteX19" fmla="*/ 8744865 w 12208633"/>
              <a:gd name="connsiteY19" fmla="*/ 683217 h 5434893"/>
              <a:gd name="connsiteX20" fmla="*/ 8735001 w 12208633"/>
              <a:gd name="connsiteY20" fmla="*/ 694119 h 5434893"/>
              <a:gd name="connsiteX21" fmla="*/ 8735520 w 12208633"/>
              <a:gd name="connsiteY21" fmla="*/ 892439 h 5434893"/>
              <a:gd name="connsiteX22" fmla="*/ 8746422 w 12208633"/>
              <a:gd name="connsiteY22" fmla="*/ 903341 h 5434893"/>
              <a:gd name="connsiteX23" fmla="*/ 8787436 w 12208633"/>
              <a:gd name="connsiteY23" fmla="*/ 903341 h 5434893"/>
              <a:gd name="connsiteX24" fmla="*/ 8801454 w 12208633"/>
              <a:gd name="connsiteY24" fmla="*/ 889324 h 5434893"/>
              <a:gd name="connsiteX25" fmla="*/ 8801454 w 12208633"/>
              <a:gd name="connsiteY25" fmla="*/ 818718 h 5434893"/>
              <a:gd name="connsiteX26" fmla="*/ 8807164 w 12208633"/>
              <a:gd name="connsiteY26" fmla="*/ 805739 h 5434893"/>
              <a:gd name="connsiteX27" fmla="*/ 8822739 w 12208633"/>
              <a:gd name="connsiteY27" fmla="*/ 781857 h 5434893"/>
              <a:gd name="connsiteX28" fmla="*/ 8811317 w 12208633"/>
              <a:gd name="connsiteY28" fmla="*/ 771474 h 5434893"/>
              <a:gd name="connsiteX29" fmla="*/ 8773938 w 12208633"/>
              <a:gd name="connsiteY29" fmla="*/ 771474 h 5434893"/>
              <a:gd name="connsiteX30" fmla="*/ 8756286 w 12208633"/>
              <a:gd name="connsiteY30" fmla="*/ 754342 h 5434893"/>
              <a:gd name="connsiteX31" fmla="*/ 8756286 w 12208633"/>
              <a:gd name="connsiteY31" fmla="*/ 725269 h 5434893"/>
              <a:gd name="connsiteX32" fmla="*/ 8755767 w 12208633"/>
              <a:gd name="connsiteY32" fmla="*/ 725269 h 5434893"/>
              <a:gd name="connsiteX33" fmla="*/ 8755767 w 12208633"/>
              <a:gd name="connsiteY33" fmla="*/ 694638 h 5434893"/>
              <a:gd name="connsiteX34" fmla="*/ 8744865 w 12208633"/>
              <a:gd name="connsiteY34" fmla="*/ 683217 h 5434893"/>
              <a:gd name="connsiteX35" fmla="*/ 5999516 w 12208633"/>
              <a:gd name="connsiteY35" fmla="*/ 672943 h 5434893"/>
              <a:gd name="connsiteX36" fmla="*/ 5999516 w 12208633"/>
              <a:gd name="connsiteY36" fmla="*/ 672950 h 5434893"/>
              <a:gd name="connsiteX37" fmla="*/ 6106191 w 12208633"/>
              <a:gd name="connsiteY37" fmla="*/ 672950 h 5434893"/>
              <a:gd name="connsiteX38" fmla="*/ 6106226 w 12208633"/>
              <a:gd name="connsiteY38" fmla="*/ 672943 h 5434893"/>
              <a:gd name="connsiteX39" fmla="*/ 6103287 w 12208633"/>
              <a:gd name="connsiteY39" fmla="*/ 672943 h 5434893"/>
              <a:gd name="connsiteX40" fmla="*/ 6095614 w 12208633"/>
              <a:gd name="connsiteY40" fmla="*/ 672943 h 5434893"/>
              <a:gd name="connsiteX41" fmla="*/ 5844017 w 12208633"/>
              <a:gd name="connsiteY41" fmla="*/ 672943 h 5434893"/>
              <a:gd name="connsiteX42" fmla="*/ 5844017 w 12208633"/>
              <a:gd name="connsiteY42" fmla="*/ 672950 h 5434893"/>
              <a:gd name="connsiteX43" fmla="*/ 5950885 w 12208633"/>
              <a:gd name="connsiteY43" fmla="*/ 672950 h 5434893"/>
              <a:gd name="connsiteX44" fmla="*/ 5950920 w 12208633"/>
              <a:gd name="connsiteY44" fmla="*/ 672943 h 5434893"/>
              <a:gd name="connsiteX45" fmla="*/ 5947738 w 12208633"/>
              <a:gd name="connsiteY45" fmla="*/ 672943 h 5434893"/>
              <a:gd name="connsiteX46" fmla="*/ 5940066 w 12208633"/>
              <a:gd name="connsiteY46" fmla="*/ 672943 h 5434893"/>
              <a:gd name="connsiteX47" fmla="*/ 2661207 w 12208633"/>
              <a:gd name="connsiteY47" fmla="*/ 578320 h 5434893"/>
              <a:gd name="connsiteX48" fmla="*/ 2649387 w 12208633"/>
              <a:gd name="connsiteY48" fmla="*/ 591167 h 5434893"/>
              <a:gd name="connsiteX49" fmla="*/ 2649387 w 12208633"/>
              <a:gd name="connsiteY49" fmla="*/ 660718 h 5434893"/>
              <a:gd name="connsiteX50" fmla="*/ 2661207 w 12208633"/>
              <a:gd name="connsiteY50" fmla="*/ 660966 h 5434893"/>
              <a:gd name="connsiteX51" fmla="*/ 2661207 w 12208633"/>
              <a:gd name="connsiteY51" fmla="*/ 612643 h 5434893"/>
              <a:gd name="connsiteX52" fmla="*/ 2521154 w 12208633"/>
              <a:gd name="connsiteY52" fmla="*/ 535617 h 5434893"/>
              <a:gd name="connsiteX53" fmla="*/ 2510252 w 12208633"/>
              <a:gd name="connsiteY53" fmla="*/ 547038 h 5434893"/>
              <a:gd name="connsiteX54" fmla="*/ 2510252 w 12208633"/>
              <a:gd name="connsiteY54" fmla="*/ 577669 h 5434893"/>
              <a:gd name="connsiteX55" fmla="*/ 2509733 w 12208633"/>
              <a:gd name="connsiteY55" fmla="*/ 577669 h 5434893"/>
              <a:gd name="connsiteX56" fmla="*/ 2509733 w 12208633"/>
              <a:gd name="connsiteY56" fmla="*/ 606742 h 5434893"/>
              <a:gd name="connsiteX57" fmla="*/ 2492081 w 12208633"/>
              <a:gd name="connsiteY57" fmla="*/ 623874 h 5434893"/>
              <a:gd name="connsiteX58" fmla="*/ 2454702 w 12208633"/>
              <a:gd name="connsiteY58" fmla="*/ 623874 h 5434893"/>
              <a:gd name="connsiteX59" fmla="*/ 2443280 w 12208633"/>
              <a:gd name="connsiteY59" fmla="*/ 634257 h 5434893"/>
              <a:gd name="connsiteX60" fmla="*/ 2458855 w 12208633"/>
              <a:gd name="connsiteY60" fmla="*/ 658139 h 5434893"/>
              <a:gd name="connsiteX61" fmla="*/ 2464565 w 12208633"/>
              <a:gd name="connsiteY61" fmla="*/ 671118 h 5434893"/>
              <a:gd name="connsiteX62" fmla="*/ 2464565 w 12208633"/>
              <a:gd name="connsiteY62" fmla="*/ 735104 h 5434893"/>
              <a:gd name="connsiteX63" fmla="*/ 2530525 w 12208633"/>
              <a:gd name="connsiteY63" fmla="*/ 735104 h 5434893"/>
              <a:gd name="connsiteX64" fmla="*/ 2531018 w 12208633"/>
              <a:gd name="connsiteY64" fmla="*/ 546519 h 5434893"/>
              <a:gd name="connsiteX65" fmla="*/ 2521154 w 12208633"/>
              <a:gd name="connsiteY65" fmla="*/ 535617 h 5434893"/>
              <a:gd name="connsiteX66" fmla="*/ 8701774 w 12208633"/>
              <a:gd name="connsiteY66" fmla="*/ 534218 h 5434893"/>
              <a:gd name="connsiteX67" fmla="*/ 8688276 w 12208633"/>
              <a:gd name="connsiteY67" fmla="*/ 540967 h 5434893"/>
              <a:gd name="connsiteX68" fmla="*/ 8695025 w 12208633"/>
              <a:gd name="connsiteY68" fmla="*/ 567963 h 5434893"/>
              <a:gd name="connsiteX69" fmla="*/ 8735520 w 12208633"/>
              <a:gd name="connsiteY69" fmla="*/ 637012 h 5434893"/>
              <a:gd name="connsiteX70" fmla="*/ 8760440 w 12208633"/>
              <a:gd name="connsiteY70" fmla="*/ 664008 h 5434893"/>
              <a:gd name="connsiteX71" fmla="*/ 8767189 w 12208633"/>
              <a:gd name="connsiteY71" fmla="*/ 664527 h 5434893"/>
              <a:gd name="connsiteX72" fmla="*/ 8776534 w 12208633"/>
              <a:gd name="connsiteY72" fmla="*/ 675429 h 5434893"/>
              <a:gd name="connsiteX73" fmla="*/ 8776014 w 12208633"/>
              <a:gd name="connsiteY73" fmla="*/ 724750 h 5434893"/>
              <a:gd name="connsiteX74" fmla="*/ 8799896 w 12208633"/>
              <a:gd name="connsiteY74" fmla="*/ 750708 h 5434893"/>
              <a:gd name="connsiteX75" fmla="*/ 8804049 w 12208633"/>
              <a:gd name="connsiteY75" fmla="*/ 751227 h 5434893"/>
              <a:gd name="connsiteX76" fmla="*/ 8822739 w 12208633"/>
              <a:gd name="connsiteY76" fmla="*/ 740324 h 5434893"/>
              <a:gd name="connsiteX77" fmla="*/ 8806645 w 12208633"/>
              <a:gd name="connsiteY77" fmla="*/ 712809 h 5434893"/>
              <a:gd name="connsiteX78" fmla="*/ 8785359 w 12208633"/>
              <a:gd name="connsiteY78" fmla="*/ 691004 h 5434893"/>
              <a:gd name="connsiteX79" fmla="*/ 8785359 w 12208633"/>
              <a:gd name="connsiteY79" fmla="*/ 620399 h 5434893"/>
              <a:gd name="connsiteX80" fmla="*/ 8784840 w 12208633"/>
              <a:gd name="connsiteY80" fmla="*/ 620399 h 5434893"/>
              <a:gd name="connsiteX81" fmla="*/ 8784840 w 12208633"/>
              <a:gd name="connsiteY81" fmla="*/ 548755 h 5434893"/>
              <a:gd name="connsiteX82" fmla="*/ 8770823 w 12208633"/>
              <a:gd name="connsiteY82" fmla="*/ 534218 h 5434893"/>
              <a:gd name="connsiteX83" fmla="*/ 8701774 w 12208633"/>
              <a:gd name="connsiteY83" fmla="*/ 534218 h 5434893"/>
              <a:gd name="connsiteX84" fmla="*/ 7932693 w 12208633"/>
              <a:gd name="connsiteY84" fmla="*/ 518578 h 5434893"/>
              <a:gd name="connsiteX85" fmla="*/ 7932378 w 12208633"/>
              <a:gd name="connsiteY85" fmla="*/ 519208 h 5434893"/>
              <a:gd name="connsiteX86" fmla="*/ 7932693 w 12208633"/>
              <a:gd name="connsiteY86" fmla="*/ 519208 h 5434893"/>
              <a:gd name="connsiteX87" fmla="*/ 7932693 w 12208633"/>
              <a:gd name="connsiteY87" fmla="*/ 518578 h 5434893"/>
              <a:gd name="connsiteX88" fmla="*/ 7991282 w 12208633"/>
              <a:gd name="connsiteY88" fmla="*/ 518263 h 5434893"/>
              <a:gd name="connsiteX89" fmla="*/ 7991282 w 12208633"/>
              <a:gd name="connsiteY89" fmla="*/ 518892 h 5434893"/>
              <a:gd name="connsiteX90" fmla="*/ 7991597 w 12208633"/>
              <a:gd name="connsiteY90" fmla="*/ 518892 h 5434893"/>
              <a:gd name="connsiteX91" fmla="*/ 7991282 w 12208633"/>
              <a:gd name="connsiteY91" fmla="*/ 518263 h 5434893"/>
              <a:gd name="connsiteX92" fmla="*/ 7933323 w 12208633"/>
              <a:gd name="connsiteY92" fmla="*/ 517633 h 5434893"/>
              <a:gd name="connsiteX93" fmla="*/ 7933008 w 12208633"/>
              <a:gd name="connsiteY93" fmla="*/ 518263 h 5434893"/>
              <a:gd name="connsiteX94" fmla="*/ 7933323 w 12208633"/>
              <a:gd name="connsiteY94" fmla="*/ 518263 h 5434893"/>
              <a:gd name="connsiteX95" fmla="*/ 7933323 w 12208633"/>
              <a:gd name="connsiteY95" fmla="*/ 517633 h 5434893"/>
              <a:gd name="connsiteX96" fmla="*/ 9995853 w 12208633"/>
              <a:gd name="connsiteY96" fmla="*/ 483450 h 5434893"/>
              <a:gd name="connsiteX97" fmla="*/ 9995853 w 12208633"/>
              <a:gd name="connsiteY97" fmla="*/ 547260 h 5434893"/>
              <a:gd name="connsiteX98" fmla="*/ 10005688 w 12208633"/>
              <a:gd name="connsiteY98" fmla="*/ 548252 h 5434893"/>
              <a:gd name="connsiteX99" fmla="*/ 10070193 w 12208633"/>
              <a:gd name="connsiteY99" fmla="*/ 627396 h 5434893"/>
              <a:gd name="connsiteX100" fmla="*/ 10070193 w 12208633"/>
              <a:gd name="connsiteY100" fmla="*/ 839288 h 5434893"/>
              <a:gd name="connsiteX101" fmla="*/ 10098404 w 12208633"/>
              <a:gd name="connsiteY101" fmla="*/ 839288 h 5434893"/>
              <a:gd name="connsiteX102" fmla="*/ 10098404 w 12208633"/>
              <a:gd name="connsiteY102" fmla="*/ 483450 h 5434893"/>
              <a:gd name="connsiteX103" fmla="*/ 9781381 w 12208633"/>
              <a:gd name="connsiteY103" fmla="*/ 483450 h 5434893"/>
              <a:gd name="connsiteX104" fmla="*/ 9781381 w 12208633"/>
              <a:gd name="connsiteY104" fmla="*/ 547123 h 5434893"/>
              <a:gd name="connsiteX105" fmla="*/ 9792075 w 12208633"/>
              <a:gd name="connsiteY105" fmla="*/ 548201 h 5434893"/>
              <a:gd name="connsiteX106" fmla="*/ 9856579 w 12208633"/>
              <a:gd name="connsiteY106" fmla="*/ 627345 h 5434893"/>
              <a:gd name="connsiteX107" fmla="*/ 9856579 w 12208633"/>
              <a:gd name="connsiteY107" fmla="*/ 839288 h 5434893"/>
              <a:gd name="connsiteX108" fmla="*/ 9908622 w 12208633"/>
              <a:gd name="connsiteY108" fmla="*/ 839288 h 5434893"/>
              <a:gd name="connsiteX109" fmla="*/ 9908621 w 12208633"/>
              <a:gd name="connsiteY109" fmla="*/ 627396 h 5434893"/>
              <a:gd name="connsiteX110" fmla="*/ 9908622 w 12208633"/>
              <a:gd name="connsiteY110" fmla="*/ 627394 h 5434893"/>
              <a:gd name="connsiteX111" fmla="*/ 9908622 w 12208633"/>
              <a:gd name="connsiteY111" fmla="*/ 620889 h 5434893"/>
              <a:gd name="connsiteX112" fmla="*/ 9909277 w 12208633"/>
              <a:gd name="connsiteY112" fmla="*/ 620889 h 5434893"/>
              <a:gd name="connsiteX113" fmla="*/ 9910263 w 12208633"/>
              <a:gd name="connsiteY113" fmla="*/ 611115 h 5434893"/>
              <a:gd name="connsiteX114" fmla="*/ 9975107 w 12208633"/>
              <a:gd name="connsiteY114" fmla="*/ 547872 h 5434893"/>
              <a:gd name="connsiteX115" fmla="*/ 9975644 w 12208633"/>
              <a:gd name="connsiteY115" fmla="*/ 547825 h 5434893"/>
              <a:gd name="connsiteX116" fmla="*/ 9975644 w 12208633"/>
              <a:gd name="connsiteY116" fmla="*/ 483450 h 5434893"/>
              <a:gd name="connsiteX117" fmla="*/ 4460613 w 12208633"/>
              <a:gd name="connsiteY117" fmla="*/ 410313 h 5434893"/>
              <a:gd name="connsiteX118" fmla="*/ 4460613 w 12208633"/>
              <a:gd name="connsiteY118" fmla="*/ 474688 h 5434893"/>
              <a:gd name="connsiteX119" fmla="*/ 4461150 w 12208633"/>
              <a:gd name="connsiteY119" fmla="*/ 474735 h 5434893"/>
              <a:gd name="connsiteX120" fmla="*/ 4525994 w 12208633"/>
              <a:gd name="connsiteY120" fmla="*/ 537978 h 5434893"/>
              <a:gd name="connsiteX121" fmla="*/ 4526979 w 12208633"/>
              <a:gd name="connsiteY121" fmla="*/ 547752 h 5434893"/>
              <a:gd name="connsiteX122" fmla="*/ 4527635 w 12208633"/>
              <a:gd name="connsiteY122" fmla="*/ 547752 h 5434893"/>
              <a:gd name="connsiteX123" fmla="*/ 4527635 w 12208633"/>
              <a:gd name="connsiteY123" fmla="*/ 554257 h 5434893"/>
              <a:gd name="connsiteX124" fmla="*/ 4527635 w 12208633"/>
              <a:gd name="connsiteY124" fmla="*/ 554259 h 5434893"/>
              <a:gd name="connsiteX125" fmla="*/ 4527635 w 12208633"/>
              <a:gd name="connsiteY125" fmla="*/ 766151 h 5434893"/>
              <a:gd name="connsiteX126" fmla="*/ 4579677 w 12208633"/>
              <a:gd name="connsiteY126" fmla="*/ 766151 h 5434893"/>
              <a:gd name="connsiteX127" fmla="*/ 4579677 w 12208633"/>
              <a:gd name="connsiteY127" fmla="*/ 554208 h 5434893"/>
              <a:gd name="connsiteX128" fmla="*/ 4644181 w 12208633"/>
              <a:gd name="connsiteY128" fmla="*/ 475064 h 5434893"/>
              <a:gd name="connsiteX129" fmla="*/ 4654875 w 12208633"/>
              <a:gd name="connsiteY129" fmla="*/ 473986 h 5434893"/>
              <a:gd name="connsiteX130" fmla="*/ 4654875 w 12208633"/>
              <a:gd name="connsiteY130" fmla="*/ 410313 h 5434893"/>
              <a:gd name="connsiteX131" fmla="*/ 4337854 w 12208633"/>
              <a:gd name="connsiteY131" fmla="*/ 410313 h 5434893"/>
              <a:gd name="connsiteX132" fmla="*/ 4337854 w 12208633"/>
              <a:gd name="connsiteY132" fmla="*/ 645080 h 5434893"/>
              <a:gd name="connsiteX133" fmla="*/ 4354002 w 12208633"/>
              <a:gd name="connsiteY133" fmla="*/ 645080 h 5434893"/>
              <a:gd name="connsiteX134" fmla="*/ 4366063 w 12208633"/>
              <a:gd name="connsiteY134" fmla="*/ 645080 h 5434893"/>
              <a:gd name="connsiteX135" fmla="*/ 4366063 w 12208633"/>
              <a:gd name="connsiteY135" fmla="*/ 554259 h 5434893"/>
              <a:gd name="connsiteX136" fmla="*/ 4430568 w 12208633"/>
              <a:gd name="connsiteY136" fmla="*/ 475115 h 5434893"/>
              <a:gd name="connsiteX137" fmla="*/ 4440404 w 12208633"/>
              <a:gd name="connsiteY137" fmla="*/ 474123 h 5434893"/>
              <a:gd name="connsiteX138" fmla="*/ 4440404 w 12208633"/>
              <a:gd name="connsiteY138" fmla="*/ 410313 h 5434893"/>
              <a:gd name="connsiteX139" fmla="*/ 2495196 w 12208633"/>
              <a:gd name="connsiteY139" fmla="*/ 386617 h 5434893"/>
              <a:gd name="connsiteX140" fmla="*/ 2481179 w 12208633"/>
              <a:gd name="connsiteY140" fmla="*/ 401154 h 5434893"/>
              <a:gd name="connsiteX141" fmla="*/ 2481179 w 12208633"/>
              <a:gd name="connsiteY141" fmla="*/ 472798 h 5434893"/>
              <a:gd name="connsiteX142" fmla="*/ 2480660 w 12208633"/>
              <a:gd name="connsiteY142" fmla="*/ 472798 h 5434893"/>
              <a:gd name="connsiteX143" fmla="*/ 2480660 w 12208633"/>
              <a:gd name="connsiteY143" fmla="*/ 543404 h 5434893"/>
              <a:gd name="connsiteX144" fmla="*/ 2459374 w 12208633"/>
              <a:gd name="connsiteY144" fmla="*/ 565209 h 5434893"/>
              <a:gd name="connsiteX145" fmla="*/ 2443280 w 12208633"/>
              <a:gd name="connsiteY145" fmla="*/ 592724 h 5434893"/>
              <a:gd name="connsiteX146" fmla="*/ 2461970 w 12208633"/>
              <a:gd name="connsiteY146" fmla="*/ 603627 h 5434893"/>
              <a:gd name="connsiteX147" fmla="*/ 2466123 w 12208633"/>
              <a:gd name="connsiteY147" fmla="*/ 603108 h 5434893"/>
              <a:gd name="connsiteX148" fmla="*/ 2490005 w 12208633"/>
              <a:gd name="connsiteY148" fmla="*/ 577150 h 5434893"/>
              <a:gd name="connsiteX149" fmla="*/ 2489485 w 12208633"/>
              <a:gd name="connsiteY149" fmla="*/ 527829 h 5434893"/>
              <a:gd name="connsiteX150" fmla="*/ 2498830 w 12208633"/>
              <a:gd name="connsiteY150" fmla="*/ 516927 h 5434893"/>
              <a:gd name="connsiteX151" fmla="*/ 2505579 w 12208633"/>
              <a:gd name="connsiteY151" fmla="*/ 516408 h 5434893"/>
              <a:gd name="connsiteX152" fmla="*/ 2530499 w 12208633"/>
              <a:gd name="connsiteY152" fmla="*/ 489411 h 5434893"/>
              <a:gd name="connsiteX153" fmla="*/ 2570994 w 12208633"/>
              <a:gd name="connsiteY153" fmla="*/ 420363 h 5434893"/>
              <a:gd name="connsiteX154" fmla="*/ 2577743 w 12208633"/>
              <a:gd name="connsiteY154" fmla="*/ 393366 h 5434893"/>
              <a:gd name="connsiteX155" fmla="*/ 2564244 w 12208633"/>
              <a:gd name="connsiteY155" fmla="*/ 386617 h 5434893"/>
              <a:gd name="connsiteX156" fmla="*/ 2495196 w 12208633"/>
              <a:gd name="connsiteY156" fmla="*/ 386617 h 5434893"/>
              <a:gd name="connsiteX157" fmla="*/ 9258835 w 12208633"/>
              <a:gd name="connsiteY157" fmla="*/ 0 h 5434893"/>
              <a:gd name="connsiteX158" fmla="*/ 9334633 w 12208633"/>
              <a:gd name="connsiteY158" fmla="*/ 0 h 5434893"/>
              <a:gd name="connsiteX159" fmla="*/ 9369417 w 12208633"/>
              <a:gd name="connsiteY159" fmla="*/ 714886 h 5434893"/>
              <a:gd name="connsiteX160" fmla="*/ 9451963 w 12208633"/>
              <a:gd name="connsiteY160" fmla="*/ 716443 h 5434893"/>
              <a:gd name="connsiteX161" fmla="*/ 9451511 w 12208633"/>
              <a:gd name="connsiteY161" fmla="*/ 839288 h 5434893"/>
              <a:gd name="connsiteX162" fmla="*/ 9695008 w 12208633"/>
              <a:gd name="connsiteY162" fmla="*/ 839288 h 5434893"/>
              <a:gd name="connsiteX163" fmla="*/ 9695008 w 12208633"/>
              <a:gd name="connsiteY163" fmla="*/ 627345 h 5434893"/>
              <a:gd name="connsiteX164" fmla="*/ 9695008 w 12208633"/>
              <a:gd name="connsiteY164" fmla="*/ 627342 h 5434893"/>
              <a:gd name="connsiteX165" fmla="*/ 9695008 w 12208633"/>
              <a:gd name="connsiteY165" fmla="*/ 620838 h 5434893"/>
              <a:gd name="connsiteX166" fmla="*/ 9695582 w 12208633"/>
              <a:gd name="connsiteY166" fmla="*/ 620838 h 5434893"/>
              <a:gd name="connsiteX167" fmla="*/ 9696270 w 12208633"/>
              <a:gd name="connsiteY167" fmla="*/ 613044 h 5434893"/>
              <a:gd name="connsiteX168" fmla="*/ 9759513 w 12208633"/>
              <a:gd name="connsiteY168" fmla="*/ 548201 h 5434893"/>
              <a:gd name="connsiteX169" fmla="*/ 9761172 w 12208633"/>
              <a:gd name="connsiteY169" fmla="*/ 548033 h 5434893"/>
              <a:gd name="connsiteX170" fmla="*/ 9761172 w 12208633"/>
              <a:gd name="connsiteY170" fmla="*/ 452927 h 5434893"/>
              <a:gd name="connsiteX171" fmla="*/ 9781381 w 12208633"/>
              <a:gd name="connsiteY171" fmla="*/ 452927 h 5434893"/>
              <a:gd name="connsiteX172" fmla="*/ 9781381 w 12208633"/>
              <a:gd name="connsiteY172" fmla="*/ 453137 h 5434893"/>
              <a:gd name="connsiteX173" fmla="*/ 10098404 w 12208633"/>
              <a:gd name="connsiteY173" fmla="*/ 453137 h 5434893"/>
              <a:gd name="connsiteX174" fmla="*/ 10098404 w 12208633"/>
              <a:gd name="connsiteY174" fmla="*/ 395857 h 5434893"/>
              <a:gd name="connsiteX175" fmla="*/ 10098404 w 12208633"/>
              <a:gd name="connsiteY175" fmla="*/ 395855 h 5434893"/>
              <a:gd name="connsiteX176" fmla="*/ 10098404 w 12208633"/>
              <a:gd name="connsiteY176" fmla="*/ 322646 h 5434893"/>
              <a:gd name="connsiteX177" fmla="*/ 10147724 w 12208633"/>
              <a:gd name="connsiteY177" fmla="*/ 322646 h 5434893"/>
              <a:gd name="connsiteX178" fmla="*/ 10192315 w 12208633"/>
              <a:gd name="connsiteY178" fmla="*/ 322646 h 5434893"/>
              <a:gd name="connsiteX179" fmla="*/ 10192315 w 12208633"/>
              <a:gd name="connsiteY179" fmla="*/ 412796 h 5434893"/>
              <a:gd name="connsiteX180" fmla="*/ 10192315 w 12208633"/>
              <a:gd name="connsiteY180" fmla="*/ 839288 h 5434893"/>
              <a:gd name="connsiteX181" fmla="*/ 10237382 w 12208633"/>
              <a:gd name="connsiteY181" fmla="*/ 839288 h 5434893"/>
              <a:gd name="connsiteX182" fmla="*/ 10237382 w 12208633"/>
              <a:gd name="connsiteY182" fmla="*/ 787976 h 5434893"/>
              <a:gd name="connsiteX183" fmla="*/ 10237382 w 12208633"/>
              <a:gd name="connsiteY183" fmla="*/ 787525 h 5434893"/>
              <a:gd name="connsiteX184" fmla="*/ 10237382 w 12208633"/>
              <a:gd name="connsiteY184" fmla="*/ 786823 h 5434893"/>
              <a:gd name="connsiteX185" fmla="*/ 10293811 w 12208633"/>
              <a:gd name="connsiteY185" fmla="*/ 786823 h 5434893"/>
              <a:gd name="connsiteX186" fmla="*/ 10293811 w 12208633"/>
              <a:gd name="connsiteY186" fmla="*/ 486617 h 5434893"/>
              <a:gd name="connsiteX187" fmla="*/ 10293811 w 12208633"/>
              <a:gd name="connsiteY187" fmla="*/ 486615 h 5434893"/>
              <a:gd name="connsiteX188" fmla="*/ 10293811 w 12208633"/>
              <a:gd name="connsiteY188" fmla="*/ 412796 h 5434893"/>
              <a:gd name="connsiteX189" fmla="*/ 10293812 w 12208633"/>
              <a:gd name="connsiteY189" fmla="*/ 412796 h 5434893"/>
              <a:gd name="connsiteX190" fmla="*/ 10364543 w 12208633"/>
              <a:gd name="connsiteY190" fmla="*/ 412796 h 5434893"/>
              <a:gd name="connsiteX191" fmla="*/ 10435273 w 12208633"/>
              <a:gd name="connsiteY191" fmla="*/ 412796 h 5434893"/>
              <a:gd name="connsiteX192" fmla="*/ 10435273 w 12208633"/>
              <a:gd name="connsiteY192" fmla="*/ 493478 h 5434893"/>
              <a:gd name="connsiteX193" fmla="*/ 10435272 w 12208633"/>
              <a:gd name="connsiteY193" fmla="*/ 493478 h 5434893"/>
              <a:gd name="connsiteX194" fmla="*/ 10435272 w 12208633"/>
              <a:gd name="connsiteY194" fmla="*/ 787653 h 5434893"/>
              <a:gd name="connsiteX195" fmla="*/ 10479889 w 12208633"/>
              <a:gd name="connsiteY195" fmla="*/ 787653 h 5434893"/>
              <a:gd name="connsiteX196" fmla="*/ 10479889 w 12208633"/>
              <a:gd name="connsiteY196" fmla="*/ 834346 h 5434893"/>
              <a:gd name="connsiteX197" fmla="*/ 10479889 w 12208633"/>
              <a:gd name="connsiteY197" fmla="*/ 883894 h 5434893"/>
              <a:gd name="connsiteX198" fmla="*/ 10634153 w 12208633"/>
              <a:gd name="connsiteY198" fmla="*/ 798062 h 5434893"/>
              <a:gd name="connsiteX199" fmla="*/ 10634153 w 12208633"/>
              <a:gd name="connsiteY199" fmla="*/ 890261 h 5434893"/>
              <a:gd name="connsiteX200" fmla="*/ 10799859 w 12208633"/>
              <a:gd name="connsiteY200" fmla="*/ 798062 h 5434893"/>
              <a:gd name="connsiteX201" fmla="*/ 10799859 w 12208633"/>
              <a:gd name="connsiteY201" fmla="*/ 890261 h 5434893"/>
              <a:gd name="connsiteX202" fmla="*/ 10965565 w 12208633"/>
              <a:gd name="connsiteY202" fmla="*/ 798062 h 5434893"/>
              <a:gd name="connsiteX203" fmla="*/ 10965565 w 12208633"/>
              <a:gd name="connsiteY203" fmla="*/ 890261 h 5434893"/>
              <a:gd name="connsiteX204" fmla="*/ 11131272 w 12208633"/>
              <a:gd name="connsiteY204" fmla="*/ 798062 h 5434893"/>
              <a:gd name="connsiteX205" fmla="*/ 11131272 w 12208633"/>
              <a:gd name="connsiteY205" fmla="*/ 894809 h 5434893"/>
              <a:gd name="connsiteX206" fmla="*/ 10965565 w 12208633"/>
              <a:gd name="connsiteY206" fmla="*/ 894809 h 5434893"/>
              <a:gd name="connsiteX207" fmla="*/ 10957391 w 12208633"/>
              <a:gd name="connsiteY207" fmla="*/ 894809 h 5434893"/>
              <a:gd name="connsiteX208" fmla="*/ 10799859 w 12208633"/>
              <a:gd name="connsiteY208" fmla="*/ 894809 h 5434893"/>
              <a:gd name="connsiteX209" fmla="*/ 10791685 w 12208633"/>
              <a:gd name="connsiteY209" fmla="*/ 894809 h 5434893"/>
              <a:gd name="connsiteX210" fmla="*/ 10634153 w 12208633"/>
              <a:gd name="connsiteY210" fmla="*/ 894809 h 5434893"/>
              <a:gd name="connsiteX211" fmla="*/ 10625978 w 12208633"/>
              <a:gd name="connsiteY211" fmla="*/ 894809 h 5434893"/>
              <a:gd name="connsiteX212" fmla="*/ 10479889 w 12208633"/>
              <a:gd name="connsiteY212" fmla="*/ 894809 h 5434893"/>
              <a:gd name="connsiteX213" fmla="*/ 10479889 w 12208633"/>
              <a:gd name="connsiteY213" fmla="*/ 894815 h 5434893"/>
              <a:gd name="connsiteX214" fmla="*/ 11131272 w 12208633"/>
              <a:gd name="connsiteY214" fmla="*/ 894815 h 5434893"/>
              <a:gd name="connsiteX215" fmla="*/ 11131272 w 12208633"/>
              <a:gd name="connsiteY215" fmla="*/ 930426 h 5434893"/>
              <a:gd name="connsiteX216" fmla="*/ 11131272 w 12208633"/>
              <a:gd name="connsiteY216" fmla="*/ 1058032 h 5434893"/>
              <a:gd name="connsiteX217" fmla="*/ 11135416 w 12208633"/>
              <a:gd name="connsiteY217" fmla="*/ 1058032 h 5434893"/>
              <a:gd name="connsiteX218" fmla="*/ 11135416 w 12208633"/>
              <a:gd name="connsiteY218" fmla="*/ 475513 h 5434893"/>
              <a:gd name="connsiteX219" fmla="*/ 11317073 w 12208633"/>
              <a:gd name="connsiteY219" fmla="*/ 475513 h 5434893"/>
              <a:gd name="connsiteX220" fmla="*/ 11317073 w 12208633"/>
              <a:gd name="connsiteY220" fmla="*/ 957415 h 5434893"/>
              <a:gd name="connsiteX221" fmla="*/ 11385524 w 12208633"/>
              <a:gd name="connsiteY221" fmla="*/ 864742 h 5434893"/>
              <a:gd name="connsiteX222" fmla="*/ 11467139 w 12208633"/>
              <a:gd name="connsiteY222" fmla="*/ 970654 h 5434893"/>
              <a:gd name="connsiteX223" fmla="*/ 11540855 w 12208633"/>
              <a:gd name="connsiteY223" fmla="*/ 864742 h 5434893"/>
              <a:gd name="connsiteX224" fmla="*/ 11622470 w 12208633"/>
              <a:gd name="connsiteY224" fmla="*/ 970654 h 5434893"/>
              <a:gd name="connsiteX225" fmla="*/ 11696186 w 12208633"/>
              <a:gd name="connsiteY225" fmla="*/ 864742 h 5434893"/>
              <a:gd name="connsiteX226" fmla="*/ 11777800 w 12208633"/>
              <a:gd name="connsiteY226" fmla="*/ 970654 h 5434893"/>
              <a:gd name="connsiteX227" fmla="*/ 11777800 w 12208633"/>
              <a:gd name="connsiteY227" fmla="*/ 994485 h 5434893"/>
              <a:gd name="connsiteX228" fmla="*/ 11851517 w 12208633"/>
              <a:gd name="connsiteY228" fmla="*/ 994485 h 5434893"/>
              <a:gd name="connsiteX229" fmla="*/ 11851517 w 12208633"/>
              <a:gd name="connsiteY229" fmla="*/ 920346 h 5434893"/>
              <a:gd name="connsiteX230" fmla="*/ 11759371 w 12208633"/>
              <a:gd name="connsiteY230" fmla="*/ 806490 h 5434893"/>
              <a:gd name="connsiteX231" fmla="*/ 11851517 w 12208633"/>
              <a:gd name="connsiteY231" fmla="*/ 692634 h 5434893"/>
              <a:gd name="connsiteX232" fmla="*/ 11851517 w 12208633"/>
              <a:gd name="connsiteY232" fmla="*/ 562891 h 5434893"/>
              <a:gd name="connsiteX233" fmla="*/ 11898906 w 12208633"/>
              <a:gd name="connsiteY233" fmla="*/ 562891 h 5434893"/>
              <a:gd name="connsiteX234" fmla="*/ 11898906 w 12208633"/>
              <a:gd name="connsiteY234" fmla="*/ 692634 h 5434893"/>
              <a:gd name="connsiteX235" fmla="*/ 11991051 w 12208633"/>
              <a:gd name="connsiteY235" fmla="*/ 806490 h 5434893"/>
              <a:gd name="connsiteX236" fmla="*/ 11898906 w 12208633"/>
              <a:gd name="connsiteY236" fmla="*/ 920346 h 5434893"/>
              <a:gd name="connsiteX237" fmla="*/ 11898906 w 12208633"/>
              <a:gd name="connsiteY237" fmla="*/ 994485 h 5434893"/>
              <a:gd name="connsiteX238" fmla="*/ 11962091 w 12208633"/>
              <a:gd name="connsiteY238" fmla="*/ 994485 h 5434893"/>
              <a:gd name="connsiteX239" fmla="*/ 11962091 w 12208633"/>
              <a:gd name="connsiteY239" fmla="*/ 917698 h 5434893"/>
              <a:gd name="connsiteX240" fmla="*/ 12041073 w 12208633"/>
              <a:gd name="connsiteY240" fmla="*/ 917698 h 5434893"/>
              <a:gd name="connsiteX241" fmla="*/ 12041073 w 12208633"/>
              <a:gd name="connsiteY241" fmla="*/ 817081 h 5434893"/>
              <a:gd name="connsiteX242" fmla="*/ 12155715 w 12208633"/>
              <a:gd name="connsiteY242" fmla="*/ 817081 h 5434893"/>
              <a:gd name="connsiteX243" fmla="*/ 12200316 w 12208633"/>
              <a:gd name="connsiteY243" fmla="*/ 817081 h 5434893"/>
              <a:gd name="connsiteX244" fmla="*/ 12200316 w 12208633"/>
              <a:gd name="connsiteY244" fmla="*/ 1105184 h 5434893"/>
              <a:gd name="connsiteX245" fmla="*/ 12208559 w 12208633"/>
              <a:gd name="connsiteY245" fmla="*/ 1105184 h 5434893"/>
              <a:gd name="connsiteX246" fmla="*/ 12208559 w 12208633"/>
              <a:gd name="connsiteY246" fmla="*/ 1153840 h 5434893"/>
              <a:gd name="connsiteX247" fmla="*/ 12208559 w 12208633"/>
              <a:gd name="connsiteY247" fmla="*/ 1225322 h 5434893"/>
              <a:gd name="connsiteX248" fmla="*/ 12208633 w 12208633"/>
              <a:gd name="connsiteY248" fmla="*/ 1225322 h 5434893"/>
              <a:gd name="connsiteX249" fmla="*/ 12208633 w 12208633"/>
              <a:gd name="connsiteY249" fmla="*/ 1247932 h 5434893"/>
              <a:gd name="connsiteX250" fmla="*/ 12200316 w 12208633"/>
              <a:gd name="connsiteY250" fmla="*/ 1247932 h 5434893"/>
              <a:gd name="connsiteX251" fmla="*/ 12200316 w 12208633"/>
              <a:gd name="connsiteY251" fmla="*/ 5434893 h 5434893"/>
              <a:gd name="connsiteX252" fmla="*/ 8318 w 12208633"/>
              <a:gd name="connsiteY252" fmla="*/ 5434893 h 5434893"/>
              <a:gd name="connsiteX253" fmla="*/ 8318 w 12208633"/>
              <a:gd name="connsiteY253" fmla="*/ 1247932 h 5434893"/>
              <a:gd name="connsiteX254" fmla="*/ 0 w 12208633"/>
              <a:gd name="connsiteY254" fmla="*/ 1247932 h 5434893"/>
              <a:gd name="connsiteX255" fmla="*/ 0 w 12208633"/>
              <a:gd name="connsiteY255" fmla="*/ 1225322 h 5434893"/>
              <a:gd name="connsiteX256" fmla="*/ 0 w 12208633"/>
              <a:gd name="connsiteY256" fmla="*/ 1063433 h 5434893"/>
              <a:gd name="connsiteX257" fmla="*/ 56578 w 12208633"/>
              <a:gd name="connsiteY257" fmla="*/ 1063433 h 5434893"/>
              <a:gd name="connsiteX258" fmla="*/ 146955 w 12208633"/>
              <a:gd name="connsiteY258" fmla="*/ 1063433 h 5434893"/>
              <a:gd name="connsiteX259" fmla="*/ 146955 w 12208633"/>
              <a:gd name="connsiteY259" fmla="*/ 480915 h 5434893"/>
              <a:gd name="connsiteX260" fmla="*/ 328613 w 12208633"/>
              <a:gd name="connsiteY260" fmla="*/ 480915 h 5434893"/>
              <a:gd name="connsiteX261" fmla="*/ 328613 w 12208633"/>
              <a:gd name="connsiteY261" fmla="*/ 962816 h 5434893"/>
              <a:gd name="connsiteX262" fmla="*/ 397064 w 12208633"/>
              <a:gd name="connsiteY262" fmla="*/ 870143 h 5434893"/>
              <a:gd name="connsiteX263" fmla="*/ 478678 w 12208633"/>
              <a:gd name="connsiteY263" fmla="*/ 976055 h 5434893"/>
              <a:gd name="connsiteX264" fmla="*/ 552394 w 12208633"/>
              <a:gd name="connsiteY264" fmla="*/ 870143 h 5434893"/>
              <a:gd name="connsiteX265" fmla="*/ 634009 w 12208633"/>
              <a:gd name="connsiteY265" fmla="*/ 976055 h 5434893"/>
              <a:gd name="connsiteX266" fmla="*/ 707725 w 12208633"/>
              <a:gd name="connsiteY266" fmla="*/ 870143 h 5434893"/>
              <a:gd name="connsiteX267" fmla="*/ 789340 w 12208633"/>
              <a:gd name="connsiteY267" fmla="*/ 976055 h 5434893"/>
              <a:gd name="connsiteX268" fmla="*/ 789340 w 12208633"/>
              <a:gd name="connsiteY268" fmla="*/ 999886 h 5434893"/>
              <a:gd name="connsiteX269" fmla="*/ 863056 w 12208633"/>
              <a:gd name="connsiteY269" fmla="*/ 999886 h 5434893"/>
              <a:gd name="connsiteX270" fmla="*/ 863056 w 12208633"/>
              <a:gd name="connsiteY270" fmla="*/ 925747 h 5434893"/>
              <a:gd name="connsiteX271" fmla="*/ 770911 w 12208633"/>
              <a:gd name="connsiteY271" fmla="*/ 811891 h 5434893"/>
              <a:gd name="connsiteX272" fmla="*/ 863056 w 12208633"/>
              <a:gd name="connsiteY272" fmla="*/ 698035 h 5434893"/>
              <a:gd name="connsiteX273" fmla="*/ 863056 w 12208633"/>
              <a:gd name="connsiteY273" fmla="*/ 568293 h 5434893"/>
              <a:gd name="connsiteX274" fmla="*/ 910445 w 12208633"/>
              <a:gd name="connsiteY274" fmla="*/ 568293 h 5434893"/>
              <a:gd name="connsiteX275" fmla="*/ 910445 w 12208633"/>
              <a:gd name="connsiteY275" fmla="*/ 698035 h 5434893"/>
              <a:gd name="connsiteX276" fmla="*/ 1002590 w 12208633"/>
              <a:gd name="connsiteY276" fmla="*/ 811891 h 5434893"/>
              <a:gd name="connsiteX277" fmla="*/ 910445 w 12208633"/>
              <a:gd name="connsiteY277" fmla="*/ 925747 h 5434893"/>
              <a:gd name="connsiteX278" fmla="*/ 910445 w 12208633"/>
              <a:gd name="connsiteY278" fmla="*/ 999886 h 5434893"/>
              <a:gd name="connsiteX279" fmla="*/ 973630 w 12208633"/>
              <a:gd name="connsiteY279" fmla="*/ 999886 h 5434893"/>
              <a:gd name="connsiteX280" fmla="*/ 973630 w 12208633"/>
              <a:gd name="connsiteY280" fmla="*/ 923099 h 5434893"/>
              <a:gd name="connsiteX281" fmla="*/ 1052612 w 12208633"/>
              <a:gd name="connsiteY281" fmla="*/ 923099 h 5434893"/>
              <a:gd name="connsiteX282" fmla="*/ 1052612 w 12208633"/>
              <a:gd name="connsiteY282" fmla="*/ 822482 h 5434893"/>
              <a:gd name="connsiteX283" fmla="*/ 1223739 w 12208633"/>
              <a:gd name="connsiteY283" fmla="*/ 822482 h 5434893"/>
              <a:gd name="connsiteX284" fmla="*/ 1223739 w 12208633"/>
              <a:gd name="connsiteY284" fmla="*/ 533871 h 5434893"/>
              <a:gd name="connsiteX285" fmla="*/ 1452786 w 12208633"/>
              <a:gd name="connsiteY285" fmla="*/ 533871 h 5434893"/>
              <a:gd name="connsiteX286" fmla="*/ 1452786 w 12208633"/>
              <a:gd name="connsiteY286" fmla="*/ 827778 h 5434893"/>
              <a:gd name="connsiteX287" fmla="*/ 1687099 w 12208633"/>
              <a:gd name="connsiteY287" fmla="*/ 827778 h 5434893"/>
              <a:gd name="connsiteX288" fmla="*/ 1687099 w 12208633"/>
              <a:gd name="connsiteY288" fmla="*/ 645080 h 5434893"/>
              <a:gd name="connsiteX289" fmla="*/ 1795945 w 12208633"/>
              <a:gd name="connsiteY289" fmla="*/ 645080 h 5434893"/>
              <a:gd name="connsiteX290" fmla="*/ 1814336 w 12208633"/>
              <a:gd name="connsiteY290" fmla="*/ 645080 h 5434893"/>
              <a:gd name="connsiteX291" fmla="*/ 1814055 w 12208633"/>
              <a:gd name="connsiteY291" fmla="*/ 568843 h 5434893"/>
              <a:gd name="connsiteX292" fmla="*/ 1896602 w 12208633"/>
              <a:gd name="connsiteY292" fmla="*/ 567286 h 5434893"/>
              <a:gd name="connsiteX293" fmla="*/ 1917630 w 12208633"/>
              <a:gd name="connsiteY293" fmla="*/ 135119 h 5434893"/>
              <a:gd name="connsiteX294" fmla="*/ 2020520 w 12208633"/>
              <a:gd name="connsiteY294" fmla="*/ 135119 h 5434893"/>
              <a:gd name="connsiteX295" fmla="*/ 2040929 w 12208633"/>
              <a:gd name="connsiteY295" fmla="*/ 567805 h 5434893"/>
              <a:gd name="connsiteX296" fmla="*/ 2085058 w 12208633"/>
              <a:gd name="connsiteY296" fmla="*/ 569362 h 5434893"/>
              <a:gd name="connsiteX297" fmla="*/ 2104692 w 12208633"/>
              <a:gd name="connsiteY297" fmla="*/ 247596 h 5434893"/>
              <a:gd name="connsiteX298" fmla="*/ 2211603 w 12208633"/>
              <a:gd name="connsiteY298" fmla="*/ 247596 h 5434893"/>
              <a:gd name="connsiteX299" fmla="*/ 2230423 w 12208633"/>
              <a:gd name="connsiteY299" fmla="*/ 571958 h 5434893"/>
              <a:gd name="connsiteX300" fmla="*/ 2293761 w 12208633"/>
              <a:gd name="connsiteY300" fmla="*/ 575073 h 5434893"/>
              <a:gd name="connsiteX301" fmla="*/ 2293761 w 12208633"/>
              <a:gd name="connsiteY301" fmla="*/ 481105 h 5434893"/>
              <a:gd name="connsiteX302" fmla="*/ 2325430 w 12208633"/>
              <a:gd name="connsiteY302" fmla="*/ 425035 h 5434893"/>
              <a:gd name="connsiteX303" fmla="*/ 2333736 w 12208633"/>
              <a:gd name="connsiteY303" fmla="*/ 417248 h 5434893"/>
              <a:gd name="connsiteX304" fmla="*/ 2370078 w 12208633"/>
              <a:gd name="connsiteY304" fmla="*/ 413614 h 5434893"/>
              <a:gd name="connsiteX305" fmla="*/ 2388249 w 12208633"/>
              <a:gd name="connsiteY305" fmla="*/ 430227 h 5434893"/>
              <a:gd name="connsiteX306" fmla="*/ 2411611 w 12208633"/>
              <a:gd name="connsiteY306" fmla="*/ 474355 h 5434893"/>
              <a:gd name="connsiteX307" fmla="*/ 2428224 w 12208633"/>
              <a:gd name="connsiteY307" fmla="*/ 489411 h 5434893"/>
              <a:gd name="connsiteX308" fmla="*/ 2443799 w 12208633"/>
              <a:gd name="connsiteY308" fmla="*/ 504986 h 5434893"/>
              <a:gd name="connsiteX309" fmla="*/ 2443799 w 12208633"/>
              <a:gd name="connsiteY309" fmla="*/ 530425 h 5434893"/>
              <a:gd name="connsiteX310" fmla="*/ 2448472 w 12208633"/>
              <a:gd name="connsiteY310" fmla="*/ 538732 h 5434893"/>
              <a:gd name="connsiteX311" fmla="*/ 2454182 w 12208633"/>
              <a:gd name="connsiteY311" fmla="*/ 529906 h 5434893"/>
              <a:gd name="connsiteX312" fmla="*/ 2455740 w 12208633"/>
              <a:gd name="connsiteY312" fmla="*/ 488892 h 5434893"/>
              <a:gd name="connsiteX313" fmla="*/ 2455740 w 12208633"/>
              <a:gd name="connsiteY313" fmla="*/ 379868 h 5434893"/>
              <a:gd name="connsiteX314" fmla="*/ 2471834 w 12208633"/>
              <a:gd name="connsiteY314" fmla="*/ 361697 h 5434893"/>
              <a:gd name="connsiteX315" fmla="*/ 2590203 w 12208633"/>
              <a:gd name="connsiteY315" fmla="*/ 361697 h 5434893"/>
              <a:gd name="connsiteX316" fmla="*/ 2604220 w 12208633"/>
              <a:gd name="connsiteY316" fmla="*/ 376753 h 5434893"/>
              <a:gd name="connsiteX317" fmla="*/ 2603701 w 12208633"/>
              <a:gd name="connsiteY317" fmla="*/ 404788 h 5434893"/>
              <a:gd name="connsiteX318" fmla="*/ 2616161 w 12208633"/>
              <a:gd name="connsiteY318" fmla="*/ 425035 h 5434893"/>
              <a:gd name="connsiteX319" fmla="*/ 2648868 w 12208633"/>
              <a:gd name="connsiteY319" fmla="*/ 476951 h 5434893"/>
              <a:gd name="connsiteX320" fmla="*/ 2648868 w 12208633"/>
              <a:gd name="connsiteY320" fmla="*/ 527310 h 5434893"/>
              <a:gd name="connsiteX321" fmla="*/ 2651010 w 12208633"/>
              <a:gd name="connsiteY321" fmla="*/ 551386 h 5434893"/>
              <a:gd name="connsiteX322" fmla="*/ 2661207 w 12208633"/>
              <a:gd name="connsiteY322" fmla="*/ 552175 h 5434893"/>
              <a:gd name="connsiteX323" fmla="*/ 2661207 w 12208633"/>
              <a:gd name="connsiteY323" fmla="*/ 497877 h 5434893"/>
              <a:gd name="connsiteX324" fmla="*/ 2661207 w 12208633"/>
              <a:gd name="connsiteY324" fmla="*/ 274385 h 5434893"/>
              <a:gd name="connsiteX325" fmla="*/ 2916581 w 12208633"/>
              <a:gd name="connsiteY325" fmla="*/ 274385 h 5434893"/>
              <a:gd name="connsiteX326" fmla="*/ 2916581 w 12208633"/>
              <a:gd name="connsiteY326" fmla="*/ 623897 h 5434893"/>
              <a:gd name="connsiteX327" fmla="*/ 3103505 w 12208633"/>
              <a:gd name="connsiteY327" fmla="*/ 623897 h 5434893"/>
              <a:gd name="connsiteX328" fmla="*/ 3103505 w 12208633"/>
              <a:gd name="connsiteY328" fmla="*/ 938986 h 5434893"/>
              <a:gd name="connsiteX329" fmla="*/ 3253570 w 12208633"/>
              <a:gd name="connsiteY329" fmla="*/ 938986 h 5434893"/>
              <a:gd name="connsiteX330" fmla="*/ 3253570 w 12208633"/>
              <a:gd name="connsiteY330" fmla="*/ 833074 h 5434893"/>
              <a:gd name="connsiteX331" fmla="*/ 3458923 w 12208633"/>
              <a:gd name="connsiteY331" fmla="*/ 833074 h 5434893"/>
              <a:gd name="connsiteX332" fmla="*/ 3458923 w 12208633"/>
              <a:gd name="connsiteY332" fmla="*/ 449141 h 5434893"/>
              <a:gd name="connsiteX333" fmla="*/ 3619519 w 12208633"/>
              <a:gd name="connsiteY333" fmla="*/ 449141 h 5434893"/>
              <a:gd name="connsiteX334" fmla="*/ 3619519 w 12208633"/>
              <a:gd name="connsiteY334" fmla="*/ 822482 h 5434893"/>
              <a:gd name="connsiteX335" fmla="*/ 3716929 w 12208633"/>
              <a:gd name="connsiteY335" fmla="*/ 822482 h 5434893"/>
              <a:gd name="connsiteX336" fmla="*/ 3716929 w 12208633"/>
              <a:gd name="connsiteY336" fmla="*/ 533871 h 5434893"/>
              <a:gd name="connsiteX337" fmla="*/ 3948609 w 12208633"/>
              <a:gd name="connsiteY337" fmla="*/ 533871 h 5434893"/>
              <a:gd name="connsiteX338" fmla="*/ 3948609 w 12208633"/>
              <a:gd name="connsiteY338" fmla="*/ 827778 h 5434893"/>
              <a:gd name="connsiteX339" fmla="*/ 3952270 w 12208633"/>
              <a:gd name="connsiteY339" fmla="*/ 827778 h 5434893"/>
              <a:gd name="connsiteX340" fmla="*/ 3956368 w 12208633"/>
              <a:gd name="connsiteY340" fmla="*/ 827778 h 5434893"/>
              <a:gd name="connsiteX341" fmla="*/ 3956368 w 12208633"/>
              <a:gd name="connsiteY341" fmla="*/ 761209 h 5434893"/>
              <a:gd name="connsiteX342" fmla="*/ 3956368 w 12208633"/>
              <a:gd name="connsiteY342" fmla="*/ 714516 h 5434893"/>
              <a:gd name="connsiteX343" fmla="*/ 4000985 w 12208633"/>
              <a:gd name="connsiteY343" fmla="*/ 714516 h 5434893"/>
              <a:gd name="connsiteX344" fmla="*/ 4000985 w 12208633"/>
              <a:gd name="connsiteY344" fmla="*/ 420341 h 5434893"/>
              <a:gd name="connsiteX345" fmla="*/ 4000984 w 12208633"/>
              <a:gd name="connsiteY345" fmla="*/ 420341 h 5434893"/>
              <a:gd name="connsiteX346" fmla="*/ 4000984 w 12208633"/>
              <a:gd name="connsiteY346" fmla="*/ 339659 h 5434893"/>
              <a:gd name="connsiteX347" fmla="*/ 4071715 w 12208633"/>
              <a:gd name="connsiteY347" fmla="*/ 339659 h 5434893"/>
              <a:gd name="connsiteX348" fmla="*/ 4142446 w 12208633"/>
              <a:gd name="connsiteY348" fmla="*/ 339659 h 5434893"/>
              <a:gd name="connsiteX349" fmla="*/ 4142446 w 12208633"/>
              <a:gd name="connsiteY349" fmla="*/ 413478 h 5434893"/>
              <a:gd name="connsiteX350" fmla="*/ 4142446 w 12208633"/>
              <a:gd name="connsiteY350" fmla="*/ 413480 h 5434893"/>
              <a:gd name="connsiteX351" fmla="*/ 4142446 w 12208633"/>
              <a:gd name="connsiteY351" fmla="*/ 713686 h 5434893"/>
              <a:gd name="connsiteX352" fmla="*/ 4182921 w 12208633"/>
              <a:gd name="connsiteY352" fmla="*/ 713686 h 5434893"/>
              <a:gd name="connsiteX353" fmla="*/ 4182921 w 12208633"/>
              <a:gd name="connsiteY353" fmla="*/ 705384 h 5434893"/>
              <a:gd name="connsiteX354" fmla="*/ 4182921 w 12208633"/>
              <a:gd name="connsiteY354" fmla="*/ 645080 h 5434893"/>
              <a:gd name="connsiteX355" fmla="*/ 4214842 w 12208633"/>
              <a:gd name="connsiteY355" fmla="*/ 645080 h 5434893"/>
              <a:gd name="connsiteX356" fmla="*/ 4243942 w 12208633"/>
              <a:gd name="connsiteY356" fmla="*/ 645080 h 5434893"/>
              <a:gd name="connsiteX357" fmla="*/ 4243942 w 12208633"/>
              <a:gd name="connsiteY357" fmla="*/ 339659 h 5434893"/>
              <a:gd name="connsiteX358" fmla="*/ 4243942 w 12208633"/>
              <a:gd name="connsiteY358" fmla="*/ 249509 h 5434893"/>
              <a:gd name="connsiteX359" fmla="*/ 4288534 w 12208633"/>
              <a:gd name="connsiteY359" fmla="*/ 249509 h 5434893"/>
              <a:gd name="connsiteX360" fmla="*/ 4337854 w 12208633"/>
              <a:gd name="connsiteY360" fmla="*/ 249509 h 5434893"/>
              <a:gd name="connsiteX361" fmla="*/ 4337854 w 12208633"/>
              <a:gd name="connsiteY361" fmla="*/ 322718 h 5434893"/>
              <a:gd name="connsiteX362" fmla="*/ 4337854 w 12208633"/>
              <a:gd name="connsiteY362" fmla="*/ 322720 h 5434893"/>
              <a:gd name="connsiteX363" fmla="*/ 4337854 w 12208633"/>
              <a:gd name="connsiteY363" fmla="*/ 380000 h 5434893"/>
              <a:gd name="connsiteX364" fmla="*/ 4654875 w 12208633"/>
              <a:gd name="connsiteY364" fmla="*/ 380000 h 5434893"/>
              <a:gd name="connsiteX365" fmla="*/ 4654875 w 12208633"/>
              <a:gd name="connsiteY365" fmla="*/ 379790 h 5434893"/>
              <a:gd name="connsiteX366" fmla="*/ 4675084 w 12208633"/>
              <a:gd name="connsiteY366" fmla="*/ 379790 h 5434893"/>
              <a:gd name="connsiteX367" fmla="*/ 4675084 w 12208633"/>
              <a:gd name="connsiteY367" fmla="*/ 474896 h 5434893"/>
              <a:gd name="connsiteX368" fmla="*/ 4676745 w 12208633"/>
              <a:gd name="connsiteY368" fmla="*/ 475064 h 5434893"/>
              <a:gd name="connsiteX369" fmla="*/ 4739988 w 12208633"/>
              <a:gd name="connsiteY369" fmla="*/ 539907 h 5434893"/>
              <a:gd name="connsiteX370" fmla="*/ 4740674 w 12208633"/>
              <a:gd name="connsiteY370" fmla="*/ 547701 h 5434893"/>
              <a:gd name="connsiteX371" fmla="*/ 4741248 w 12208633"/>
              <a:gd name="connsiteY371" fmla="*/ 547701 h 5434893"/>
              <a:gd name="connsiteX372" fmla="*/ 4741248 w 12208633"/>
              <a:gd name="connsiteY372" fmla="*/ 554205 h 5434893"/>
              <a:gd name="connsiteX373" fmla="*/ 4741248 w 12208633"/>
              <a:gd name="connsiteY373" fmla="*/ 554208 h 5434893"/>
              <a:gd name="connsiteX374" fmla="*/ 4741248 w 12208633"/>
              <a:gd name="connsiteY374" fmla="*/ 739927 h 5434893"/>
              <a:gd name="connsiteX375" fmla="*/ 4764753 w 12208633"/>
              <a:gd name="connsiteY375" fmla="*/ 740400 h 5434893"/>
              <a:gd name="connsiteX376" fmla="*/ 4764753 w 12208633"/>
              <a:gd name="connsiteY376" fmla="*/ 666262 h 5434893"/>
              <a:gd name="connsiteX377" fmla="*/ 4899024 w 12208633"/>
              <a:gd name="connsiteY377" fmla="*/ 666262 h 5434893"/>
              <a:gd name="connsiteX378" fmla="*/ 4899024 w 12208633"/>
              <a:gd name="connsiteY378" fmla="*/ 735104 h 5434893"/>
              <a:gd name="connsiteX379" fmla="*/ 5028026 w 12208633"/>
              <a:gd name="connsiteY379" fmla="*/ 735104 h 5434893"/>
              <a:gd name="connsiteX380" fmla="*/ 5028026 w 12208633"/>
              <a:gd name="connsiteY380" fmla="*/ 658319 h 5434893"/>
              <a:gd name="connsiteX381" fmla="*/ 5154397 w 12208633"/>
              <a:gd name="connsiteY381" fmla="*/ 660966 h 5434893"/>
              <a:gd name="connsiteX382" fmla="*/ 5154397 w 12208633"/>
              <a:gd name="connsiteY382" fmla="*/ 369707 h 5434893"/>
              <a:gd name="connsiteX383" fmla="*/ 5409771 w 12208633"/>
              <a:gd name="connsiteY383" fmla="*/ 369707 h 5434893"/>
              <a:gd name="connsiteX384" fmla="*/ 5409771 w 12208633"/>
              <a:gd name="connsiteY384" fmla="*/ 623897 h 5434893"/>
              <a:gd name="connsiteX385" fmla="*/ 5599327 w 12208633"/>
              <a:gd name="connsiteY385" fmla="*/ 623897 h 5434893"/>
              <a:gd name="connsiteX386" fmla="*/ 5599327 w 12208633"/>
              <a:gd name="connsiteY386" fmla="*/ 681817 h 5434893"/>
              <a:gd name="connsiteX387" fmla="*/ 5599327 w 12208633"/>
              <a:gd name="connsiteY387" fmla="*/ 692743 h 5434893"/>
              <a:gd name="connsiteX388" fmla="*/ 5628967 w 12208633"/>
              <a:gd name="connsiteY388" fmla="*/ 692743 h 5434893"/>
              <a:gd name="connsiteX389" fmla="*/ 5628967 w 12208633"/>
              <a:gd name="connsiteY389" fmla="*/ 672950 h 5434893"/>
              <a:gd name="connsiteX390" fmla="*/ 5794767 w 12208633"/>
              <a:gd name="connsiteY390" fmla="*/ 672950 h 5434893"/>
              <a:gd name="connsiteX391" fmla="*/ 5794803 w 12208633"/>
              <a:gd name="connsiteY391" fmla="*/ 672943 h 5434893"/>
              <a:gd name="connsiteX392" fmla="*/ 5792189 w 12208633"/>
              <a:gd name="connsiteY392" fmla="*/ 672943 h 5434893"/>
              <a:gd name="connsiteX393" fmla="*/ 5784518 w 12208633"/>
              <a:gd name="connsiteY393" fmla="*/ 672943 h 5434893"/>
              <a:gd name="connsiteX394" fmla="*/ 5628967 w 12208633"/>
              <a:gd name="connsiteY394" fmla="*/ 672943 h 5434893"/>
              <a:gd name="connsiteX395" fmla="*/ 5792189 w 12208633"/>
              <a:gd name="connsiteY395" fmla="*/ 576196 h 5434893"/>
              <a:gd name="connsiteX396" fmla="*/ 5792189 w 12208633"/>
              <a:gd name="connsiteY396" fmla="*/ 668395 h 5434893"/>
              <a:gd name="connsiteX397" fmla="*/ 5947738 w 12208633"/>
              <a:gd name="connsiteY397" fmla="*/ 576196 h 5434893"/>
              <a:gd name="connsiteX398" fmla="*/ 5947738 w 12208633"/>
              <a:gd name="connsiteY398" fmla="*/ 668395 h 5434893"/>
              <a:gd name="connsiteX399" fmla="*/ 6103287 w 12208633"/>
              <a:gd name="connsiteY399" fmla="*/ 576196 h 5434893"/>
              <a:gd name="connsiteX400" fmla="*/ 6103287 w 12208633"/>
              <a:gd name="connsiteY400" fmla="*/ 668395 h 5434893"/>
              <a:gd name="connsiteX401" fmla="*/ 6258836 w 12208633"/>
              <a:gd name="connsiteY401" fmla="*/ 576196 h 5434893"/>
              <a:gd name="connsiteX402" fmla="*/ 6258836 w 12208633"/>
              <a:gd name="connsiteY402" fmla="*/ 672943 h 5434893"/>
              <a:gd name="connsiteX403" fmla="*/ 6154820 w 12208633"/>
              <a:gd name="connsiteY403" fmla="*/ 672943 h 5434893"/>
              <a:gd name="connsiteX404" fmla="*/ 6154820 w 12208633"/>
              <a:gd name="connsiteY404" fmla="*/ 672950 h 5434893"/>
              <a:gd name="connsiteX405" fmla="*/ 6258836 w 12208633"/>
              <a:gd name="connsiteY405" fmla="*/ 672950 h 5434893"/>
              <a:gd name="connsiteX406" fmla="*/ 6258836 w 12208633"/>
              <a:gd name="connsiteY406" fmla="*/ 708560 h 5434893"/>
              <a:gd name="connsiteX407" fmla="*/ 6258836 w 12208633"/>
              <a:gd name="connsiteY407" fmla="*/ 726328 h 5434893"/>
              <a:gd name="connsiteX408" fmla="*/ 6349534 w 12208633"/>
              <a:gd name="connsiteY408" fmla="*/ 726328 h 5434893"/>
              <a:gd name="connsiteX409" fmla="*/ 6354387 w 12208633"/>
              <a:gd name="connsiteY409" fmla="*/ 721669 h 5434893"/>
              <a:gd name="connsiteX410" fmla="*/ 6354387 w 12208633"/>
              <a:gd name="connsiteY410" fmla="*/ 653142 h 5434893"/>
              <a:gd name="connsiteX411" fmla="*/ 6351863 w 12208633"/>
              <a:gd name="connsiteY411" fmla="*/ 648482 h 5434893"/>
              <a:gd name="connsiteX412" fmla="*/ 6352251 w 12208633"/>
              <a:gd name="connsiteY412" fmla="*/ 641882 h 5434893"/>
              <a:gd name="connsiteX413" fmla="*/ 6354581 w 12208633"/>
              <a:gd name="connsiteY413" fmla="*/ 638194 h 5434893"/>
              <a:gd name="connsiteX414" fmla="*/ 6354581 w 12208633"/>
              <a:gd name="connsiteY414" fmla="*/ 589854 h 5434893"/>
              <a:gd name="connsiteX415" fmla="*/ 6351863 w 12208633"/>
              <a:gd name="connsiteY415" fmla="*/ 585584 h 5434893"/>
              <a:gd name="connsiteX416" fmla="*/ 6351863 w 12208633"/>
              <a:gd name="connsiteY416" fmla="*/ 579954 h 5434893"/>
              <a:gd name="connsiteX417" fmla="*/ 6354581 w 12208633"/>
              <a:gd name="connsiteY417" fmla="*/ 574712 h 5434893"/>
              <a:gd name="connsiteX418" fmla="*/ 6354581 w 12208633"/>
              <a:gd name="connsiteY418" fmla="*/ 528121 h 5434893"/>
              <a:gd name="connsiteX419" fmla="*/ 6351669 w 12208633"/>
              <a:gd name="connsiteY419" fmla="*/ 522879 h 5434893"/>
              <a:gd name="connsiteX420" fmla="*/ 6351863 w 12208633"/>
              <a:gd name="connsiteY420" fmla="*/ 516473 h 5434893"/>
              <a:gd name="connsiteX421" fmla="*/ 6354387 w 12208633"/>
              <a:gd name="connsiteY421" fmla="*/ 511814 h 5434893"/>
              <a:gd name="connsiteX422" fmla="*/ 6354387 w 12208633"/>
              <a:gd name="connsiteY422" fmla="*/ 465999 h 5434893"/>
              <a:gd name="connsiteX423" fmla="*/ 6351475 w 12208633"/>
              <a:gd name="connsiteY423" fmla="*/ 460952 h 5434893"/>
              <a:gd name="connsiteX424" fmla="*/ 6351863 w 12208633"/>
              <a:gd name="connsiteY424" fmla="*/ 454545 h 5434893"/>
              <a:gd name="connsiteX425" fmla="*/ 6354387 w 12208633"/>
              <a:gd name="connsiteY425" fmla="*/ 450469 h 5434893"/>
              <a:gd name="connsiteX426" fmla="*/ 6354387 w 12208633"/>
              <a:gd name="connsiteY426" fmla="*/ 402130 h 5434893"/>
              <a:gd name="connsiteX427" fmla="*/ 6351863 w 12208633"/>
              <a:gd name="connsiteY427" fmla="*/ 398054 h 5434893"/>
              <a:gd name="connsiteX428" fmla="*/ 6352057 w 12208633"/>
              <a:gd name="connsiteY428" fmla="*/ 391453 h 5434893"/>
              <a:gd name="connsiteX429" fmla="*/ 6354387 w 12208633"/>
              <a:gd name="connsiteY429" fmla="*/ 387182 h 5434893"/>
              <a:gd name="connsiteX430" fmla="*/ 6354387 w 12208633"/>
              <a:gd name="connsiteY430" fmla="*/ 340591 h 5434893"/>
              <a:gd name="connsiteX431" fmla="*/ 6351863 w 12208633"/>
              <a:gd name="connsiteY431" fmla="*/ 335932 h 5434893"/>
              <a:gd name="connsiteX432" fmla="*/ 6352251 w 12208633"/>
              <a:gd name="connsiteY432" fmla="*/ 329331 h 5434893"/>
              <a:gd name="connsiteX433" fmla="*/ 6354581 w 12208633"/>
              <a:gd name="connsiteY433" fmla="*/ 325643 h 5434893"/>
              <a:gd name="connsiteX434" fmla="*/ 6354581 w 12208633"/>
              <a:gd name="connsiteY434" fmla="*/ 277304 h 5434893"/>
              <a:gd name="connsiteX435" fmla="*/ 6351863 w 12208633"/>
              <a:gd name="connsiteY435" fmla="*/ 273227 h 5434893"/>
              <a:gd name="connsiteX436" fmla="*/ 6349922 w 12208633"/>
              <a:gd name="connsiteY436" fmla="*/ 269539 h 5434893"/>
              <a:gd name="connsiteX437" fmla="*/ 6353610 w 12208633"/>
              <a:gd name="connsiteY437" fmla="*/ 267209 h 5434893"/>
              <a:gd name="connsiteX438" fmla="*/ 6357299 w 12208633"/>
              <a:gd name="connsiteY438" fmla="*/ 267209 h 5434893"/>
              <a:gd name="connsiteX439" fmla="*/ 6426409 w 12208633"/>
              <a:gd name="connsiteY439" fmla="*/ 267209 h 5434893"/>
              <a:gd name="connsiteX440" fmla="*/ 6430680 w 12208633"/>
              <a:gd name="connsiteY440" fmla="*/ 267209 h 5434893"/>
              <a:gd name="connsiteX441" fmla="*/ 6433980 w 12208633"/>
              <a:gd name="connsiteY441" fmla="*/ 270704 h 5434893"/>
              <a:gd name="connsiteX442" fmla="*/ 6430486 w 12208633"/>
              <a:gd name="connsiteY442" fmla="*/ 273033 h 5434893"/>
              <a:gd name="connsiteX443" fmla="*/ 6427962 w 12208633"/>
              <a:gd name="connsiteY443" fmla="*/ 273033 h 5434893"/>
              <a:gd name="connsiteX444" fmla="*/ 6427768 w 12208633"/>
              <a:gd name="connsiteY444" fmla="*/ 274198 h 5434893"/>
              <a:gd name="connsiteX445" fmla="*/ 6427768 w 12208633"/>
              <a:gd name="connsiteY445" fmla="*/ 329137 h 5434893"/>
              <a:gd name="connsiteX446" fmla="*/ 6430874 w 12208633"/>
              <a:gd name="connsiteY446" fmla="*/ 329331 h 5434893"/>
              <a:gd name="connsiteX447" fmla="*/ 6433786 w 12208633"/>
              <a:gd name="connsiteY447" fmla="*/ 332438 h 5434893"/>
              <a:gd name="connsiteX448" fmla="*/ 6430874 w 12208633"/>
              <a:gd name="connsiteY448" fmla="*/ 336126 h 5434893"/>
              <a:gd name="connsiteX449" fmla="*/ 6427768 w 12208633"/>
              <a:gd name="connsiteY449" fmla="*/ 336320 h 5434893"/>
              <a:gd name="connsiteX450" fmla="*/ 6427768 w 12208633"/>
              <a:gd name="connsiteY450" fmla="*/ 391259 h 5434893"/>
              <a:gd name="connsiteX451" fmla="*/ 6430874 w 12208633"/>
              <a:gd name="connsiteY451" fmla="*/ 391453 h 5434893"/>
              <a:gd name="connsiteX452" fmla="*/ 6433786 w 12208633"/>
              <a:gd name="connsiteY452" fmla="*/ 395142 h 5434893"/>
              <a:gd name="connsiteX453" fmla="*/ 6430874 w 12208633"/>
              <a:gd name="connsiteY453" fmla="*/ 398248 h 5434893"/>
              <a:gd name="connsiteX454" fmla="*/ 6427768 w 12208633"/>
              <a:gd name="connsiteY454" fmla="*/ 398248 h 5434893"/>
              <a:gd name="connsiteX455" fmla="*/ 6427768 w 12208633"/>
              <a:gd name="connsiteY455" fmla="*/ 454351 h 5434893"/>
              <a:gd name="connsiteX456" fmla="*/ 6430874 w 12208633"/>
              <a:gd name="connsiteY456" fmla="*/ 454545 h 5434893"/>
              <a:gd name="connsiteX457" fmla="*/ 6433786 w 12208633"/>
              <a:gd name="connsiteY457" fmla="*/ 457652 h 5434893"/>
              <a:gd name="connsiteX458" fmla="*/ 6430874 w 12208633"/>
              <a:gd name="connsiteY458" fmla="*/ 461340 h 5434893"/>
              <a:gd name="connsiteX459" fmla="*/ 6427768 w 12208633"/>
              <a:gd name="connsiteY459" fmla="*/ 461534 h 5434893"/>
              <a:gd name="connsiteX460" fmla="*/ 6427574 w 12208633"/>
              <a:gd name="connsiteY460" fmla="*/ 461534 h 5434893"/>
              <a:gd name="connsiteX461" fmla="*/ 6427574 w 12208633"/>
              <a:gd name="connsiteY461" fmla="*/ 461728 h 5434893"/>
              <a:gd name="connsiteX462" fmla="*/ 6427768 w 12208633"/>
              <a:gd name="connsiteY462" fmla="*/ 461728 h 5434893"/>
              <a:gd name="connsiteX463" fmla="*/ 6427768 w 12208633"/>
              <a:gd name="connsiteY463" fmla="*/ 516667 h 5434893"/>
              <a:gd name="connsiteX464" fmla="*/ 6430874 w 12208633"/>
              <a:gd name="connsiteY464" fmla="*/ 516861 h 5434893"/>
              <a:gd name="connsiteX465" fmla="*/ 6433786 w 12208633"/>
              <a:gd name="connsiteY465" fmla="*/ 520550 h 5434893"/>
              <a:gd name="connsiteX466" fmla="*/ 6430874 w 12208633"/>
              <a:gd name="connsiteY466" fmla="*/ 523656 h 5434893"/>
              <a:gd name="connsiteX467" fmla="*/ 6427768 w 12208633"/>
              <a:gd name="connsiteY467" fmla="*/ 523850 h 5434893"/>
              <a:gd name="connsiteX468" fmla="*/ 6427768 w 12208633"/>
              <a:gd name="connsiteY468" fmla="*/ 579954 h 5434893"/>
              <a:gd name="connsiteX469" fmla="*/ 6431457 w 12208633"/>
              <a:gd name="connsiteY469" fmla="*/ 580148 h 5434893"/>
              <a:gd name="connsiteX470" fmla="*/ 6433786 w 12208633"/>
              <a:gd name="connsiteY470" fmla="*/ 583254 h 5434893"/>
              <a:gd name="connsiteX471" fmla="*/ 6431263 w 12208633"/>
              <a:gd name="connsiteY471" fmla="*/ 585972 h 5434893"/>
              <a:gd name="connsiteX472" fmla="*/ 6427768 w 12208633"/>
              <a:gd name="connsiteY472" fmla="*/ 587137 h 5434893"/>
              <a:gd name="connsiteX473" fmla="*/ 6427768 w 12208633"/>
              <a:gd name="connsiteY473" fmla="*/ 642076 h 5434893"/>
              <a:gd name="connsiteX474" fmla="*/ 6430874 w 12208633"/>
              <a:gd name="connsiteY474" fmla="*/ 642270 h 5434893"/>
              <a:gd name="connsiteX475" fmla="*/ 6433786 w 12208633"/>
              <a:gd name="connsiteY475" fmla="*/ 645959 h 5434893"/>
              <a:gd name="connsiteX476" fmla="*/ 6430874 w 12208633"/>
              <a:gd name="connsiteY476" fmla="*/ 649065 h 5434893"/>
              <a:gd name="connsiteX477" fmla="*/ 6427768 w 12208633"/>
              <a:gd name="connsiteY477" fmla="*/ 649259 h 5434893"/>
              <a:gd name="connsiteX478" fmla="*/ 6427768 w 12208633"/>
              <a:gd name="connsiteY478" fmla="*/ 727687 h 5434893"/>
              <a:gd name="connsiteX479" fmla="*/ 6450870 w 12208633"/>
              <a:gd name="connsiteY479" fmla="*/ 727881 h 5434893"/>
              <a:gd name="connsiteX480" fmla="*/ 6519204 w 12208633"/>
              <a:gd name="connsiteY480" fmla="*/ 727687 h 5434893"/>
              <a:gd name="connsiteX481" fmla="*/ 6519398 w 12208633"/>
              <a:gd name="connsiteY481" fmla="*/ 688473 h 5434893"/>
              <a:gd name="connsiteX482" fmla="*/ 6519398 w 12208633"/>
              <a:gd name="connsiteY482" fmla="*/ 649259 h 5434893"/>
              <a:gd name="connsiteX483" fmla="*/ 6516874 w 12208633"/>
              <a:gd name="connsiteY483" fmla="*/ 649259 h 5434893"/>
              <a:gd name="connsiteX484" fmla="*/ 6513186 w 12208633"/>
              <a:gd name="connsiteY484" fmla="*/ 645570 h 5434893"/>
              <a:gd name="connsiteX485" fmla="*/ 6516680 w 12208633"/>
              <a:gd name="connsiteY485" fmla="*/ 642270 h 5434893"/>
              <a:gd name="connsiteX486" fmla="*/ 6519204 w 12208633"/>
              <a:gd name="connsiteY486" fmla="*/ 642270 h 5434893"/>
              <a:gd name="connsiteX487" fmla="*/ 6519204 w 12208633"/>
              <a:gd name="connsiteY487" fmla="*/ 586166 h 5434893"/>
              <a:gd name="connsiteX488" fmla="*/ 6518039 w 12208633"/>
              <a:gd name="connsiteY488" fmla="*/ 586166 h 5434893"/>
              <a:gd name="connsiteX489" fmla="*/ 6513574 w 12208633"/>
              <a:gd name="connsiteY489" fmla="*/ 583448 h 5434893"/>
              <a:gd name="connsiteX490" fmla="*/ 6518039 w 12208633"/>
              <a:gd name="connsiteY490" fmla="*/ 580148 h 5434893"/>
              <a:gd name="connsiteX491" fmla="*/ 6519204 w 12208633"/>
              <a:gd name="connsiteY491" fmla="*/ 580148 h 5434893"/>
              <a:gd name="connsiteX492" fmla="*/ 6519204 w 12208633"/>
              <a:gd name="connsiteY492" fmla="*/ 524044 h 5434893"/>
              <a:gd name="connsiteX493" fmla="*/ 6516098 w 12208633"/>
              <a:gd name="connsiteY493" fmla="*/ 523850 h 5434893"/>
              <a:gd name="connsiteX494" fmla="*/ 6513186 w 12208633"/>
              <a:gd name="connsiteY494" fmla="*/ 520550 h 5434893"/>
              <a:gd name="connsiteX495" fmla="*/ 6516292 w 12208633"/>
              <a:gd name="connsiteY495" fmla="*/ 516861 h 5434893"/>
              <a:gd name="connsiteX496" fmla="*/ 6519398 w 12208633"/>
              <a:gd name="connsiteY496" fmla="*/ 516667 h 5434893"/>
              <a:gd name="connsiteX497" fmla="*/ 6519398 w 12208633"/>
              <a:gd name="connsiteY497" fmla="*/ 461728 h 5434893"/>
              <a:gd name="connsiteX498" fmla="*/ 6518815 w 12208633"/>
              <a:gd name="connsiteY498" fmla="*/ 461728 h 5434893"/>
              <a:gd name="connsiteX499" fmla="*/ 6513574 w 12208633"/>
              <a:gd name="connsiteY499" fmla="*/ 457263 h 5434893"/>
              <a:gd name="connsiteX500" fmla="*/ 6519398 w 12208633"/>
              <a:gd name="connsiteY500" fmla="*/ 454545 h 5434893"/>
              <a:gd name="connsiteX501" fmla="*/ 6519398 w 12208633"/>
              <a:gd name="connsiteY501" fmla="*/ 398442 h 5434893"/>
              <a:gd name="connsiteX502" fmla="*/ 6513574 w 12208633"/>
              <a:gd name="connsiteY502" fmla="*/ 395724 h 5434893"/>
              <a:gd name="connsiteX503" fmla="*/ 6519592 w 12208633"/>
              <a:gd name="connsiteY503" fmla="*/ 391259 h 5434893"/>
              <a:gd name="connsiteX504" fmla="*/ 6519592 w 12208633"/>
              <a:gd name="connsiteY504" fmla="*/ 336320 h 5434893"/>
              <a:gd name="connsiteX505" fmla="*/ 6517845 w 12208633"/>
              <a:gd name="connsiteY505" fmla="*/ 336320 h 5434893"/>
              <a:gd name="connsiteX506" fmla="*/ 6513574 w 12208633"/>
              <a:gd name="connsiteY506" fmla="*/ 332826 h 5434893"/>
              <a:gd name="connsiteX507" fmla="*/ 6517845 w 12208633"/>
              <a:gd name="connsiteY507" fmla="*/ 329331 h 5434893"/>
              <a:gd name="connsiteX508" fmla="*/ 6519592 w 12208633"/>
              <a:gd name="connsiteY508" fmla="*/ 329331 h 5434893"/>
              <a:gd name="connsiteX509" fmla="*/ 6519592 w 12208633"/>
              <a:gd name="connsiteY509" fmla="*/ 274586 h 5434893"/>
              <a:gd name="connsiteX510" fmla="*/ 6515709 w 12208633"/>
              <a:gd name="connsiteY510" fmla="*/ 273033 h 5434893"/>
              <a:gd name="connsiteX511" fmla="*/ 6513574 w 12208633"/>
              <a:gd name="connsiteY511" fmla="*/ 269927 h 5434893"/>
              <a:gd name="connsiteX512" fmla="*/ 6516486 w 12208633"/>
              <a:gd name="connsiteY512" fmla="*/ 267404 h 5434893"/>
              <a:gd name="connsiteX513" fmla="*/ 6520174 w 12208633"/>
              <a:gd name="connsiteY513" fmla="*/ 267209 h 5434893"/>
              <a:gd name="connsiteX514" fmla="*/ 6591809 w 12208633"/>
              <a:gd name="connsiteY514" fmla="*/ 267209 h 5434893"/>
              <a:gd name="connsiteX515" fmla="*/ 6594332 w 12208633"/>
              <a:gd name="connsiteY515" fmla="*/ 267209 h 5434893"/>
              <a:gd name="connsiteX516" fmla="*/ 6598409 w 12208633"/>
              <a:gd name="connsiteY516" fmla="*/ 269733 h 5434893"/>
              <a:gd name="connsiteX517" fmla="*/ 6596274 w 12208633"/>
              <a:gd name="connsiteY517" fmla="*/ 273227 h 5434893"/>
              <a:gd name="connsiteX518" fmla="*/ 6593556 w 12208633"/>
              <a:gd name="connsiteY518" fmla="*/ 277110 h 5434893"/>
              <a:gd name="connsiteX519" fmla="*/ 6593556 w 12208633"/>
              <a:gd name="connsiteY519" fmla="*/ 325449 h 5434893"/>
              <a:gd name="connsiteX520" fmla="*/ 6596079 w 12208633"/>
              <a:gd name="connsiteY520" fmla="*/ 329525 h 5434893"/>
              <a:gd name="connsiteX521" fmla="*/ 6595885 w 12208633"/>
              <a:gd name="connsiteY521" fmla="*/ 336126 h 5434893"/>
              <a:gd name="connsiteX522" fmla="*/ 6593556 w 12208633"/>
              <a:gd name="connsiteY522" fmla="*/ 340397 h 5434893"/>
              <a:gd name="connsiteX523" fmla="*/ 6593556 w 12208633"/>
              <a:gd name="connsiteY523" fmla="*/ 386988 h 5434893"/>
              <a:gd name="connsiteX524" fmla="*/ 6596079 w 12208633"/>
              <a:gd name="connsiteY524" fmla="*/ 391647 h 5434893"/>
              <a:gd name="connsiteX525" fmla="*/ 6595691 w 12208633"/>
              <a:gd name="connsiteY525" fmla="*/ 398442 h 5434893"/>
              <a:gd name="connsiteX526" fmla="*/ 6593556 w 12208633"/>
              <a:gd name="connsiteY526" fmla="*/ 402324 h 5434893"/>
              <a:gd name="connsiteX527" fmla="*/ 6593556 w 12208633"/>
              <a:gd name="connsiteY527" fmla="*/ 419020 h 5434893"/>
              <a:gd name="connsiteX528" fmla="*/ 6593556 w 12208633"/>
              <a:gd name="connsiteY528" fmla="*/ 449498 h 5434893"/>
              <a:gd name="connsiteX529" fmla="*/ 6596662 w 12208633"/>
              <a:gd name="connsiteY529" fmla="*/ 454934 h 5434893"/>
              <a:gd name="connsiteX530" fmla="*/ 6596662 w 12208633"/>
              <a:gd name="connsiteY530" fmla="*/ 460952 h 5434893"/>
              <a:gd name="connsiteX531" fmla="*/ 6593362 w 12208633"/>
              <a:gd name="connsiteY531" fmla="*/ 467746 h 5434893"/>
              <a:gd name="connsiteX532" fmla="*/ 6593362 w 12208633"/>
              <a:gd name="connsiteY532" fmla="*/ 510649 h 5434893"/>
              <a:gd name="connsiteX533" fmla="*/ 6596662 w 12208633"/>
              <a:gd name="connsiteY533" fmla="*/ 517444 h 5434893"/>
              <a:gd name="connsiteX534" fmla="*/ 6596468 w 12208633"/>
              <a:gd name="connsiteY534" fmla="*/ 523462 h 5434893"/>
              <a:gd name="connsiteX535" fmla="*/ 6593362 w 12208633"/>
              <a:gd name="connsiteY535" fmla="*/ 528315 h 5434893"/>
              <a:gd name="connsiteX536" fmla="*/ 6593362 w 12208633"/>
              <a:gd name="connsiteY536" fmla="*/ 561706 h 5434893"/>
              <a:gd name="connsiteX537" fmla="*/ 6593362 w 12208633"/>
              <a:gd name="connsiteY537" fmla="*/ 575489 h 5434893"/>
              <a:gd name="connsiteX538" fmla="*/ 6596079 w 12208633"/>
              <a:gd name="connsiteY538" fmla="*/ 579954 h 5434893"/>
              <a:gd name="connsiteX539" fmla="*/ 6596274 w 12208633"/>
              <a:gd name="connsiteY539" fmla="*/ 585584 h 5434893"/>
              <a:gd name="connsiteX540" fmla="*/ 6593167 w 12208633"/>
              <a:gd name="connsiteY540" fmla="*/ 590437 h 5434893"/>
              <a:gd name="connsiteX541" fmla="*/ 6593167 w 12208633"/>
              <a:gd name="connsiteY541" fmla="*/ 621498 h 5434893"/>
              <a:gd name="connsiteX542" fmla="*/ 6593167 w 12208633"/>
              <a:gd name="connsiteY542" fmla="*/ 637611 h 5434893"/>
              <a:gd name="connsiteX543" fmla="*/ 6595885 w 12208633"/>
              <a:gd name="connsiteY543" fmla="*/ 642270 h 5434893"/>
              <a:gd name="connsiteX544" fmla="*/ 6595885 w 12208633"/>
              <a:gd name="connsiteY544" fmla="*/ 648676 h 5434893"/>
              <a:gd name="connsiteX545" fmla="*/ 6593167 w 12208633"/>
              <a:gd name="connsiteY545" fmla="*/ 653918 h 5434893"/>
              <a:gd name="connsiteX546" fmla="*/ 6593167 w 12208633"/>
              <a:gd name="connsiteY546" fmla="*/ 721863 h 5434893"/>
              <a:gd name="connsiteX547" fmla="*/ 6598021 w 12208633"/>
              <a:gd name="connsiteY547" fmla="*/ 726716 h 5434893"/>
              <a:gd name="connsiteX548" fmla="*/ 6698387 w 12208633"/>
              <a:gd name="connsiteY548" fmla="*/ 726716 h 5434893"/>
              <a:gd name="connsiteX549" fmla="*/ 6703434 w 12208633"/>
              <a:gd name="connsiteY549" fmla="*/ 720892 h 5434893"/>
              <a:gd name="connsiteX550" fmla="*/ 6703434 w 12208633"/>
              <a:gd name="connsiteY550" fmla="*/ 606356 h 5434893"/>
              <a:gd name="connsiteX551" fmla="*/ 6703434 w 12208633"/>
              <a:gd name="connsiteY551" fmla="*/ 538992 h 5434893"/>
              <a:gd name="connsiteX552" fmla="*/ 6704405 w 12208633"/>
              <a:gd name="connsiteY552" fmla="*/ 532004 h 5434893"/>
              <a:gd name="connsiteX553" fmla="*/ 6704599 w 12208633"/>
              <a:gd name="connsiteY553" fmla="*/ 540351 h 5434893"/>
              <a:gd name="connsiteX554" fmla="*/ 6704599 w 12208633"/>
              <a:gd name="connsiteY554" fmla="*/ 719145 h 5434893"/>
              <a:gd name="connsiteX555" fmla="*/ 6704405 w 12208633"/>
              <a:gd name="connsiteY555" fmla="*/ 727493 h 5434893"/>
              <a:gd name="connsiteX556" fmla="*/ 6705181 w 12208633"/>
              <a:gd name="connsiteY556" fmla="*/ 727493 h 5434893"/>
              <a:gd name="connsiteX557" fmla="*/ 6704987 w 12208633"/>
              <a:gd name="connsiteY557" fmla="*/ 727299 h 5434893"/>
              <a:gd name="connsiteX558" fmla="*/ 6704987 w 12208633"/>
              <a:gd name="connsiteY558" fmla="*/ 535498 h 5434893"/>
              <a:gd name="connsiteX559" fmla="*/ 6705375 w 12208633"/>
              <a:gd name="connsiteY559" fmla="*/ 532004 h 5434893"/>
              <a:gd name="connsiteX560" fmla="*/ 6753132 w 12208633"/>
              <a:gd name="connsiteY560" fmla="*/ 490460 h 5434893"/>
              <a:gd name="connsiteX561" fmla="*/ 6799917 w 12208633"/>
              <a:gd name="connsiteY561" fmla="*/ 535304 h 5434893"/>
              <a:gd name="connsiteX562" fmla="*/ 6799917 w 12208633"/>
              <a:gd name="connsiteY562" fmla="*/ 681290 h 5434893"/>
              <a:gd name="connsiteX563" fmla="*/ 6799917 w 12208633"/>
              <a:gd name="connsiteY563" fmla="*/ 817181 h 5434893"/>
              <a:gd name="connsiteX564" fmla="*/ 6801858 w 12208633"/>
              <a:gd name="connsiteY564" fmla="*/ 823976 h 5434893"/>
              <a:gd name="connsiteX565" fmla="*/ 6814283 w 12208633"/>
              <a:gd name="connsiteY565" fmla="*/ 798933 h 5434893"/>
              <a:gd name="connsiteX566" fmla="*/ 6817389 w 12208633"/>
              <a:gd name="connsiteY566" fmla="*/ 787673 h 5434893"/>
              <a:gd name="connsiteX567" fmla="*/ 6817389 w 12208633"/>
              <a:gd name="connsiteY567" fmla="*/ 586749 h 5434893"/>
              <a:gd name="connsiteX568" fmla="*/ 6817389 w 12208633"/>
              <a:gd name="connsiteY568" fmla="*/ 537245 h 5434893"/>
              <a:gd name="connsiteX569" fmla="*/ 6856991 w 12208633"/>
              <a:gd name="connsiteY569" fmla="*/ 490460 h 5434893"/>
              <a:gd name="connsiteX570" fmla="*/ 6865339 w 12208633"/>
              <a:gd name="connsiteY570" fmla="*/ 490265 h 5434893"/>
              <a:gd name="connsiteX571" fmla="*/ 6912125 w 12208633"/>
              <a:gd name="connsiteY571" fmla="*/ 535110 h 5434893"/>
              <a:gd name="connsiteX572" fmla="*/ 6912125 w 12208633"/>
              <a:gd name="connsiteY572" fmla="*/ 713904 h 5434893"/>
              <a:gd name="connsiteX573" fmla="*/ 6912125 w 12208633"/>
              <a:gd name="connsiteY573" fmla="*/ 719339 h 5434893"/>
              <a:gd name="connsiteX574" fmla="*/ 6915425 w 12208633"/>
              <a:gd name="connsiteY574" fmla="*/ 721669 h 5434893"/>
              <a:gd name="connsiteX575" fmla="*/ 6980847 w 12208633"/>
              <a:gd name="connsiteY575" fmla="*/ 716039 h 5434893"/>
              <a:gd name="connsiteX576" fmla="*/ 7121398 w 12208633"/>
              <a:gd name="connsiteY576" fmla="*/ 816793 h 5434893"/>
              <a:gd name="connsiteX577" fmla="*/ 7130134 w 12208633"/>
              <a:gd name="connsiteY577" fmla="*/ 840865 h 5434893"/>
              <a:gd name="connsiteX578" fmla="*/ 7133434 w 12208633"/>
              <a:gd name="connsiteY578" fmla="*/ 842224 h 5434893"/>
              <a:gd name="connsiteX579" fmla="*/ 7143140 w 12208633"/>
              <a:gd name="connsiteY579" fmla="*/ 854066 h 5434893"/>
              <a:gd name="connsiteX580" fmla="*/ 7143162 w 12208633"/>
              <a:gd name="connsiteY580" fmla="*/ 858635 h 5434893"/>
              <a:gd name="connsiteX581" fmla="*/ 7363499 w 12208633"/>
              <a:gd name="connsiteY581" fmla="*/ 801441 h 5434893"/>
              <a:gd name="connsiteX582" fmla="*/ 7367909 w 12208633"/>
              <a:gd name="connsiteY582" fmla="*/ 799551 h 5434893"/>
              <a:gd name="connsiteX583" fmla="*/ 7367909 w 12208633"/>
              <a:gd name="connsiteY583" fmla="*/ 792936 h 5434893"/>
              <a:gd name="connsiteX584" fmla="*/ 7362239 w 12208633"/>
              <a:gd name="connsiteY584" fmla="*/ 782541 h 5434893"/>
              <a:gd name="connsiteX585" fmla="*/ 7360349 w 12208633"/>
              <a:gd name="connsiteY585" fmla="*/ 769312 h 5434893"/>
              <a:gd name="connsiteX586" fmla="*/ 7365389 w 12208633"/>
              <a:gd name="connsiteY586" fmla="*/ 769627 h 5434893"/>
              <a:gd name="connsiteX587" fmla="*/ 7368854 w 12208633"/>
              <a:gd name="connsiteY587" fmla="*/ 770257 h 5434893"/>
              <a:gd name="connsiteX588" fmla="*/ 7374839 w 12208633"/>
              <a:gd name="connsiteY588" fmla="*/ 772777 h 5434893"/>
              <a:gd name="connsiteX589" fmla="*/ 7378304 w 12208633"/>
              <a:gd name="connsiteY589" fmla="*/ 768682 h 5434893"/>
              <a:gd name="connsiteX590" fmla="*/ 7381769 w 12208633"/>
              <a:gd name="connsiteY590" fmla="*/ 768367 h 5434893"/>
              <a:gd name="connsiteX591" fmla="*/ 7387439 w 12208633"/>
              <a:gd name="connsiteY591" fmla="*/ 768682 h 5434893"/>
              <a:gd name="connsiteX592" fmla="*/ 7392164 w 12208633"/>
              <a:gd name="connsiteY592" fmla="*/ 772462 h 5434893"/>
              <a:gd name="connsiteX593" fmla="*/ 7401299 w 12208633"/>
              <a:gd name="connsiteY593" fmla="*/ 770257 h 5434893"/>
              <a:gd name="connsiteX594" fmla="*/ 7403819 w 12208633"/>
              <a:gd name="connsiteY594" fmla="*/ 768997 h 5434893"/>
              <a:gd name="connsiteX595" fmla="*/ 7409488 w 12208633"/>
              <a:gd name="connsiteY595" fmla="*/ 772462 h 5434893"/>
              <a:gd name="connsiteX596" fmla="*/ 7416103 w 12208633"/>
              <a:gd name="connsiteY596" fmla="*/ 767737 h 5434893"/>
              <a:gd name="connsiteX597" fmla="*/ 7417993 w 12208633"/>
              <a:gd name="connsiteY597" fmla="*/ 769627 h 5434893"/>
              <a:gd name="connsiteX598" fmla="*/ 7413268 w 12208633"/>
              <a:gd name="connsiteY598" fmla="*/ 784116 h 5434893"/>
              <a:gd name="connsiteX599" fmla="*/ 7413268 w 12208633"/>
              <a:gd name="connsiteY599" fmla="*/ 788211 h 5434893"/>
              <a:gd name="connsiteX600" fmla="*/ 7501152 w 12208633"/>
              <a:gd name="connsiteY600" fmla="*/ 765847 h 5434893"/>
              <a:gd name="connsiteX601" fmla="*/ 7648884 w 12208633"/>
              <a:gd name="connsiteY601" fmla="*/ 727417 h 5434893"/>
              <a:gd name="connsiteX602" fmla="*/ 7662113 w 12208633"/>
              <a:gd name="connsiteY602" fmla="*/ 727417 h 5434893"/>
              <a:gd name="connsiteX603" fmla="*/ 7687313 w 12208633"/>
              <a:gd name="connsiteY603" fmla="*/ 733402 h 5434893"/>
              <a:gd name="connsiteX604" fmla="*/ 7687313 w 12208633"/>
              <a:gd name="connsiteY604" fmla="*/ 535272 h 5434893"/>
              <a:gd name="connsiteX605" fmla="*/ 7687313 w 12208633"/>
              <a:gd name="connsiteY605" fmla="*/ 411795 h 5434893"/>
              <a:gd name="connsiteX606" fmla="*/ 7696133 w 12208633"/>
              <a:gd name="connsiteY606" fmla="*/ 402660 h 5434893"/>
              <a:gd name="connsiteX607" fmla="*/ 7710622 w 12208633"/>
              <a:gd name="connsiteY607" fmla="*/ 402975 h 5434893"/>
              <a:gd name="connsiteX608" fmla="*/ 7727002 w 12208633"/>
              <a:gd name="connsiteY608" fmla="*/ 402660 h 5434893"/>
              <a:gd name="connsiteX609" fmla="*/ 7732042 w 12208633"/>
              <a:gd name="connsiteY609" fmla="*/ 408015 h 5434893"/>
              <a:gd name="connsiteX610" fmla="*/ 7732042 w 12208633"/>
              <a:gd name="connsiteY610" fmla="*/ 411795 h 5434893"/>
              <a:gd name="connsiteX611" fmla="*/ 7732042 w 12208633"/>
              <a:gd name="connsiteY611" fmla="*/ 745057 h 5434893"/>
              <a:gd name="connsiteX612" fmla="*/ 7769211 w 12208633"/>
              <a:gd name="connsiteY612" fmla="*/ 755137 h 5434893"/>
              <a:gd name="connsiteX613" fmla="*/ 7783701 w 12208633"/>
              <a:gd name="connsiteY613" fmla="*/ 758602 h 5434893"/>
              <a:gd name="connsiteX614" fmla="*/ 7783701 w 12208633"/>
              <a:gd name="connsiteY614" fmla="*/ 415575 h 5434893"/>
              <a:gd name="connsiteX615" fmla="*/ 7796616 w 12208633"/>
              <a:gd name="connsiteY615" fmla="*/ 402660 h 5434893"/>
              <a:gd name="connsiteX616" fmla="*/ 7807325 w 12208633"/>
              <a:gd name="connsiteY616" fmla="*/ 402975 h 5434893"/>
              <a:gd name="connsiteX617" fmla="*/ 7822760 w 12208633"/>
              <a:gd name="connsiteY617" fmla="*/ 402660 h 5434893"/>
              <a:gd name="connsiteX618" fmla="*/ 7828745 w 12208633"/>
              <a:gd name="connsiteY618" fmla="*/ 408960 h 5434893"/>
              <a:gd name="connsiteX619" fmla="*/ 7828745 w 12208633"/>
              <a:gd name="connsiteY619" fmla="*/ 416835 h 5434893"/>
              <a:gd name="connsiteX620" fmla="*/ 7828745 w 12208633"/>
              <a:gd name="connsiteY620" fmla="*/ 770572 h 5434893"/>
              <a:gd name="connsiteX621" fmla="*/ 7867174 w 12208633"/>
              <a:gd name="connsiteY621" fmla="*/ 780652 h 5434893"/>
              <a:gd name="connsiteX622" fmla="*/ 7870954 w 12208633"/>
              <a:gd name="connsiteY622" fmla="*/ 777186 h 5434893"/>
              <a:gd name="connsiteX623" fmla="*/ 7870954 w 12208633"/>
              <a:gd name="connsiteY623" fmla="*/ 768367 h 5434893"/>
              <a:gd name="connsiteX624" fmla="*/ 7870954 w 12208633"/>
              <a:gd name="connsiteY624" fmla="*/ 553542 h 5434893"/>
              <a:gd name="connsiteX625" fmla="*/ 7871269 w 12208633"/>
              <a:gd name="connsiteY625" fmla="*/ 541887 h 5434893"/>
              <a:gd name="connsiteX626" fmla="*/ 7870639 w 12208633"/>
              <a:gd name="connsiteY626" fmla="*/ 518892 h 5434893"/>
              <a:gd name="connsiteX627" fmla="*/ 7878514 w 12208633"/>
              <a:gd name="connsiteY627" fmla="*/ 511018 h 5434893"/>
              <a:gd name="connsiteX628" fmla="*/ 7929543 w 12208633"/>
              <a:gd name="connsiteY628" fmla="*/ 511018 h 5434893"/>
              <a:gd name="connsiteX629" fmla="*/ 7967972 w 12208633"/>
              <a:gd name="connsiteY629" fmla="*/ 511018 h 5434893"/>
              <a:gd name="connsiteX630" fmla="*/ 7977107 w 12208633"/>
              <a:gd name="connsiteY630" fmla="*/ 509758 h 5434893"/>
              <a:gd name="connsiteX631" fmla="*/ 7976792 w 12208633"/>
              <a:gd name="connsiteY631" fmla="*/ 481093 h 5434893"/>
              <a:gd name="connsiteX632" fmla="*/ 7979627 w 12208633"/>
              <a:gd name="connsiteY632" fmla="*/ 476368 h 5434893"/>
              <a:gd name="connsiteX633" fmla="*/ 7983407 w 12208633"/>
              <a:gd name="connsiteY633" fmla="*/ 481409 h 5434893"/>
              <a:gd name="connsiteX634" fmla="*/ 7983722 w 12208633"/>
              <a:gd name="connsiteY634" fmla="*/ 511018 h 5434893"/>
              <a:gd name="connsiteX635" fmla="*/ 7990967 w 12208633"/>
              <a:gd name="connsiteY635" fmla="*/ 511018 h 5434893"/>
              <a:gd name="connsiteX636" fmla="*/ 7991282 w 12208633"/>
              <a:gd name="connsiteY636" fmla="*/ 486133 h 5434893"/>
              <a:gd name="connsiteX637" fmla="*/ 7991282 w 12208633"/>
              <a:gd name="connsiteY637" fmla="*/ 480463 h 5434893"/>
              <a:gd name="connsiteX638" fmla="*/ 7995062 w 12208633"/>
              <a:gd name="connsiteY638" fmla="*/ 476054 h 5434893"/>
              <a:gd name="connsiteX639" fmla="*/ 7998842 w 12208633"/>
              <a:gd name="connsiteY639" fmla="*/ 480149 h 5434893"/>
              <a:gd name="connsiteX640" fmla="*/ 7998842 w 12208633"/>
              <a:gd name="connsiteY640" fmla="*/ 504088 h 5434893"/>
              <a:gd name="connsiteX641" fmla="*/ 7999157 w 12208633"/>
              <a:gd name="connsiteY641" fmla="*/ 510703 h 5434893"/>
              <a:gd name="connsiteX642" fmla="*/ 8006401 w 12208633"/>
              <a:gd name="connsiteY642" fmla="*/ 510703 h 5434893"/>
              <a:gd name="connsiteX643" fmla="*/ 8006716 w 12208633"/>
              <a:gd name="connsiteY643" fmla="*/ 485818 h 5434893"/>
              <a:gd name="connsiteX644" fmla="*/ 8006716 w 12208633"/>
              <a:gd name="connsiteY644" fmla="*/ 480149 h 5434893"/>
              <a:gd name="connsiteX645" fmla="*/ 8010497 w 12208633"/>
              <a:gd name="connsiteY645" fmla="*/ 475739 h 5434893"/>
              <a:gd name="connsiteX646" fmla="*/ 8014276 w 12208633"/>
              <a:gd name="connsiteY646" fmla="*/ 479833 h 5434893"/>
              <a:gd name="connsiteX647" fmla="*/ 8014276 w 12208633"/>
              <a:gd name="connsiteY647" fmla="*/ 503773 h 5434893"/>
              <a:gd name="connsiteX648" fmla="*/ 8014591 w 12208633"/>
              <a:gd name="connsiteY648" fmla="*/ 510388 h 5434893"/>
              <a:gd name="connsiteX649" fmla="*/ 8104995 w 12208633"/>
              <a:gd name="connsiteY649" fmla="*/ 510388 h 5434893"/>
              <a:gd name="connsiteX650" fmla="*/ 8113184 w 12208633"/>
              <a:gd name="connsiteY650" fmla="*/ 503143 h 5434893"/>
              <a:gd name="connsiteX651" fmla="*/ 8189098 w 12208633"/>
              <a:gd name="connsiteY651" fmla="*/ 503143 h 5434893"/>
              <a:gd name="connsiteX652" fmla="*/ 8199807 w 12208633"/>
              <a:gd name="connsiteY652" fmla="*/ 510703 h 5434893"/>
              <a:gd name="connsiteX653" fmla="*/ 8213037 w 12208633"/>
              <a:gd name="connsiteY653" fmla="*/ 525192 h 5434893"/>
              <a:gd name="connsiteX654" fmla="*/ 8212722 w 12208633"/>
              <a:gd name="connsiteY654" fmla="*/ 542202 h 5434893"/>
              <a:gd name="connsiteX655" fmla="*/ 8213037 w 12208633"/>
              <a:gd name="connsiteY655" fmla="*/ 552912 h 5434893"/>
              <a:gd name="connsiteX656" fmla="*/ 8213037 w 12208633"/>
              <a:gd name="connsiteY656" fmla="*/ 899839 h 5434893"/>
              <a:gd name="connsiteX657" fmla="*/ 8222585 w 12208633"/>
              <a:gd name="connsiteY657" fmla="*/ 899839 h 5434893"/>
              <a:gd name="connsiteX658" fmla="*/ 8222588 w 12208633"/>
              <a:gd name="connsiteY658" fmla="*/ 899188 h 5434893"/>
              <a:gd name="connsiteX659" fmla="*/ 8361723 w 12208633"/>
              <a:gd name="connsiteY659" fmla="*/ 819757 h 5434893"/>
              <a:gd name="connsiteX660" fmla="*/ 8400660 w 12208633"/>
              <a:gd name="connsiteY660" fmla="*/ 891401 h 5434893"/>
              <a:gd name="connsiteX661" fmla="*/ 8528374 w 12208633"/>
              <a:gd name="connsiteY661" fmla="*/ 819237 h 5434893"/>
              <a:gd name="connsiteX662" fmla="*/ 8564716 w 12208633"/>
              <a:gd name="connsiteY662" fmla="*/ 886728 h 5434893"/>
              <a:gd name="connsiteX663" fmla="*/ 8566273 w 12208633"/>
              <a:gd name="connsiteY663" fmla="*/ 724750 h 5434893"/>
              <a:gd name="connsiteX664" fmla="*/ 8590674 w 12208633"/>
              <a:gd name="connsiteY664" fmla="*/ 700868 h 5434893"/>
              <a:gd name="connsiteX665" fmla="*/ 8617151 w 12208633"/>
              <a:gd name="connsiteY665" fmla="*/ 674910 h 5434893"/>
              <a:gd name="connsiteX666" fmla="*/ 8617151 w 12208633"/>
              <a:gd name="connsiteY666" fmla="*/ 624552 h 5434893"/>
              <a:gd name="connsiteX667" fmla="*/ 8649858 w 12208633"/>
              <a:gd name="connsiteY667" fmla="*/ 572636 h 5434893"/>
              <a:gd name="connsiteX668" fmla="*/ 8662318 w 12208633"/>
              <a:gd name="connsiteY668" fmla="*/ 552388 h 5434893"/>
              <a:gd name="connsiteX669" fmla="*/ 8661799 w 12208633"/>
              <a:gd name="connsiteY669" fmla="*/ 524353 h 5434893"/>
              <a:gd name="connsiteX670" fmla="*/ 8675816 w 12208633"/>
              <a:gd name="connsiteY670" fmla="*/ 509298 h 5434893"/>
              <a:gd name="connsiteX671" fmla="*/ 8794185 w 12208633"/>
              <a:gd name="connsiteY671" fmla="*/ 509298 h 5434893"/>
              <a:gd name="connsiteX672" fmla="*/ 8810279 w 12208633"/>
              <a:gd name="connsiteY672" fmla="*/ 527469 h 5434893"/>
              <a:gd name="connsiteX673" fmla="*/ 8810279 w 12208633"/>
              <a:gd name="connsiteY673" fmla="*/ 636493 h 5434893"/>
              <a:gd name="connsiteX674" fmla="*/ 8811837 w 12208633"/>
              <a:gd name="connsiteY674" fmla="*/ 677506 h 5434893"/>
              <a:gd name="connsiteX675" fmla="*/ 8817547 w 12208633"/>
              <a:gd name="connsiteY675" fmla="*/ 686332 h 5434893"/>
              <a:gd name="connsiteX676" fmla="*/ 8822220 w 12208633"/>
              <a:gd name="connsiteY676" fmla="*/ 678025 h 5434893"/>
              <a:gd name="connsiteX677" fmla="*/ 8822220 w 12208633"/>
              <a:gd name="connsiteY677" fmla="*/ 652587 h 5434893"/>
              <a:gd name="connsiteX678" fmla="*/ 8837795 w 12208633"/>
              <a:gd name="connsiteY678" fmla="*/ 637012 h 5434893"/>
              <a:gd name="connsiteX679" fmla="*/ 8854408 w 12208633"/>
              <a:gd name="connsiteY679" fmla="*/ 621956 h 5434893"/>
              <a:gd name="connsiteX680" fmla="*/ 8877770 w 12208633"/>
              <a:gd name="connsiteY680" fmla="*/ 577828 h 5434893"/>
              <a:gd name="connsiteX681" fmla="*/ 8895941 w 12208633"/>
              <a:gd name="connsiteY681" fmla="*/ 561214 h 5434893"/>
              <a:gd name="connsiteX682" fmla="*/ 8932282 w 12208633"/>
              <a:gd name="connsiteY682" fmla="*/ 564848 h 5434893"/>
              <a:gd name="connsiteX683" fmla="*/ 8940589 w 12208633"/>
              <a:gd name="connsiteY683" fmla="*/ 572636 h 5434893"/>
              <a:gd name="connsiteX684" fmla="*/ 8972258 w 12208633"/>
              <a:gd name="connsiteY684" fmla="*/ 628706 h 5434893"/>
              <a:gd name="connsiteX685" fmla="*/ 8972258 w 12208633"/>
              <a:gd name="connsiteY685" fmla="*/ 722673 h 5434893"/>
              <a:gd name="connsiteX686" fmla="*/ 9035595 w 12208633"/>
              <a:gd name="connsiteY686" fmla="*/ 719558 h 5434893"/>
              <a:gd name="connsiteX687" fmla="*/ 9068822 w 12208633"/>
              <a:gd name="connsiteY687" fmla="*/ 146923 h 5434893"/>
              <a:gd name="connsiteX688" fmla="*/ 9146177 w 12208633"/>
              <a:gd name="connsiteY688" fmla="*/ 146923 h 5434893"/>
              <a:gd name="connsiteX689" fmla="*/ 9180961 w 12208633"/>
              <a:gd name="connsiteY689" fmla="*/ 716962 h 5434893"/>
              <a:gd name="connsiteX690" fmla="*/ 9225090 w 12208633"/>
              <a:gd name="connsiteY690" fmla="*/ 715405 h 5434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Lst>
            <a:rect l="l" t="t" r="r" b="b"/>
            <a:pathLst>
              <a:path w="12208633" h="5434893">
                <a:moveTo>
                  <a:pt x="7143321" y="892474"/>
                </a:moveTo>
                <a:lnTo>
                  <a:pt x="7143335" y="895416"/>
                </a:lnTo>
                <a:lnTo>
                  <a:pt x="7147277" y="895507"/>
                </a:lnTo>
                <a:lnTo>
                  <a:pt x="7147099" y="892474"/>
                </a:lnTo>
                <a:close/>
                <a:moveTo>
                  <a:pt x="6355163" y="727493"/>
                </a:moveTo>
                <a:lnTo>
                  <a:pt x="6355358" y="727687"/>
                </a:lnTo>
                <a:cubicBezTo>
                  <a:pt x="6355163" y="727687"/>
                  <a:pt x="6355163" y="727687"/>
                  <a:pt x="6354969" y="727687"/>
                </a:cubicBezTo>
                <a:cubicBezTo>
                  <a:pt x="6354969" y="727881"/>
                  <a:pt x="6354775" y="728075"/>
                  <a:pt x="6354969" y="728075"/>
                </a:cubicBezTo>
                <a:cubicBezTo>
                  <a:pt x="6354969" y="727881"/>
                  <a:pt x="6355163" y="727881"/>
                  <a:pt x="6355358" y="727687"/>
                </a:cubicBezTo>
                <a:cubicBezTo>
                  <a:pt x="6355358" y="727687"/>
                  <a:pt x="6355552" y="727493"/>
                  <a:pt x="6355552" y="727493"/>
                </a:cubicBezTo>
                <a:cubicBezTo>
                  <a:pt x="6355358" y="727493"/>
                  <a:pt x="6355358" y="727493"/>
                  <a:pt x="6355163" y="727493"/>
                </a:cubicBezTo>
                <a:close/>
                <a:moveTo>
                  <a:pt x="8604691" y="725788"/>
                </a:moveTo>
                <a:cubicBezTo>
                  <a:pt x="8595865" y="725788"/>
                  <a:pt x="8591193" y="727865"/>
                  <a:pt x="8591193" y="738248"/>
                </a:cubicBezTo>
                <a:cubicBezTo>
                  <a:pt x="8591712" y="788607"/>
                  <a:pt x="8591712" y="839485"/>
                  <a:pt x="8590674" y="889843"/>
                </a:cubicBezTo>
                <a:cubicBezTo>
                  <a:pt x="8590674" y="899188"/>
                  <a:pt x="8593789" y="903341"/>
                  <a:pt x="8603653" y="903341"/>
                </a:cubicBezTo>
                <a:cubicBezTo>
                  <a:pt x="8613517" y="903341"/>
                  <a:pt x="8616632" y="899708"/>
                  <a:pt x="8616632" y="889843"/>
                </a:cubicBezTo>
                <a:cubicBezTo>
                  <a:pt x="8616112" y="864923"/>
                  <a:pt x="8616632" y="840523"/>
                  <a:pt x="8616632" y="815603"/>
                </a:cubicBezTo>
                <a:cubicBezTo>
                  <a:pt x="8616632" y="790164"/>
                  <a:pt x="8616112" y="764206"/>
                  <a:pt x="8616632" y="738767"/>
                </a:cubicBezTo>
                <a:cubicBezTo>
                  <a:pt x="8616632" y="729941"/>
                  <a:pt x="8614555" y="725788"/>
                  <a:pt x="8604691" y="725788"/>
                </a:cubicBezTo>
                <a:close/>
                <a:moveTo>
                  <a:pt x="8744865" y="683217"/>
                </a:moveTo>
                <a:cubicBezTo>
                  <a:pt x="8737078" y="683217"/>
                  <a:pt x="8735001" y="687370"/>
                  <a:pt x="8735001" y="694119"/>
                </a:cubicBezTo>
                <a:cubicBezTo>
                  <a:pt x="8735001" y="760053"/>
                  <a:pt x="8735001" y="825986"/>
                  <a:pt x="8735520" y="892439"/>
                </a:cubicBezTo>
                <a:cubicBezTo>
                  <a:pt x="8735001" y="900226"/>
                  <a:pt x="8738635" y="903341"/>
                  <a:pt x="8746422" y="903341"/>
                </a:cubicBezTo>
                <a:cubicBezTo>
                  <a:pt x="8759921" y="902822"/>
                  <a:pt x="8773938" y="902822"/>
                  <a:pt x="8787436" y="903341"/>
                </a:cubicBezTo>
                <a:cubicBezTo>
                  <a:pt x="8797819" y="903861"/>
                  <a:pt x="8801454" y="899708"/>
                  <a:pt x="8801454" y="889324"/>
                </a:cubicBezTo>
                <a:cubicBezTo>
                  <a:pt x="8800934" y="865443"/>
                  <a:pt x="8801454" y="842080"/>
                  <a:pt x="8801454" y="818718"/>
                </a:cubicBezTo>
                <a:cubicBezTo>
                  <a:pt x="8801454" y="813527"/>
                  <a:pt x="8800415" y="805739"/>
                  <a:pt x="8807164" y="805739"/>
                </a:cubicBezTo>
                <a:cubicBezTo>
                  <a:pt x="8825854" y="805739"/>
                  <a:pt x="8822220" y="792760"/>
                  <a:pt x="8822739" y="781857"/>
                </a:cubicBezTo>
                <a:cubicBezTo>
                  <a:pt x="8822739" y="773551"/>
                  <a:pt x="8819105" y="771474"/>
                  <a:pt x="8811317" y="771474"/>
                </a:cubicBezTo>
                <a:cubicBezTo>
                  <a:pt x="8798858" y="771474"/>
                  <a:pt x="8786398" y="770955"/>
                  <a:pt x="8773938" y="771474"/>
                </a:cubicBezTo>
                <a:cubicBezTo>
                  <a:pt x="8761478" y="771994"/>
                  <a:pt x="8756286" y="766283"/>
                  <a:pt x="8756286" y="754342"/>
                </a:cubicBezTo>
                <a:cubicBezTo>
                  <a:pt x="8756286" y="744997"/>
                  <a:pt x="8756286" y="735133"/>
                  <a:pt x="8756286" y="725269"/>
                </a:cubicBezTo>
                <a:cubicBezTo>
                  <a:pt x="8755767" y="725269"/>
                  <a:pt x="8755767" y="725269"/>
                  <a:pt x="8755767" y="725269"/>
                </a:cubicBezTo>
                <a:cubicBezTo>
                  <a:pt x="8755767" y="714886"/>
                  <a:pt x="8755767" y="705021"/>
                  <a:pt x="8755767" y="694638"/>
                </a:cubicBezTo>
                <a:cubicBezTo>
                  <a:pt x="8755767" y="686851"/>
                  <a:pt x="8753171" y="683217"/>
                  <a:pt x="8744865" y="683217"/>
                </a:cubicBezTo>
                <a:close/>
                <a:moveTo>
                  <a:pt x="5999516" y="672943"/>
                </a:moveTo>
                <a:lnTo>
                  <a:pt x="5999516" y="672950"/>
                </a:lnTo>
                <a:lnTo>
                  <a:pt x="6106191" y="672950"/>
                </a:lnTo>
                <a:lnTo>
                  <a:pt x="6106226" y="672943"/>
                </a:lnTo>
                <a:lnTo>
                  <a:pt x="6103287" y="672943"/>
                </a:lnTo>
                <a:lnTo>
                  <a:pt x="6095614" y="672943"/>
                </a:lnTo>
                <a:close/>
                <a:moveTo>
                  <a:pt x="5844017" y="672943"/>
                </a:moveTo>
                <a:lnTo>
                  <a:pt x="5844017" y="672950"/>
                </a:lnTo>
                <a:lnTo>
                  <a:pt x="5950885" y="672950"/>
                </a:lnTo>
                <a:lnTo>
                  <a:pt x="5950920" y="672943"/>
                </a:lnTo>
                <a:lnTo>
                  <a:pt x="5947738" y="672943"/>
                </a:lnTo>
                <a:lnTo>
                  <a:pt x="5940066" y="672943"/>
                </a:lnTo>
                <a:close/>
                <a:moveTo>
                  <a:pt x="2661207" y="578320"/>
                </a:moveTo>
                <a:lnTo>
                  <a:pt x="2649387" y="591167"/>
                </a:lnTo>
                <a:lnTo>
                  <a:pt x="2649387" y="660718"/>
                </a:lnTo>
                <a:lnTo>
                  <a:pt x="2661207" y="660966"/>
                </a:lnTo>
                <a:cubicBezTo>
                  <a:pt x="2661207" y="660966"/>
                  <a:pt x="2661207" y="660966"/>
                  <a:pt x="2661207" y="612643"/>
                </a:cubicBezTo>
                <a:close/>
                <a:moveTo>
                  <a:pt x="2521154" y="535617"/>
                </a:moveTo>
                <a:cubicBezTo>
                  <a:pt x="2512848" y="535617"/>
                  <a:pt x="2510252" y="539251"/>
                  <a:pt x="2510252" y="547038"/>
                </a:cubicBezTo>
                <a:cubicBezTo>
                  <a:pt x="2510252" y="557421"/>
                  <a:pt x="2510252" y="567286"/>
                  <a:pt x="2510252" y="577669"/>
                </a:cubicBezTo>
                <a:cubicBezTo>
                  <a:pt x="2510252" y="577669"/>
                  <a:pt x="2510252" y="577669"/>
                  <a:pt x="2509733" y="577669"/>
                </a:cubicBezTo>
                <a:cubicBezTo>
                  <a:pt x="2509733" y="587533"/>
                  <a:pt x="2509733" y="597397"/>
                  <a:pt x="2509733" y="606742"/>
                </a:cubicBezTo>
                <a:cubicBezTo>
                  <a:pt x="2509733" y="618683"/>
                  <a:pt x="2504541" y="624394"/>
                  <a:pt x="2492081" y="623874"/>
                </a:cubicBezTo>
                <a:cubicBezTo>
                  <a:pt x="2479621" y="623355"/>
                  <a:pt x="2467161" y="623874"/>
                  <a:pt x="2454702" y="623874"/>
                </a:cubicBezTo>
                <a:cubicBezTo>
                  <a:pt x="2446914" y="623874"/>
                  <a:pt x="2443280" y="625951"/>
                  <a:pt x="2443280" y="634257"/>
                </a:cubicBezTo>
                <a:cubicBezTo>
                  <a:pt x="2443799" y="645160"/>
                  <a:pt x="2440165" y="658139"/>
                  <a:pt x="2458855" y="658139"/>
                </a:cubicBezTo>
                <a:cubicBezTo>
                  <a:pt x="2465604" y="658139"/>
                  <a:pt x="2464565" y="665927"/>
                  <a:pt x="2464565" y="671118"/>
                </a:cubicBezTo>
                <a:lnTo>
                  <a:pt x="2464565" y="735104"/>
                </a:lnTo>
                <a:lnTo>
                  <a:pt x="2530525" y="735104"/>
                </a:lnTo>
                <a:lnTo>
                  <a:pt x="2531018" y="546519"/>
                </a:lnTo>
                <a:cubicBezTo>
                  <a:pt x="2531018" y="539770"/>
                  <a:pt x="2528941" y="535617"/>
                  <a:pt x="2521154" y="535617"/>
                </a:cubicBezTo>
                <a:close/>
                <a:moveTo>
                  <a:pt x="8701774" y="534218"/>
                </a:moveTo>
                <a:cubicBezTo>
                  <a:pt x="8696063" y="534218"/>
                  <a:pt x="8688276" y="532660"/>
                  <a:pt x="8688276" y="540967"/>
                </a:cubicBezTo>
                <a:cubicBezTo>
                  <a:pt x="8688276" y="550312"/>
                  <a:pt x="8681527" y="562253"/>
                  <a:pt x="8695025" y="567963"/>
                </a:cubicBezTo>
                <a:cubicBezTo>
                  <a:pt x="8725656" y="580943"/>
                  <a:pt x="8736558" y="605343"/>
                  <a:pt x="8735520" y="637012"/>
                </a:cubicBezTo>
                <a:cubicBezTo>
                  <a:pt x="8735001" y="666604"/>
                  <a:pt x="8733443" y="664008"/>
                  <a:pt x="8760440" y="664008"/>
                </a:cubicBezTo>
                <a:cubicBezTo>
                  <a:pt x="8763036" y="664008"/>
                  <a:pt x="8765112" y="664008"/>
                  <a:pt x="8767189" y="664527"/>
                </a:cubicBezTo>
                <a:cubicBezTo>
                  <a:pt x="8772899" y="665566"/>
                  <a:pt x="8777053" y="667124"/>
                  <a:pt x="8776534" y="675429"/>
                </a:cubicBezTo>
                <a:cubicBezTo>
                  <a:pt x="8774976" y="692043"/>
                  <a:pt x="8776014" y="708136"/>
                  <a:pt x="8776014" y="724750"/>
                </a:cubicBezTo>
                <a:cubicBezTo>
                  <a:pt x="8776014" y="749669"/>
                  <a:pt x="8776014" y="749669"/>
                  <a:pt x="8799896" y="750708"/>
                </a:cubicBezTo>
                <a:cubicBezTo>
                  <a:pt x="8801454" y="750708"/>
                  <a:pt x="8802492" y="751227"/>
                  <a:pt x="8804049" y="751227"/>
                </a:cubicBezTo>
                <a:cubicBezTo>
                  <a:pt x="8812875" y="751746"/>
                  <a:pt x="8822220" y="754861"/>
                  <a:pt x="8822739" y="740324"/>
                </a:cubicBezTo>
                <a:cubicBezTo>
                  <a:pt x="8823777" y="714886"/>
                  <a:pt x="8823777" y="713328"/>
                  <a:pt x="8806645" y="712809"/>
                </a:cubicBezTo>
                <a:cubicBezTo>
                  <a:pt x="8789513" y="711771"/>
                  <a:pt x="8785359" y="708136"/>
                  <a:pt x="8785359" y="691004"/>
                </a:cubicBezTo>
                <a:cubicBezTo>
                  <a:pt x="8785359" y="667124"/>
                  <a:pt x="8785359" y="643761"/>
                  <a:pt x="8785359" y="620399"/>
                </a:cubicBezTo>
                <a:cubicBezTo>
                  <a:pt x="8784840" y="620399"/>
                  <a:pt x="8784840" y="620399"/>
                  <a:pt x="8784840" y="620399"/>
                </a:cubicBezTo>
                <a:cubicBezTo>
                  <a:pt x="8784840" y="596517"/>
                  <a:pt x="8784321" y="572636"/>
                  <a:pt x="8784840" y="548755"/>
                </a:cubicBezTo>
                <a:cubicBezTo>
                  <a:pt x="8785359" y="538371"/>
                  <a:pt x="8782244" y="533698"/>
                  <a:pt x="8770823" y="534218"/>
                </a:cubicBezTo>
                <a:cubicBezTo>
                  <a:pt x="8747980" y="534737"/>
                  <a:pt x="8724618" y="534218"/>
                  <a:pt x="8701774" y="534218"/>
                </a:cubicBezTo>
                <a:close/>
                <a:moveTo>
                  <a:pt x="7932693" y="518578"/>
                </a:moveTo>
                <a:cubicBezTo>
                  <a:pt x="7932693" y="518892"/>
                  <a:pt x="7932378" y="519208"/>
                  <a:pt x="7932378" y="519208"/>
                </a:cubicBezTo>
                <a:cubicBezTo>
                  <a:pt x="7932378" y="519208"/>
                  <a:pt x="7932693" y="519208"/>
                  <a:pt x="7932693" y="519208"/>
                </a:cubicBezTo>
                <a:cubicBezTo>
                  <a:pt x="7932693" y="519208"/>
                  <a:pt x="7932693" y="518892"/>
                  <a:pt x="7932693" y="518578"/>
                </a:cubicBezTo>
                <a:close/>
                <a:moveTo>
                  <a:pt x="7991282" y="518263"/>
                </a:moveTo>
                <a:cubicBezTo>
                  <a:pt x="7991282" y="518578"/>
                  <a:pt x="7991282" y="518578"/>
                  <a:pt x="7991282" y="518892"/>
                </a:cubicBezTo>
                <a:cubicBezTo>
                  <a:pt x="7991282" y="518892"/>
                  <a:pt x="7991597" y="518892"/>
                  <a:pt x="7991597" y="518892"/>
                </a:cubicBezTo>
                <a:cubicBezTo>
                  <a:pt x="7991597" y="518578"/>
                  <a:pt x="7991282" y="518578"/>
                  <a:pt x="7991282" y="518263"/>
                </a:cubicBezTo>
                <a:close/>
                <a:moveTo>
                  <a:pt x="7933323" y="517633"/>
                </a:moveTo>
                <a:cubicBezTo>
                  <a:pt x="7933008" y="517948"/>
                  <a:pt x="7933008" y="517948"/>
                  <a:pt x="7933008" y="518263"/>
                </a:cubicBezTo>
                <a:cubicBezTo>
                  <a:pt x="7933008" y="518263"/>
                  <a:pt x="7933323" y="518263"/>
                  <a:pt x="7933323" y="518263"/>
                </a:cubicBezTo>
                <a:cubicBezTo>
                  <a:pt x="7933323" y="517948"/>
                  <a:pt x="7933323" y="517948"/>
                  <a:pt x="7933323" y="517633"/>
                </a:cubicBezTo>
                <a:close/>
                <a:moveTo>
                  <a:pt x="9995853" y="483450"/>
                </a:moveTo>
                <a:lnTo>
                  <a:pt x="9995853" y="547260"/>
                </a:lnTo>
                <a:lnTo>
                  <a:pt x="10005688" y="548252"/>
                </a:lnTo>
                <a:cubicBezTo>
                  <a:pt x="10042501" y="555784"/>
                  <a:pt x="10070193" y="588356"/>
                  <a:pt x="10070193" y="627396"/>
                </a:cubicBezTo>
                <a:lnTo>
                  <a:pt x="10070193" y="839288"/>
                </a:lnTo>
                <a:lnTo>
                  <a:pt x="10098404" y="839288"/>
                </a:lnTo>
                <a:lnTo>
                  <a:pt x="10098404" y="483450"/>
                </a:lnTo>
                <a:close/>
                <a:moveTo>
                  <a:pt x="9781381" y="483450"/>
                </a:moveTo>
                <a:lnTo>
                  <a:pt x="9781381" y="547123"/>
                </a:lnTo>
                <a:lnTo>
                  <a:pt x="9792075" y="548201"/>
                </a:lnTo>
                <a:cubicBezTo>
                  <a:pt x="9828888" y="555733"/>
                  <a:pt x="9856579" y="588305"/>
                  <a:pt x="9856579" y="627345"/>
                </a:cubicBezTo>
                <a:lnTo>
                  <a:pt x="9856579" y="839288"/>
                </a:lnTo>
                <a:lnTo>
                  <a:pt x="9908622" y="839288"/>
                </a:lnTo>
                <a:lnTo>
                  <a:pt x="9908621" y="627396"/>
                </a:lnTo>
                <a:lnTo>
                  <a:pt x="9908622" y="627394"/>
                </a:lnTo>
                <a:lnTo>
                  <a:pt x="9908622" y="620889"/>
                </a:lnTo>
                <a:lnTo>
                  <a:pt x="9909277" y="620889"/>
                </a:lnTo>
                <a:lnTo>
                  <a:pt x="9910263" y="611115"/>
                </a:lnTo>
                <a:cubicBezTo>
                  <a:pt x="9916854" y="578904"/>
                  <a:pt x="9942616" y="553676"/>
                  <a:pt x="9975107" y="547872"/>
                </a:cubicBezTo>
                <a:lnTo>
                  <a:pt x="9975644" y="547825"/>
                </a:lnTo>
                <a:lnTo>
                  <a:pt x="9975644" y="483450"/>
                </a:lnTo>
                <a:close/>
                <a:moveTo>
                  <a:pt x="4460613" y="410313"/>
                </a:moveTo>
                <a:lnTo>
                  <a:pt x="4460613" y="474688"/>
                </a:lnTo>
                <a:lnTo>
                  <a:pt x="4461150" y="474735"/>
                </a:lnTo>
                <a:cubicBezTo>
                  <a:pt x="4493641" y="480539"/>
                  <a:pt x="4519403" y="505767"/>
                  <a:pt x="4525994" y="537978"/>
                </a:cubicBezTo>
                <a:lnTo>
                  <a:pt x="4526979" y="547752"/>
                </a:lnTo>
                <a:lnTo>
                  <a:pt x="4527635" y="547752"/>
                </a:lnTo>
                <a:lnTo>
                  <a:pt x="4527635" y="554257"/>
                </a:lnTo>
                <a:lnTo>
                  <a:pt x="4527635" y="554259"/>
                </a:lnTo>
                <a:lnTo>
                  <a:pt x="4527635" y="766151"/>
                </a:lnTo>
                <a:lnTo>
                  <a:pt x="4579677" y="766151"/>
                </a:lnTo>
                <a:lnTo>
                  <a:pt x="4579677" y="554208"/>
                </a:lnTo>
                <a:cubicBezTo>
                  <a:pt x="4579677" y="515168"/>
                  <a:pt x="4607369" y="482596"/>
                  <a:pt x="4644181" y="475064"/>
                </a:cubicBezTo>
                <a:lnTo>
                  <a:pt x="4654875" y="473986"/>
                </a:lnTo>
                <a:lnTo>
                  <a:pt x="4654875" y="410313"/>
                </a:lnTo>
                <a:close/>
                <a:moveTo>
                  <a:pt x="4337854" y="410313"/>
                </a:moveTo>
                <a:lnTo>
                  <a:pt x="4337854" y="645080"/>
                </a:lnTo>
                <a:lnTo>
                  <a:pt x="4354002" y="645080"/>
                </a:lnTo>
                <a:lnTo>
                  <a:pt x="4366063" y="645080"/>
                </a:lnTo>
                <a:lnTo>
                  <a:pt x="4366063" y="554259"/>
                </a:lnTo>
                <a:cubicBezTo>
                  <a:pt x="4366063" y="515219"/>
                  <a:pt x="4393756" y="482648"/>
                  <a:pt x="4430568" y="475115"/>
                </a:cubicBezTo>
                <a:lnTo>
                  <a:pt x="4440404" y="474123"/>
                </a:lnTo>
                <a:lnTo>
                  <a:pt x="4440404" y="410313"/>
                </a:lnTo>
                <a:close/>
                <a:moveTo>
                  <a:pt x="2495196" y="386617"/>
                </a:moveTo>
                <a:cubicBezTo>
                  <a:pt x="2483775" y="386098"/>
                  <a:pt x="2480660" y="390771"/>
                  <a:pt x="2481179" y="401154"/>
                </a:cubicBezTo>
                <a:cubicBezTo>
                  <a:pt x="2481698" y="425035"/>
                  <a:pt x="2481179" y="448917"/>
                  <a:pt x="2481179" y="472798"/>
                </a:cubicBezTo>
                <a:cubicBezTo>
                  <a:pt x="2481179" y="472798"/>
                  <a:pt x="2481179" y="472798"/>
                  <a:pt x="2480660" y="472798"/>
                </a:cubicBezTo>
                <a:cubicBezTo>
                  <a:pt x="2480660" y="496160"/>
                  <a:pt x="2480660" y="519523"/>
                  <a:pt x="2480660" y="543404"/>
                </a:cubicBezTo>
                <a:cubicBezTo>
                  <a:pt x="2480660" y="560536"/>
                  <a:pt x="2476506" y="564171"/>
                  <a:pt x="2459374" y="565209"/>
                </a:cubicBezTo>
                <a:cubicBezTo>
                  <a:pt x="2442242" y="565728"/>
                  <a:pt x="2442242" y="567286"/>
                  <a:pt x="2443280" y="592724"/>
                </a:cubicBezTo>
                <a:cubicBezTo>
                  <a:pt x="2443799" y="607261"/>
                  <a:pt x="2453144" y="604146"/>
                  <a:pt x="2461970" y="603627"/>
                </a:cubicBezTo>
                <a:cubicBezTo>
                  <a:pt x="2463527" y="603627"/>
                  <a:pt x="2464565" y="603108"/>
                  <a:pt x="2466123" y="603108"/>
                </a:cubicBezTo>
                <a:cubicBezTo>
                  <a:pt x="2490005" y="602069"/>
                  <a:pt x="2490005" y="602069"/>
                  <a:pt x="2490005" y="577150"/>
                </a:cubicBezTo>
                <a:cubicBezTo>
                  <a:pt x="2490005" y="560536"/>
                  <a:pt x="2491043" y="544443"/>
                  <a:pt x="2489485" y="527829"/>
                </a:cubicBezTo>
                <a:cubicBezTo>
                  <a:pt x="2488966" y="519523"/>
                  <a:pt x="2493120" y="517965"/>
                  <a:pt x="2498830" y="516927"/>
                </a:cubicBezTo>
                <a:cubicBezTo>
                  <a:pt x="2500907" y="516408"/>
                  <a:pt x="2502983" y="516408"/>
                  <a:pt x="2505579" y="516408"/>
                </a:cubicBezTo>
                <a:cubicBezTo>
                  <a:pt x="2532576" y="516408"/>
                  <a:pt x="2531018" y="519003"/>
                  <a:pt x="2530499" y="489411"/>
                </a:cubicBezTo>
                <a:cubicBezTo>
                  <a:pt x="2529461" y="457742"/>
                  <a:pt x="2540363" y="433342"/>
                  <a:pt x="2570994" y="420363"/>
                </a:cubicBezTo>
                <a:cubicBezTo>
                  <a:pt x="2584492" y="414652"/>
                  <a:pt x="2577743" y="402711"/>
                  <a:pt x="2577743" y="393366"/>
                </a:cubicBezTo>
                <a:cubicBezTo>
                  <a:pt x="2577743" y="385060"/>
                  <a:pt x="2569956" y="386617"/>
                  <a:pt x="2564244" y="386617"/>
                </a:cubicBezTo>
                <a:cubicBezTo>
                  <a:pt x="2541401" y="386617"/>
                  <a:pt x="2518039" y="387136"/>
                  <a:pt x="2495196" y="386617"/>
                </a:cubicBezTo>
                <a:close/>
                <a:moveTo>
                  <a:pt x="9258835" y="0"/>
                </a:moveTo>
                <a:lnTo>
                  <a:pt x="9334633" y="0"/>
                </a:lnTo>
                <a:lnTo>
                  <a:pt x="9369417" y="714886"/>
                </a:lnTo>
                <a:lnTo>
                  <a:pt x="9451963" y="716443"/>
                </a:lnTo>
                <a:lnTo>
                  <a:pt x="9451511" y="839288"/>
                </a:lnTo>
                <a:lnTo>
                  <a:pt x="9695008" y="839288"/>
                </a:lnTo>
                <a:lnTo>
                  <a:pt x="9695008" y="627345"/>
                </a:lnTo>
                <a:lnTo>
                  <a:pt x="9695008" y="627342"/>
                </a:lnTo>
                <a:lnTo>
                  <a:pt x="9695008" y="620838"/>
                </a:lnTo>
                <a:lnTo>
                  <a:pt x="9695582" y="620838"/>
                </a:lnTo>
                <a:lnTo>
                  <a:pt x="9696270" y="613044"/>
                </a:lnTo>
                <a:cubicBezTo>
                  <a:pt x="9702073" y="580553"/>
                  <a:pt x="9727301" y="554792"/>
                  <a:pt x="9759513" y="548201"/>
                </a:cubicBezTo>
                <a:lnTo>
                  <a:pt x="9761172" y="548033"/>
                </a:lnTo>
                <a:lnTo>
                  <a:pt x="9761172" y="452927"/>
                </a:lnTo>
                <a:lnTo>
                  <a:pt x="9781381" y="452927"/>
                </a:lnTo>
                <a:lnTo>
                  <a:pt x="9781381" y="453137"/>
                </a:lnTo>
                <a:lnTo>
                  <a:pt x="10098404" y="453137"/>
                </a:lnTo>
                <a:lnTo>
                  <a:pt x="10098404" y="395857"/>
                </a:lnTo>
                <a:lnTo>
                  <a:pt x="10098404" y="395855"/>
                </a:lnTo>
                <a:lnTo>
                  <a:pt x="10098404" y="322646"/>
                </a:lnTo>
                <a:lnTo>
                  <a:pt x="10147724" y="322646"/>
                </a:lnTo>
                <a:lnTo>
                  <a:pt x="10192315" y="322646"/>
                </a:lnTo>
                <a:lnTo>
                  <a:pt x="10192315" y="412796"/>
                </a:lnTo>
                <a:lnTo>
                  <a:pt x="10192315" y="839288"/>
                </a:lnTo>
                <a:lnTo>
                  <a:pt x="10237382" y="839288"/>
                </a:lnTo>
                <a:lnTo>
                  <a:pt x="10237382" y="787976"/>
                </a:lnTo>
                <a:lnTo>
                  <a:pt x="10237382" y="787525"/>
                </a:lnTo>
                <a:lnTo>
                  <a:pt x="10237382" y="786823"/>
                </a:lnTo>
                <a:lnTo>
                  <a:pt x="10293811" y="786823"/>
                </a:lnTo>
                <a:lnTo>
                  <a:pt x="10293811" y="486617"/>
                </a:lnTo>
                <a:lnTo>
                  <a:pt x="10293811" y="486615"/>
                </a:lnTo>
                <a:lnTo>
                  <a:pt x="10293811" y="412796"/>
                </a:lnTo>
                <a:lnTo>
                  <a:pt x="10293812" y="412796"/>
                </a:lnTo>
                <a:lnTo>
                  <a:pt x="10364543" y="412796"/>
                </a:lnTo>
                <a:lnTo>
                  <a:pt x="10435273" y="412796"/>
                </a:lnTo>
                <a:lnTo>
                  <a:pt x="10435273" y="493478"/>
                </a:lnTo>
                <a:lnTo>
                  <a:pt x="10435272" y="493478"/>
                </a:lnTo>
                <a:lnTo>
                  <a:pt x="10435272" y="787653"/>
                </a:lnTo>
                <a:lnTo>
                  <a:pt x="10479889" y="787653"/>
                </a:lnTo>
                <a:lnTo>
                  <a:pt x="10479889" y="834346"/>
                </a:lnTo>
                <a:lnTo>
                  <a:pt x="10479889" y="883894"/>
                </a:lnTo>
                <a:lnTo>
                  <a:pt x="10634153" y="798062"/>
                </a:lnTo>
                <a:lnTo>
                  <a:pt x="10634153" y="890261"/>
                </a:lnTo>
                <a:lnTo>
                  <a:pt x="10799859" y="798062"/>
                </a:lnTo>
                <a:lnTo>
                  <a:pt x="10799859" y="890261"/>
                </a:lnTo>
                <a:lnTo>
                  <a:pt x="10965565" y="798062"/>
                </a:lnTo>
                <a:lnTo>
                  <a:pt x="10965565" y="890261"/>
                </a:lnTo>
                <a:lnTo>
                  <a:pt x="11131272" y="798062"/>
                </a:lnTo>
                <a:lnTo>
                  <a:pt x="11131272" y="894809"/>
                </a:lnTo>
                <a:lnTo>
                  <a:pt x="10965565" y="894809"/>
                </a:lnTo>
                <a:lnTo>
                  <a:pt x="10957391" y="894809"/>
                </a:lnTo>
                <a:lnTo>
                  <a:pt x="10799859" y="894809"/>
                </a:lnTo>
                <a:lnTo>
                  <a:pt x="10791685" y="894809"/>
                </a:lnTo>
                <a:lnTo>
                  <a:pt x="10634153" y="894809"/>
                </a:lnTo>
                <a:lnTo>
                  <a:pt x="10625978" y="894809"/>
                </a:lnTo>
                <a:lnTo>
                  <a:pt x="10479889" y="894809"/>
                </a:lnTo>
                <a:lnTo>
                  <a:pt x="10479889" y="894815"/>
                </a:lnTo>
                <a:lnTo>
                  <a:pt x="11131272" y="894815"/>
                </a:lnTo>
                <a:lnTo>
                  <a:pt x="11131272" y="930426"/>
                </a:lnTo>
                <a:lnTo>
                  <a:pt x="11131272" y="1058032"/>
                </a:lnTo>
                <a:lnTo>
                  <a:pt x="11135416" y="1058032"/>
                </a:lnTo>
                <a:cubicBezTo>
                  <a:pt x="11135416" y="1058032"/>
                  <a:pt x="11135416" y="1058032"/>
                  <a:pt x="11135416" y="475513"/>
                </a:cubicBezTo>
                <a:cubicBezTo>
                  <a:pt x="11135416" y="475513"/>
                  <a:pt x="11135416" y="475513"/>
                  <a:pt x="11317073" y="475513"/>
                </a:cubicBezTo>
                <a:cubicBezTo>
                  <a:pt x="11317073" y="475513"/>
                  <a:pt x="11317073" y="475513"/>
                  <a:pt x="11317073" y="957415"/>
                </a:cubicBezTo>
                <a:cubicBezTo>
                  <a:pt x="11327605" y="928290"/>
                  <a:pt x="11356564" y="864742"/>
                  <a:pt x="11385524" y="864742"/>
                </a:cubicBezTo>
                <a:cubicBezTo>
                  <a:pt x="11427648" y="864742"/>
                  <a:pt x="11467139" y="970654"/>
                  <a:pt x="11467139" y="970654"/>
                </a:cubicBezTo>
                <a:cubicBezTo>
                  <a:pt x="11467139" y="970654"/>
                  <a:pt x="11501364" y="864742"/>
                  <a:pt x="11540855" y="864742"/>
                </a:cubicBezTo>
                <a:cubicBezTo>
                  <a:pt x="11580346" y="864742"/>
                  <a:pt x="11622470" y="970654"/>
                  <a:pt x="11622470" y="970654"/>
                </a:cubicBezTo>
                <a:cubicBezTo>
                  <a:pt x="11622470" y="970654"/>
                  <a:pt x="11656695" y="864742"/>
                  <a:pt x="11696186" y="864742"/>
                </a:cubicBezTo>
                <a:cubicBezTo>
                  <a:pt x="11735677" y="864742"/>
                  <a:pt x="11777800" y="970654"/>
                  <a:pt x="11777800" y="970654"/>
                </a:cubicBezTo>
                <a:cubicBezTo>
                  <a:pt x="11777800" y="970654"/>
                  <a:pt x="11777800" y="970654"/>
                  <a:pt x="11777800" y="994485"/>
                </a:cubicBezTo>
                <a:cubicBezTo>
                  <a:pt x="11777800" y="994485"/>
                  <a:pt x="11777800" y="994485"/>
                  <a:pt x="11851517" y="994485"/>
                </a:cubicBezTo>
                <a:cubicBezTo>
                  <a:pt x="11851517" y="994485"/>
                  <a:pt x="11851517" y="994485"/>
                  <a:pt x="11851517" y="920346"/>
                </a:cubicBezTo>
                <a:cubicBezTo>
                  <a:pt x="11798862" y="909755"/>
                  <a:pt x="11759371" y="862094"/>
                  <a:pt x="11759371" y="806490"/>
                </a:cubicBezTo>
                <a:cubicBezTo>
                  <a:pt x="11759371" y="750886"/>
                  <a:pt x="11798862" y="703225"/>
                  <a:pt x="11851517" y="692634"/>
                </a:cubicBezTo>
                <a:cubicBezTo>
                  <a:pt x="11851517" y="692634"/>
                  <a:pt x="11851517" y="692634"/>
                  <a:pt x="11851517" y="562891"/>
                </a:cubicBezTo>
                <a:cubicBezTo>
                  <a:pt x="11851517" y="562891"/>
                  <a:pt x="11851517" y="562891"/>
                  <a:pt x="11898906" y="562891"/>
                </a:cubicBezTo>
                <a:cubicBezTo>
                  <a:pt x="11898906" y="562891"/>
                  <a:pt x="11898906" y="562891"/>
                  <a:pt x="11898906" y="692634"/>
                </a:cubicBezTo>
                <a:cubicBezTo>
                  <a:pt x="11951560" y="703225"/>
                  <a:pt x="11991051" y="750886"/>
                  <a:pt x="11991051" y="806490"/>
                </a:cubicBezTo>
                <a:cubicBezTo>
                  <a:pt x="11991051" y="864742"/>
                  <a:pt x="11951560" y="909755"/>
                  <a:pt x="11898906" y="920346"/>
                </a:cubicBezTo>
                <a:cubicBezTo>
                  <a:pt x="11898906" y="920346"/>
                  <a:pt x="11898906" y="920346"/>
                  <a:pt x="11898906" y="994485"/>
                </a:cubicBezTo>
                <a:cubicBezTo>
                  <a:pt x="11898906" y="994485"/>
                  <a:pt x="11898906" y="994485"/>
                  <a:pt x="11962091" y="994485"/>
                </a:cubicBezTo>
                <a:cubicBezTo>
                  <a:pt x="11962091" y="994485"/>
                  <a:pt x="11962091" y="994485"/>
                  <a:pt x="11962091" y="917698"/>
                </a:cubicBezTo>
                <a:cubicBezTo>
                  <a:pt x="11962091" y="917698"/>
                  <a:pt x="11962091" y="917698"/>
                  <a:pt x="12041073" y="917698"/>
                </a:cubicBezTo>
                <a:cubicBezTo>
                  <a:pt x="12041073" y="917698"/>
                  <a:pt x="12041073" y="917698"/>
                  <a:pt x="12041073" y="817081"/>
                </a:cubicBezTo>
                <a:cubicBezTo>
                  <a:pt x="12041073" y="817081"/>
                  <a:pt x="12041073" y="817081"/>
                  <a:pt x="12155715" y="817081"/>
                </a:cubicBezTo>
                <a:lnTo>
                  <a:pt x="12200316" y="817081"/>
                </a:lnTo>
                <a:lnTo>
                  <a:pt x="12200316" y="1105184"/>
                </a:lnTo>
                <a:lnTo>
                  <a:pt x="12208559" y="1105184"/>
                </a:lnTo>
                <a:lnTo>
                  <a:pt x="12208559" y="1153840"/>
                </a:lnTo>
                <a:lnTo>
                  <a:pt x="12208559" y="1225322"/>
                </a:lnTo>
                <a:lnTo>
                  <a:pt x="12208633" y="1225322"/>
                </a:lnTo>
                <a:lnTo>
                  <a:pt x="12208633" y="1247932"/>
                </a:lnTo>
                <a:lnTo>
                  <a:pt x="12200316" y="1247932"/>
                </a:lnTo>
                <a:lnTo>
                  <a:pt x="12200316" y="5434893"/>
                </a:lnTo>
                <a:lnTo>
                  <a:pt x="8318" y="5434893"/>
                </a:lnTo>
                <a:lnTo>
                  <a:pt x="8318" y="1247932"/>
                </a:lnTo>
                <a:lnTo>
                  <a:pt x="0" y="1247932"/>
                </a:lnTo>
                <a:lnTo>
                  <a:pt x="0" y="1225322"/>
                </a:lnTo>
                <a:lnTo>
                  <a:pt x="0" y="1063433"/>
                </a:lnTo>
                <a:lnTo>
                  <a:pt x="56578" y="1063433"/>
                </a:lnTo>
                <a:cubicBezTo>
                  <a:pt x="82782" y="1063433"/>
                  <a:pt x="112730" y="1063433"/>
                  <a:pt x="146955" y="1063433"/>
                </a:cubicBezTo>
                <a:cubicBezTo>
                  <a:pt x="146955" y="1063433"/>
                  <a:pt x="146955" y="1063433"/>
                  <a:pt x="146955" y="480915"/>
                </a:cubicBezTo>
                <a:cubicBezTo>
                  <a:pt x="146955" y="480915"/>
                  <a:pt x="146955" y="480915"/>
                  <a:pt x="328613" y="480915"/>
                </a:cubicBezTo>
                <a:cubicBezTo>
                  <a:pt x="328613" y="480915"/>
                  <a:pt x="328613" y="480915"/>
                  <a:pt x="328613" y="962816"/>
                </a:cubicBezTo>
                <a:cubicBezTo>
                  <a:pt x="339144" y="933691"/>
                  <a:pt x="368104" y="870143"/>
                  <a:pt x="397064" y="870143"/>
                </a:cubicBezTo>
                <a:cubicBezTo>
                  <a:pt x="439187" y="870143"/>
                  <a:pt x="478678" y="976055"/>
                  <a:pt x="478678" y="976055"/>
                </a:cubicBezTo>
                <a:cubicBezTo>
                  <a:pt x="478678" y="976055"/>
                  <a:pt x="512903" y="870143"/>
                  <a:pt x="552394" y="870143"/>
                </a:cubicBezTo>
                <a:cubicBezTo>
                  <a:pt x="591885" y="870143"/>
                  <a:pt x="634009" y="976055"/>
                  <a:pt x="634009" y="976055"/>
                </a:cubicBezTo>
                <a:cubicBezTo>
                  <a:pt x="634009" y="976055"/>
                  <a:pt x="668234" y="870143"/>
                  <a:pt x="707725" y="870143"/>
                </a:cubicBezTo>
                <a:cubicBezTo>
                  <a:pt x="747216" y="870143"/>
                  <a:pt x="789340" y="976055"/>
                  <a:pt x="789340" y="976055"/>
                </a:cubicBezTo>
                <a:cubicBezTo>
                  <a:pt x="789340" y="976055"/>
                  <a:pt x="789340" y="976055"/>
                  <a:pt x="789340" y="999886"/>
                </a:cubicBezTo>
                <a:cubicBezTo>
                  <a:pt x="789340" y="999886"/>
                  <a:pt x="789340" y="999886"/>
                  <a:pt x="863056" y="999886"/>
                </a:cubicBezTo>
                <a:cubicBezTo>
                  <a:pt x="863056" y="999886"/>
                  <a:pt x="863056" y="999886"/>
                  <a:pt x="863056" y="925747"/>
                </a:cubicBezTo>
                <a:cubicBezTo>
                  <a:pt x="810402" y="915156"/>
                  <a:pt x="770911" y="867495"/>
                  <a:pt x="770911" y="811891"/>
                </a:cubicBezTo>
                <a:cubicBezTo>
                  <a:pt x="770911" y="756287"/>
                  <a:pt x="810402" y="708626"/>
                  <a:pt x="863056" y="698035"/>
                </a:cubicBezTo>
                <a:cubicBezTo>
                  <a:pt x="863056" y="698035"/>
                  <a:pt x="863056" y="698035"/>
                  <a:pt x="863056" y="568293"/>
                </a:cubicBezTo>
                <a:cubicBezTo>
                  <a:pt x="863056" y="568293"/>
                  <a:pt x="863056" y="568293"/>
                  <a:pt x="910445" y="568293"/>
                </a:cubicBezTo>
                <a:cubicBezTo>
                  <a:pt x="910445" y="568293"/>
                  <a:pt x="910445" y="568293"/>
                  <a:pt x="910445" y="698035"/>
                </a:cubicBezTo>
                <a:cubicBezTo>
                  <a:pt x="963099" y="708626"/>
                  <a:pt x="1002590" y="756287"/>
                  <a:pt x="1002590" y="811891"/>
                </a:cubicBezTo>
                <a:cubicBezTo>
                  <a:pt x="1002590" y="870143"/>
                  <a:pt x="963099" y="915156"/>
                  <a:pt x="910445" y="925747"/>
                </a:cubicBezTo>
                <a:cubicBezTo>
                  <a:pt x="910445" y="925747"/>
                  <a:pt x="910445" y="925747"/>
                  <a:pt x="910445" y="999886"/>
                </a:cubicBezTo>
                <a:cubicBezTo>
                  <a:pt x="910445" y="999886"/>
                  <a:pt x="910445" y="999886"/>
                  <a:pt x="973630" y="999886"/>
                </a:cubicBezTo>
                <a:cubicBezTo>
                  <a:pt x="973630" y="999886"/>
                  <a:pt x="973630" y="999886"/>
                  <a:pt x="973630" y="923099"/>
                </a:cubicBezTo>
                <a:cubicBezTo>
                  <a:pt x="973630" y="923099"/>
                  <a:pt x="973630" y="923099"/>
                  <a:pt x="1052612" y="923099"/>
                </a:cubicBezTo>
                <a:cubicBezTo>
                  <a:pt x="1052612" y="923099"/>
                  <a:pt x="1052612" y="923099"/>
                  <a:pt x="1052612" y="822482"/>
                </a:cubicBezTo>
                <a:cubicBezTo>
                  <a:pt x="1052612" y="822482"/>
                  <a:pt x="1052612" y="822482"/>
                  <a:pt x="1223739" y="822482"/>
                </a:cubicBezTo>
                <a:cubicBezTo>
                  <a:pt x="1223739" y="822482"/>
                  <a:pt x="1223739" y="822482"/>
                  <a:pt x="1223739" y="533871"/>
                </a:cubicBezTo>
                <a:cubicBezTo>
                  <a:pt x="1223739" y="533871"/>
                  <a:pt x="1223739" y="533871"/>
                  <a:pt x="1452786" y="533871"/>
                </a:cubicBezTo>
                <a:cubicBezTo>
                  <a:pt x="1452786" y="533871"/>
                  <a:pt x="1452786" y="533871"/>
                  <a:pt x="1452786" y="827778"/>
                </a:cubicBezTo>
                <a:cubicBezTo>
                  <a:pt x="1452786" y="827778"/>
                  <a:pt x="1452786" y="827778"/>
                  <a:pt x="1687099" y="827778"/>
                </a:cubicBezTo>
                <a:cubicBezTo>
                  <a:pt x="1687099" y="827778"/>
                  <a:pt x="1687099" y="827778"/>
                  <a:pt x="1687099" y="645080"/>
                </a:cubicBezTo>
                <a:cubicBezTo>
                  <a:pt x="1687099" y="645080"/>
                  <a:pt x="1687099" y="645080"/>
                  <a:pt x="1795945" y="645080"/>
                </a:cubicBezTo>
                <a:lnTo>
                  <a:pt x="1814336" y="645080"/>
                </a:lnTo>
                <a:lnTo>
                  <a:pt x="1814055" y="568843"/>
                </a:lnTo>
                <a:lnTo>
                  <a:pt x="1896602" y="567286"/>
                </a:lnTo>
                <a:lnTo>
                  <a:pt x="1917630" y="135119"/>
                </a:lnTo>
                <a:lnTo>
                  <a:pt x="2020520" y="135119"/>
                </a:lnTo>
                <a:lnTo>
                  <a:pt x="2040929" y="567805"/>
                </a:lnTo>
                <a:lnTo>
                  <a:pt x="2085058" y="569362"/>
                </a:lnTo>
                <a:lnTo>
                  <a:pt x="2104692" y="247596"/>
                </a:lnTo>
                <a:lnTo>
                  <a:pt x="2211603" y="247596"/>
                </a:lnTo>
                <a:lnTo>
                  <a:pt x="2230423" y="571958"/>
                </a:lnTo>
                <a:lnTo>
                  <a:pt x="2293761" y="575073"/>
                </a:lnTo>
                <a:cubicBezTo>
                  <a:pt x="2293761" y="543923"/>
                  <a:pt x="2293761" y="512255"/>
                  <a:pt x="2293761" y="481105"/>
                </a:cubicBezTo>
                <a:cubicBezTo>
                  <a:pt x="2293761" y="456704"/>
                  <a:pt x="2303625" y="437495"/>
                  <a:pt x="2325430" y="425035"/>
                </a:cubicBezTo>
                <a:cubicBezTo>
                  <a:pt x="2329064" y="422959"/>
                  <a:pt x="2331660" y="420882"/>
                  <a:pt x="2333736" y="417248"/>
                </a:cubicBezTo>
                <a:cubicBezTo>
                  <a:pt x="2338409" y="408422"/>
                  <a:pt x="2365406" y="405307"/>
                  <a:pt x="2370078" y="413614"/>
                </a:cubicBezTo>
                <a:cubicBezTo>
                  <a:pt x="2374751" y="421920"/>
                  <a:pt x="2382019" y="425035"/>
                  <a:pt x="2388249" y="430227"/>
                </a:cubicBezTo>
                <a:cubicBezTo>
                  <a:pt x="2402785" y="441648"/>
                  <a:pt x="2411611" y="456185"/>
                  <a:pt x="2411611" y="474355"/>
                </a:cubicBezTo>
                <a:cubicBezTo>
                  <a:pt x="2411611" y="487335"/>
                  <a:pt x="2416802" y="490969"/>
                  <a:pt x="2428224" y="489411"/>
                </a:cubicBezTo>
                <a:cubicBezTo>
                  <a:pt x="2439646" y="487854"/>
                  <a:pt x="2444318" y="494084"/>
                  <a:pt x="2443799" y="504986"/>
                </a:cubicBezTo>
                <a:cubicBezTo>
                  <a:pt x="2443280" y="513293"/>
                  <a:pt x="2443799" y="521599"/>
                  <a:pt x="2443799" y="530425"/>
                </a:cubicBezTo>
                <a:cubicBezTo>
                  <a:pt x="2443799" y="534059"/>
                  <a:pt x="2443280" y="538213"/>
                  <a:pt x="2448472" y="538732"/>
                </a:cubicBezTo>
                <a:cubicBezTo>
                  <a:pt x="2454182" y="539251"/>
                  <a:pt x="2454182" y="534059"/>
                  <a:pt x="2454182" y="529906"/>
                </a:cubicBezTo>
                <a:cubicBezTo>
                  <a:pt x="2454702" y="516408"/>
                  <a:pt x="2455740" y="502390"/>
                  <a:pt x="2455740" y="488892"/>
                </a:cubicBezTo>
                <a:cubicBezTo>
                  <a:pt x="2456259" y="452551"/>
                  <a:pt x="2456259" y="416209"/>
                  <a:pt x="2455740" y="379868"/>
                </a:cubicBezTo>
                <a:cubicBezTo>
                  <a:pt x="2455740" y="368966"/>
                  <a:pt x="2459374" y="361697"/>
                  <a:pt x="2471834" y="361697"/>
                </a:cubicBezTo>
                <a:cubicBezTo>
                  <a:pt x="2511290" y="361697"/>
                  <a:pt x="2550746" y="361697"/>
                  <a:pt x="2590203" y="361697"/>
                </a:cubicBezTo>
                <a:cubicBezTo>
                  <a:pt x="2600067" y="361697"/>
                  <a:pt x="2604739" y="366889"/>
                  <a:pt x="2604220" y="376753"/>
                </a:cubicBezTo>
                <a:cubicBezTo>
                  <a:pt x="2604220" y="386098"/>
                  <a:pt x="2604739" y="395443"/>
                  <a:pt x="2603701" y="404788"/>
                </a:cubicBezTo>
                <a:cubicBezTo>
                  <a:pt x="2602662" y="415171"/>
                  <a:pt x="2606297" y="420882"/>
                  <a:pt x="2616161" y="425035"/>
                </a:cubicBezTo>
                <a:cubicBezTo>
                  <a:pt x="2637965" y="434899"/>
                  <a:pt x="2648349" y="453070"/>
                  <a:pt x="2648868" y="476951"/>
                </a:cubicBezTo>
                <a:cubicBezTo>
                  <a:pt x="2648868" y="493565"/>
                  <a:pt x="2648868" y="510697"/>
                  <a:pt x="2648868" y="527310"/>
                </a:cubicBezTo>
                <a:cubicBezTo>
                  <a:pt x="2648868" y="542106"/>
                  <a:pt x="2648090" y="548596"/>
                  <a:pt x="2651010" y="551386"/>
                </a:cubicBezTo>
                <a:lnTo>
                  <a:pt x="2661207" y="552175"/>
                </a:lnTo>
                <a:lnTo>
                  <a:pt x="2661207" y="497877"/>
                </a:lnTo>
                <a:cubicBezTo>
                  <a:pt x="2661207" y="443514"/>
                  <a:pt x="2661207" y="371030"/>
                  <a:pt x="2661207" y="274385"/>
                </a:cubicBezTo>
                <a:cubicBezTo>
                  <a:pt x="2661207" y="274385"/>
                  <a:pt x="2661207" y="274385"/>
                  <a:pt x="2916581" y="274385"/>
                </a:cubicBezTo>
                <a:cubicBezTo>
                  <a:pt x="2916581" y="274385"/>
                  <a:pt x="2916581" y="274385"/>
                  <a:pt x="2916581" y="623897"/>
                </a:cubicBezTo>
                <a:cubicBezTo>
                  <a:pt x="2916581" y="623897"/>
                  <a:pt x="2916581" y="623897"/>
                  <a:pt x="3103505" y="623897"/>
                </a:cubicBezTo>
                <a:cubicBezTo>
                  <a:pt x="3103505" y="623897"/>
                  <a:pt x="3103505" y="623897"/>
                  <a:pt x="3103505" y="938986"/>
                </a:cubicBezTo>
                <a:cubicBezTo>
                  <a:pt x="3103505" y="938986"/>
                  <a:pt x="3103505" y="938986"/>
                  <a:pt x="3253570" y="938986"/>
                </a:cubicBezTo>
                <a:cubicBezTo>
                  <a:pt x="3253570" y="938986"/>
                  <a:pt x="3253570" y="938986"/>
                  <a:pt x="3253570" y="833074"/>
                </a:cubicBezTo>
                <a:cubicBezTo>
                  <a:pt x="3253570" y="833074"/>
                  <a:pt x="3253570" y="833074"/>
                  <a:pt x="3458923" y="833074"/>
                </a:cubicBezTo>
                <a:cubicBezTo>
                  <a:pt x="3458923" y="833074"/>
                  <a:pt x="3458923" y="833074"/>
                  <a:pt x="3458923" y="449141"/>
                </a:cubicBezTo>
                <a:cubicBezTo>
                  <a:pt x="3458923" y="449141"/>
                  <a:pt x="3458923" y="449141"/>
                  <a:pt x="3619519" y="449141"/>
                </a:cubicBezTo>
                <a:cubicBezTo>
                  <a:pt x="3619519" y="449141"/>
                  <a:pt x="3619519" y="449141"/>
                  <a:pt x="3619519" y="822482"/>
                </a:cubicBezTo>
                <a:cubicBezTo>
                  <a:pt x="3619519" y="822482"/>
                  <a:pt x="3619519" y="822482"/>
                  <a:pt x="3716929" y="822482"/>
                </a:cubicBezTo>
                <a:cubicBezTo>
                  <a:pt x="3716929" y="822482"/>
                  <a:pt x="3716929" y="822482"/>
                  <a:pt x="3716929" y="533871"/>
                </a:cubicBezTo>
                <a:cubicBezTo>
                  <a:pt x="3716929" y="533871"/>
                  <a:pt x="3716929" y="533871"/>
                  <a:pt x="3948609" y="533871"/>
                </a:cubicBezTo>
                <a:cubicBezTo>
                  <a:pt x="3948609" y="533871"/>
                  <a:pt x="3948609" y="533871"/>
                  <a:pt x="3948609" y="827778"/>
                </a:cubicBezTo>
                <a:cubicBezTo>
                  <a:pt x="3948609" y="827778"/>
                  <a:pt x="3948609" y="827778"/>
                  <a:pt x="3952270" y="827778"/>
                </a:cubicBezTo>
                <a:lnTo>
                  <a:pt x="3956368" y="827778"/>
                </a:lnTo>
                <a:lnTo>
                  <a:pt x="3956368" y="761209"/>
                </a:lnTo>
                <a:lnTo>
                  <a:pt x="3956368" y="714516"/>
                </a:lnTo>
                <a:lnTo>
                  <a:pt x="4000985" y="714516"/>
                </a:lnTo>
                <a:lnTo>
                  <a:pt x="4000985" y="420341"/>
                </a:lnTo>
                <a:lnTo>
                  <a:pt x="4000984" y="420341"/>
                </a:lnTo>
                <a:lnTo>
                  <a:pt x="4000984" y="339659"/>
                </a:lnTo>
                <a:lnTo>
                  <a:pt x="4071715" y="339659"/>
                </a:lnTo>
                <a:lnTo>
                  <a:pt x="4142446" y="339659"/>
                </a:lnTo>
                <a:lnTo>
                  <a:pt x="4142446" y="413478"/>
                </a:lnTo>
                <a:lnTo>
                  <a:pt x="4142446" y="413480"/>
                </a:lnTo>
                <a:lnTo>
                  <a:pt x="4142446" y="713686"/>
                </a:lnTo>
                <a:lnTo>
                  <a:pt x="4182921" y="713686"/>
                </a:lnTo>
                <a:lnTo>
                  <a:pt x="4182921" y="705384"/>
                </a:lnTo>
                <a:cubicBezTo>
                  <a:pt x="4182921" y="687899"/>
                  <a:pt x="4182921" y="667917"/>
                  <a:pt x="4182921" y="645080"/>
                </a:cubicBezTo>
                <a:cubicBezTo>
                  <a:pt x="4182921" y="645080"/>
                  <a:pt x="4182921" y="645080"/>
                  <a:pt x="4214842" y="645080"/>
                </a:cubicBezTo>
                <a:lnTo>
                  <a:pt x="4243942" y="645080"/>
                </a:lnTo>
                <a:lnTo>
                  <a:pt x="4243942" y="339659"/>
                </a:lnTo>
                <a:lnTo>
                  <a:pt x="4243942" y="249509"/>
                </a:lnTo>
                <a:lnTo>
                  <a:pt x="4288534" y="249509"/>
                </a:lnTo>
                <a:lnTo>
                  <a:pt x="4337854" y="249509"/>
                </a:lnTo>
                <a:lnTo>
                  <a:pt x="4337854" y="322718"/>
                </a:lnTo>
                <a:lnTo>
                  <a:pt x="4337854" y="322720"/>
                </a:lnTo>
                <a:lnTo>
                  <a:pt x="4337854" y="380000"/>
                </a:lnTo>
                <a:lnTo>
                  <a:pt x="4654875" y="380000"/>
                </a:lnTo>
                <a:lnTo>
                  <a:pt x="4654875" y="379790"/>
                </a:lnTo>
                <a:lnTo>
                  <a:pt x="4675084" y="379790"/>
                </a:lnTo>
                <a:lnTo>
                  <a:pt x="4675084" y="474896"/>
                </a:lnTo>
                <a:lnTo>
                  <a:pt x="4676745" y="475064"/>
                </a:lnTo>
                <a:cubicBezTo>
                  <a:pt x="4708955" y="481655"/>
                  <a:pt x="4734183" y="507417"/>
                  <a:pt x="4739988" y="539907"/>
                </a:cubicBezTo>
                <a:lnTo>
                  <a:pt x="4740674" y="547701"/>
                </a:lnTo>
                <a:lnTo>
                  <a:pt x="4741248" y="547701"/>
                </a:lnTo>
                <a:lnTo>
                  <a:pt x="4741248" y="554205"/>
                </a:lnTo>
                <a:lnTo>
                  <a:pt x="4741248" y="554208"/>
                </a:lnTo>
                <a:lnTo>
                  <a:pt x="4741248" y="739927"/>
                </a:lnTo>
                <a:lnTo>
                  <a:pt x="4764753" y="740400"/>
                </a:lnTo>
                <a:cubicBezTo>
                  <a:pt x="4764753" y="740400"/>
                  <a:pt x="4764753" y="740400"/>
                  <a:pt x="4764753" y="666262"/>
                </a:cubicBezTo>
                <a:cubicBezTo>
                  <a:pt x="4764753" y="666262"/>
                  <a:pt x="4764753" y="666262"/>
                  <a:pt x="4899024" y="666262"/>
                </a:cubicBezTo>
                <a:cubicBezTo>
                  <a:pt x="4899024" y="666262"/>
                  <a:pt x="4899024" y="666262"/>
                  <a:pt x="4899024" y="735104"/>
                </a:cubicBezTo>
                <a:cubicBezTo>
                  <a:pt x="4899024" y="735104"/>
                  <a:pt x="4899024" y="735104"/>
                  <a:pt x="5028026" y="735104"/>
                </a:cubicBezTo>
                <a:cubicBezTo>
                  <a:pt x="5028026" y="735104"/>
                  <a:pt x="5028026" y="735104"/>
                  <a:pt x="5028026" y="658319"/>
                </a:cubicBezTo>
                <a:cubicBezTo>
                  <a:pt x="5028026" y="658319"/>
                  <a:pt x="5028026" y="658319"/>
                  <a:pt x="5154397" y="660966"/>
                </a:cubicBezTo>
                <a:cubicBezTo>
                  <a:pt x="5154397" y="660966"/>
                  <a:pt x="5154397" y="660966"/>
                  <a:pt x="5154397" y="369707"/>
                </a:cubicBezTo>
                <a:cubicBezTo>
                  <a:pt x="5154397" y="369707"/>
                  <a:pt x="5154397" y="369707"/>
                  <a:pt x="5409771" y="369707"/>
                </a:cubicBezTo>
                <a:cubicBezTo>
                  <a:pt x="5409771" y="369707"/>
                  <a:pt x="5409771" y="369707"/>
                  <a:pt x="5409771" y="623897"/>
                </a:cubicBezTo>
                <a:cubicBezTo>
                  <a:pt x="5409771" y="623897"/>
                  <a:pt x="5409771" y="623897"/>
                  <a:pt x="5599327" y="623897"/>
                </a:cubicBezTo>
                <a:cubicBezTo>
                  <a:pt x="5599327" y="623897"/>
                  <a:pt x="5599327" y="623897"/>
                  <a:pt x="5599327" y="681817"/>
                </a:cubicBezTo>
                <a:lnTo>
                  <a:pt x="5599327" y="692743"/>
                </a:lnTo>
                <a:lnTo>
                  <a:pt x="5628967" y="692743"/>
                </a:lnTo>
                <a:lnTo>
                  <a:pt x="5628967" y="672950"/>
                </a:lnTo>
                <a:lnTo>
                  <a:pt x="5794767" y="672950"/>
                </a:lnTo>
                <a:lnTo>
                  <a:pt x="5794803" y="672943"/>
                </a:lnTo>
                <a:lnTo>
                  <a:pt x="5792189" y="672943"/>
                </a:lnTo>
                <a:lnTo>
                  <a:pt x="5784518" y="672943"/>
                </a:lnTo>
                <a:lnTo>
                  <a:pt x="5628967" y="672943"/>
                </a:lnTo>
                <a:lnTo>
                  <a:pt x="5792189" y="576196"/>
                </a:lnTo>
                <a:lnTo>
                  <a:pt x="5792189" y="668395"/>
                </a:lnTo>
                <a:lnTo>
                  <a:pt x="5947738" y="576196"/>
                </a:lnTo>
                <a:lnTo>
                  <a:pt x="5947738" y="668395"/>
                </a:lnTo>
                <a:lnTo>
                  <a:pt x="6103287" y="576196"/>
                </a:lnTo>
                <a:lnTo>
                  <a:pt x="6103287" y="668395"/>
                </a:lnTo>
                <a:lnTo>
                  <a:pt x="6258836" y="576196"/>
                </a:lnTo>
                <a:lnTo>
                  <a:pt x="6258836" y="672943"/>
                </a:lnTo>
                <a:lnTo>
                  <a:pt x="6154820" y="672943"/>
                </a:lnTo>
                <a:lnTo>
                  <a:pt x="6154820" y="672950"/>
                </a:lnTo>
                <a:lnTo>
                  <a:pt x="6258836" y="672950"/>
                </a:lnTo>
                <a:lnTo>
                  <a:pt x="6258836" y="708560"/>
                </a:lnTo>
                <a:lnTo>
                  <a:pt x="6258836" y="726328"/>
                </a:lnTo>
                <a:lnTo>
                  <a:pt x="6349534" y="726328"/>
                </a:lnTo>
                <a:cubicBezTo>
                  <a:pt x="6354193" y="726328"/>
                  <a:pt x="6354387" y="726134"/>
                  <a:pt x="6354387" y="721669"/>
                </a:cubicBezTo>
                <a:cubicBezTo>
                  <a:pt x="6354387" y="698761"/>
                  <a:pt x="6354387" y="676048"/>
                  <a:pt x="6354387" y="653142"/>
                </a:cubicBezTo>
                <a:cubicBezTo>
                  <a:pt x="6354387" y="651200"/>
                  <a:pt x="6354193" y="649647"/>
                  <a:pt x="6351863" y="648482"/>
                </a:cubicBezTo>
                <a:cubicBezTo>
                  <a:pt x="6348369" y="646735"/>
                  <a:pt x="6348563" y="644018"/>
                  <a:pt x="6352251" y="641882"/>
                </a:cubicBezTo>
                <a:cubicBezTo>
                  <a:pt x="6353999" y="640911"/>
                  <a:pt x="6354581" y="639941"/>
                  <a:pt x="6354581" y="638194"/>
                </a:cubicBezTo>
                <a:cubicBezTo>
                  <a:pt x="6354581" y="622081"/>
                  <a:pt x="6354581" y="605967"/>
                  <a:pt x="6354581" y="589854"/>
                </a:cubicBezTo>
                <a:cubicBezTo>
                  <a:pt x="6354581" y="587719"/>
                  <a:pt x="6353610" y="586554"/>
                  <a:pt x="6351863" y="585584"/>
                </a:cubicBezTo>
                <a:cubicBezTo>
                  <a:pt x="6348757" y="583836"/>
                  <a:pt x="6348757" y="581507"/>
                  <a:pt x="6351863" y="579954"/>
                </a:cubicBezTo>
                <a:cubicBezTo>
                  <a:pt x="6354581" y="578595"/>
                  <a:pt x="6354581" y="576848"/>
                  <a:pt x="6354581" y="574712"/>
                </a:cubicBezTo>
                <a:cubicBezTo>
                  <a:pt x="6354581" y="559182"/>
                  <a:pt x="6354581" y="543651"/>
                  <a:pt x="6354581" y="528121"/>
                </a:cubicBezTo>
                <a:cubicBezTo>
                  <a:pt x="6354581" y="525792"/>
                  <a:pt x="6354387" y="524238"/>
                  <a:pt x="6351669" y="522879"/>
                </a:cubicBezTo>
                <a:cubicBezTo>
                  <a:pt x="6348369" y="521326"/>
                  <a:pt x="6348563" y="518026"/>
                  <a:pt x="6351863" y="516473"/>
                </a:cubicBezTo>
                <a:cubicBezTo>
                  <a:pt x="6354193" y="515308"/>
                  <a:pt x="6354387" y="513755"/>
                  <a:pt x="6354387" y="511814"/>
                </a:cubicBezTo>
                <a:cubicBezTo>
                  <a:pt x="6354387" y="496672"/>
                  <a:pt x="6354387" y="481335"/>
                  <a:pt x="6354387" y="465999"/>
                </a:cubicBezTo>
                <a:cubicBezTo>
                  <a:pt x="6354387" y="463864"/>
                  <a:pt x="6353999" y="462311"/>
                  <a:pt x="6351475" y="460952"/>
                </a:cubicBezTo>
                <a:cubicBezTo>
                  <a:pt x="6348369" y="459399"/>
                  <a:pt x="6348563" y="456293"/>
                  <a:pt x="6351863" y="454545"/>
                </a:cubicBezTo>
                <a:cubicBezTo>
                  <a:pt x="6353999" y="453575"/>
                  <a:pt x="6354387" y="452410"/>
                  <a:pt x="6354387" y="450469"/>
                </a:cubicBezTo>
                <a:cubicBezTo>
                  <a:pt x="6354387" y="434356"/>
                  <a:pt x="6354387" y="418243"/>
                  <a:pt x="6354387" y="402130"/>
                </a:cubicBezTo>
                <a:cubicBezTo>
                  <a:pt x="6354387" y="400189"/>
                  <a:pt x="6353805" y="399218"/>
                  <a:pt x="6351863" y="398054"/>
                </a:cubicBezTo>
                <a:cubicBezTo>
                  <a:pt x="6348369" y="396112"/>
                  <a:pt x="6348369" y="393394"/>
                  <a:pt x="6352057" y="391453"/>
                </a:cubicBezTo>
                <a:cubicBezTo>
                  <a:pt x="6354193" y="390288"/>
                  <a:pt x="6354387" y="388929"/>
                  <a:pt x="6354387" y="387182"/>
                </a:cubicBezTo>
                <a:cubicBezTo>
                  <a:pt x="6354387" y="371652"/>
                  <a:pt x="6354387" y="356121"/>
                  <a:pt x="6354387" y="340591"/>
                </a:cubicBezTo>
                <a:cubicBezTo>
                  <a:pt x="6354387" y="338650"/>
                  <a:pt x="6354193" y="337096"/>
                  <a:pt x="6351863" y="335932"/>
                </a:cubicBezTo>
                <a:cubicBezTo>
                  <a:pt x="6348369" y="334185"/>
                  <a:pt x="6348563" y="331467"/>
                  <a:pt x="6352251" y="329331"/>
                </a:cubicBezTo>
                <a:cubicBezTo>
                  <a:pt x="6353999" y="328361"/>
                  <a:pt x="6354581" y="327390"/>
                  <a:pt x="6354581" y="325643"/>
                </a:cubicBezTo>
                <a:cubicBezTo>
                  <a:pt x="6354581" y="309530"/>
                  <a:pt x="6354581" y="293417"/>
                  <a:pt x="6354581" y="277304"/>
                </a:cubicBezTo>
                <a:cubicBezTo>
                  <a:pt x="6354581" y="275363"/>
                  <a:pt x="6353999" y="273810"/>
                  <a:pt x="6351863" y="273227"/>
                </a:cubicBezTo>
                <a:cubicBezTo>
                  <a:pt x="6349922" y="272645"/>
                  <a:pt x="6349534" y="271286"/>
                  <a:pt x="6349922" y="269539"/>
                </a:cubicBezTo>
                <a:cubicBezTo>
                  <a:pt x="6350310" y="267792"/>
                  <a:pt x="6351863" y="267209"/>
                  <a:pt x="6353610" y="267209"/>
                </a:cubicBezTo>
                <a:cubicBezTo>
                  <a:pt x="6354775" y="267209"/>
                  <a:pt x="6356134" y="267209"/>
                  <a:pt x="6357299" y="267209"/>
                </a:cubicBezTo>
                <a:cubicBezTo>
                  <a:pt x="6380206" y="267209"/>
                  <a:pt x="6403308" y="267209"/>
                  <a:pt x="6426409" y="267209"/>
                </a:cubicBezTo>
                <a:cubicBezTo>
                  <a:pt x="6427768" y="267209"/>
                  <a:pt x="6429321" y="267015"/>
                  <a:pt x="6430680" y="267209"/>
                </a:cubicBezTo>
                <a:cubicBezTo>
                  <a:pt x="6433010" y="267404"/>
                  <a:pt x="6433980" y="268568"/>
                  <a:pt x="6433980" y="270704"/>
                </a:cubicBezTo>
                <a:cubicBezTo>
                  <a:pt x="6433786" y="272839"/>
                  <a:pt x="6432233" y="273033"/>
                  <a:pt x="6430486" y="273033"/>
                </a:cubicBezTo>
                <a:cubicBezTo>
                  <a:pt x="6429515" y="273033"/>
                  <a:pt x="6428739" y="273033"/>
                  <a:pt x="6427962" y="273033"/>
                </a:cubicBezTo>
                <a:cubicBezTo>
                  <a:pt x="6427962" y="273422"/>
                  <a:pt x="6427768" y="273810"/>
                  <a:pt x="6427768" y="274198"/>
                </a:cubicBezTo>
                <a:cubicBezTo>
                  <a:pt x="6427768" y="292641"/>
                  <a:pt x="6427768" y="310889"/>
                  <a:pt x="6427768" y="329137"/>
                </a:cubicBezTo>
                <a:cubicBezTo>
                  <a:pt x="6428933" y="329331"/>
                  <a:pt x="6429904" y="329137"/>
                  <a:pt x="6430874" y="329331"/>
                </a:cubicBezTo>
                <a:cubicBezTo>
                  <a:pt x="6432622" y="329525"/>
                  <a:pt x="6433786" y="330690"/>
                  <a:pt x="6433786" y="332438"/>
                </a:cubicBezTo>
                <a:cubicBezTo>
                  <a:pt x="6433980" y="334379"/>
                  <a:pt x="6433010" y="335737"/>
                  <a:pt x="6430874" y="336126"/>
                </a:cubicBezTo>
                <a:cubicBezTo>
                  <a:pt x="6429710" y="336320"/>
                  <a:pt x="6428739" y="336320"/>
                  <a:pt x="6427768" y="336320"/>
                </a:cubicBezTo>
                <a:cubicBezTo>
                  <a:pt x="6427768" y="354763"/>
                  <a:pt x="6427768" y="373011"/>
                  <a:pt x="6427768" y="391259"/>
                </a:cubicBezTo>
                <a:cubicBezTo>
                  <a:pt x="6428933" y="391259"/>
                  <a:pt x="6429904" y="391259"/>
                  <a:pt x="6430874" y="391453"/>
                </a:cubicBezTo>
                <a:cubicBezTo>
                  <a:pt x="6433010" y="391647"/>
                  <a:pt x="6433786" y="393006"/>
                  <a:pt x="6433786" y="395142"/>
                </a:cubicBezTo>
                <a:cubicBezTo>
                  <a:pt x="6433786" y="396889"/>
                  <a:pt x="6432816" y="398054"/>
                  <a:pt x="6430874" y="398248"/>
                </a:cubicBezTo>
                <a:cubicBezTo>
                  <a:pt x="6429710" y="398248"/>
                  <a:pt x="6428739" y="398248"/>
                  <a:pt x="6427768" y="398248"/>
                </a:cubicBezTo>
                <a:cubicBezTo>
                  <a:pt x="6427768" y="417078"/>
                  <a:pt x="6427768" y="435715"/>
                  <a:pt x="6427768" y="454351"/>
                </a:cubicBezTo>
                <a:cubicBezTo>
                  <a:pt x="6428933" y="454545"/>
                  <a:pt x="6429904" y="454351"/>
                  <a:pt x="6430874" y="454545"/>
                </a:cubicBezTo>
                <a:cubicBezTo>
                  <a:pt x="6432622" y="454740"/>
                  <a:pt x="6433786" y="455904"/>
                  <a:pt x="6433786" y="457652"/>
                </a:cubicBezTo>
                <a:cubicBezTo>
                  <a:pt x="6433980" y="459593"/>
                  <a:pt x="6433010" y="460952"/>
                  <a:pt x="6430874" y="461340"/>
                </a:cubicBezTo>
                <a:cubicBezTo>
                  <a:pt x="6429710" y="461534"/>
                  <a:pt x="6428739" y="461534"/>
                  <a:pt x="6427768" y="461534"/>
                </a:cubicBezTo>
                <a:cubicBezTo>
                  <a:pt x="6427574" y="461534"/>
                  <a:pt x="6427574" y="461534"/>
                  <a:pt x="6427574" y="461534"/>
                </a:cubicBezTo>
                <a:cubicBezTo>
                  <a:pt x="6427574" y="461728"/>
                  <a:pt x="6427574" y="461728"/>
                  <a:pt x="6427574" y="461728"/>
                </a:cubicBezTo>
                <a:lnTo>
                  <a:pt x="6427768" y="461728"/>
                </a:lnTo>
                <a:cubicBezTo>
                  <a:pt x="6427768" y="480171"/>
                  <a:pt x="6427768" y="498419"/>
                  <a:pt x="6427768" y="516667"/>
                </a:cubicBezTo>
                <a:cubicBezTo>
                  <a:pt x="6428933" y="516861"/>
                  <a:pt x="6429904" y="516667"/>
                  <a:pt x="6430874" y="516861"/>
                </a:cubicBezTo>
                <a:cubicBezTo>
                  <a:pt x="6433010" y="517055"/>
                  <a:pt x="6433980" y="518608"/>
                  <a:pt x="6433786" y="520550"/>
                </a:cubicBezTo>
                <a:cubicBezTo>
                  <a:pt x="6433786" y="522297"/>
                  <a:pt x="6432816" y="523462"/>
                  <a:pt x="6430874" y="523656"/>
                </a:cubicBezTo>
                <a:cubicBezTo>
                  <a:pt x="6429710" y="523850"/>
                  <a:pt x="6428739" y="523850"/>
                  <a:pt x="6427768" y="523850"/>
                </a:cubicBezTo>
                <a:cubicBezTo>
                  <a:pt x="6427768" y="542681"/>
                  <a:pt x="6427768" y="561317"/>
                  <a:pt x="6427768" y="579954"/>
                </a:cubicBezTo>
                <a:cubicBezTo>
                  <a:pt x="6429127" y="579954"/>
                  <a:pt x="6430292" y="579954"/>
                  <a:pt x="6431457" y="580148"/>
                </a:cubicBezTo>
                <a:cubicBezTo>
                  <a:pt x="6433010" y="580536"/>
                  <a:pt x="6433786" y="581701"/>
                  <a:pt x="6433786" y="583254"/>
                </a:cubicBezTo>
                <a:cubicBezTo>
                  <a:pt x="6433786" y="585001"/>
                  <a:pt x="6433010" y="585778"/>
                  <a:pt x="6431263" y="585972"/>
                </a:cubicBezTo>
                <a:cubicBezTo>
                  <a:pt x="6430098" y="586166"/>
                  <a:pt x="6428933" y="586749"/>
                  <a:pt x="6427768" y="587137"/>
                </a:cubicBezTo>
                <a:cubicBezTo>
                  <a:pt x="6427768" y="605580"/>
                  <a:pt x="6427768" y="623828"/>
                  <a:pt x="6427768" y="642076"/>
                </a:cubicBezTo>
                <a:cubicBezTo>
                  <a:pt x="6428933" y="642270"/>
                  <a:pt x="6429904" y="642076"/>
                  <a:pt x="6430874" y="642270"/>
                </a:cubicBezTo>
                <a:cubicBezTo>
                  <a:pt x="6433010" y="642465"/>
                  <a:pt x="6433980" y="643823"/>
                  <a:pt x="6433786" y="645959"/>
                </a:cubicBezTo>
                <a:cubicBezTo>
                  <a:pt x="6433786" y="647706"/>
                  <a:pt x="6432816" y="648871"/>
                  <a:pt x="6430874" y="649065"/>
                </a:cubicBezTo>
                <a:cubicBezTo>
                  <a:pt x="6429710" y="649259"/>
                  <a:pt x="6428739" y="649259"/>
                  <a:pt x="6427768" y="649259"/>
                </a:cubicBezTo>
                <a:cubicBezTo>
                  <a:pt x="6427768" y="675272"/>
                  <a:pt x="6427768" y="701479"/>
                  <a:pt x="6427768" y="727687"/>
                </a:cubicBezTo>
                <a:cubicBezTo>
                  <a:pt x="6435339" y="727687"/>
                  <a:pt x="6443105" y="727881"/>
                  <a:pt x="6450870" y="727881"/>
                </a:cubicBezTo>
                <a:cubicBezTo>
                  <a:pt x="6473583" y="727881"/>
                  <a:pt x="6496490" y="727687"/>
                  <a:pt x="6519204" y="727687"/>
                </a:cubicBezTo>
                <a:cubicBezTo>
                  <a:pt x="6519204" y="714680"/>
                  <a:pt x="6519398" y="701479"/>
                  <a:pt x="6519398" y="688473"/>
                </a:cubicBezTo>
                <a:cubicBezTo>
                  <a:pt x="6519398" y="675466"/>
                  <a:pt x="6519398" y="662266"/>
                  <a:pt x="6519398" y="649259"/>
                </a:cubicBezTo>
                <a:cubicBezTo>
                  <a:pt x="6518427" y="649259"/>
                  <a:pt x="6517651" y="649259"/>
                  <a:pt x="6516874" y="649259"/>
                </a:cubicBezTo>
                <a:cubicBezTo>
                  <a:pt x="6514545" y="649259"/>
                  <a:pt x="6513186" y="647900"/>
                  <a:pt x="6513186" y="645570"/>
                </a:cubicBezTo>
                <a:cubicBezTo>
                  <a:pt x="6513186" y="643435"/>
                  <a:pt x="6514545" y="642465"/>
                  <a:pt x="6516680" y="642270"/>
                </a:cubicBezTo>
                <a:cubicBezTo>
                  <a:pt x="6517651" y="642270"/>
                  <a:pt x="6518427" y="642270"/>
                  <a:pt x="6519204" y="642270"/>
                </a:cubicBezTo>
                <a:cubicBezTo>
                  <a:pt x="6519204" y="623440"/>
                  <a:pt x="6519204" y="604803"/>
                  <a:pt x="6519204" y="586166"/>
                </a:cubicBezTo>
                <a:cubicBezTo>
                  <a:pt x="6518815" y="586166"/>
                  <a:pt x="6518427" y="586166"/>
                  <a:pt x="6518039" y="586166"/>
                </a:cubicBezTo>
                <a:cubicBezTo>
                  <a:pt x="6515904" y="586166"/>
                  <a:pt x="6513768" y="585972"/>
                  <a:pt x="6513574" y="583448"/>
                </a:cubicBezTo>
                <a:cubicBezTo>
                  <a:pt x="6513186" y="580342"/>
                  <a:pt x="6515709" y="580148"/>
                  <a:pt x="6518039" y="580148"/>
                </a:cubicBezTo>
                <a:cubicBezTo>
                  <a:pt x="6518427" y="580148"/>
                  <a:pt x="6518815" y="580148"/>
                  <a:pt x="6519204" y="580148"/>
                </a:cubicBezTo>
                <a:cubicBezTo>
                  <a:pt x="6519204" y="561317"/>
                  <a:pt x="6519204" y="542681"/>
                  <a:pt x="6519204" y="524044"/>
                </a:cubicBezTo>
                <a:cubicBezTo>
                  <a:pt x="6518039" y="523850"/>
                  <a:pt x="6517068" y="524044"/>
                  <a:pt x="6516098" y="523850"/>
                </a:cubicBezTo>
                <a:cubicBezTo>
                  <a:pt x="6514156" y="523462"/>
                  <a:pt x="6513186" y="522297"/>
                  <a:pt x="6513186" y="520550"/>
                </a:cubicBezTo>
                <a:cubicBezTo>
                  <a:pt x="6513186" y="518415"/>
                  <a:pt x="6514156" y="517250"/>
                  <a:pt x="6516292" y="516861"/>
                </a:cubicBezTo>
                <a:cubicBezTo>
                  <a:pt x="6517457" y="516667"/>
                  <a:pt x="6518427" y="516667"/>
                  <a:pt x="6519398" y="516667"/>
                </a:cubicBezTo>
                <a:cubicBezTo>
                  <a:pt x="6519398" y="498225"/>
                  <a:pt x="6519398" y="479977"/>
                  <a:pt x="6519398" y="461728"/>
                </a:cubicBezTo>
                <a:cubicBezTo>
                  <a:pt x="6519204" y="461728"/>
                  <a:pt x="6519010" y="461728"/>
                  <a:pt x="6518815" y="461728"/>
                </a:cubicBezTo>
                <a:cubicBezTo>
                  <a:pt x="6515904" y="461534"/>
                  <a:pt x="6513380" y="460369"/>
                  <a:pt x="6513574" y="457263"/>
                </a:cubicBezTo>
                <a:cubicBezTo>
                  <a:pt x="6513768" y="453963"/>
                  <a:pt x="6517068" y="454740"/>
                  <a:pt x="6519398" y="454545"/>
                </a:cubicBezTo>
                <a:cubicBezTo>
                  <a:pt x="6519398" y="435715"/>
                  <a:pt x="6519398" y="417078"/>
                  <a:pt x="6519398" y="398442"/>
                </a:cubicBezTo>
                <a:cubicBezTo>
                  <a:pt x="6517068" y="398442"/>
                  <a:pt x="6514156" y="399024"/>
                  <a:pt x="6513574" y="395724"/>
                </a:cubicBezTo>
                <a:cubicBezTo>
                  <a:pt x="6513186" y="393589"/>
                  <a:pt x="6515321" y="392036"/>
                  <a:pt x="6519592" y="391259"/>
                </a:cubicBezTo>
                <a:cubicBezTo>
                  <a:pt x="6519592" y="372817"/>
                  <a:pt x="6519592" y="354568"/>
                  <a:pt x="6519592" y="336320"/>
                </a:cubicBezTo>
                <a:cubicBezTo>
                  <a:pt x="6519010" y="336320"/>
                  <a:pt x="6518427" y="336320"/>
                  <a:pt x="6517845" y="336320"/>
                </a:cubicBezTo>
                <a:cubicBezTo>
                  <a:pt x="6515515" y="336320"/>
                  <a:pt x="6513574" y="335543"/>
                  <a:pt x="6513574" y="332826"/>
                </a:cubicBezTo>
                <a:cubicBezTo>
                  <a:pt x="6513574" y="330108"/>
                  <a:pt x="6515321" y="329331"/>
                  <a:pt x="6517845" y="329331"/>
                </a:cubicBezTo>
                <a:cubicBezTo>
                  <a:pt x="6518427" y="329331"/>
                  <a:pt x="6519010" y="329331"/>
                  <a:pt x="6519592" y="329331"/>
                </a:cubicBezTo>
                <a:cubicBezTo>
                  <a:pt x="6519592" y="311083"/>
                  <a:pt x="6519592" y="292835"/>
                  <a:pt x="6519592" y="274586"/>
                </a:cubicBezTo>
                <a:cubicBezTo>
                  <a:pt x="6518621" y="273227"/>
                  <a:pt x="6517068" y="273422"/>
                  <a:pt x="6515709" y="273033"/>
                </a:cubicBezTo>
                <a:cubicBezTo>
                  <a:pt x="6514156" y="272645"/>
                  <a:pt x="6513380" y="271480"/>
                  <a:pt x="6513574" y="269927"/>
                </a:cubicBezTo>
                <a:cubicBezTo>
                  <a:pt x="6513768" y="268374"/>
                  <a:pt x="6514933" y="267598"/>
                  <a:pt x="6516486" y="267404"/>
                </a:cubicBezTo>
                <a:cubicBezTo>
                  <a:pt x="6517651" y="267209"/>
                  <a:pt x="6519010" y="267209"/>
                  <a:pt x="6520174" y="267209"/>
                </a:cubicBezTo>
                <a:cubicBezTo>
                  <a:pt x="6544052" y="267209"/>
                  <a:pt x="6567930" y="267209"/>
                  <a:pt x="6591809" y="267209"/>
                </a:cubicBezTo>
                <a:cubicBezTo>
                  <a:pt x="6592779" y="267209"/>
                  <a:pt x="6593556" y="267209"/>
                  <a:pt x="6594332" y="267209"/>
                </a:cubicBezTo>
                <a:cubicBezTo>
                  <a:pt x="6595885" y="267209"/>
                  <a:pt x="6597632" y="267404"/>
                  <a:pt x="6598409" y="269733"/>
                </a:cubicBezTo>
                <a:cubicBezTo>
                  <a:pt x="6598603" y="271286"/>
                  <a:pt x="6598409" y="273033"/>
                  <a:pt x="6596274" y="273227"/>
                </a:cubicBezTo>
                <a:cubicBezTo>
                  <a:pt x="6593750" y="273616"/>
                  <a:pt x="6593556" y="275169"/>
                  <a:pt x="6593556" y="277110"/>
                </a:cubicBezTo>
                <a:cubicBezTo>
                  <a:pt x="6593556" y="293223"/>
                  <a:pt x="6593556" y="309336"/>
                  <a:pt x="6593556" y="325449"/>
                </a:cubicBezTo>
                <a:cubicBezTo>
                  <a:pt x="6593556" y="327390"/>
                  <a:pt x="6594138" y="328361"/>
                  <a:pt x="6596079" y="329525"/>
                </a:cubicBezTo>
                <a:cubicBezTo>
                  <a:pt x="6599574" y="331467"/>
                  <a:pt x="6599574" y="334185"/>
                  <a:pt x="6595885" y="336126"/>
                </a:cubicBezTo>
                <a:cubicBezTo>
                  <a:pt x="6593750" y="337291"/>
                  <a:pt x="6593556" y="338650"/>
                  <a:pt x="6593556" y="340397"/>
                </a:cubicBezTo>
                <a:cubicBezTo>
                  <a:pt x="6593556" y="355927"/>
                  <a:pt x="6593556" y="371458"/>
                  <a:pt x="6593556" y="386988"/>
                </a:cubicBezTo>
                <a:cubicBezTo>
                  <a:pt x="6593556" y="388929"/>
                  <a:pt x="6593750" y="390482"/>
                  <a:pt x="6596079" y="391647"/>
                </a:cubicBezTo>
                <a:cubicBezTo>
                  <a:pt x="6599768" y="393589"/>
                  <a:pt x="6599574" y="396501"/>
                  <a:pt x="6595691" y="398442"/>
                </a:cubicBezTo>
                <a:cubicBezTo>
                  <a:pt x="6593750" y="399412"/>
                  <a:pt x="6593556" y="400771"/>
                  <a:pt x="6593556" y="402324"/>
                </a:cubicBezTo>
                <a:cubicBezTo>
                  <a:pt x="6593556" y="407954"/>
                  <a:pt x="6593556" y="413390"/>
                  <a:pt x="6593556" y="419020"/>
                </a:cubicBezTo>
                <a:cubicBezTo>
                  <a:pt x="6593556" y="429309"/>
                  <a:pt x="6593556" y="439403"/>
                  <a:pt x="6593556" y="449498"/>
                </a:cubicBezTo>
                <a:cubicBezTo>
                  <a:pt x="6593556" y="451828"/>
                  <a:pt x="6593167" y="453963"/>
                  <a:pt x="6596662" y="454934"/>
                </a:cubicBezTo>
                <a:cubicBezTo>
                  <a:pt x="6599186" y="455516"/>
                  <a:pt x="6599380" y="459981"/>
                  <a:pt x="6596662" y="460952"/>
                </a:cubicBezTo>
                <a:cubicBezTo>
                  <a:pt x="6592779" y="462505"/>
                  <a:pt x="6593362" y="465029"/>
                  <a:pt x="6593362" y="467746"/>
                </a:cubicBezTo>
                <a:cubicBezTo>
                  <a:pt x="6593362" y="482112"/>
                  <a:pt x="6593362" y="496283"/>
                  <a:pt x="6593362" y="510649"/>
                </a:cubicBezTo>
                <a:cubicBezTo>
                  <a:pt x="6593362" y="513367"/>
                  <a:pt x="6592973" y="515891"/>
                  <a:pt x="6596662" y="517444"/>
                </a:cubicBezTo>
                <a:cubicBezTo>
                  <a:pt x="6599380" y="518415"/>
                  <a:pt x="6599186" y="522685"/>
                  <a:pt x="6596468" y="523462"/>
                </a:cubicBezTo>
                <a:cubicBezTo>
                  <a:pt x="6593362" y="524238"/>
                  <a:pt x="6593362" y="525986"/>
                  <a:pt x="6593362" y="528315"/>
                </a:cubicBezTo>
                <a:cubicBezTo>
                  <a:pt x="6593362" y="539381"/>
                  <a:pt x="6593362" y="550640"/>
                  <a:pt x="6593362" y="561706"/>
                </a:cubicBezTo>
                <a:cubicBezTo>
                  <a:pt x="6593362" y="566365"/>
                  <a:pt x="6593362" y="570830"/>
                  <a:pt x="6593362" y="575489"/>
                </a:cubicBezTo>
                <a:cubicBezTo>
                  <a:pt x="6593362" y="577430"/>
                  <a:pt x="6593362" y="578983"/>
                  <a:pt x="6596079" y="579954"/>
                </a:cubicBezTo>
                <a:cubicBezTo>
                  <a:pt x="6598991" y="581119"/>
                  <a:pt x="6599186" y="584613"/>
                  <a:pt x="6596274" y="585584"/>
                </a:cubicBezTo>
                <a:cubicBezTo>
                  <a:pt x="6593167" y="586360"/>
                  <a:pt x="6593167" y="588107"/>
                  <a:pt x="6593167" y="590437"/>
                </a:cubicBezTo>
                <a:cubicBezTo>
                  <a:pt x="6593167" y="600920"/>
                  <a:pt x="6593167" y="611209"/>
                  <a:pt x="6593167" y="621498"/>
                </a:cubicBezTo>
                <a:cubicBezTo>
                  <a:pt x="6593167" y="626934"/>
                  <a:pt x="6593167" y="632175"/>
                  <a:pt x="6593167" y="637611"/>
                </a:cubicBezTo>
                <a:cubicBezTo>
                  <a:pt x="6593167" y="639747"/>
                  <a:pt x="6593556" y="641105"/>
                  <a:pt x="6595885" y="642270"/>
                </a:cubicBezTo>
                <a:cubicBezTo>
                  <a:pt x="6598991" y="644018"/>
                  <a:pt x="6599186" y="647124"/>
                  <a:pt x="6595885" y="648676"/>
                </a:cubicBezTo>
                <a:cubicBezTo>
                  <a:pt x="6593167" y="650036"/>
                  <a:pt x="6593167" y="651783"/>
                  <a:pt x="6593167" y="653918"/>
                </a:cubicBezTo>
                <a:cubicBezTo>
                  <a:pt x="6593167" y="676631"/>
                  <a:pt x="6593167" y="699150"/>
                  <a:pt x="6593167" y="721863"/>
                </a:cubicBezTo>
                <a:cubicBezTo>
                  <a:pt x="6593167" y="726522"/>
                  <a:pt x="6593362" y="726716"/>
                  <a:pt x="6598021" y="726716"/>
                </a:cubicBezTo>
                <a:cubicBezTo>
                  <a:pt x="6631412" y="726716"/>
                  <a:pt x="6664996" y="726716"/>
                  <a:pt x="6698387" y="726716"/>
                </a:cubicBezTo>
                <a:cubicBezTo>
                  <a:pt x="6703434" y="726716"/>
                  <a:pt x="6703434" y="726522"/>
                  <a:pt x="6703434" y="720892"/>
                </a:cubicBezTo>
                <a:cubicBezTo>
                  <a:pt x="6703434" y="682649"/>
                  <a:pt x="6703434" y="644600"/>
                  <a:pt x="6703434" y="606356"/>
                </a:cubicBezTo>
                <a:cubicBezTo>
                  <a:pt x="6703434" y="583836"/>
                  <a:pt x="6703434" y="561511"/>
                  <a:pt x="6703434" y="538992"/>
                </a:cubicBezTo>
                <a:cubicBezTo>
                  <a:pt x="6703434" y="536663"/>
                  <a:pt x="6702658" y="534139"/>
                  <a:pt x="6704405" y="532004"/>
                </a:cubicBezTo>
                <a:cubicBezTo>
                  <a:pt x="6704599" y="534721"/>
                  <a:pt x="6704599" y="537633"/>
                  <a:pt x="6704599" y="540351"/>
                </a:cubicBezTo>
                <a:cubicBezTo>
                  <a:pt x="6704599" y="599949"/>
                  <a:pt x="6704599" y="659548"/>
                  <a:pt x="6704599" y="719145"/>
                </a:cubicBezTo>
                <a:cubicBezTo>
                  <a:pt x="6704599" y="721863"/>
                  <a:pt x="6704405" y="724775"/>
                  <a:pt x="6704405" y="727493"/>
                </a:cubicBezTo>
                <a:cubicBezTo>
                  <a:pt x="6704599" y="727493"/>
                  <a:pt x="6704987" y="727493"/>
                  <a:pt x="6705181" y="727493"/>
                </a:cubicBezTo>
                <a:cubicBezTo>
                  <a:pt x="6705181" y="727493"/>
                  <a:pt x="6704987" y="727299"/>
                  <a:pt x="6704987" y="727299"/>
                </a:cubicBezTo>
                <a:cubicBezTo>
                  <a:pt x="6704987" y="663430"/>
                  <a:pt x="6704987" y="599367"/>
                  <a:pt x="6704987" y="535498"/>
                </a:cubicBezTo>
                <a:cubicBezTo>
                  <a:pt x="6704987" y="534333"/>
                  <a:pt x="6704793" y="533169"/>
                  <a:pt x="6705375" y="532004"/>
                </a:cubicBezTo>
                <a:cubicBezTo>
                  <a:pt x="6708482" y="504049"/>
                  <a:pt x="6734301" y="488518"/>
                  <a:pt x="6753132" y="490460"/>
                </a:cubicBezTo>
                <a:cubicBezTo>
                  <a:pt x="6777592" y="488907"/>
                  <a:pt x="6800111" y="511814"/>
                  <a:pt x="6799917" y="535304"/>
                </a:cubicBezTo>
                <a:cubicBezTo>
                  <a:pt x="6799723" y="583836"/>
                  <a:pt x="6799917" y="632564"/>
                  <a:pt x="6799917" y="681290"/>
                </a:cubicBezTo>
                <a:cubicBezTo>
                  <a:pt x="6799917" y="726522"/>
                  <a:pt x="6799917" y="771949"/>
                  <a:pt x="6799917" y="817181"/>
                </a:cubicBezTo>
                <a:cubicBezTo>
                  <a:pt x="6799917" y="819511"/>
                  <a:pt x="6798558" y="822423"/>
                  <a:pt x="6801858" y="823976"/>
                </a:cubicBezTo>
                <a:cubicBezTo>
                  <a:pt x="6804964" y="815046"/>
                  <a:pt x="6809429" y="806892"/>
                  <a:pt x="6814283" y="798933"/>
                </a:cubicBezTo>
                <a:cubicBezTo>
                  <a:pt x="6816612" y="795244"/>
                  <a:pt x="6817389" y="791750"/>
                  <a:pt x="6817389" y="787673"/>
                </a:cubicBezTo>
                <a:cubicBezTo>
                  <a:pt x="6817389" y="720698"/>
                  <a:pt x="6817389" y="653724"/>
                  <a:pt x="6817389" y="586749"/>
                </a:cubicBezTo>
                <a:cubicBezTo>
                  <a:pt x="6817389" y="570247"/>
                  <a:pt x="6817777" y="553746"/>
                  <a:pt x="6817389" y="537245"/>
                </a:cubicBezTo>
                <a:cubicBezTo>
                  <a:pt x="6816806" y="517055"/>
                  <a:pt x="6831366" y="495313"/>
                  <a:pt x="6856991" y="490460"/>
                </a:cubicBezTo>
                <a:cubicBezTo>
                  <a:pt x="6859709" y="489877"/>
                  <a:pt x="6862621" y="489877"/>
                  <a:pt x="6865339" y="490265"/>
                </a:cubicBezTo>
                <a:cubicBezTo>
                  <a:pt x="6890770" y="489101"/>
                  <a:pt x="6912125" y="512202"/>
                  <a:pt x="6912125" y="535110"/>
                </a:cubicBezTo>
                <a:cubicBezTo>
                  <a:pt x="6911930" y="594708"/>
                  <a:pt x="6912125" y="654306"/>
                  <a:pt x="6912125" y="713904"/>
                </a:cubicBezTo>
                <a:cubicBezTo>
                  <a:pt x="6912125" y="715845"/>
                  <a:pt x="6912125" y="717592"/>
                  <a:pt x="6912125" y="719339"/>
                </a:cubicBezTo>
                <a:cubicBezTo>
                  <a:pt x="6912125" y="721475"/>
                  <a:pt x="6913872" y="721669"/>
                  <a:pt x="6915425" y="721669"/>
                </a:cubicBezTo>
                <a:cubicBezTo>
                  <a:pt x="6936780" y="715068"/>
                  <a:pt x="6958910" y="713321"/>
                  <a:pt x="6980847" y="716039"/>
                </a:cubicBezTo>
                <a:cubicBezTo>
                  <a:pt x="7045687" y="724193"/>
                  <a:pt x="7092666" y="757971"/>
                  <a:pt x="7121398" y="816793"/>
                </a:cubicBezTo>
                <a:cubicBezTo>
                  <a:pt x="7125086" y="824558"/>
                  <a:pt x="7128386" y="832517"/>
                  <a:pt x="7130134" y="840865"/>
                </a:cubicBezTo>
                <a:cubicBezTo>
                  <a:pt x="7131298" y="841447"/>
                  <a:pt x="7132269" y="842030"/>
                  <a:pt x="7133434" y="842224"/>
                </a:cubicBezTo>
                <a:cubicBezTo>
                  <a:pt x="7140423" y="843777"/>
                  <a:pt x="7143140" y="846883"/>
                  <a:pt x="7143140" y="854066"/>
                </a:cubicBezTo>
                <a:lnTo>
                  <a:pt x="7143162" y="858635"/>
                </a:lnTo>
                <a:lnTo>
                  <a:pt x="7363499" y="801441"/>
                </a:lnTo>
                <a:cubicBezTo>
                  <a:pt x="7365074" y="800811"/>
                  <a:pt x="7366334" y="800181"/>
                  <a:pt x="7367909" y="799551"/>
                </a:cubicBezTo>
                <a:cubicBezTo>
                  <a:pt x="7367909" y="797346"/>
                  <a:pt x="7367909" y="795141"/>
                  <a:pt x="7367909" y="792936"/>
                </a:cubicBezTo>
                <a:cubicBezTo>
                  <a:pt x="7368224" y="788211"/>
                  <a:pt x="7367594" y="785061"/>
                  <a:pt x="7362239" y="782541"/>
                </a:cubicBezTo>
                <a:cubicBezTo>
                  <a:pt x="7355625" y="779392"/>
                  <a:pt x="7355625" y="775296"/>
                  <a:pt x="7360349" y="769312"/>
                </a:cubicBezTo>
                <a:cubicBezTo>
                  <a:pt x="7362239" y="767107"/>
                  <a:pt x="7364129" y="766792"/>
                  <a:pt x="7365389" y="769627"/>
                </a:cubicBezTo>
                <a:cubicBezTo>
                  <a:pt x="7366334" y="772462"/>
                  <a:pt x="7366649" y="772777"/>
                  <a:pt x="7368854" y="770257"/>
                </a:cubicBezTo>
                <a:cubicBezTo>
                  <a:pt x="7372319" y="766162"/>
                  <a:pt x="7372634" y="766477"/>
                  <a:pt x="7374839" y="772777"/>
                </a:cubicBezTo>
                <a:cubicBezTo>
                  <a:pt x="7377044" y="772462"/>
                  <a:pt x="7376729" y="769942"/>
                  <a:pt x="7378304" y="768682"/>
                </a:cubicBezTo>
                <a:cubicBezTo>
                  <a:pt x="7379564" y="768052"/>
                  <a:pt x="7381139" y="767107"/>
                  <a:pt x="7381769" y="768367"/>
                </a:cubicBezTo>
                <a:cubicBezTo>
                  <a:pt x="7383659" y="772462"/>
                  <a:pt x="7384289" y="771517"/>
                  <a:pt x="7387439" y="768682"/>
                </a:cubicBezTo>
                <a:cubicBezTo>
                  <a:pt x="7391534" y="764902"/>
                  <a:pt x="7391219" y="770257"/>
                  <a:pt x="7392164" y="772462"/>
                </a:cubicBezTo>
                <a:cubicBezTo>
                  <a:pt x="7395314" y="772147"/>
                  <a:pt x="7396259" y="763327"/>
                  <a:pt x="7401299" y="770257"/>
                </a:cubicBezTo>
                <a:cubicBezTo>
                  <a:pt x="7402244" y="771832"/>
                  <a:pt x="7402874" y="769627"/>
                  <a:pt x="7403819" y="768997"/>
                </a:cubicBezTo>
                <a:cubicBezTo>
                  <a:pt x="7408858" y="764587"/>
                  <a:pt x="7408544" y="769312"/>
                  <a:pt x="7409488" y="772462"/>
                </a:cubicBezTo>
                <a:cubicBezTo>
                  <a:pt x="7412008" y="771517"/>
                  <a:pt x="7412638" y="767737"/>
                  <a:pt x="7416103" y="767737"/>
                </a:cubicBezTo>
                <a:cubicBezTo>
                  <a:pt x="7416733" y="768367"/>
                  <a:pt x="7417678" y="768997"/>
                  <a:pt x="7417993" y="769627"/>
                </a:cubicBezTo>
                <a:cubicBezTo>
                  <a:pt x="7423978" y="780336"/>
                  <a:pt x="7422403" y="778762"/>
                  <a:pt x="7413268" y="784116"/>
                </a:cubicBezTo>
                <a:cubicBezTo>
                  <a:pt x="7410434" y="785691"/>
                  <a:pt x="7411694" y="786636"/>
                  <a:pt x="7413268" y="788211"/>
                </a:cubicBezTo>
                <a:cubicBezTo>
                  <a:pt x="7442563" y="780966"/>
                  <a:pt x="7471857" y="773406"/>
                  <a:pt x="7501152" y="765847"/>
                </a:cubicBezTo>
                <a:cubicBezTo>
                  <a:pt x="7550291" y="753247"/>
                  <a:pt x="7599745" y="740332"/>
                  <a:pt x="7648884" y="727417"/>
                </a:cubicBezTo>
                <a:cubicBezTo>
                  <a:pt x="7653609" y="726157"/>
                  <a:pt x="7657703" y="726157"/>
                  <a:pt x="7662113" y="727417"/>
                </a:cubicBezTo>
                <a:cubicBezTo>
                  <a:pt x="7670303" y="729307"/>
                  <a:pt x="7678493" y="732457"/>
                  <a:pt x="7687313" y="733402"/>
                </a:cubicBezTo>
                <a:cubicBezTo>
                  <a:pt x="7687313" y="667255"/>
                  <a:pt x="7687313" y="601421"/>
                  <a:pt x="7687313" y="535272"/>
                </a:cubicBezTo>
                <a:cubicBezTo>
                  <a:pt x="7687313" y="494323"/>
                  <a:pt x="7687313" y="453059"/>
                  <a:pt x="7687313" y="411795"/>
                </a:cubicBezTo>
                <a:cubicBezTo>
                  <a:pt x="7687313" y="402660"/>
                  <a:pt x="7687313" y="402660"/>
                  <a:pt x="7696133" y="402660"/>
                </a:cubicBezTo>
                <a:cubicBezTo>
                  <a:pt x="7700858" y="402660"/>
                  <a:pt x="7705898" y="402975"/>
                  <a:pt x="7710622" y="402975"/>
                </a:cubicBezTo>
                <a:cubicBezTo>
                  <a:pt x="7715977" y="402975"/>
                  <a:pt x="7721647" y="402660"/>
                  <a:pt x="7727002" y="402660"/>
                </a:cubicBezTo>
                <a:cubicBezTo>
                  <a:pt x="7730467" y="402660"/>
                  <a:pt x="7732042" y="404550"/>
                  <a:pt x="7732042" y="408015"/>
                </a:cubicBezTo>
                <a:cubicBezTo>
                  <a:pt x="7732042" y="409275"/>
                  <a:pt x="7732042" y="410535"/>
                  <a:pt x="7732042" y="411795"/>
                </a:cubicBezTo>
                <a:cubicBezTo>
                  <a:pt x="7732042" y="522673"/>
                  <a:pt x="7732042" y="633865"/>
                  <a:pt x="7732042" y="745057"/>
                </a:cubicBezTo>
                <a:cubicBezTo>
                  <a:pt x="7744012" y="749467"/>
                  <a:pt x="7756926" y="751987"/>
                  <a:pt x="7769211" y="755137"/>
                </a:cubicBezTo>
                <a:cubicBezTo>
                  <a:pt x="7773936" y="756397"/>
                  <a:pt x="7778346" y="760177"/>
                  <a:pt x="7783701" y="758602"/>
                </a:cubicBezTo>
                <a:cubicBezTo>
                  <a:pt x="7783701" y="644260"/>
                  <a:pt x="7783701" y="529917"/>
                  <a:pt x="7783701" y="415575"/>
                </a:cubicBezTo>
                <a:cubicBezTo>
                  <a:pt x="7783701" y="401085"/>
                  <a:pt x="7782126" y="402660"/>
                  <a:pt x="7796616" y="402660"/>
                </a:cubicBezTo>
                <a:cubicBezTo>
                  <a:pt x="7800396" y="402660"/>
                  <a:pt x="7803860" y="402975"/>
                  <a:pt x="7807325" y="402975"/>
                </a:cubicBezTo>
                <a:cubicBezTo>
                  <a:pt x="7812365" y="402975"/>
                  <a:pt x="7817720" y="402975"/>
                  <a:pt x="7822760" y="402660"/>
                </a:cubicBezTo>
                <a:cubicBezTo>
                  <a:pt x="7827485" y="402345"/>
                  <a:pt x="7829060" y="404550"/>
                  <a:pt x="7828745" y="408960"/>
                </a:cubicBezTo>
                <a:cubicBezTo>
                  <a:pt x="7828745" y="411795"/>
                  <a:pt x="7828745" y="414315"/>
                  <a:pt x="7828745" y="416835"/>
                </a:cubicBezTo>
                <a:cubicBezTo>
                  <a:pt x="7828745" y="534642"/>
                  <a:pt x="7828745" y="652765"/>
                  <a:pt x="7828745" y="770572"/>
                </a:cubicBezTo>
                <a:cubicBezTo>
                  <a:pt x="7841660" y="774036"/>
                  <a:pt x="7854260" y="777186"/>
                  <a:pt x="7867174" y="780652"/>
                </a:cubicBezTo>
                <a:cubicBezTo>
                  <a:pt x="7869064" y="780022"/>
                  <a:pt x="7870954" y="779706"/>
                  <a:pt x="7870954" y="777186"/>
                </a:cubicBezTo>
                <a:cubicBezTo>
                  <a:pt x="7870954" y="774036"/>
                  <a:pt x="7870954" y="771202"/>
                  <a:pt x="7870954" y="768367"/>
                </a:cubicBezTo>
                <a:cubicBezTo>
                  <a:pt x="7870954" y="696548"/>
                  <a:pt x="7870954" y="625046"/>
                  <a:pt x="7870954" y="553542"/>
                </a:cubicBezTo>
                <a:cubicBezTo>
                  <a:pt x="7870954" y="549762"/>
                  <a:pt x="7871269" y="545667"/>
                  <a:pt x="7871269" y="541887"/>
                </a:cubicBezTo>
                <a:cubicBezTo>
                  <a:pt x="7870954" y="534327"/>
                  <a:pt x="7870639" y="526452"/>
                  <a:pt x="7870639" y="518892"/>
                </a:cubicBezTo>
                <a:cubicBezTo>
                  <a:pt x="7870639" y="511018"/>
                  <a:pt x="7870954" y="511018"/>
                  <a:pt x="7878514" y="511018"/>
                </a:cubicBezTo>
                <a:cubicBezTo>
                  <a:pt x="7895524" y="511018"/>
                  <a:pt x="7912533" y="511018"/>
                  <a:pt x="7929543" y="511018"/>
                </a:cubicBezTo>
                <a:cubicBezTo>
                  <a:pt x="7942458" y="511018"/>
                  <a:pt x="7955058" y="511018"/>
                  <a:pt x="7967972" y="511018"/>
                </a:cubicBezTo>
                <a:cubicBezTo>
                  <a:pt x="7970807" y="511018"/>
                  <a:pt x="7974272" y="511963"/>
                  <a:pt x="7977107" y="509758"/>
                </a:cubicBezTo>
                <a:cubicBezTo>
                  <a:pt x="7976792" y="500308"/>
                  <a:pt x="7976792" y="490543"/>
                  <a:pt x="7976792" y="481093"/>
                </a:cubicBezTo>
                <a:cubicBezTo>
                  <a:pt x="7976792" y="479203"/>
                  <a:pt x="7976477" y="476683"/>
                  <a:pt x="7979627" y="476368"/>
                </a:cubicBezTo>
                <a:cubicBezTo>
                  <a:pt x="7983722" y="476054"/>
                  <a:pt x="7983407" y="478888"/>
                  <a:pt x="7983407" y="481409"/>
                </a:cubicBezTo>
                <a:cubicBezTo>
                  <a:pt x="7983722" y="491173"/>
                  <a:pt x="7983722" y="501253"/>
                  <a:pt x="7983722" y="511018"/>
                </a:cubicBezTo>
                <a:cubicBezTo>
                  <a:pt x="7986242" y="511018"/>
                  <a:pt x="7988447" y="511018"/>
                  <a:pt x="7990967" y="511018"/>
                </a:cubicBezTo>
                <a:cubicBezTo>
                  <a:pt x="7990967" y="502828"/>
                  <a:pt x="7991282" y="494323"/>
                  <a:pt x="7991282" y="486133"/>
                </a:cubicBezTo>
                <a:cubicBezTo>
                  <a:pt x="7991282" y="484243"/>
                  <a:pt x="7991282" y="482353"/>
                  <a:pt x="7991282" y="480463"/>
                </a:cubicBezTo>
                <a:cubicBezTo>
                  <a:pt x="7991282" y="477944"/>
                  <a:pt x="7992227" y="476054"/>
                  <a:pt x="7995062" y="476054"/>
                </a:cubicBezTo>
                <a:cubicBezTo>
                  <a:pt x="7998212" y="475739"/>
                  <a:pt x="7998842" y="477629"/>
                  <a:pt x="7998842" y="480149"/>
                </a:cubicBezTo>
                <a:cubicBezTo>
                  <a:pt x="7998842" y="488023"/>
                  <a:pt x="7998842" y="496213"/>
                  <a:pt x="7998842" y="504088"/>
                </a:cubicBezTo>
                <a:cubicBezTo>
                  <a:pt x="7998842" y="506293"/>
                  <a:pt x="7999157" y="508498"/>
                  <a:pt x="7999157" y="510703"/>
                </a:cubicBezTo>
                <a:cubicBezTo>
                  <a:pt x="8001676" y="510703"/>
                  <a:pt x="8003881" y="510703"/>
                  <a:pt x="8006401" y="510703"/>
                </a:cubicBezTo>
                <a:cubicBezTo>
                  <a:pt x="8006401" y="502513"/>
                  <a:pt x="8006716" y="494008"/>
                  <a:pt x="8006716" y="485818"/>
                </a:cubicBezTo>
                <a:cubicBezTo>
                  <a:pt x="8006716" y="483929"/>
                  <a:pt x="8006716" y="482039"/>
                  <a:pt x="8006716" y="480149"/>
                </a:cubicBezTo>
                <a:cubicBezTo>
                  <a:pt x="8006716" y="477313"/>
                  <a:pt x="8007661" y="475739"/>
                  <a:pt x="8010497" y="475739"/>
                </a:cubicBezTo>
                <a:cubicBezTo>
                  <a:pt x="8013646" y="475424"/>
                  <a:pt x="8014276" y="477313"/>
                  <a:pt x="8014276" y="479833"/>
                </a:cubicBezTo>
                <a:cubicBezTo>
                  <a:pt x="8014276" y="487709"/>
                  <a:pt x="8014276" y="495898"/>
                  <a:pt x="8014276" y="503773"/>
                </a:cubicBezTo>
                <a:cubicBezTo>
                  <a:pt x="8014276" y="505978"/>
                  <a:pt x="8014591" y="508183"/>
                  <a:pt x="8014591" y="510388"/>
                </a:cubicBezTo>
                <a:cubicBezTo>
                  <a:pt x="8044515" y="510388"/>
                  <a:pt x="8074755" y="510388"/>
                  <a:pt x="8104995" y="510388"/>
                </a:cubicBezTo>
                <a:cubicBezTo>
                  <a:pt x="8104679" y="504718"/>
                  <a:pt x="8107514" y="503143"/>
                  <a:pt x="8113184" y="503143"/>
                </a:cubicBezTo>
                <a:cubicBezTo>
                  <a:pt x="8138384" y="503458"/>
                  <a:pt x="8163898" y="503773"/>
                  <a:pt x="8189098" y="503143"/>
                </a:cubicBezTo>
                <a:cubicBezTo>
                  <a:pt x="8195398" y="502828"/>
                  <a:pt x="8198548" y="505033"/>
                  <a:pt x="8199807" y="510703"/>
                </a:cubicBezTo>
                <a:cubicBezTo>
                  <a:pt x="8213982" y="510703"/>
                  <a:pt x="8213982" y="510703"/>
                  <a:pt x="8213037" y="525192"/>
                </a:cubicBezTo>
                <a:cubicBezTo>
                  <a:pt x="8213037" y="530862"/>
                  <a:pt x="8213037" y="536532"/>
                  <a:pt x="8212722" y="542202"/>
                </a:cubicBezTo>
                <a:cubicBezTo>
                  <a:pt x="8212722" y="545982"/>
                  <a:pt x="8213037" y="549447"/>
                  <a:pt x="8213037" y="552912"/>
                </a:cubicBezTo>
                <a:lnTo>
                  <a:pt x="8213037" y="899839"/>
                </a:lnTo>
                <a:lnTo>
                  <a:pt x="8222585" y="899839"/>
                </a:lnTo>
                <a:lnTo>
                  <a:pt x="8222588" y="899188"/>
                </a:lnTo>
                <a:lnTo>
                  <a:pt x="8361723" y="819757"/>
                </a:lnTo>
                <a:lnTo>
                  <a:pt x="8400660" y="891401"/>
                </a:lnTo>
                <a:lnTo>
                  <a:pt x="8528374" y="819237"/>
                </a:lnTo>
                <a:lnTo>
                  <a:pt x="8564716" y="886728"/>
                </a:lnTo>
                <a:cubicBezTo>
                  <a:pt x="8564716" y="832735"/>
                  <a:pt x="8565754" y="778742"/>
                  <a:pt x="8566273" y="724750"/>
                </a:cubicBezTo>
                <a:cubicBezTo>
                  <a:pt x="8566273" y="702426"/>
                  <a:pt x="8567831" y="700868"/>
                  <a:pt x="8590674" y="700868"/>
                </a:cubicBezTo>
                <a:cubicBezTo>
                  <a:pt x="8620266" y="700868"/>
                  <a:pt x="8617151" y="704503"/>
                  <a:pt x="8617151" y="674910"/>
                </a:cubicBezTo>
                <a:cubicBezTo>
                  <a:pt x="8617151" y="658297"/>
                  <a:pt x="8617151" y="641165"/>
                  <a:pt x="8617151" y="624552"/>
                </a:cubicBezTo>
                <a:cubicBezTo>
                  <a:pt x="8617670" y="600671"/>
                  <a:pt x="8628053" y="582500"/>
                  <a:pt x="8649858" y="572636"/>
                </a:cubicBezTo>
                <a:cubicBezTo>
                  <a:pt x="8659722" y="568483"/>
                  <a:pt x="8663356" y="562771"/>
                  <a:pt x="8662318" y="552388"/>
                </a:cubicBezTo>
                <a:cubicBezTo>
                  <a:pt x="8661280" y="543043"/>
                  <a:pt x="8661799" y="533698"/>
                  <a:pt x="8661799" y="524353"/>
                </a:cubicBezTo>
                <a:cubicBezTo>
                  <a:pt x="8661280" y="514490"/>
                  <a:pt x="8665952" y="509298"/>
                  <a:pt x="8675816" y="509298"/>
                </a:cubicBezTo>
                <a:cubicBezTo>
                  <a:pt x="8715273" y="509298"/>
                  <a:pt x="8754729" y="509298"/>
                  <a:pt x="8794185" y="509298"/>
                </a:cubicBezTo>
                <a:cubicBezTo>
                  <a:pt x="8806645" y="509298"/>
                  <a:pt x="8810279" y="516566"/>
                  <a:pt x="8810279" y="527469"/>
                </a:cubicBezTo>
                <a:cubicBezTo>
                  <a:pt x="8809760" y="563810"/>
                  <a:pt x="8809760" y="600151"/>
                  <a:pt x="8810279" y="636493"/>
                </a:cubicBezTo>
                <a:cubicBezTo>
                  <a:pt x="8810279" y="649991"/>
                  <a:pt x="8811317" y="664008"/>
                  <a:pt x="8811837" y="677506"/>
                </a:cubicBezTo>
                <a:cubicBezTo>
                  <a:pt x="8811837" y="681659"/>
                  <a:pt x="8811837" y="686851"/>
                  <a:pt x="8817547" y="686332"/>
                </a:cubicBezTo>
                <a:cubicBezTo>
                  <a:pt x="8822739" y="685813"/>
                  <a:pt x="8822220" y="681659"/>
                  <a:pt x="8822220" y="678025"/>
                </a:cubicBezTo>
                <a:cubicBezTo>
                  <a:pt x="8822220" y="669200"/>
                  <a:pt x="8822739" y="660893"/>
                  <a:pt x="8822220" y="652587"/>
                </a:cubicBezTo>
                <a:cubicBezTo>
                  <a:pt x="8821701" y="641684"/>
                  <a:pt x="8826373" y="635454"/>
                  <a:pt x="8837795" y="637012"/>
                </a:cubicBezTo>
                <a:cubicBezTo>
                  <a:pt x="8849216" y="638569"/>
                  <a:pt x="8854408" y="634935"/>
                  <a:pt x="8854408" y="621956"/>
                </a:cubicBezTo>
                <a:cubicBezTo>
                  <a:pt x="8854408" y="603786"/>
                  <a:pt x="8863234" y="589249"/>
                  <a:pt x="8877770" y="577828"/>
                </a:cubicBezTo>
                <a:cubicBezTo>
                  <a:pt x="8884000" y="572636"/>
                  <a:pt x="8891268" y="569521"/>
                  <a:pt x="8895941" y="561214"/>
                </a:cubicBezTo>
                <a:cubicBezTo>
                  <a:pt x="8900613" y="552908"/>
                  <a:pt x="8927610" y="556023"/>
                  <a:pt x="8932282" y="564848"/>
                </a:cubicBezTo>
                <a:cubicBezTo>
                  <a:pt x="8934359" y="568483"/>
                  <a:pt x="8936955" y="570559"/>
                  <a:pt x="8940589" y="572636"/>
                </a:cubicBezTo>
                <a:cubicBezTo>
                  <a:pt x="8962394" y="585096"/>
                  <a:pt x="8972258" y="604305"/>
                  <a:pt x="8972258" y="628706"/>
                </a:cubicBezTo>
                <a:cubicBezTo>
                  <a:pt x="8972258" y="659855"/>
                  <a:pt x="8972258" y="691523"/>
                  <a:pt x="8972258" y="722673"/>
                </a:cubicBezTo>
                <a:lnTo>
                  <a:pt x="9035595" y="719558"/>
                </a:lnTo>
                <a:lnTo>
                  <a:pt x="9068822" y="146923"/>
                </a:lnTo>
                <a:lnTo>
                  <a:pt x="9146177" y="146923"/>
                </a:lnTo>
                <a:lnTo>
                  <a:pt x="9180961" y="716962"/>
                </a:lnTo>
                <a:lnTo>
                  <a:pt x="9225090" y="715405"/>
                </a:lnTo>
                <a:close/>
              </a:path>
            </a:pathLst>
          </a:custGeom>
          <a:solidFill>
            <a:schemeClr val="bg1">
              <a:alpha val="10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nvGrpSpPr>
          <p:cNvPr id="3" name="Group 2">
            <a:extLst>
              <a:ext uri="{FF2B5EF4-FFF2-40B4-BE49-F238E27FC236}">
                <a16:creationId xmlns:a16="http://schemas.microsoft.com/office/drawing/2014/main" xmlns="" id="{D3D5F95E-A64B-4CF3-896F-F3B321903429}"/>
              </a:ext>
            </a:extLst>
          </p:cNvPr>
          <p:cNvGrpSpPr/>
          <p:nvPr userDrawn="1"/>
        </p:nvGrpSpPr>
        <p:grpSpPr>
          <a:xfrm>
            <a:off x="218787" y="2622975"/>
            <a:ext cx="11517590" cy="3946317"/>
            <a:chOff x="218787" y="2622975"/>
            <a:chExt cx="11517590" cy="3946317"/>
          </a:xfrm>
          <a:solidFill>
            <a:schemeClr val="bg1">
              <a:alpha val="5000"/>
            </a:schemeClr>
          </a:solidFill>
        </p:grpSpPr>
        <p:grpSp>
          <p:nvGrpSpPr>
            <p:cNvPr id="4" name="Group 3">
              <a:extLst>
                <a:ext uri="{FF2B5EF4-FFF2-40B4-BE49-F238E27FC236}">
                  <a16:creationId xmlns:a16="http://schemas.microsoft.com/office/drawing/2014/main" xmlns="" id="{AC598B69-F9FE-4154-B147-8335AB2E2E58}"/>
                </a:ext>
              </a:extLst>
            </p:cNvPr>
            <p:cNvGrpSpPr/>
            <p:nvPr/>
          </p:nvGrpSpPr>
          <p:grpSpPr>
            <a:xfrm rot="12366785">
              <a:off x="10129411" y="5122363"/>
              <a:ext cx="1606966" cy="1446929"/>
              <a:chOff x="6486650" y="2648852"/>
              <a:chExt cx="2745260" cy="2471860"/>
            </a:xfrm>
            <a:grpFill/>
          </p:grpSpPr>
          <p:sp>
            <p:nvSpPr>
              <p:cNvPr id="39" name="Freeform: Shape 38">
                <a:extLst>
                  <a:ext uri="{FF2B5EF4-FFF2-40B4-BE49-F238E27FC236}">
                    <a16:creationId xmlns:a16="http://schemas.microsoft.com/office/drawing/2014/main" xmlns="" id="{B2891B34-6F88-4D11-AD5C-410F7771AEA2}"/>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40" name="Group 39">
                <a:extLst>
                  <a:ext uri="{FF2B5EF4-FFF2-40B4-BE49-F238E27FC236}">
                    <a16:creationId xmlns:a16="http://schemas.microsoft.com/office/drawing/2014/main" xmlns="" id="{31D81169-CACA-4F00-B325-E9872F60ED27}"/>
                  </a:ext>
                </a:extLst>
              </p:cNvPr>
              <p:cNvGrpSpPr/>
              <p:nvPr/>
            </p:nvGrpSpPr>
            <p:grpSpPr>
              <a:xfrm>
                <a:off x="7392963" y="2648852"/>
                <a:ext cx="1838947" cy="1835405"/>
                <a:chOff x="7167947" y="1624190"/>
                <a:chExt cx="2677922" cy="2672763"/>
              </a:xfrm>
              <a:grpFill/>
            </p:grpSpPr>
            <p:sp>
              <p:nvSpPr>
                <p:cNvPr id="41" name="Freeform: Shape 40">
                  <a:extLst>
                    <a:ext uri="{FF2B5EF4-FFF2-40B4-BE49-F238E27FC236}">
                      <a16:creationId xmlns:a16="http://schemas.microsoft.com/office/drawing/2014/main" xmlns="" id="{F939FB8C-F4E6-45BF-BE92-A0D7E337E986}"/>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xmlns="" id="{E7D2F5C8-112A-47AC-8EBA-CA3BCCFFD653}"/>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5" name="Freeform: Shape 4">
              <a:extLst>
                <a:ext uri="{FF2B5EF4-FFF2-40B4-BE49-F238E27FC236}">
                  <a16:creationId xmlns:a16="http://schemas.microsoft.com/office/drawing/2014/main" xmlns="" id="{B07F2CD7-68E5-49F5-BBED-77DA2BFBE7AD}"/>
                </a:ext>
              </a:extLst>
            </p:cNvPr>
            <p:cNvSpPr/>
            <p:nvPr/>
          </p:nvSpPr>
          <p:spPr>
            <a:xfrm>
              <a:off x="10132589" y="4237994"/>
              <a:ext cx="577306" cy="577307"/>
            </a:xfrm>
            <a:custGeom>
              <a:avLst/>
              <a:gdLst>
                <a:gd name="connsiteX0" fmla="*/ 686157 w 1243505"/>
                <a:gd name="connsiteY0" fmla="*/ 1016068 h 1243505"/>
                <a:gd name="connsiteX1" fmla="*/ 560258 w 1243505"/>
                <a:gd name="connsiteY1" fmla="*/ 1016068 h 1243505"/>
                <a:gd name="connsiteX2" fmla="*/ 545811 w 1243505"/>
                <a:gd name="connsiteY2" fmla="*/ 1026903 h 1243505"/>
                <a:gd name="connsiteX3" fmla="*/ 533944 w 1243505"/>
                <a:gd name="connsiteY3" fmla="*/ 1088821 h 1243505"/>
                <a:gd name="connsiteX4" fmla="*/ 505565 w 1243505"/>
                <a:gd name="connsiteY4" fmla="*/ 1169829 h 1243505"/>
                <a:gd name="connsiteX5" fmla="*/ 469447 w 1243505"/>
                <a:gd name="connsiteY5" fmla="*/ 1240002 h 1243505"/>
                <a:gd name="connsiteX6" fmla="*/ 452935 w 1243505"/>
                <a:gd name="connsiteY6" fmla="*/ 1246710 h 1243505"/>
                <a:gd name="connsiteX7" fmla="*/ 305366 w 1243505"/>
                <a:gd name="connsiteY7" fmla="*/ 1185824 h 1243505"/>
                <a:gd name="connsiteX8" fmla="*/ 298142 w 1243505"/>
                <a:gd name="connsiteY8" fmla="*/ 1168281 h 1243505"/>
                <a:gd name="connsiteX9" fmla="*/ 333744 w 1243505"/>
                <a:gd name="connsiteY9" fmla="*/ 1059410 h 1243505"/>
                <a:gd name="connsiteX10" fmla="*/ 342000 w 1243505"/>
                <a:gd name="connsiteY10" fmla="*/ 1043415 h 1243505"/>
                <a:gd name="connsiteX11" fmla="*/ 395662 w 1243505"/>
                <a:gd name="connsiteY11" fmla="*/ 962922 h 1243505"/>
                <a:gd name="connsiteX12" fmla="*/ 393598 w 1243505"/>
                <a:gd name="connsiteY12" fmla="*/ 947959 h 1243505"/>
                <a:gd name="connsiteX13" fmla="*/ 299174 w 1243505"/>
                <a:gd name="connsiteY13" fmla="*/ 853535 h 1243505"/>
                <a:gd name="connsiteX14" fmla="*/ 285243 w 1243505"/>
                <a:gd name="connsiteY14" fmla="*/ 851471 h 1243505"/>
                <a:gd name="connsiteX15" fmla="*/ 230549 w 1243505"/>
                <a:gd name="connsiteY15" fmla="*/ 888106 h 1243505"/>
                <a:gd name="connsiteX16" fmla="*/ 148509 w 1243505"/>
                <a:gd name="connsiteY16" fmla="*/ 926804 h 1243505"/>
                <a:gd name="connsiteX17" fmla="*/ 78852 w 1243505"/>
                <a:gd name="connsiteY17" fmla="*/ 949507 h 1243505"/>
                <a:gd name="connsiteX18" fmla="*/ 62340 w 1243505"/>
                <a:gd name="connsiteY18" fmla="*/ 942799 h 1243505"/>
                <a:gd name="connsiteX19" fmla="*/ 939 w 1243505"/>
                <a:gd name="connsiteY19" fmla="*/ 794198 h 1243505"/>
                <a:gd name="connsiteX20" fmla="*/ 7131 w 1243505"/>
                <a:gd name="connsiteY20" fmla="*/ 778718 h 1243505"/>
                <a:gd name="connsiteX21" fmla="*/ 114454 w 1243505"/>
                <a:gd name="connsiteY21" fmla="*/ 725056 h 1243505"/>
                <a:gd name="connsiteX22" fmla="*/ 189787 w 1243505"/>
                <a:gd name="connsiteY22" fmla="*/ 708545 h 1243505"/>
                <a:gd name="connsiteX23" fmla="*/ 221261 w 1243505"/>
                <a:gd name="connsiteY23" fmla="*/ 702354 h 1243505"/>
                <a:gd name="connsiteX24" fmla="*/ 231581 w 1243505"/>
                <a:gd name="connsiteY24" fmla="*/ 688938 h 1243505"/>
                <a:gd name="connsiteX25" fmla="*/ 225905 w 1243505"/>
                <a:gd name="connsiteY25" fmla="*/ 631149 h 1243505"/>
                <a:gd name="connsiteX26" fmla="*/ 231581 w 1243505"/>
                <a:gd name="connsiteY26" fmla="*/ 559428 h 1243505"/>
                <a:gd name="connsiteX27" fmla="*/ 220745 w 1243505"/>
                <a:gd name="connsiteY27" fmla="*/ 544980 h 1243505"/>
                <a:gd name="connsiteX28" fmla="*/ 172760 w 1243505"/>
                <a:gd name="connsiteY28" fmla="*/ 535693 h 1243505"/>
                <a:gd name="connsiteX29" fmla="*/ 27770 w 1243505"/>
                <a:gd name="connsiteY29" fmla="*/ 478419 h 1243505"/>
                <a:gd name="connsiteX30" fmla="*/ 8163 w 1243505"/>
                <a:gd name="connsiteY30" fmla="*/ 431465 h 1243505"/>
                <a:gd name="connsiteX31" fmla="*/ 62340 w 1243505"/>
                <a:gd name="connsiteY31" fmla="*/ 305051 h 1243505"/>
                <a:gd name="connsiteX32" fmla="*/ 79884 w 1243505"/>
                <a:gd name="connsiteY32" fmla="*/ 297827 h 1243505"/>
                <a:gd name="connsiteX33" fmla="*/ 188755 w 1243505"/>
                <a:gd name="connsiteY33" fmla="*/ 333430 h 1243505"/>
                <a:gd name="connsiteX34" fmla="*/ 204750 w 1243505"/>
                <a:gd name="connsiteY34" fmla="*/ 341685 h 1243505"/>
                <a:gd name="connsiteX35" fmla="*/ 285243 w 1243505"/>
                <a:gd name="connsiteY35" fmla="*/ 395347 h 1243505"/>
                <a:gd name="connsiteX36" fmla="*/ 300206 w 1243505"/>
                <a:gd name="connsiteY36" fmla="*/ 393283 h 1243505"/>
                <a:gd name="connsiteX37" fmla="*/ 393598 w 1243505"/>
                <a:gd name="connsiteY37" fmla="*/ 299891 h 1243505"/>
                <a:gd name="connsiteX38" fmla="*/ 395662 w 1243505"/>
                <a:gd name="connsiteY38" fmla="*/ 283896 h 1243505"/>
                <a:gd name="connsiteX39" fmla="*/ 353352 w 1243505"/>
                <a:gd name="connsiteY39" fmla="*/ 220947 h 1243505"/>
                <a:gd name="connsiteX40" fmla="*/ 325489 w 1243505"/>
                <a:gd name="connsiteY40" fmla="*/ 162125 h 1243505"/>
                <a:gd name="connsiteX41" fmla="*/ 299690 w 1243505"/>
                <a:gd name="connsiteY41" fmla="*/ 82665 h 1243505"/>
                <a:gd name="connsiteX42" fmla="*/ 307946 w 1243505"/>
                <a:gd name="connsiteY42" fmla="*/ 61510 h 1243505"/>
                <a:gd name="connsiteX43" fmla="*/ 451903 w 1243505"/>
                <a:gd name="connsiteY43" fmla="*/ 2172 h 1243505"/>
                <a:gd name="connsiteX44" fmla="*/ 470478 w 1243505"/>
                <a:gd name="connsiteY44" fmla="*/ 9396 h 1243505"/>
                <a:gd name="connsiteX45" fmla="*/ 522076 w 1243505"/>
                <a:gd name="connsiteY45" fmla="*/ 111559 h 1243505"/>
                <a:gd name="connsiteX46" fmla="*/ 537555 w 1243505"/>
                <a:gd name="connsiteY46" fmla="*/ 177605 h 1243505"/>
                <a:gd name="connsiteX47" fmla="*/ 546843 w 1243505"/>
                <a:gd name="connsiteY47" fmla="*/ 223011 h 1243505"/>
                <a:gd name="connsiteX48" fmla="*/ 559227 w 1243505"/>
                <a:gd name="connsiteY48" fmla="*/ 231782 h 1243505"/>
                <a:gd name="connsiteX49" fmla="*/ 688737 w 1243505"/>
                <a:gd name="connsiteY49" fmla="*/ 231782 h 1243505"/>
                <a:gd name="connsiteX50" fmla="*/ 704216 w 1243505"/>
                <a:gd name="connsiteY50" fmla="*/ 220431 h 1243505"/>
                <a:gd name="connsiteX51" fmla="*/ 716600 w 1243505"/>
                <a:gd name="connsiteY51" fmla="*/ 156966 h 1243505"/>
                <a:gd name="connsiteX52" fmla="*/ 743430 w 1243505"/>
                <a:gd name="connsiteY52" fmla="*/ 79569 h 1243505"/>
                <a:gd name="connsiteX53" fmla="*/ 780065 w 1243505"/>
                <a:gd name="connsiteY53" fmla="*/ 8364 h 1243505"/>
                <a:gd name="connsiteX54" fmla="*/ 797092 w 1243505"/>
                <a:gd name="connsiteY54" fmla="*/ 1140 h 1243505"/>
                <a:gd name="connsiteX55" fmla="*/ 944146 w 1243505"/>
                <a:gd name="connsiteY55" fmla="*/ 62542 h 1243505"/>
                <a:gd name="connsiteX56" fmla="*/ 950853 w 1243505"/>
                <a:gd name="connsiteY56" fmla="*/ 79053 h 1243505"/>
                <a:gd name="connsiteX57" fmla="*/ 914735 w 1243505"/>
                <a:gd name="connsiteY57" fmla="*/ 189472 h 1243505"/>
                <a:gd name="connsiteX58" fmla="*/ 906479 w 1243505"/>
                <a:gd name="connsiteY58" fmla="*/ 205467 h 1243505"/>
                <a:gd name="connsiteX59" fmla="*/ 853334 w 1243505"/>
                <a:gd name="connsiteY59" fmla="*/ 284928 h 1243505"/>
                <a:gd name="connsiteX60" fmla="*/ 855398 w 1243505"/>
                <a:gd name="connsiteY60" fmla="*/ 300923 h 1243505"/>
                <a:gd name="connsiteX61" fmla="*/ 948789 w 1243505"/>
                <a:gd name="connsiteY61" fmla="*/ 394315 h 1243505"/>
                <a:gd name="connsiteX62" fmla="*/ 963753 w 1243505"/>
                <a:gd name="connsiteY62" fmla="*/ 396379 h 1243505"/>
                <a:gd name="connsiteX63" fmla="*/ 1015866 w 1243505"/>
                <a:gd name="connsiteY63" fmla="*/ 360777 h 1243505"/>
                <a:gd name="connsiteX64" fmla="*/ 1099971 w 1243505"/>
                <a:gd name="connsiteY64" fmla="*/ 320530 h 1243505"/>
                <a:gd name="connsiteX65" fmla="*/ 1168596 w 1243505"/>
                <a:gd name="connsiteY65" fmla="*/ 298343 h 1243505"/>
                <a:gd name="connsiteX66" fmla="*/ 1186139 w 1243505"/>
                <a:gd name="connsiteY66" fmla="*/ 305567 h 1243505"/>
                <a:gd name="connsiteX67" fmla="*/ 1247024 w 1243505"/>
                <a:gd name="connsiteY67" fmla="*/ 453136 h 1243505"/>
                <a:gd name="connsiteX68" fmla="*/ 1240317 w 1243505"/>
                <a:gd name="connsiteY68" fmla="*/ 469648 h 1243505"/>
                <a:gd name="connsiteX69" fmla="*/ 1135573 w 1243505"/>
                <a:gd name="connsiteY69" fmla="*/ 522277 h 1243505"/>
                <a:gd name="connsiteX70" fmla="*/ 1059209 w 1243505"/>
                <a:gd name="connsiteY70" fmla="*/ 539821 h 1243505"/>
                <a:gd name="connsiteX71" fmla="*/ 1040117 w 1243505"/>
                <a:gd name="connsiteY71" fmla="*/ 543433 h 1243505"/>
                <a:gd name="connsiteX72" fmla="*/ 1017930 w 1243505"/>
                <a:gd name="connsiteY72" fmla="*/ 572843 h 1243505"/>
                <a:gd name="connsiteX73" fmla="*/ 1016383 w 1243505"/>
                <a:gd name="connsiteY73" fmla="*/ 688422 h 1243505"/>
                <a:gd name="connsiteX74" fmla="*/ 1028250 w 1243505"/>
                <a:gd name="connsiteY74" fmla="*/ 703386 h 1243505"/>
                <a:gd name="connsiteX75" fmla="*/ 1118030 w 1243505"/>
                <a:gd name="connsiteY75" fmla="*/ 720929 h 1243505"/>
                <a:gd name="connsiteX76" fmla="*/ 1142281 w 1243505"/>
                <a:gd name="connsiteY76" fmla="*/ 729184 h 1243505"/>
                <a:gd name="connsiteX77" fmla="*/ 1237737 w 1243505"/>
                <a:gd name="connsiteY77" fmla="*/ 777686 h 1243505"/>
                <a:gd name="connsiteX78" fmla="*/ 1246508 w 1243505"/>
                <a:gd name="connsiteY78" fmla="*/ 797809 h 1243505"/>
                <a:gd name="connsiteX79" fmla="*/ 1186655 w 1243505"/>
                <a:gd name="connsiteY79" fmla="*/ 941767 h 1243505"/>
                <a:gd name="connsiteX80" fmla="*/ 1167564 w 1243505"/>
                <a:gd name="connsiteY80" fmla="*/ 950023 h 1243505"/>
                <a:gd name="connsiteX81" fmla="*/ 1062304 w 1243505"/>
                <a:gd name="connsiteY81" fmla="*/ 915452 h 1243505"/>
                <a:gd name="connsiteX82" fmla="*/ 1042697 w 1243505"/>
                <a:gd name="connsiteY82" fmla="*/ 905649 h 1243505"/>
                <a:gd name="connsiteX83" fmla="*/ 963237 w 1243505"/>
                <a:gd name="connsiteY83" fmla="*/ 852503 h 1243505"/>
                <a:gd name="connsiteX84" fmla="*/ 947241 w 1243505"/>
                <a:gd name="connsiteY84" fmla="*/ 855083 h 1243505"/>
                <a:gd name="connsiteX85" fmla="*/ 855914 w 1243505"/>
                <a:gd name="connsiteY85" fmla="*/ 946927 h 1243505"/>
                <a:gd name="connsiteX86" fmla="*/ 853850 w 1243505"/>
                <a:gd name="connsiteY86" fmla="*/ 966018 h 1243505"/>
                <a:gd name="connsiteX87" fmla="*/ 890484 w 1243505"/>
                <a:gd name="connsiteY87" fmla="*/ 1020711 h 1243505"/>
                <a:gd name="connsiteX88" fmla="*/ 925054 w 1243505"/>
                <a:gd name="connsiteY88" fmla="*/ 1093464 h 1243505"/>
                <a:gd name="connsiteX89" fmla="*/ 949821 w 1243505"/>
                <a:gd name="connsiteY89" fmla="*/ 1169313 h 1243505"/>
                <a:gd name="connsiteX90" fmla="*/ 943114 w 1243505"/>
                <a:gd name="connsiteY90" fmla="*/ 1185824 h 1243505"/>
                <a:gd name="connsiteX91" fmla="*/ 794512 w 1243505"/>
                <a:gd name="connsiteY91" fmla="*/ 1247226 h 1243505"/>
                <a:gd name="connsiteX92" fmla="*/ 779033 w 1243505"/>
                <a:gd name="connsiteY92" fmla="*/ 1241034 h 1243505"/>
                <a:gd name="connsiteX93" fmla="*/ 724855 w 1243505"/>
                <a:gd name="connsiteY93" fmla="*/ 1134226 h 1243505"/>
                <a:gd name="connsiteX94" fmla="*/ 718148 w 1243505"/>
                <a:gd name="connsiteY94" fmla="*/ 1105332 h 1243505"/>
                <a:gd name="connsiteX95" fmla="*/ 703184 w 1243505"/>
                <a:gd name="connsiteY95" fmla="*/ 1031031 h 1243505"/>
                <a:gd name="connsiteX96" fmla="*/ 686157 w 1243505"/>
                <a:gd name="connsiteY96" fmla="*/ 1016068 h 1243505"/>
                <a:gd name="connsiteX97" fmla="*/ 624240 w 1243505"/>
                <a:gd name="connsiteY97" fmla="*/ 791102 h 1243505"/>
                <a:gd name="connsiteX98" fmla="*/ 790900 w 1243505"/>
                <a:gd name="connsiteY98" fmla="*/ 623925 h 1243505"/>
                <a:gd name="connsiteX99" fmla="*/ 624240 w 1243505"/>
                <a:gd name="connsiteY99" fmla="*/ 458296 h 1243505"/>
                <a:gd name="connsiteX100" fmla="*/ 458095 w 1243505"/>
                <a:gd name="connsiteY100" fmla="*/ 624441 h 1243505"/>
                <a:gd name="connsiteX101" fmla="*/ 624240 w 1243505"/>
                <a:gd name="connsiteY101" fmla="*/ 791102 h 124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43505" h="1243505">
                  <a:moveTo>
                    <a:pt x="686157" y="1016068"/>
                  </a:moveTo>
                  <a:cubicBezTo>
                    <a:pt x="644363" y="1024840"/>
                    <a:pt x="602053" y="1021743"/>
                    <a:pt x="560258" y="1016068"/>
                  </a:cubicBezTo>
                  <a:cubicBezTo>
                    <a:pt x="550455" y="1015036"/>
                    <a:pt x="547359" y="1018132"/>
                    <a:pt x="545811" y="1026903"/>
                  </a:cubicBezTo>
                  <a:cubicBezTo>
                    <a:pt x="542199" y="1047542"/>
                    <a:pt x="537039" y="1068181"/>
                    <a:pt x="533944" y="1088821"/>
                  </a:cubicBezTo>
                  <a:cubicBezTo>
                    <a:pt x="529816" y="1117715"/>
                    <a:pt x="519496" y="1144030"/>
                    <a:pt x="505565" y="1169829"/>
                  </a:cubicBezTo>
                  <a:cubicBezTo>
                    <a:pt x="492666" y="1192532"/>
                    <a:pt x="481314" y="1216267"/>
                    <a:pt x="469447" y="1240002"/>
                  </a:cubicBezTo>
                  <a:cubicBezTo>
                    <a:pt x="465835" y="1247741"/>
                    <a:pt x="461191" y="1249290"/>
                    <a:pt x="452935" y="1246710"/>
                  </a:cubicBezTo>
                  <a:cubicBezTo>
                    <a:pt x="401853" y="1231230"/>
                    <a:pt x="352836" y="1211107"/>
                    <a:pt x="305366" y="1185824"/>
                  </a:cubicBezTo>
                  <a:cubicBezTo>
                    <a:pt x="297110" y="1181696"/>
                    <a:pt x="295562" y="1177053"/>
                    <a:pt x="298142" y="1168281"/>
                  </a:cubicBezTo>
                  <a:cubicBezTo>
                    <a:pt x="310525" y="1132163"/>
                    <a:pt x="321877" y="1095528"/>
                    <a:pt x="333744" y="1059410"/>
                  </a:cubicBezTo>
                  <a:cubicBezTo>
                    <a:pt x="335808" y="1053734"/>
                    <a:pt x="338904" y="1048574"/>
                    <a:pt x="342000" y="1043415"/>
                  </a:cubicBezTo>
                  <a:cubicBezTo>
                    <a:pt x="360059" y="1016584"/>
                    <a:pt x="377602" y="989753"/>
                    <a:pt x="395662" y="962922"/>
                  </a:cubicBezTo>
                  <a:cubicBezTo>
                    <a:pt x="399790" y="956730"/>
                    <a:pt x="399790" y="952603"/>
                    <a:pt x="393598" y="947959"/>
                  </a:cubicBezTo>
                  <a:cubicBezTo>
                    <a:pt x="356963" y="921644"/>
                    <a:pt x="326005" y="889653"/>
                    <a:pt x="299174" y="853535"/>
                  </a:cubicBezTo>
                  <a:cubicBezTo>
                    <a:pt x="295046" y="847859"/>
                    <a:pt x="290918" y="847859"/>
                    <a:pt x="285243" y="851471"/>
                  </a:cubicBezTo>
                  <a:cubicBezTo>
                    <a:pt x="267183" y="863855"/>
                    <a:pt x="248092" y="875206"/>
                    <a:pt x="230549" y="888106"/>
                  </a:cubicBezTo>
                  <a:cubicBezTo>
                    <a:pt x="205782" y="906681"/>
                    <a:pt x="178435" y="918548"/>
                    <a:pt x="148509" y="926804"/>
                  </a:cubicBezTo>
                  <a:cubicBezTo>
                    <a:pt x="124774" y="933511"/>
                    <a:pt x="101555" y="941767"/>
                    <a:pt x="78852" y="949507"/>
                  </a:cubicBezTo>
                  <a:cubicBezTo>
                    <a:pt x="71112" y="952087"/>
                    <a:pt x="66468" y="950539"/>
                    <a:pt x="62340" y="942799"/>
                  </a:cubicBezTo>
                  <a:cubicBezTo>
                    <a:pt x="36541" y="895329"/>
                    <a:pt x="15902" y="845795"/>
                    <a:pt x="939" y="794198"/>
                  </a:cubicBezTo>
                  <a:cubicBezTo>
                    <a:pt x="-1125" y="786458"/>
                    <a:pt x="-93" y="782330"/>
                    <a:pt x="7131" y="778718"/>
                  </a:cubicBezTo>
                  <a:cubicBezTo>
                    <a:pt x="42733" y="760659"/>
                    <a:pt x="77820" y="741052"/>
                    <a:pt x="114454" y="725056"/>
                  </a:cubicBezTo>
                  <a:cubicBezTo>
                    <a:pt x="137673" y="714737"/>
                    <a:pt x="164504" y="714221"/>
                    <a:pt x="189787" y="708545"/>
                  </a:cubicBezTo>
                  <a:cubicBezTo>
                    <a:pt x="200106" y="705965"/>
                    <a:pt x="210942" y="704417"/>
                    <a:pt x="221261" y="702354"/>
                  </a:cubicBezTo>
                  <a:cubicBezTo>
                    <a:pt x="229001" y="700806"/>
                    <a:pt x="233129" y="698226"/>
                    <a:pt x="231581" y="688938"/>
                  </a:cubicBezTo>
                  <a:cubicBezTo>
                    <a:pt x="229001" y="669847"/>
                    <a:pt x="226937" y="650756"/>
                    <a:pt x="225905" y="631149"/>
                  </a:cubicBezTo>
                  <a:cubicBezTo>
                    <a:pt x="224873" y="606898"/>
                    <a:pt x="229517" y="583163"/>
                    <a:pt x="231581" y="559428"/>
                  </a:cubicBezTo>
                  <a:cubicBezTo>
                    <a:pt x="232613" y="549624"/>
                    <a:pt x="229001" y="546528"/>
                    <a:pt x="220745" y="544980"/>
                  </a:cubicBezTo>
                  <a:cubicBezTo>
                    <a:pt x="204750" y="542401"/>
                    <a:pt x="188755" y="537757"/>
                    <a:pt x="172760" y="535693"/>
                  </a:cubicBezTo>
                  <a:cubicBezTo>
                    <a:pt x="118582" y="530533"/>
                    <a:pt x="74208" y="502154"/>
                    <a:pt x="27770" y="478419"/>
                  </a:cubicBezTo>
                  <a:cubicBezTo>
                    <a:pt x="-2157" y="463456"/>
                    <a:pt x="-1125" y="463456"/>
                    <a:pt x="8163" y="431465"/>
                  </a:cubicBezTo>
                  <a:cubicBezTo>
                    <a:pt x="21062" y="387091"/>
                    <a:pt x="41701" y="345813"/>
                    <a:pt x="62340" y="305051"/>
                  </a:cubicBezTo>
                  <a:cubicBezTo>
                    <a:pt x="66468" y="296795"/>
                    <a:pt x="71112" y="295247"/>
                    <a:pt x="79884" y="297827"/>
                  </a:cubicBezTo>
                  <a:cubicBezTo>
                    <a:pt x="116002" y="310211"/>
                    <a:pt x="152636" y="321562"/>
                    <a:pt x="188755" y="333430"/>
                  </a:cubicBezTo>
                  <a:cubicBezTo>
                    <a:pt x="194430" y="335494"/>
                    <a:pt x="199590" y="338589"/>
                    <a:pt x="204750" y="341685"/>
                  </a:cubicBezTo>
                  <a:cubicBezTo>
                    <a:pt x="231581" y="359745"/>
                    <a:pt x="258412" y="377288"/>
                    <a:pt x="285243" y="395347"/>
                  </a:cubicBezTo>
                  <a:cubicBezTo>
                    <a:pt x="291434" y="399475"/>
                    <a:pt x="295562" y="399475"/>
                    <a:pt x="300206" y="393283"/>
                  </a:cubicBezTo>
                  <a:cubicBezTo>
                    <a:pt x="326521" y="357165"/>
                    <a:pt x="357479" y="326206"/>
                    <a:pt x="393598" y="299891"/>
                  </a:cubicBezTo>
                  <a:cubicBezTo>
                    <a:pt x="400305" y="294731"/>
                    <a:pt x="399790" y="290604"/>
                    <a:pt x="395662" y="283896"/>
                  </a:cubicBezTo>
                  <a:cubicBezTo>
                    <a:pt x="381214" y="263257"/>
                    <a:pt x="367799" y="241586"/>
                    <a:pt x="353352" y="220947"/>
                  </a:cubicBezTo>
                  <a:cubicBezTo>
                    <a:pt x="340452" y="202887"/>
                    <a:pt x="331681" y="183280"/>
                    <a:pt x="325489" y="162125"/>
                  </a:cubicBezTo>
                  <a:cubicBezTo>
                    <a:pt x="317749" y="135294"/>
                    <a:pt x="308978" y="108980"/>
                    <a:pt x="299690" y="82665"/>
                  </a:cubicBezTo>
                  <a:cubicBezTo>
                    <a:pt x="296078" y="72345"/>
                    <a:pt x="297626" y="66669"/>
                    <a:pt x="307946" y="61510"/>
                  </a:cubicBezTo>
                  <a:cubicBezTo>
                    <a:pt x="353867" y="37259"/>
                    <a:pt x="401853" y="17136"/>
                    <a:pt x="451903" y="2172"/>
                  </a:cubicBezTo>
                  <a:cubicBezTo>
                    <a:pt x="461191" y="-408"/>
                    <a:pt x="465835" y="624"/>
                    <a:pt x="470478" y="9396"/>
                  </a:cubicBezTo>
                  <a:cubicBezTo>
                    <a:pt x="487506" y="43451"/>
                    <a:pt x="505565" y="77505"/>
                    <a:pt x="522076" y="111559"/>
                  </a:cubicBezTo>
                  <a:cubicBezTo>
                    <a:pt x="531880" y="132199"/>
                    <a:pt x="532396" y="155934"/>
                    <a:pt x="537555" y="177605"/>
                  </a:cubicBezTo>
                  <a:cubicBezTo>
                    <a:pt x="541167" y="192568"/>
                    <a:pt x="543747" y="208047"/>
                    <a:pt x="546843" y="223011"/>
                  </a:cubicBezTo>
                  <a:cubicBezTo>
                    <a:pt x="548391" y="230234"/>
                    <a:pt x="550971" y="232814"/>
                    <a:pt x="559227" y="231782"/>
                  </a:cubicBezTo>
                  <a:cubicBezTo>
                    <a:pt x="602569" y="225590"/>
                    <a:pt x="645395" y="225074"/>
                    <a:pt x="688737" y="231782"/>
                  </a:cubicBezTo>
                  <a:cubicBezTo>
                    <a:pt x="699056" y="233330"/>
                    <a:pt x="702152" y="229718"/>
                    <a:pt x="704216" y="220431"/>
                  </a:cubicBezTo>
                  <a:cubicBezTo>
                    <a:pt x="707828" y="199276"/>
                    <a:pt x="713504" y="178636"/>
                    <a:pt x="716600" y="156966"/>
                  </a:cubicBezTo>
                  <a:cubicBezTo>
                    <a:pt x="720727" y="129103"/>
                    <a:pt x="730531" y="103820"/>
                    <a:pt x="743430" y="79569"/>
                  </a:cubicBezTo>
                  <a:cubicBezTo>
                    <a:pt x="756330" y="56350"/>
                    <a:pt x="768197" y="32099"/>
                    <a:pt x="780065" y="8364"/>
                  </a:cubicBezTo>
                  <a:cubicBezTo>
                    <a:pt x="784193" y="108"/>
                    <a:pt x="788320" y="-1440"/>
                    <a:pt x="797092" y="1140"/>
                  </a:cubicBezTo>
                  <a:cubicBezTo>
                    <a:pt x="848174" y="16620"/>
                    <a:pt x="897192" y="36743"/>
                    <a:pt x="944146" y="62542"/>
                  </a:cubicBezTo>
                  <a:cubicBezTo>
                    <a:pt x="951885" y="66669"/>
                    <a:pt x="953949" y="70797"/>
                    <a:pt x="950853" y="79053"/>
                  </a:cubicBezTo>
                  <a:cubicBezTo>
                    <a:pt x="938470" y="115687"/>
                    <a:pt x="927118" y="152838"/>
                    <a:pt x="914735" y="189472"/>
                  </a:cubicBezTo>
                  <a:cubicBezTo>
                    <a:pt x="912671" y="195148"/>
                    <a:pt x="909575" y="200308"/>
                    <a:pt x="906479" y="205467"/>
                  </a:cubicBezTo>
                  <a:cubicBezTo>
                    <a:pt x="888936" y="231782"/>
                    <a:pt x="871393" y="258613"/>
                    <a:pt x="853334" y="284928"/>
                  </a:cubicBezTo>
                  <a:cubicBezTo>
                    <a:pt x="848690" y="291635"/>
                    <a:pt x="849206" y="296279"/>
                    <a:pt x="855398" y="300923"/>
                  </a:cubicBezTo>
                  <a:cubicBezTo>
                    <a:pt x="891516" y="327238"/>
                    <a:pt x="922475" y="358713"/>
                    <a:pt x="948789" y="394315"/>
                  </a:cubicBezTo>
                  <a:cubicBezTo>
                    <a:pt x="953433" y="401023"/>
                    <a:pt x="957561" y="400507"/>
                    <a:pt x="963753" y="396379"/>
                  </a:cubicBezTo>
                  <a:cubicBezTo>
                    <a:pt x="981296" y="384511"/>
                    <a:pt x="999355" y="373676"/>
                    <a:pt x="1015866" y="360777"/>
                  </a:cubicBezTo>
                  <a:cubicBezTo>
                    <a:pt x="1041149" y="341685"/>
                    <a:pt x="1069528" y="329302"/>
                    <a:pt x="1099971" y="320530"/>
                  </a:cubicBezTo>
                  <a:cubicBezTo>
                    <a:pt x="1123190" y="314339"/>
                    <a:pt x="1145893" y="306083"/>
                    <a:pt x="1168596" y="298343"/>
                  </a:cubicBezTo>
                  <a:cubicBezTo>
                    <a:pt x="1177368" y="295247"/>
                    <a:pt x="1181495" y="297311"/>
                    <a:pt x="1186139" y="305567"/>
                  </a:cubicBezTo>
                  <a:cubicBezTo>
                    <a:pt x="1211422" y="352521"/>
                    <a:pt x="1232061" y="401539"/>
                    <a:pt x="1247024" y="453136"/>
                  </a:cubicBezTo>
                  <a:cubicBezTo>
                    <a:pt x="1249604" y="461392"/>
                    <a:pt x="1247540" y="465520"/>
                    <a:pt x="1240317" y="469648"/>
                  </a:cubicBezTo>
                  <a:cubicBezTo>
                    <a:pt x="1205230" y="487191"/>
                    <a:pt x="1171176" y="506282"/>
                    <a:pt x="1135573" y="522277"/>
                  </a:cubicBezTo>
                  <a:cubicBezTo>
                    <a:pt x="1111838" y="533113"/>
                    <a:pt x="1084492" y="533629"/>
                    <a:pt x="1059209" y="539821"/>
                  </a:cubicBezTo>
                  <a:cubicBezTo>
                    <a:pt x="1053017" y="541369"/>
                    <a:pt x="1046309" y="542401"/>
                    <a:pt x="1040117" y="543433"/>
                  </a:cubicBezTo>
                  <a:cubicBezTo>
                    <a:pt x="1015866" y="548592"/>
                    <a:pt x="1014318" y="548592"/>
                    <a:pt x="1017930" y="572843"/>
                  </a:cubicBezTo>
                  <a:cubicBezTo>
                    <a:pt x="1024122" y="611541"/>
                    <a:pt x="1021542" y="649724"/>
                    <a:pt x="1016383" y="688422"/>
                  </a:cubicBezTo>
                  <a:cubicBezTo>
                    <a:pt x="1014835" y="699258"/>
                    <a:pt x="1019478" y="701837"/>
                    <a:pt x="1028250" y="703386"/>
                  </a:cubicBezTo>
                  <a:cubicBezTo>
                    <a:pt x="1058177" y="709061"/>
                    <a:pt x="1088103" y="715253"/>
                    <a:pt x="1118030" y="720929"/>
                  </a:cubicBezTo>
                  <a:cubicBezTo>
                    <a:pt x="1126802" y="722477"/>
                    <a:pt x="1134541" y="725572"/>
                    <a:pt x="1142281" y="729184"/>
                  </a:cubicBezTo>
                  <a:cubicBezTo>
                    <a:pt x="1173756" y="745696"/>
                    <a:pt x="1205746" y="762207"/>
                    <a:pt x="1237737" y="777686"/>
                  </a:cubicBezTo>
                  <a:cubicBezTo>
                    <a:pt x="1247024" y="782330"/>
                    <a:pt x="1249604" y="786974"/>
                    <a:pt x="1246508" y="797809"/>
                  </a:cubicBezTo>
                  <a:cubicBezTo>
                    <a:pt x="1231545" y="847859"/>
                    <a:pt x="1211422" y="895329"/>
                    <a:pt x="1186655" y="941767"/>
                  </a:cubicBezTo>
                  <a:cubicBezTo>
                    <a:pt x="1182011" y="950539"/>
                    <a:pt x="1177368" y="953634"/>
                    <a:pt x="1167564" y="950023"/>
                  </a:cubicBezTo>
                  <a:cubicBezTo>
                    <a:pt x="1132477" y="938155"/>
                    <a:pt x="1097391" y="926804"/>
                    <a:pt x="1062304" y="915452"/>
                  </a:cubicBezTo>
                  <a:cubicBezTo>
                    <a:pt x="1055081" y="913388"/>
                    <a:pt x="1048889" y="909776"/>
                    <a:pt x="1042697" y="905649"/>
                  </a:cubicBezTo>
                  <a:cubicBezTo>
                    <a:pt x="1016383" y="888106"/>
                    <a:pt x="989552" y="870562"/>
                    <a:pt x="963237" y="852503"/>
                  </a:cubicBezTo>
                  <a:cubicBezTo>
                    <a:pt x="956529" y="847859"/>
                    <a:pt x="952401" y="848375"/>
                    <a:pt x="947241" y="855083"/>
                  </a:cubicBezTo>
                  <a:cubicBezTo>
                    <a:pt x="921443" y="890169"/>
                    <a:pt x="891000" y="921128"/>
                    <a:pt x="855914" y="946927"/>
                  </a:cubicBezTo>
                  <a:cubicBezTo>
                    <a:pt x="847658" y="953119"/>
                    <a:pt x="848174" y="958278"/>
                    <a:pt x="853850" y="966018"/>
                  </a:cubicBezTo>
                  <a:cubicBezTo>
                    <a:pt x="866749" y="984077"/>
                    <a:pt x="877584" y="1002652"/>
                    <a:pt x="890484" y="1020711"/>
                  </a:cubicBezTo>
                  <a:cubicBezTo>
                    <a:pt x="906479" y="1042899"/>
                    <a:pt x="917831" y="1067149"/>
                    <a:pt x="925054" y="1093464"/>
                  </a:cubicBezTo>
                  <a:cubicBezTo>
                    <a:pt x="932278" y="1119263"/>
                    <a:pt x="941050" y="1144030"/>
                    <a:pt x="949821" y="1169313"/>
                  </a:cubicBezTo>
                  <a:cubicBezTo>
                    <a:pt x="952401" y="1177053"/>
                    <a:pt x="950853" y="1181696"/>
                    <a:pt x="943114" y="1185824"/>
                  </a:cubicBezTo>
                  <a:cubicBezTo>
                    <a:pt x="895644" y="1211623"/>
                    <a:pt x="846110" y="1232262"/>
                    <a:pt x="794512" y="1247226"/>
                  </a:cubicBezTo>
                  <a:cubicBezTo>
                    <a:pt x="786773" y="1249290"/>
                    <a:pt x="782645" y="1248258"/>
                    <a:pt x="779033" y="1241034"/>
                  </a:cubicBezTo>
                  <a:cubicBezTo>
                    <a:pt x="760974" y="1205432"/>
                    <a:pt x="742399" y="1169829"/>
                    <a:pt x="724855" y="1134226"/>
                  </a:cubicBezTo>
                  <a:cubicBezTo>
                    <a:pt x="720211" y="1125455"/>
                    <a:pt x="720211" y="1115136"/>
                    <a:pt x="718148" y="1105332"/>
                  </a:cubicBezTo>
                  <a:cubicBezTo>
                    <a:pt x="712988" y="1080565"/>
                    <a:pt x="708344" y="1055798"/>
                    <a:pt x="703184" y="1031031"/>
                  </a:cubicBezTo>
                  <a:cubicBezTo>
                    <a:pt x="700604" y="1015552"/>
                    <a:pt x="701120" y="1015552"/>
                    <a:pt x="686157" y="1016068"/>
                  </a:cubicBezTo>
                  <a:close/>
                  <a:moveTo>
                    <a:pt x="624240" y="791102"/>
                  </a:moveTo>
                  <a:cubicBezTo>
                    <a:pt x="720211" y="788522"/>
                    <a:pt x="791416" y="716801"/>
                    <a:pt x="790900" y="623925"/>
                  </a:cubicBezTo>
                  <a:cubicBezTo>
                    <a:pt x="790384" y="528985"/>
                    <a:pt x="717632" y="457780"/>
                    <a:pt x="624240" y="458296"/>
                  </a:cubicBezTo>
                  <a:cubicBezTo>
                    <a:pt x="530332" y="458296"/>
                    <a:pt x="458095" y="530533"/>
                    <a:pt x="458095" y="624441"/>
                  </a:cubicBezTo>
                  <a:cubicBezTo>
                    <a:pt x="458095" y="718349"/>
                    <a:pt x="530848" y="788522"/>
                    <a:pt x="624240" y="791102"/>
                  </a:cubicBezTo>
                  <a:close/>
                </a:path>
              </a:pathLst>
            </a:custGeom>
            <a:grpFill/>
            <a:ln w="5155" cap="flat">
              <a:noFill/>
              <a:prstDash val="solid"/>
              <a:miter/>
            </a:ln>
          </p:spPr>
          <p:txBody>
            <a:bodyPr rtlCol="0" anchor="ctr"/>
            <a:lstStyle/>
            <a:p>
              <a:endParaRPr lang="en-US"/>
            </a:p>
          </p:txBody>
        </p:sp>
        <p:grpSp>
          <p:nvGrpSpPr>
            <p:cNvPr id="6" name="Group 5">
              <a:extLst>
                <a:ext uri="{FF2B5EF4-FFF2-40B4-BE49-F238E27FC236}">
                  <a16:creationId xmlns:a16="http://schemas.microsoft.com/office/drawing/2014/main" xmlns="" id="{FCD81010-EBF6-414C-927A-9FFCBAFAE158}"/>
                </a:ext>
              </a:extLst>
            </p:cNvPr>
            <p:cNvGrpSpPr/>
            <p:nvPr/>
          </p:nvGrpSpPr>
          <p:grpSpPr>
            <a:xfrm rot="2159485">
              <a:off x="10055501" y="2964359"/>
              <a:ext cx="1639387" cy="985059"/>
              <a:chOff x="2753518" y="3556278"/>
              <a:chExt cx="2028524" cy="1218879"/>
            </a:xfrm>
            <a:grpFill/>
          </p:grpSpPr>
          <p:sp>
            <p:nvSpPr>
              <p:cNvPr id="35" name="Freeform: Shape 34">
                <a:extLst>
                  <a:ext uri="{FF2B5EF4-FFF2-40B4-BE49-F238E27FC236}">
                    <a16:creationId xmlns:a16="http://schemas.microsoft.com/office/drawing/2014/main" xmlns="" id="{C935FFD8-C758-4E69-865F-0D3F0FF08A12}"/>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36" name="Group 35">
                <a:extLst>
                  <a:ext uri="{FF2B5EF4-FFF2-40B4-BE49-F238E27FC236}">
                    <a16:creationId xmlns:a16="http://schemas.microsoft.com/office/drawing/2014/main" xmlns="" id="{5B2E929D-2A5A-4E4D-8AFF-089163D7F028}"/>
                  </a:ext>
                </a:extLst>
              </p:cNvPr>
              <p:cNvGrpSpPr/>
              <p:nvPr/>
            </p:nvGrpSpPr>
            <p:grpSpPr>
              <a:xfrm>
                <a:off x="3563163" y="3556278"/>
                <a:ext cx="1218879" cy="1218879"/>
                <a:chOff x="3264582" y="1870309"/>
                <a:chExt cx="1774962" cy="1774962"/>
              </a:xfrm>
              <a:grpFill/>
            </p:grpSpPr>
            <p:sp>
              <p:nvSpPr>
                <p:cNvPr id="37" name="Freeform: Shape 36">
                  <a:extLst>
                    <a:ext uri="{FF2B5EF4-FFF2-40B4-BE49-F238E27FC236}">
                      <a16:creationId xmlns:a16="http://schemas.microsoft.com/office/drawing/2014/main" xmlns="" id="{8A8A0495-30E8-45A0-B48A-6EFDF9C8B696}"/>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xmlns="" id="{86DEB52C-C941-4797-8322-11F1C0AD0C40}"/>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grpSp>
        <p:sp>
          <p:nvSpPr>
            <p:cNvPr id="7" name="Freeform: Shape 6">
              <a:extLst>
                <a:ext uri="{FF2B5EF4-FFF2-40B4-BE49-F238E27FC236}">
                  <a16:creationId xmlns:a16="http://schemas.microsoft.com/office/drawing/2014/main" xmlns="" id="{B25B6E65-0935-40EC-806D-53C1E043E564}"/>
                </a:ext>
              </a:extLst>
            </p:cNvPr>
            <p:cNvSpPr/>
            <p:nvPr/>
          </p:nvSpPr>
          <p:spPr>
            <a:xfrm>
              <a:off x="5436819" y="3673417"/>
              <a:ext cx="936646" cy="931442"/>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grpFill/>
            <a:ln w="515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xmlns="" id="{77478775-9720-4065-9D9F-0A2FCB97F2F0}"/>
                </a:ext>
              </a:extLst>
            </p:cNvPr>
            <p:cNvSpPr/>
            <p:nvPr/>
          </p:nvSpPr>
          <p:spPr>
            <a:xfrm>
              <a:off x="4032637" y="2622975"/>
              <a:ext cx="1051669" cy="1070562"/>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grpFill/>
            <a:ln w="515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xmlns="" id="{9466B1FD-A1C4-48E5-82F9-88F257D12E08}"/>
                </a:ext>
              </a:extLst>
            </p:cNvPr>
            <p:cNvSpPr/>
            <p:nvPr/>
          </p:nvSpPr>
          <p:spPr>
            <a:xfrm>
              <a:off x="4673077" y="4204265"/>
              <a:ext cx="853923" cy="853924"/>
            </a:xfrm>
            <a:custGeom>
              <a:avLst/>
              <a:gdLst>
                <a:gd name="connsiteX0" fmla="*/ 686157 w 1243505"/>
                <a:gd name="connsiteY0" fmla="*/ 1016068 h 1243505"/>
                <a:gd name="connsiteX1" fmla="*/ 560258 w 1243505"/>
                <a:gd name="connsiteY1" fmla="*/ 1016068 h 1243505"/>
                <a:gd name="connsiteX2" fmla="*/ 545811 w 1243505"/>
                <a:gd name="connsiteY2" fmla="*/ 1026903 h 1243505"/>
                <a:gd name="connsiteX3" fmla="*/ 533944 w 1243505"/>
                <a:gd name="connsiteY3" fmla="*/ 1088821 h 1243505"/>
                <a:gd name="connsiteX4" fmla="*/ 505565 w 1243505"/>
                <a:gd name="connsiteY4" fmla="*/ 1169829 h 1243505"/>
                <a:gd name="connsiteX5" fmla="*/ 469447 w 1243505"/>
                <a:gd name="connsiteY5" fmla="*/ 1240002 h 1243505"/>
                <a:gd name="connsiteX6" fmla="*/ 452935 w 1243505"/>
                <a:gd name="connsiteY6" fmla="*/ 1246710 h 1243505"/>
                <a:gd name="connsiteX7" fmla="*/ 305366 w 1243505"/>
                <a:gd name="connsiteY7" fmla="*/ 1185824 h 1243505"/>
                <a:gd name="connsiteX8" fmla="*/ 298142 w 1243505"/>
                <a:gd name="connsiteY8" fmla="*/ 1168281 h 1243505"/>
                <a:gd name="connsiteX9" fmla="*/ 333744 w 1243505"/>
                <a:gd name="connsiteY9" fmla="*/ 1059410 h 1243505"/>
                <a:gd name="connsiteX10" fmla="*/ 342000 w 1243505"/>
                <a:gd name="connsiteY10" fmla="*/ 1043415 h 1243505"/>
                <a:gd name="connsiteX11" fmla="*/ 395662 w 1243505"/>
                <a:gd name="connsiteY11" fmla="*/ 962922 h 1243505"/>
                <a:gd name="connsiteX12" fmla="*/ 393598 w 1243505"/>
                <a:gd name="connsiteY12" fmla="*/ 947959 h 1243505"/>
                <a:gd name="connsiteX13" fmla="*/ 299174 w 1243505"/>
                <a:gd name="connsiteY13" fmla="*/ 853535 h 1243505"/>
                <a:gd name="connsiteX14" fmla="*/ 285243 w 1243505"/>
                <a:gd name="connsiteY14" fmla="*/ 851471 h 1243505"/>
                <a:gd name="connsiteX15" fmla="*/ 230549 w 1243505"/>
                <a:gd name="connsiteY15" fmla="*/ 888106 h 1243505"/>
                <a:gd name="connsiteX16" fmla="*/ 148509 w 1243505"/>
                <a:gd name="connsiteY16" fmla="*/ 926804 h 1243505"/>
                <a:gd name="connsiteX17" fmla="*/ 78852 w 1243505"/>
                <a:gd name="connsiteY17" fmla="*/ 949507 h 1243505"/>
                <a:gd name="connsiteX18" fmla="*/ 62340 w 1243505"/>
                <a:gd name="connsiteY18" fmla="*/ 942799 h 1243505"/>
                <a:gd name="connsiteX19" fmla="*/ 939 w 1243505"/>
                <a:gd name="connsiteY19" fmla="*/ 794198 h 1243505"/>
                <a:gd name="connsiteX20" fmla="*/ 7131 w 1243505"/>
                <a:gd name="connsiteY20" fmla="*/ 778718 h 1243505"/>
                <a:gd name="connsiteX21" fmla="*/ 114454 w 1243505"/>
                <a:gd name="connsiteY21" fmla="*/ 725056 h 1243505"/>
                <a:gd name="connsiteX22" fmla="*/ 189787 w 1243505"/>
                <a:gd name="connsiteY22" fmla="*/ 708545 h 1243505"/>
                <a:gd name="connsiteX23" fmla="*/ 221261 w 1243505"/>
                <a:gd name="connsiteY23" fmla="*/ 702354 h 1243505"/>
                <a:gd name="connsiteX24" fmla="*/ 231581 w 1243505"/>
                <a:gd name="connsiteY24" fmla="*/ 688938 h 1243505"/>
                <a:gd name="connsiteX25" fmla="*/ 225905 w 1243505"/>
                <a:gd name="connsiteY25" fmla="*/ 631149 h 1243505"/>
                <a:gd name="connsiteX26" fmla="*/ 231581 w 1243505"/>
                <a:gd name="connsiteY26" fmla="*/ 559428 h 1243505"/>
                <a:gd name="connsiteX27" fmla="*/ 220745 w 1243505"/>
                <a:gd name="connsiteY27" fmla="*/ 544980 h 1243505"/>
                <a:gd name="connsiteX28" fmla="*/ 172760 w 1243505"/>
                <a:gd name="connsiteY28" fmla="*/ 535693 h 1243505"/>
                <a:gd name="connsiteX29" fmla="*/ 27770 w 1243505"/>
                <a:gd name="connsiteY29" fmla="*/ 478419 h 1243505"/>
                <a:gd name="connsiteX30" fmla="*/ 8163 w 1243505"/>
                <a:gd name="connsiteY30" fmla="*/ 431465 h 1243505"/>
                <a:gd name="connsiteX31" fmla="*/ 62340 w 1243505"/>
                <a:gd name="connsiteY31" fmla="*/ 305051 h 1243505"/>
                <a:gd name="connsiteX32" fmla="*/ 79884 w 1243505"/>
                <a:gd name="connsiteY32" fmla="*/ 297827 h 1243505"/>
                <a:gd name="connsiteX33" fmla="*/ 188755 w 1243505"/>
                <a:gd name="connsiteY33" fmla="*/ 333430 h 1243505"/>
                <a:gd name="connsiteX34" fmla="*/ 204750 w 1243505"/>
                <a:gd name="connsiteY34" fmla="*/ 341685 h 1243505"/>
                <a:gd name="connsiteX35" fmla="*/ 285243 w 1243505"/>
                <a:gd name="connsiteY35" fmla="*/ 395347 h 1243505"/>
                <a:gd name="connsiteX36" fmla="*/ 300206 w 1243505"/>
                <a:gd name="connsiteY36" fmla="*/ 393283 h 1243505"/>
                <a:gd name="connsiteX37" fmla="*/ 393598 w 1243505"/>
                <a:gd name="connsiteY37" fmla="*/ 299891 h 1243505"/>
                <a:gd name="connsiteX38" fmla="*/ 395662 w 1243505"/>
                <a:gd name="connsiteY38" fmla="*/ 283896 h 1243505"/>
                <a:gd name="connsiteX39" fmla="*/ 353352 w 1243505"/>
                <a:gd name="connsiteY39" fmla="*/ 220947 h 1243505"/>
                <a:gd name="connsiteX40" fmla="*/ 325489 w 1243505"/>
                <a:gd name="connsiteY40" fmla="*/ 162125 h 1243505"/>
                <a:gd name="connsiteX41" fmla="*/ 299690 w 1243505"/>
                <a:gd name="connsiteY41" fmla="*/ 82665 h 1243505"/>
                <a:gd name="connsiteX42" fmla="*/ 307946 w 1243505"/>
                <a:gd name="connsiteY42" fmla="*/ 61510 h 1243505"/>
                <a:gd name="connsiteX43" fmla="*/ 451903 w 1243505"/>
                <a:gd name="connsiteY43" fmla="*/ 2172 h 1243505"/>
                <a:gd name="connsiteX44" fmla="*/ 470478 w 1243505"/>
                <a:gd name="connsiteY44" fmla="*/ 9396 h 1243505"/>
                <a:gd name="connsiteX45" fmla="*/ 522076 w 1243505"/>
                <a:gd name="connsiteY45" fmla="*/ 111559 h 1243505"/>
                <a:gd name="connsiteX46" fmla="*/ 537555 w 1243505"/>
                <a:gd name="connsiteY46" fmla="*/ 177605 h 1243505"/>
                <a:gd name="connsiteX47" fmla="*/ 546843 w 1243505"/>
                <a:gd name="connsiteY47" fmla="*/ 223011 h 1243505"/>
                <a:gd name="connsiteX48" fmla="*/ 559227 w 1243505"/>
                <a:gd name="connsiteY48" fmla="*/ 231782 h 1243505"/>
                <a:gd name="connsiteX49" fmla="*/ 688737 w 1243505"/>
                <a:gd name="connsiteY49" fmla="*/ 231782 h 1243505"/>
                <a:gd name="connsiteX50" fmla="*/ 704216 w 1243505"/>
                <a:gd name="connsiteY50" fmla="*/ 220431 h 1243505"/>
                <a:gd name="connsiteX51" fmla="*/ 716600 w 1243505"/>
                <a:gd name="connsiteY51" fmla="*/ 156966 h 1243505"/>
                <a:gd name="connsiteX52" fmla="*/ 743430 w 1243505"/>
                <a:gd name="connsiteY52" fmla="*/ 79569 h 1243505"/>
                <a:gd name="connsiteX53" fmla="*/ 780065 w 1243505"/>
                <a:gd name="connsiteY53" fmla="*/ 8364 h 1243505"/>
                <a:gd name="connsiteX54" fmla="*/ 797092 w 1243505"/>
                <a:gd name="connsiteY54" fmla="*/ 1140 h 1243505"/>
                <a:gd name="connsiteX55" fmla="*/ 944146 w 1243505"/>
                <a:gd name="connsiteY55" fmla="*/ 62542 h 1243505"/>
                <a:gd name="connsiteX56" fmla="*/ 950853 w 1243505"/>
                <a:gd name="connsiteY56" fmla="*/ 79053 h 1243505"/>
                <a:gd name="connsiteX57" fmla="*/ 914735 w 1243505"/>
                <a:gd name="connsiteY57" fmla="*/ 189472 h 1243505"/>
                <a:gd name="connsiteX58" fmla="*/ 906479 w 1243505"/>
                <a:gd name="connsiteY58" fmla="*/ 205467 h 1243505"/>
                <a:gd name="connsiteX59" fmla="*/ 853334 w 1243505"/>
                <a:gd name="connsiteY59" fmla="*/ 284928 h 1243505"/>
                <a:gd name="connsiteX60" fmla="*/ 855398 w 1243505"/>
                <a:gd name="connsiteY60" fmla="*/ 300923 h 1243505"/>
                <a:gd name="connsiteX61" fmla="*/ 948789 w 1243505"/>
                <a:gd name="connsiteY61" fmla="*/ 394315 h 1243505"/>
                <a:gd name="connsiteX62" fmla="*/ 963753 w 1243505"/>
                <a:gd name="connsiteY62" fmla="*/ 396379 h 1243505"/>
                <a:gd name="connsiteX63" fmla="*/ 1015866 w 1243505"/>
                <a:gd name="connsiteY63" fmla="*/ 360777 h 1243505"/>
                <a:gd name="connsiteX64" fmla="*/ 1099971 w 1243505"/>
                <a:gd name="connsiteY64" fmla="*/ 320530 h 1243505"/>
                <a:gd name="connsiteX65" fmla="*/ 1168596 w 1243505"/>
                <a:gd name="connsiteY65" fmla="*/ 298343 h 1243505"/>
                <a:gd name="connsiteX66" fmla="*/ 1186139 w 1243505"/>
                <a:gd name="connsiteY66" fmla="*/ 305567 h 1243505"/>
                <a:gd name="connsiteX67" fmla="*/ 1247024 w 1243505"/>
                <a:gd name="connsiteY67" fmla="*/ 453136 h 1243505"/>
                <a:gd name="connsiteX68" fmla="*/ 1240317 w 1243505"/>
                <a:gd name="connsiteY68" fmla="*/ 469648 h 1243505"/>
                <a:gd name="connsiteX69" fmla="*/ 1135573 w 1243505"/>
                <a:gd name="connsiteY69" fmla="*/ 522277 h 1243505"/>
                <a:gd name="connsiteX70" fmla="*/ 1059209 w 1243505"/>
                <a:gd name="connsiteY70" fmla="*/ 539821 h 1243505"/>
                <a:gd name="connsiteX71" fmla="*/ 1040117 w 1243505"/>
                <a:gd name="connsiteY71" fmla="*/ 543433 h 1243505"/>
                <a:gd name="connsiteX72" fmla="*/ 1017930 w 1243505"/>
                <a:gd name="connsiteY72" fmla="*/ 572843 h 1243505"/>
                <a:gd name="connsiteX73" fmla="*/ 1016383 w 1243505"/>
                <a:gd name="connsiteY73" fmla="*/ 688422 h 1243505"/>
                <a:gd name="connsiteX74" fmla="*/ 1028250 w 1243505"/>
                <a:gd name="connsiteY74" fmla="*/ 703386 h 1243505"/>
                <a:gd name="connsiteX75" fmla="*/ 1118030 w 1243505"/>
                <a:gd name="connsiteY75" fmla="*/ 720929 h 1243505"/>
                <a:gd name="connsiteX76" fmla="*/ 1142281 w 1243505"/>
                <a:gd name="connsiteY76" fmla="*/ 729184 h 1243505"/>
                <a:gd name="connsiteX77" fmla="*/ 1237737 w 1243505"/>
                <a:gd name="connsiteY77" fmla="*/ 777686 h 1243505"/>
                <a:gd name="connsiteX78" fmla="*/ 1246508 w 1243505"/>
                <a:gd name="connsiteY78" fmla="*/ 797809 h 1243505"/>
                <a:gd name="connsiteX79" fmla="*/ 1186655 w 1243505"/>
                <a:gd name="connsiteY79" fmla="*/ 941767 h 1243505"/>
                <a:gd name="connsiteX80" fmla="*/ 1167564 w 1243505"/>
                <a:gd name="connsiteY80" fmla="*/ 950023 h 1243505"/>
                <a:gd name="connsiteX81" fmla="*/ 1062304 w 1243505"/>
                <a:gd name="connsiteY81" fmla="*/ 915452 h 1243505"/>
                <a:gd name="connsiteX82" fmla="*/ 1042697 w 1243505"/>
                <a:gd name="connsiteY82" fmla="*/ 905649 h 1243505"/>
                <a:gd name="connsiteX83" fmla="*/ 963237 w 1243505"/>
                <a:gd name="connsiteY83" fmla="*/ 852503 h 1243505"/>
                <a:gd name="connsiteX84" fmla="*/ 947241 w 1243505"/>
                <a:gd name="connsiteY84" fmla="*/ 855083 h 1243505"/>
                <a:gd name="connsiteX85" fmla="*/ 855914 w 1243505"/>
                <a:gd name="connsiteY85" fmla="*/ 946927 h 1243505"/>
                <a:gd name="connsiteX86" fmla="*/ 853850 w 1243505"/>
                <a:gd name="connsiteY86" fmla="*/ 966018 h 1243505"/>
                <a:gd name="connsiteX87" fmla="*/ 890484 w 1243505"/>
                <a:gd name="connsiteY87" fmla="*/ 1020711 h 1243505"/>
                <a:gd name="connsiteX88" fmla="*/ 925054 w 1243505"/>
                <a:gd name="connsiteY88" fmla="*/ 1093464 h 1243505"/>
                <a:gd name="connsiteX89" fmla="*/ 949821 w 1243505"/>
                <a:gd name="connsiteY89" fmla="*/ 1169313 h 1243505"/>
                <a:gd name="connsiteX90" fmla="*/ 943114 w 1243505"/>
                <a:gd name="connsiteY90" fmla="*/ 1185824 h 1243505"/>
                <a:gd name="connsiteX91" fmla="*/ 794512 w 1243505"/>
                <a:gd name="connsiteY91" fmla="*/ 1247226 h 1243505"/>
                <a:gd name="connsiteX92" fmla="*/ 779033 w 1243505"/>
                <a:gd name="connsiteY92" fmla="*/ 1241034 h 1243505"/>
                <a:gd name="connsiteX93" fmla="*/ 724855 w 1243505"/>
                <a:gd name="connsiteY93" fmla="*/ 1134226 h 1243505"/>
                <a:gd name="connsiteX94" fmla="*/ 718148 w 1243505"/>
                <a:gd name="connsiteY94" fmla="*/ 1105332 h 1243505"/>
                <a:gd name="connsiteX95" fmla="*/ 703184 w 1243505"/>
                <a:gd name="connsiteY95" fmla="*/ 1031031 h 1243505"/>
                <a:gd name="connsiteX96" fmla="*/ 686157 w 1243505"/>
                <a:gd name="connsiteY96" fmla="*/ 1016068 h 1243505"/>
                <a:gd name="connsiteX97" fmla="*/ 624240 w 1243505"/>
                <a:gd name="connsiteY97" fmla="*/ 791102 h 1243505"/>
                <a:gd name="connsiteX98" fmla="*/ 790900 w 1243505"/>
                <a:gd name="connsiteY98" fmla="*/ 623925 h 1243505"/>
                <a:gd name="connsiteX99" fmla="*/ 624240 w 1243505"/>
                <a:gd name="connsiteY99" fmla="*/ 458296 h 1243505"/>
                <a:gd name="connsiteX100" fmla="*/ 458095 w 1243505"/>
                <a:gd name="connsiteY100" fmla="*/ 624441 h 1243505"/>
                <a:gd name="connsiteX101" fmla="*/ 624240 w 1243505"/>
                <a:gd name="connsiteY101" fmla="*/ 791102 h 124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43505" h="1243505">
                  <a:moveTo>
                    <a:pt x="686157" y="1016068"/>
                  </a:moveTo>
                  <a:cubicBezTo>
                    <a:pt x="644363" y="1024840"/>
                    <a:pt x="602053" y="1021743"/>
                    <a:pt x="560258" y="1016068"/>
                  </a:cubicBezTo>
                  <a:cubicBezTo>
                    <a:pt x="550455" y="1015036"/>
                    <a:pt x="547359" y="1018132"/>
                    <a:pt x="545811" y="1026903"/>
                  </a:cubicBezTo>
                  <a:cubicBezTo>
                    <a:pt x="542199" y="1047542"/>
                    <a:pt x="537039" y="1068181"/>
                    <a:pt x="533944" y="1088821"/>
                  </a:cubicBezTo>
                  <a:cubicBezTo>
                    <a:pt x="529816" y="1117715"/>
                    <a:pt x="519496" y="1144030"/>
                    <a:pt x="505565" y="1169829"/>
                  </a:cubicBezTo>
                  <a:cubicBezTo>
                    <a:pt x="492666" y="1192532"/>
                    <a:pt x="481314" y="1216267"/>
                    <a:pt x="469447" y="1240002"/>
                  </a:cubicBezTo>
                  <a:cubicBezTo>
                    <a:pt x="465835" y="1247741"/>
                    <a:pt x="461191" y="1249290"/>
                    <a:pt x="452935" y="1246710"/>
                  </a:cubicBezTo>
                  <a:cubicBezTo>
                    <a:pt x="401853" y="1231230"/>
                    <a:pt x="352836" y="1211107"/>
                    <a:pt x="305366" y="1185824"/>
                  </a:cubicBezTo>
                  <a:cubicBezTo>
                    <a:pt x="297110" y="1181696"/>
                    <a:pt x="295562" y="1177053"/>
                    <a:pt x="298142" y="1168281"/>
                  </a:cubicBezTo>
                  <a:cubicBezTo>
                    <a:pt x="310525" y="1132163"/>
                    <a:pt x="321877" y="1095528"/>
                    <a:pt x="333744" y="1059410"/>
                  </a:cubicBezTo>
                  <a:cubicBezTo>
                    <a:pt x="335808" y="1053734"/>
                    <a:pt x="338904" y="1048574"/>
                    <a:pt x="342000" y="1043415"/>
                  </a:cubicBezTo>
                  <a:cubicBezTo>
                    <a:pt x="360059" y="1016584"/>
                    <a:pt x="377602" y="989753"/>
                    <a:pt x="395662" y="962922"/>
                  </a:cubicBezTo>
                  <a:cubicBezTo>
                    <a:pt x="399790" y="956730"/>
                    <a:pt x="399790" y="952603"/>
                    <a:pt x="393598" y="947959"/>
                  </a:cubicBezTo>
                  <a:cubicBezTo>
                    <a:pt x="356963" y="921644"/>
                    <a:pt x="326005" y="889653"/>
                    <a:pt x="299174" y="853535"/>
                  </a:cubicBezTo>
                  <a:cubicBezTo>
                    <a:pt x="295046" y="847859"/>
                    <a:pt x="290918" y="847859"/>
                    <a:pt x="285243" y="851471"/>
                  </a:cubicBezTo>
                  <a:cubicBezTo>
                    <a:pt x="267183" y="863855"/>
                    <a:pt x="248092" y="875206"/>
                    <a:pt x="230549" y="888106"/>
                  </a:cubicBezTo>
                  <a:cubicBezTo>
                    <a:pt x="205782" y="906681"/>
                    <a:pt x="178435" y="918548"/>
                    <a:pt x="148509" y="926804"/>
                  </a:cubicBezTo>
                  <a:cubicBezTo>
                    <a:pt x="124774" y="933511"/>
                    <a:pt x="101555" y="941767"/>
                    <a:pt x="78852" y="949507"/>
                  </a:cubicBezTo>
                  <a:cubicBezTo>
                    <a:pt x="71112" y="952087"/>
                    <a:pt x="66468" y="950539"/>
                    <a:pt x="62340" y="942799"/>
                  </a:cubicBezTo>
                  <a:cubicBezTo>
                    <a:pt x="36541" y="895329"/>
                    <a:pt x="15902" y="845795"/>
                    <a:pt x="939" y="794198"/>
                  </a:cubicBezTo>
                  <a:cubicBezTo>
                    <a:pt x="-1125" y="786458"/>
                    <a:pt x="-93" y="782330"/>
                    <a:pt x="7131" y="778718"/>
                  </a:cubicBezTo>
                  <a:cubicBezTo>
                    <a:pt x="42733" y="760659"/>
                    <a:pt x="77820" y="741052"/>
                    <a:pt x="114454" y="725056"/>
                  </a:cubicBezTo>
                  <a:cubicBezTo>
                    <a:pt x="137673" y="714737"/>
                    <a:pt x="164504" y="714221"/>
                    <a:pt x="189787" y="708545"/>
                  </a:cubicBezTo>
                  <a:cubicBezTo>
                    <a:pt x="200106" y="705965"/>
                    <a:pt x="210942" y="704417"/>
                    <a:pt x="221261" y="702354"/>
                  </a:cubicBezTo>
                  <a:cubicBezTo>
                    <a:pt x="229001" y="700806"/>
                    <a:pt x="233129" y="698226"/>
                    <a:pt x="231581" y="688938"/>
                  </a:cubicBezTo>
                  <a:cubicBezTo>
                    <a:pt x="229001" y="669847"/>
                    <a:pt x="226937" y="650756"/>
                    <a:pt x="225905" y="631149"/>
                  </a:cubicBezTo>
                  <a:cubicBezTo>
                    <a:pt x="224873" y="606898"/>
                    <a:pt x="229517" y="583163"/>
                    <a:pt x="231581" y="559428"/>
                  </a:cubicBezTo>
                  <a:cubicBezTo>
                    <a:pt x="232613" y="549624"/>
                    <a:pt x="229001" y="546528"/>
                    <a:pt x="220745" y="544980"/>
                  </a:cubicBezTo>
                  <a:cubicBezTo>
                    <a:pt x="204750" y="542401"/>
                    <a:pt x="188755" y="537757"/>
                    <a:pt x="172760" y="535693"/>
                  </a:cubicBezTo>
                  <a:cubicBezTo>
                    <a:pt x="118582" y="530533"/>
                    <a:pt x="74208" y="502154"/>
                    <a:pt x="27770" y="478419"/>
                  </a:cubicBezTo>
                  <a:cubicBezTo>
                    <a:pt x="-2157" y="463456"/>
                    <a:pt x="-1125" y="463456"/>
                    <a:pt x="8163" y="431465"/>
                  </a:cubicBezTo>
                  <a:cubicBezTo>
                    <a:pt x="21062" y="387091"/>
                    <a:pt x="41701" y="345813"/>
                    <a:pt x="62340" y="305051"/>
                  </a:cubicBezTo>
                  <a:cubicBezTo>
                    <a:pt x="66468" y="296795"/>
                    <a:pt x="71112" y="295247"/>
                    <a:pt x="79884" y="297827"/>
                  </a:cubicBezTo>
                  <a:cubicBezTo>
                    <a:pt x="116002" y="310211"/>
                    <a:pt x="152636" y="321562"/>
                    <a:pt x="188755" y="333430"/>
                  </a:cubicBezTo>
                  <a:cubicBezTo>
                    <a:pt x="194430" y="335494"/>
                    <a:pt x="199590" y="338589"/>
                    <a:pt x="204750" y="341685"/>
                  </a:cubicBezTo>
                  <a:cubicBezTo>
                    <a:pt x="231581" y="359745"/>
                    <a:pt x="258412" y="377288"/>
                    <a:pt x="285243" y="395347"/>
                  </a:cubicBezTo>
                  <a:cubicBezTo>
                    <a:pt x="291434" y="399475"/>
                    <a:pt x="295562" y="399475"/>
                    <a:pt x="300206" y="393283"/>
                  </a:cubicBezTo>
                  <a:cubicBezTo>
                    <a:pt x="326521" y="357165"/>
                    <a:pt x="357479" y="326206"/>
                    <a:pt x="393598" y="299891"/>
                  </a:cubicBezTo>
                  <a:cubicBezTo>
                    <a:pt x="400305" y="294731"/>
                    <a:pt x="399790" y="290604"/>
                    <a:pt x="395662" y="283896"/>
                  </a:cubicBezTo>
                  <a:cubicBezTo>
                    <a:pt x="381214" y="263257"/>
                    <a:pt x="367799" y="241586"/>
                    <a:pt x="353352" y="220947"/>
                  </a:cubicBezTo>
                  <a:cubicBezTo>
                    <a:pt x="340452" y="202887"/>
                    <a:pt x="331681" y="183280"/>
                    <a:pt x="325489" y="162125"/>
                  </a:cubicBezTo>
                  <a:cubicBezTo>
                    <a:pt x="317749" y="135294"/>
                    <a:pt x="308978" y="108980"/>
                    <a:pt x="299690" y="82665"/>
                  </a:cubicBezTo>
                  <a:cubicBezTo>
                    <a:pt x="296078" y="72345"/>
                    <a:pt x="297626" y="66669"/>
                    <a:pt x="307946" y="61510"/>
                  </a:cubicBezTo>
                  <a:cubicBezTo>
                    <a:pt x="353867" y="37259"/>
                    <a:pt x="401853" y="17136"/>
                    <a:pt x="451903" y="2172"/>
                  </a:cubicBezTo>
                  <a:cubicBezTo>
                    <a:pt x="461191" y="-408"/>
                    <a:pt x="465835" y="624"/>
                    <a:pt x="470478" y="9396"/>
                  </a:cubicBezTo>
                  <a:cubicBezTo>
                    <a:pt x="487506" y="43451"/>
                    <a:pt x="505565" y="77505"/>
                    <a:pt x="522076" y="111559"/>
                  </a:cubicBezTo>
                  <a:cubicBezTo>
                    <a:pt x="531880" y="132199"/>
                    <a:pt x="532396" y="155934"/>
                    <a:pt x="537555" y="177605"/>
                  </a:cubicBezTo>
                  <a:cubicBezTo>
                    <a:pt x="541167" y="192568"/>
                    <a:pt x="543747" y="208047"/>
                    <a:pt x="546843" y="223011"/>
                  </a:cubicBezTo>
                  <a:cubicBezTo>
                    <a:pt x="548391" y="230234"/>
                    <a:pt x="550971" y="232814"/>
                    <a:pt x="559227" y="231782"/>
                  </a:cubicBezTo>
                  <a:cubicBezTo>
                    <a:pt x="602569" y="225590"/>
                    <a:pt x="645395" y="225074"/>
                    <a:pt x="688737" y="231782"/>
                  </a:cubicBezTo>
                  <a:cubicBezTo>
                    <a:pt x="699056" y="233330"/>
                    <a:pt x="702152" y="229718"/>
                    <a:pt x="704216" y="220431"/>
                  </a:cubicBezTo>
                  <a:cubicBezTo>
                    <a:pt x="707828" y="199276"/>
                    <a:pt x="713504" y="178636"/>
                    <a:pt x="716600" y="156966"/>
                  </a:cubicBezTo>
                  <a:cubicBezTo>
                    <a:pt x="720727" y="129103"/>
                    <a:pt x="730531" y="103820"/>
                    <a:pt x="743430" y="79569"/>
                  </a:cubicBezTo>
                  <a:cubicBezTo>
                    <a:pt x="756330" y="56350"/>
                    <a:pt x="768197" y="32099"/>
                    <a:pt x="780065" y="8364"/>
                  </a:cubicBezTo>
                  <a:cubicBezTo>
                    <a:pt x="784193" y="108"/>
                    <a:pt x="788320" y="-1440"/>
                    <a:pt x="797092" y="1140"/>
                  </a:cubicBezTo>
                  <a:cubicBezTo>
                    <a:pt x="848174" y="16620"/>
                    <a:pt x="897192" y="36743"/>
                    <a:pt x="944146" y="62542"/>
                  </a:cubicBezTo>
                  <a:cubicBezTo>
                    <a:pt x="951885" y="66669"/>
                    <a:pt x="953949" y="70797"/>
                    <a:pt x="950853" y="79053"/>
                  </a:cubicBezTo>
                  <a:cubicBezTo>
                    <a:pt x="938470" y="115687"/>
                    <a:pt x="927118" y="152838"/>
                    <a:pt x="914735" y="189472"/>
                  </a:cubicBezTo>
                  <a:cubicBezTo>
                    <a:pt x="912671" y="195148"/>
                    <a:pt x="909575" y="200308"/>
                    <a:pt x="906479" y="205467"/>
                  </a:cubicBezTo>
                  <a:cubicBezTo>
                    <a:pt x="888936" y="231782"/>
                    <a:pt x="871393" y="258613"/>
                    <a:pt x="853334" y="284928"/>
                  </a:cubicBezTo>
                  <a:cubicBezTo>
                    <a:pt x="848690" y="291635"/>
                    <a:pt x="849206" y="296279"/>
                    <a:pt x="855398" y="300923"/>
                  </a:cubicBezTo>
                  <a:cubicBezTo>
                    <a:pt x="891516" y="327238"/>
                    <a:pt x="922475" y="358713"/>
                    <a:pt x="948789" y="394315"/>
                  </a:cubicBezTo>
                  <a:cubicBezTo>
                    <a:pt x="953433" y="401023"/>
                    <a:pt x="957561" y="400507"/>
                    <a:pt x="963753" y="396379"/>
                  </a:cubicBezTo>
                  <a:cubicBezTo>
                    <a:pt x="981296" y="384511"/>
                    <a:pt x="999355" y="373676"/>
                    <a:pt x="1015866" y="360777"/>
                  </a:cubicBezTo>
                  <a:cubicBezTo>
                    <a:pt x="1041149" y="341685"/>
                    <a:pt x="1069528" y="329302"/>
                    <a:pt x="1099971" y="320530"/>
                  </a:cubicBezTo>
                  <a:cubicBezTo>
                    <a:pt x="1123190" y="314339"/>
                    <a:pt x="1145893" y="306083"/>
                    <a:pt x="1168596" y="298343"/>
                  </a:cubicBezTo>
                  <a:cubicBezTo>
                    <a:pt x="1177368" y="295247"/>
                    <a:pt x="1181495" y="297311"/>
                    <a:pt x="1186139" y="305567"/>
                  </a:cubicBezTo>
                  <a:cubicBezTo>
                    <a:pt x="1211422" y="352521"/>
                    <a:pt x="1232061" y="401539"/>
                    <a:pt x="1247024" y="453136"/>
                  </a:cubicBezTo>
                  <a:cubicBezTo>
                    <a:pt x="1249604" y="461392"/>
                    <a:pt x="1247540" y="465520"/>
                    <a:pt x="1240317" y="469648"/>
                  </a:cubicBezTo>
                  <a:cubicBezTo>
                    <a:pt x="1205230" y="487191"/>
                    <a:pt x="1171176" y="506282"/>
                    <a:pt x="1135573" y="522277"/>
                  </a:cubicBezTo>
                  <a:cubicBezTo>
                    <a:pt x="1111838" y="533113"/>
                    <a:pt x="1084492" y="533629"/>
                    <a:pt x="1059209" y="539821"/>
                  </a:cubicBezTo>
                  <a:cubicBezTo>
                    <a:pt x="1053017" y="541369"/>
                    <a:pt x="1046309" y="542401"/>
                    <a:pt x="1040117" y="543433"/>
                  </a:cubicBezTo>
                  <a:cubicBezTo>
                    <a:pt x="1015866" y="548592"/>
                    <a:pt x="1014318" y="548592"/>
                    <a:pt x="1017930" y="572843"/>
                  </a:cubicBezTo>
                  <a:cubicBezTo>
                    <a:pt x="1024122" y="611541"/>
                    <a:pt x="1021542" y="649724"/>
                    <a:pt x="1016383" y="688422"/>
                  </a:cubicBezTo>
                  <a:cubicBezTo>
                    <a:pt x="1014835" y="699258"/>
                    <a:pt x="1019478" y="701837"/>
                    <a:pt x="1028250" y="703386"/>
                  </a:cubicBezTo>
                  <a:cubicBezTo>
                    <a:pt x="1058177" y="709061"/>
                    <a:pt x="1088103" y="715253"/>
                    <a:pt x="1118030" y="720929"/>
                  </a:cubicBezTo>
                  <a:cubicBezTo>
                    <a:pt x="1126802" y="722477"/>
                    <a:pt x="1134541" y="725572"/>
                    <a:pt x="1142281" y="729184"/>
                  </a:cubicBezTo>
                  <a:cubicBezTo>
                    <a:pt x="1173756" y="745696"/>
                    <a:pt x="1205746" y="762207"/>
                    <a:pt x="1237737" y="777686"/>
                  </a:cubicBezTo>
                  <a:cubicBezTo>
                    <a:pt x="1247024" y="782330"/>
                    <a:pt x="1249604" y="786974"/>
                    <a:pt x="1246508" y="797809"/>
                  </a:cubicBezTo>
                  <a:cubicBezTo>
                    <a:pt x="1231545" y="847859"/>
                    <a:pt x="1211422" y="895329"/>
                    <a:pt x="1186655" y="941767"/>
                  </a:cubicBezTo>
                  <a:cubicBezTo>
                    <a:pt x="1182011" y="950539"/>
                    <a:pt x="1177368" y="953634"/>
                    <a:pt x="1167564" y="950023"/>
                  </a:cubicBezTo>
                  <a:cubicBezTo>
                    <a:pt x="1132477" y="938155"/>
                    <a:pt x="1097391" y="926804"/>
                    <a:pt x="1062304" y="915452"/>
                  </a:cubicBezTo>
                  <a:cubicBezTo>
                    <a:pt x="1055081" y="913388"/>
                    <a:pt x="1048889" y="909776"/>
                    <a:pt x="1042697" y="905649"/>
                  </a:cubicBezTo>
                  <a:cubicBezTo>
                    <a:pt x="1016383" y="888106"/>
                    <a:pt x="989552" y="870562"/>
                    <a:pt x="963237" y="852503"/>
                  </a:cubicBezTo>
                  <a:cubicBezTo>
                    <a:pt x="956529" y="847859"/>
                    <a:pt x="952401" y="848375"/>
                    <a:pt x="947241" y="855083"/>
                  </a:cubicBezTo>
                  <a:cubicBezTo>
                    <a:pt x="921443" y="890169"/>
                    <a:pt x="891000" y="921128"/>
                    <a:pt x="855914" y="946927"/>
                  </a:cubicBezTo>
                  <a:cubicBezTo>
                    <a:pt x="847658" y="953119"/>
                    <a:pt x="848174" y="958278"/>
                    <a:pt x="853850" y="966018"/>
                  </a:cubicBezTo>
                  <a:cubicBezTo>
                    <a:pt x="866749" y="984077"/>
                    <a:pt x="877584" y="1002652"/>
                    <a:pt x="890484" y="1020711"/>
                  </a:cubicBezTo>
                  <a:cubicBezTo>
                    <a:pt x="906479" y="1042899"/>
                    <a:pt x="917831" y="1067149"/>
                    <a:pt x="925054" y="1093464"/>
                  </a:cubicBezTo>
                  <a:cubicBezTo>
                    <a:pt x="932278" y="1119263"/>
                    <a:pt x="941050" y="1144030"/>
                    <a:pt x="949821" y="1169313"/>
                  </a:cubicBezTo>
                  <a:cubicBezTo>
                    <a:pt x="952401" y="1177053"/>
                    <a:pt x="950853" y="1181696"/>
                    <a:pt x="943114" y="1185824"/>
                  </a:cubicBezTo>
                  <a:cubicBezTo>
                    <a:pt x="895644" y="1211623"/>
                    <a:pt x="846110" y="1232262"/>
                    <a:pt x="794512" y="1247226"/>
                  </a:cubicBezTo>
                  <a:cubicBezTo>
                    <a:pt x="786773" y="1249290"/>
                    <a:pt x="782645" y="1248258"/>
                    <a:pt x="779033" y="1241034"/>
                  </a:cubicBezTo>
                  <a:cubicBezTo>
                    <a:pt x="760974" y="1205432"/>
                    <a:pt x="742399" y="1169829"/>
                    <a:pt x="724855" y="1134226"/>
                  </a:cubicBezTo>
                  <a:cubicBezTo>
                    <a:pt x="720211" y="1125455"/>
                    <a:pt x="720211" y="1115136"/>
                    <a:pt x="718148" y="1105332"/>
                  </a:cubicBezTo>
                  <a:cubicBezTo>
                    <a:pt x="712988" y="1080565"/>
                    <a:pt x="708344" y="1055798"/>
                    <a:pt x="703184" y="1031031"/>
                  </a:cubicBezTo>
                  <a:cubicBezTo>
                    <a:pt x="700604" y="1015552"/>
                    <a:pt x="701120" y="1015552"/>
                    <a:pt x="686157" y="1016068"/>
                  </a:cubicBezTo>
                  <a:close/>
                  <a:moveTo>
                    <a:pt x="624240" y="791102"/>
                  </a:moveTo>
                  <a:cubicBezTo>
                    <a:pt x="720211" y="788522"/>
                    <a:pt x="791416" y="716801"/>
                    <a:pt x="790900" y="623925"/>
                  </a:cubicBezTo>
                  <a:cubicBezTo>
                    <a:pt x="790384" y="528985"/>
                    <a:pt x="717632" y="457780"/>
                    <a:pt x="624240" y="458296"/>
                  </a:cubicBezTo>
                  <a:cubicBezTo>
                    <a:pt x="530332" y="458296"/>
                    <a:pt x="458095" y="530533"/>
                    <a:pt x="458095" y="624441"/>
                  </a:cubicBezTo>
                  <a:cubicBezTo>
                    <a:pt x="458095" y="718349"/>
                    <a:pt x="530848" y="788522"/>
                    <a:pt x="624240" y="791102"/>
                  </a:cubicBezTo>
                  <a:close/>
                </a:path>
              </a:pathLst>
            </a:custGeom>
            <a:grpFill/>
            <a:ln w="5155" cap="flat">
              <a:noFill/>
              <a:prstDash val="solid"/>
              <a:miter/>
            </a:ln>
          </p:spPr>
          <p:txBody>
            <a:bodyPr rtlCol="0" anchor="ctr"/>
            <a:lstStyle/>
            <a:p>
              <a:endParaRPr lang="en-US"/>
            </a:p>
          </p:txBody>
        </p:sp>
        <p:grpSp>
          <p:nvGrpSpPr>
            <p:cNvPr id="10" name="Group 9">
              <a:extLst>
                <a:ext uri="{FF2B5EF4-FFF2-40B4-BE49-F238E27FC236}">
                  <a16:creationId xmlns:a16="http://schemas.microsoft.com/office/drawing/2014/main" xmlns="" id="{84777225-2D61-4C66-B198-7D070CA8492F}"/>
                </a:ext>
              </a:extLst>
            </p:cNvPr>
            <p:cNvGrpSpPr/>
            <p:nvPr/>
          </p:nvGrpSpPr>
          <p:grpSpPr>
            <a:xfrm rot="2246763">
              <a:off x="932314" y="2900862"/>
              <a:ext cx="3054679" cy="1218879"/>
              <a:chOff x="1727363" y="3556278"/>
              <a:chExt cx="3054679" cy="1218879"/>
            </a:xfrm>
            <a:grpFill/>
          </p:grpSpPr>
          <p:sp>
            <p:nvSpPr>
              <p:cNvPr id="30" name="Freeform: Shape 29">
                <a:extLst>
                  <a:ext uri="{FF2B5EF4-FFF2-40B4-BE49-F238E27FC236}">
                    <a16:creationId xmlns:a16="http://schemas.microsoft.com/office/drawing/2014/main" xmlns="" id="{83E67246-C28F-4691-8DF2-21886E878D44}"/>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31" name="Group 30">
                <a:extLst>
                  <a:ext uri="{FF2B5EF4-FFF2-40B4-BE49-F238E27FC236}">
                    <a16:creationId xmlns:a16="http://schemas.microsoft.com/office/drawing/2014/main" xmlns="" id="{25925A4A-CBF1-48EF-AB30-CEBB54EC947A}"/>
                  </a:ext>
                </a:extLst>
              </p:cNvPr>
              <p:cNvGrpSpPr/>
              <p:nvPr/>
            </p:nvGrpSpPr>
            <p:grpSpPr>
              <a:xfrm>
                <a:off x="3563163" y="3556278"/>
                <a:ext cx="1218879" cy="1218879"/>
                <a:chOff x="3264582" y="1870309"/>
                <a:chExt cx="1774962" cy="1774962"/>
              </a:xfrm>
              <a:grpFill/>
            </p:grpSpPr>
            <p:sp>
              <p:nvSpPr>
                <p:cNvPr id="33" name="Freeform: Shape 32">
                  <a:extLst>
                    <a:ext uri="{FF2B5EF4-FFF2-40B4-BE49-F238E27FC236}">
                      <a16:creationId xmlns:a16="http://schemas.microsoft.com/office/drawing/2014/main" xmlns="" id="{59AB121F-74A9-4A6A-B896-45331194465F}"/>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CC131B02-5DBE-4634-A680-3DE71C853BD5}"/>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sp>
            <p:nvSpPr>
              <p:cNvPr id="32" name="Freeform: Shape 31">
                <a:extLst>
                  <a:ext uri="{FF2B5EF4-FFF2-40B4-BE49-F238E27FC236}">
                    <a16:creationId xmlns:a16="http://schemas.microsoft.com/office/drawing/2014/main" xmlns="" id="{0D8BF0D2-0FDC-4959-85DD-F748038440E1}"/>
                  </a:ext>
                </a:extLst>
              </p:cNvPr>
              <p:cNvSpPr/>
              <p:nvPr/>
            </p:nvSpPr>
            <p:spPr>
              <a:xfrm>
                <a:off x="1727363" y="4086481"/>
                <a:ext cx="683882" cy="686216"/>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grpSp>
          <p:nvGrpSpPr>
            <p:cNvPr id="11" name="Group 10">
              <a:extLst>
                <a:ext uri="{FF2B5EF4-FFF2-40B4-BE49-F238E27FC236}">
                  <a16:creationId xmlns:a16="http://schemas.microsoft.com/office/drawing/2014/main" xmlns="" id="{3C9083CC-CC13-4BCC-8521-7079F8EBE42B}"/>
                </a:ext>
              </a:extLst>
            </p:cNvPr>
            <p:cNvGrpSpPr/>
            <p:nvPr/>
          </p:nvGrpSpPr>
          <p:grpSpPr>
            <a:xfrm>
              <a:off x="6486650" y="2648852"/>
              <a:ext cx="2745260" cy="2471860"/>
              <a:chOff x="6486650" y="2648852"/>
              <a:chExt cx="2745260" cy="2471860"/>
            </a:xfrm>
            <a:grpFill/>
          </p:grpSpPr>
          <p:sp>
            <p:nvSpPr>
              <p:cNvPr id="26" name="Freeform: Shape 25">
                <a:extLst>
                  <a:ext uri="{FF2B5EF4-FFF2-40B4-BE49-F238E27FC236}">
                    <a16:creationId xmlns:a16="http://schemas.microsoft.com/office/drawing/2014/main" xmlns="" id="{7CC45CD8-C56F-467E-BEF3-DF307BE9C4B4}"/>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27" name="Group 26">
                <a:extLst>
                  <a:ext uri="{FF2B5EF4-FFF2-40B4-BE49-F238E27FC236}">
                    <a16:creationId xmlns:a16="http://schemas.microsoft.com/office/drawing/2014/main" xmlns="" id="{A74DC46F-EE01-49F6-894A-71B37D0AC15C}"/>
                  </a:ext>
                </a:extLst>
              </p:cNvPr>
              <p:cNvGrpSpPr/>
              <p:nvPr/>
            </p:nvGrpSpPr>
            <p:grpSpPr>
              <a:xfrm>
                <a:off x="7392963" y="2648852"/>
                <a:ext cx="1838947" cy="1835405"/>
                <a:chOff x="7167947" y="1624190"/>
                <a:chExt cx="2677922" cy="2672763"/>
              </a:xfrm>
              <a:grpFill/>
            </p:grpSpPr>
            <p:sp>
              <p:nvSpPr>
                <p:cNvPr id="28" name="Freeform: Shape 27">
                  <a:extLst>
                    <a:ext uri="{FF2B5EF4-FFF2-40B4-BE49-F238E27FC236}">
                      <a16:creationId xmlns:a16="http://schemas.microsoft.com/office/drawing/2014/main" xmlns="" id="{1AB69D80-C161-41AB-A5DD-3B118793A012}"/>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718FFC3D-130E-4587-9FAD-F134E15CA98A}"/>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grpSp>
          <p:nvGrpSpPr>
            <p:cNvPr id="12" name="Group 11">
              <a:extLst>
                <a:ext uri="{FF2B5EF4-FFF2-40B4-BE49-F238E27FC236}">
                  <a16:creationId xmlns:a16="http://schemas.microsoft.com/office/drawing/2014/main" xmlns="" id="{4AE715F5-3FF5-4CC0-99F7-2396CA9783A9}"/>
                </a:ext>
              </a:extLst>
            </p:cNvPr>
            <p:cNvGrpSpPr/>
            <p:nvPr/>
          </p:nvGrpSpPr>
          <p:grpSpPr>
            <a:xfrm rot="18655185">
              <a:off x="7923365" y="4809769"/>
              <a:ext cx="1639387" cy="985059"/>
              <a:chOff x="2753518" y="3556278"/>
              <a:chExt cx="2028524" cy="1218879"/>
            </a:xfrm>
            <a:grpFill/>
          </p:grpSpPr>
          <p:sp>
            <p:nvSpPr>
              <p:cNvPr id="22" name="Freeform: Shape 21">
                <a:extLst>
                  <a:ext uri="{FF2B5EF4-FFF2-40B4-BE49-F238E27FC236}">
                    <a16:creationId xmlns:a16="http://schemas.microsoft.com/office/drawing/2014/main" xmlns="" id="{D307BAC0-5062-49C4-A10C-F15443D0B43E}"/>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23" name="Group 22">
                <a:extLst>
                  <a:ext uri="{FF2B5EF4-FFF2-40B4-BE49-F238E27FC236}">
                    <a16:creationId xmlns:a16="http://schemas.microsoft.com/office/drawing/2014/main" xmlns="" id="{1CF69320-9037-483C-B337-9C3798F9516C}"/>
                  </a:ext>
                </a:extLst>
              </p:cNvPr>
              <p:cNvGrpSpPr/>
              <p:nvPr/>
            </p:nvGrpSpPr>
            <p:grpSpPr>
              <a:xfrm>
                <a:off x="3563163" y="3556278"/>
                <a:ext cx="1218879" cy="1218879"/>
                <a:chOff x="3264582" y="1870309"/>
                <a:chExt cx="1774962" cy="1774962"/>
              </a:xfrm>
              <a:grpFill/>
            </p:grpSpPr>
            <p:sp>
              <p:nvSpPr>
                <p:cNvPr id="24" name="Freeform: Shape 23">
                  <a:extLst>
                    <a:ext uri="{FF2B5EF4-FFF2-40B4-BE49-F238E27FC236}">
                      <a16:creationId xmlns:a16="http://schemas.microsoft.com/office/drawing/2014/main" xmlns="" id="{E8FAEED8-8E0A-4D16-BC31-1DD02EB1FE84}"/>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ABEF1D94-1333-4CA0-B29B-49A00AFB5E03}"/>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grpSp>
        <p:grpSp>
          <p:nvGrpSpPr>
            <p:cNvPr id="13" name="Group 12">
              <a:extLst>
                <a:ext uri="{FF2B5EF4-FFF2-40B4-BE49-F238E27FC236}">
                  <a16:creationId xmlns:a16="http://schemas.microsoft.com/office/drawing/2014/main" xmlns="" id="{A6943520-8E50-4DAD-A59E-7A5A1DEE2133}"/>
                </a:ext>
              </a:extLst>
            </p:cNvPr>
            <p:cNvGrpSpPr/>
            <p:nvPr/>
          </p:nvGrpSpPr>
          <p:grpSpPr>
            <a:xfrm>
              <a:off x="218787" y="4076953"/>
              <a:ext cx="2745260" cy="2471860"/>
              <a:chOff x="6486650" y="2648852"/>
              <a:chExt cx="2745260" cy="2471860"/>
            </a:xfrm>
            <a:grpFill/>
          </p:grpSpPr>
          <p:sp>
            <p:nvSpPr>
              <p:cNvPr id="18" name="Freeform: Shape 17">
                <a:extLst>
                  <a:ext uri="{FF2B5EF4-FFF2-40B4-BE49-F238E27FC236}">
                    <a16:creationId xmlns:a16="http://schemas.microsoft.com/office/drawing/2014/main" xmlns="" id="{CA826ACA-0EB1-4F7B-86EA-A2622410F84A}"/>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19" name="Group 18">
                <a:extLst>
                  <a:ext uri="{FF2B5EF4-FFF2-40B4-BE49-F238E27FC236}">
                    <a16:creationId xmlns:a16="http://schemas.microsoft.com/office/drawing/2014/main" xmlns="" id="{C1613B70-341B-437A-A0D4-569BDB3F76E5}"/>
                  </a:ext>
                </a:extLst>
              </p:cNvPr>
              <p:cNvGrpSpPr/>
              <p:nvPr/>
            </p:nvGrpSpPr>
            <p:grpSpPr>
              <a:xfrm>
                <a:off x="7392963" y="2648852"/>
                <a:ext cx="1838947" cy="1835405"/>
                <a:chOff x="7167947" y="1624190"/>
                <a:chExt cx="2677922" cy="2672763"/>
              </a:xfrm>
              <a:grpFill/>
            </p:grpSpPr>
            <p:sp>
              <p:nvSpPr>
                <p:cNvPr id="20" name="Freeform: Shape 19">
                  <a:extLst>
                    <a:ext uri="{FF2B5EF4-FFF2-40B4-BE49-F238E27FC236}">
                      <a16:creationId xmlns:a16="http://schemas.microsoft.com/office/drawing/2014/main" xmlns="" id="{A96EF5B8-28BF-47BD-A097-7ADED01EDC98}"/>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xmlns="" id="{A9D3A2AA-E3A6-42DB-936E-D30F8E2F943A}"/>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14" name="Freeform: Shape 13">
              <a:extLst>
                <a:ext uri="{FF2B5EF4-FFF2-40B4-BE49-F238E27FC236}">
                  <a16:creationId xmlns:a16="http://schemas.microsoft.com/office/drawing/2014/main" xmlns="" id="{07C996FD-CF0A-4F68-895E-6062455A1573}"/>
                </a:ext>
              </a:extLst>
            </p:cNvPr>
            <p:cNvSpPr/>
            <p:nvPr/>
          </p:nvSpPr>
          <p:spPr>
            <a:xfrm>
              <a:off x="4309443" y="5224203"/>
              <a:ext cx="936646" cy="931442"/>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grpFill/>
            <a:ln w="515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96A48627-8991-4822-BA51-E0B5CA3A4F9C}"/>
                </a:ext>
              </a:extLst>
            </p:cNvPr>
            <p:cNvSpPr/>
            <p:nvPr/>
          </p:nvSpPr>
          <p:spPr>
            <a:xfrm>
              <a:off x="3167084" y="4595897"/>
              <a:ext cx="1051669" cy="1070562"/>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grpFill/>
            <a:ln w="515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95F068BD-5041-4E65-88AE-B9DC621AE8FB}"/>
                </a:ext>
              </a:extLst>
            </p:cNvPr>
            <p:cNvSpPr/>
            <p:nvPr/>
          </p:nvSpPr>
          <p:spPr>
            <a:xfrm rot="2246763">
              <a:off x="322349" y="3332008"/>
              <a:ext cx="1218879" cy="1218879"/>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xmlns="" id="{DBF296DB-D0C8-471D-91FE-F4B26B99C108}"/>
                </a:ext>
              </a:extLst>
            </p:cNvPr>
            <p:cNvSpPr/>
            <p:nvPr/>
          </p:nvSpPr>
          <p:spPr>
            <a:xfrm>
              <a:off x="6408280" y="6041992"/>
              <a:ext cx="494433" cy="491686"/>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grpFill/>
            <a:ln w="5155" cap="flat">
              <a:noFill/>
              <a:prstDash val="solid"/>
              <a:miter/>
            </a:ln>
          </p:spPr>
          <p:txBody>
            <a:bodyPr rtlCol="0" anchor="ctr"/>
            <a:lstStyle/>
            <a:p>
              <a:endParaRPr lang="en-US"/>
            </a:p>
          </p:txBody>
        </p:sp>
      </p:grpSp>
    </p:spTree>
    <p:extLst>
      <p:ext uri="{BB962C8B-B14F-4D97-AF65-F5344CB8AC3E}">
        <p14:creationId xmlns:p14="http://schemas.microsoft.com/office/powerpoint/2010/main" xmlns="" val="31384150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xmlns=""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xmlns="" val="18491570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Contents slide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6BB998F8-5F60-4F3A-941E-65C7CA793196}"/>
              </a:ext>
            </a:extLst>
          </p:cNvPr>
          <p:cNvSpPr/>
          <p:nvPr userDrawn="1"/>
        </p:nvSpPr>
        <p:spPr>
          <a:xfrm>
            <a:off x="0" y="0"/>
            <a:ext cx="398145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xmlns="" id="{16E2B211-279E-47AD-8321-BBE0A034E63C}"/>
              </a:ext>
            </a:extLst>
          </p:cNvPr>
          <p:cNvGrpSpPr/>
          <p:nvPr userDrawn="1"/>
        </p:nvGrpSpPr>
        <p:grpSpPr>
          <a:xfrm rot="12911792" flipH="1" flipV="1">
            <a:off x="2790331" y="4225532"/>
            <a:ext cx="706431" cy="492914"/>
            <a:chOff x="5405974" y="1533288"/>
            <a:chExt cx="608646" cy="424685"/>
          </a:xfrm>
        </p:grpSpPr>
        <p:sp>
          <p:nvSpPr>
            <p:cNvPr id="18" name="Trapezoid 17">
              <a:extLst>
                <a:ext uri="{FF2B5EF4-FFF2-40B4-BE49-F238E27FC236}">
                  <a16:creationId xmlns:a16="http://schemas.microsoft.com/office/drawing/2014/main" xmlns="" id="{3DECB3E9-32A4-485B-873B-63C6C59490D1}"/>
                </a:ext>
              </a:extLst>
            </p:cNvPr>
            <p:cNvSpPr/>
            <p:nvPr/>
          </p:nvSpPr>
          <p:spPr>
            <a:xfrm rot="5912136" flipH="1">
              <a:off x="5633173" y="1617814"/>
              <a:ext cx="141626" cy="93186"/>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rapezoid 18">
              <a:extLst>
                <a:ext uri="{FF2B5EF4-FFF2-40B4-BE49-F238E27FC236}">
                  <a16:creationId xmlns:a16="http://schemas.microsoft.com/office/drawing/2014/main" xmlns="" id="{B97B4F36-AF1D-4D48-AB73-9687DD625973}"/>
                </a:ext>
              </a:extLst>
            </p:cNvPr>
            <p:cNvSpPr/>
            <p:nvPr/>
          </p:nvSpPr>
          <p:spPr>
            <a:xfrm rot="7277434" flipH="1">
              <a:off x="5857778" y="1735728"/>
              <a:ext cx="103331" cy="96694"/>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rapezoid 19">
              <a:extLst>
                <a:ext uri="{FF2B5EF4-FFF2-40B4-BE49-F238E27FC236}">
                  <a16:creationId xmlns:a16="http://schemas.microsoft.com/office/drawing/2014/main" xmlns="" id="{18628655-B24C-4AA8-B86F-E4649EC635E8}"/>
                </a:ext>
              </a:extLst>
            </p:cNvPr>
            <p:cNvSpPr/>
            <p:nvPr/>
          </p:nvSpPr>
          <p:spPr>
            <a:xfrm rot="5912136" flipH="1">
              <a:off x="5438996" y="1500266"/>
              <a:ext cx="200130" cy="266173"/>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rapezoid 20">
              <a:extLst>
                <a:ext uri="{FF2B5EF4-FFF2-40B4-BE49-F238E27FC236}">
                  <a16:creationId xmlns:a16="http://schemas.microsoft.com/office/drawing/2014/main" xmlns="" id="{3A6B24C9-2F1F-4C5E-B867-73AE6CD03838}"/>
                </a:ext>
              </a:extLst>
            </p:cNvPr>
            <p:cNvSpPr/>
            <p:nvPr/>
          </p:nvSpPr>
          <p:spPr>
            <a:xfrm rot="7277434" flipH="1">
              <a:off x="5727739" y="1619233"/>
              <a:ext cx="146016" cy="194202"/>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rapezoid 21">
              <a:extLst>
                <a:ext uri="{FF2B5EF4-FFF2-40B4-BE49-F238E27FC236}">
                  <a16:creationId xmlns:a16="http://schemas.microsoft.com/office/drawing/2014/main" xmlns="" id="{2AA7F5E5-BC6C-4756-A8EB-16B8328FA881}"/>
                </a:ext>
              </a:extLst>
            </p:cNvPr>
            <p:cNvSpPr/>
            <p:nvPr/>
          </p:nvSpPr>
          <p:spPr>
            <a:xfrm rot="8867088" flipH="1">
              <a:off x="5921123" y="1778027"/>
              <a:ext cx="93497" cy="179946"/>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xmlns="" id="{497CDF6D-E63B-4A20-B935-7F27169038D3}"/>
              </a:ext>
            </a:extLst>
          </p:cNvPr>
          <p:cNvGrpSpPr/>
          <p:nvPr userDrawn="1"/>
        </p:nvGrpSpPr>
        <p:grpSpPr>
          <a:xfrm rot="20269720">
            <a:off x="2788843" y="4597087"/>
            <a:ext cx="773065" cy="771576"/>
            <a:chOff x="7167947" y="1624190"/>
            <a:chExt cx="2677920" cy="2672764"/>
          </a:xfrm>
          <a:solidFill>
            <a:schemeClr val="bg1"/>
          </a:solidFill>
        </p:grpSpPr>
        <p:sp>
          <p:nvSpPr>
            <p:cNvPr id="24" name="Freeform: Shape 23">
              <a:extLst>
                <a:ext uri="{FF2B5EF4-FFF2-40B4-BE49-F238E27FC236}">
                  <a16:creationId xmlns:a16="http://schemas.microsoft.com/office/drawing/2014/main" xmlns="" id="{B45EA29E-0702-4F6E-81A2-E3C8EFB2FBFE}"/>
                </a:ext>
              </a:extLst>
            </p:cNvPr>
            <p:cNvSpPr/>
            <p:nvPr/>
          </p:nvSpPr>
          <p:spPr>
            <a:xfrm>
              <a:off x="7167947" y="1624190"/>
              <a:ext cx="2677920" cy="2672764"/>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12700"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31429830-A1B2-46C6-8E1F-3CDD87BDE661}"/>
                </a:ext>
              </a:extLst>
            </p:cNvPr>
            <p:cNvSpPr/>
            <p:nvPr/>
          </p:nvSpPr>
          <p:spPr>
            <a:xfrm>
              <a:off x="7628244" y="2084297"/>
              <a:ext cx="1757326" cy="1752551"/>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12700" cap="flat">
              <a:noFill/>
              <a:prstDash val="solid"/>
              <a:miter/>
            </a:ln>
          </p:spPr>
          <p:txBody>
            <a:bodyPr rtlCol="0" anchor="ctr"/>
            <a:lstStyle/>
            <a:p>
              <a:endParaRPr lang="en-US" dirty="0"/>
            </a:p>
          </p:txBody>
        </p:sp>
      </p:grpSp>
      <p:grpSp>
        <p:nvGrpSpPr>
          <p:cNvPr id="26" name="Group 25">
            <a:extLst>
              <a:ext uri="{FF2B5EF4-FFF2-40B4-BE49-F238E27FC236}">
                <a16:creationId xmlns:a16="http://schemas.microsoft.com/office/drawing/2014/main" xmlns="" id="{4A5EFBF7-A8A4-4D6E-8808-92696D9AC638}"/>
              </a:ext>
            </a:extLst>
          </p:cNvPr>
          <p:cNvGrpSpPr/>
          <p:nvPr userDrawn="1"/>
        </p:nvGrpSpPr>
        <p:grpSpPr>
          <a:xfrm rot="6679697" flipV="1">
            <a:off x="2514190" y="4250744"/>
            <a:ext cx="709209" cy="493240"/>
            <a:chOff x="5405974" y="1533288"/>
            <a:chExt cx="611040" cy="424965"/>
          </a:xfrm>
        </p:grpSpPr>
        <p:sp>
          <p:nvSpPr>
            <p:cNvPr id="27" name="Trapezoid 26">
              <a:extLst>
                <a:ext uri="{FF2B5EF4-FFF2-40B4-BE49-F238E27FC236}">
                  <a16:creationId xmlns:a16="http://schemas.microsoft.com/office/drawing/2014/main" xmlns="" id="{F604488B-1EF4-42B1-A6B5-7312ADA6A9C3}"/>
                </a:ext>
              </a:extLst>
            </p:cNvPr>
            <p:cNvSpPr/>
            <p:nvPr/>
          </p:nvSpPr>
          <p:spPr>
            <a:xfrm rot="5912136" flipH="1">
              <a:off x="5633173" y="1617814"/>
              <a:ext cx="141626" cy="93186"/>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rapezoid 27">
              <a:extLst>
                <a:ext uri="{FF2B5EF4-FFF2-40B4-BE49-F238E27FC236}">
                  <a16:creationId xmlns:a16="http://schemas.microsoft.com/office/drawing/2014/main" xmlns="" id="{D7D307F1-17F2-4B95-9A10-54A9B7C0CFD4}"/>
                </a:ext>
              </a:extLst>
            </p:cNvPr>
            <p:cNvSpPr/>
            <p:nvPr/>
          </p:nvSpPr>
          <p:spPr>
            <a:xfrm rot="5912136" flipH="1">
              <a:off x="5438996" y="1500266"/>
              <a:ext cx="200130" cy="266173"/>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rapezoid 28">
              <a:extLst>
                <a:ext uri="{FF2B5EF4-FFF2-40B4-BE49-F238E27FC236}">
                  <a16:creationId xmlns:a16="http://schemas.microsoft.com/office/drawing/2014/main" xmlns="" id="{1B2CFD6B-D5DB-4797-A1E8-D6713BECCFF0}"/>
                </a:ext>
              </a:extLst>
            </p:cNvPr>
            <p:cNvSpPr/>
            <p:nvPr/>
          </p:nvSpPr>
          <p:spPr>
            <a:xfrm rot="7277434" flipH="1">
              <a:off x="5857778" y="1735728"/>
              <a:ext cx="103331" cy="96694"/>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rapezoid 29">
              <a:extLst>
                <a:ext uri="{FF2B5EF4-FFF2-40B4-BE49-F238E27FC236}">
                  <a16:creationId xmlns:a16="http://schemas.microsoft.com/office/drawing/2014/main" xmlns="" id="{240F08C5-AEE4-4DA8-B595-DFD5AAB6DE0D}"/>
                </a:ext>
              </a:extLst>
            </p:cNvPr>
            <p:cNvSpPr/>
            <p:nvPr/>
          </p:nvSpPr>
          <p:spPr>
            <a:xfrm rot="7277434" flipH="1">
              <a:off x="5727739" y="1619233"/>
              <a:ext cx="146016" cy="194202"/>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rapezoid 30">
              <a:extLst>
                <a:ext uri="{FF2B5EF4-FFF2-40B4-BE49-F238E27FC236}">
                  <a16:creationId xmlns:a16="http://schemas.microsoft.com/office/drawing/2014/main" xmlns="" id="{FB146A5D-87C6-47F6-BF4F-3E2D584E5F89}"/>
                </a:ext>
              </a:extLst>
            </p:cNvPr>
            <p:cNvSpPr/>
            <p:nvPr/>
          </p:nvSpPr>
          <p:spPr>
            <a:xfrm rot="8867088" flipH="1">
              <a:off x="5923517" y="1775373"/>
              <a:ext cx="93497" cy="182880"/>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 name="Group 3">
            <a:extLst>
              <a:ext uri="{FF2B5EF4-FFF2-40B4-BE49-F238E27FC236}">
                <a16:creationId xmlns:a16="http://schemas.microsoft.com/office/drawing/2014/main" xmlns="" id="{6A379968-FE4C-4380-9AD8-FCC2F2902ED8}"/>
              </a:ext>
            </a:extLst>
          </p:cNvPr>
          <p:cNvGrpSpPr/>
          <p:nvPr userDrawn="1"/>
        </p:nvGrpSpPr>
        <p:grpSpPr>
          <a:xfrm rot="2246763">
            <a:off x="1974127" y="1362251"/>
            <a:ext cx="2028524" cy="1778017"/>
            <a:chOff x="2753518" y="2997140"/>
            <a:chExt cx="2028524" cy="1778017"/>
          </a:xfrm>
          <a:solidFill>
            <a:schemeClr val="bg1">
              <a:alpha val="5000"/>
            </a:schemeClr>
          </a:solidFill>
        </p:grpSpPr>
        <p:sp>
          <p:nvSpPr>
            <p:cNvPr id="5" name="Freeform: Shape 4">
              <a:extLst>
                <a:ext uri="{FF2B5EF4-FFF2-40B4-BE49-F238E27FC236}">
                  <a16:creationId xmlns:a16="http://schemas.microsoft.com/office/drawing/2014/main" xmlns="" id="{CED8DA23-991A-4F5A-84D7-7BDAEC9B967B}"/>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6" name="Group 5">
              <a:extLst>
                <a:ext uri="{FF2B5EF4-FFF2-40B4-BE49-F238E27FC236}">
                  <a16:creationId xmlns:a16="http://schemas.microsoft.com/office/drawing/2014/main" xmlns="" id="{F7272C85-BFE8-4E25-B0D2-727926AA6B5E}"/>
                </a:ext>
              </a:extLst>
            </p:cNvPr>
            <p:cNvGrpSpPr/>
            <p:nvPr/>
          </p:nvGrpSpPr>
          <p:grpSpPr>
            <a:xfrm>
              <a:off x="3563163" y="3556278"/>
              <a:ext cx="1218879" cy="1218879"/>
              <a:chOff x="3264582" y="1870309"/>
              <a:chExt cx="1774962" cy="1774962"/>
            </a:xfrm>
            <a:grpFill/>
          </p:grpSpPr>
          <p:sp>
            <p:nvSpPr>
              <p:cNvPr id="8" name="Freeform: Shape 7">
                <a:extLst>
                  <a:ext uri="{FF2B5EF4-FFF2-40B4-BE49-F238E27FC236}">
                    <a16:creationId xmlns:a16="http://schemas.microsoft.com/office/drawing/2014/main" xmlns="" id="{1324B715-E1E3-414A-B516-E282A0E568CA}"/>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xmlns="" id="{8505C034-B686-4751-AF7C-F1443083293B}"/>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sp>
          <p:nvSpPr>
            <p:cNvPr id="7" name="Freeform: Shape 6">
              <a:extLst>
                <a:ext uri="{FF2B5EF4-FFF2-40B4-BE49-F238E27FC236}">
                  <a16:creationId xmlns:a16="http://schemas.microsoft.com/office/drawing/2014/main" xmlns="" id="{932CE2BE-5153-4691-A210-F5CEED8B7852}"/>
                </a:ext>
              </a:extLst>
            </p:cNvPr>
            <p:cNvSpPr/>
            <p:nvPr/>
          </p:nvSpPr>
          <p:spPr>
            <a:xfrm>
              <a:off x="3308806" y="2997140"/>
              <a:ext cx="683882" cy="686216"/>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grpSp>
        <p:nvGrpSpPr>
          <p:cNvPr id="10" name="Group 9">
            <a:extLst>
              <a:ext uri="{FF2B5EF4-FFF2-40B4-BE49-F238E27FC236}">
                <a16:creationId xmlns:a16="http://schemas.microsoft.com/office/drawing/2014/main" xmlns="" id="{BECD3404-3EA6-420D-8DBC-6D3A595FBFA2}"/>
              </a:ext>
            </a:extLst>
          </p:cNvPr>
          <p:cNvGrpSpPr/>
          <p:nvPr userDrawn="1"/>
        </p:nvGrpSpPr>
        <p:grpSpPr>
          <a:xfrm>
            <a:off x="0" y="2766599"/>
            <a:ext cx="2745260" cy="2471860"/>
            <a:chOff x="6486650" y="2648852"/>
            <a:chExt cx="2745260" cy="2471860"/>
          </a:xfrm>
          <a:solidFill>
            <a:schemeClr val="bg1">
              <a:alpha val="5000"/>
            </a:schemeClr>
          </a:solidFill>
        </p:grpSpPr>
        <p:sp>
          <p:nvSpPr>
            <p:cNvPr id="11" name="Freeform: Shape 10">
              <a:extLst>
                <a:ext uri="{FF2B5EF4-FFF2-40B4-BE49-F238E27FC236}">
                  <a16:creationId xmlns:a16="http://schemas.microsoft.com/office/drawing/2014/main" xmlns="" id="{18ECA3BD-4287-4CAB-8CFB-CC4BBC008582}"/>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12" name="Group 11">
              <a:extLst>
                <a:ext uri="{FF2B5EF4-FFF2-40B4-BE49-F238E27FC236}">
                  <a16:creationId xmlns:a16="http://schemas.microsoft.com/office/drawing/2014/main" xmlns="" id="{B404465C-B632-42F2-8273-BA2C7FFDA7A2}"/>
                </a:ext>
              </a:extLst>
            </p:cNvPr>
            <p:cNvGrpSpPr/>
            <p:nvPr/>
          </p:nvGrpSpPr>
          <p:grpSpPr>
            <a:xfrm>
              <a:off x="7392963" y="2648852"/>
              <a:ext cx="1838947" cy="1835405"/>
              <a:chOff x="7167947" y="1624190"/>
              <a:chExt cx="2677922" cy="2672763"/>
            </a:xfrm>
            <a:grpFill/>
          </p:grpSpPr>
          <p:sp>
            <p:nvSpPr>
              <p:cNvPr id="13" name="Freeform: Shape 12">
                <a:extLst>
                  <a:ext uri="{FF2B5EF4-FFF2-40B4-BE49-F238E27FC236}">
                    <a16:creationId xmlns:a16="http://schemas.microsoft.com/office/drawing/2014/main" xmlns="" id="{100150D0-F178-431E-B2C4-A43288E12324}"/>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5E443C86-7937-4604-892A-31CBB4C3B253}"/>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15" name="Freeform: Shape 14">
            <a:extLst>
              <a:ext uri="{FF2B5EF4-FFF2-40B4-BE49-F238E27FC236}">
                <a16:creationId xmlns:a16="http://schemas.microsoft.com/office/drawing/2014/main" xmlns="" id="{33011AC2-F2FD-44CD-BF51-A2C7AB4FB7F5}"/>
              </a:ext>
            </a:extLst>
          </p:cNvPr>
          <p:cNvSpPr/>
          <p:nvPr userDrawn="1"/>
        </p:nvSpPr>
        <p:spPr>
          <a:xfrm>
            <a:off x="3140906" y="3608100"/>
            <a:ext cx="623915" cy="635123"/>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solidFill>
            <a:schemeClr val="bg1">
              <a:alpha val="5000"/>
            </a:schemeClr>
          </a:solidFill>
          <a:ln w="515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A795D01C-5E4D-42EF-81C8-036347FC14D7}"/>
              </a:ext>
            </a:extLst>
          </p:cNvPr>
          <p:cNvSpPr/>
          <p:nvPr userDrawn="1"/>
        </p:nvSpPr>
        <p:spPr>
          <a:xfrm rot="2246763">
            <a:off x="103562" y="2021654"/>
            <a:ext cx="1218879" cy="1218879"/>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solidFill>
            <a:schemeClr val="bg1">
              <a:alpha val="5000"/>
            </a:schemeClr>
          </a:solidFill>
          <a:ln w="5155" cap="flat">
            <a:noFill/>
            <a:prstDash val="solid"/>
            <a:miter/>
          </a:ln>
        </p:spPr>
        <p:txBody>
          <a:bodyPr rtlCol="0" anchor="ctr"/>
          <a:lstStyle/>
          <a:p>
            <a:endParaRPr lang="en-US"/>
          </a:p>
        </p:txBody>
      </p:sp>
      <p:sp>
        <p:nvSpPr>
          <p:cNvPr id="32" name="Rectangle: Top Corners Rounded 31">
            <a:extLst>
              <a:ext uri="{FF2B5EF4-FFF2-40B4-BE49-F238E27FC236}">
                <a16:creationId xmlns:a16="http://schemas.microsoft.com/office/drawing/2014/main" xmlns="" id="{11BA3E48-397A-40E6-82CD-AFA7318A5754}"/>
              </a:ext>
            </a:extLst>
          </p:cNvPr>
          <p:cNvSpPr/>
          <p:nvPr userDrawn="1"/>
        </p:nvSpPr>
        <p:spPr>
          <a:xfrm rot="10800000" flipH="1">
            <a:off x="292045" y="0"/>
            <a:ext cx="1618488" cy="256032"/>
          </a:xfrm>
          <a:prstGeom prst="round2SameRect">
            <a:avLst>
              <a:gd name="adj1" fmla="val 50000"/>
              <a:gd name="adj2" fmla="val 0"/>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a:extLst>
              <a:ext uri="{FF2B5EF4-FFF2-40B4-BE49-F238E27FC236}">
                <a16:creationId xmlns:a16="http://schemas.microsoft.com/office/drawing/2014/main" xmlns="" id="{FC3E8D1C-B4B0-4270-BF60-0AB071A5B57A}"/>
              </a:ext>
            </a:extLst>
          </p:cNvPr>
          <p:cNvGrpSpPr/>
          <p:nvPr userDrawn="1"/>
        </p:nvGrpSpPr>
        <p:grpSpPr>
          <a:xfrm rot="20249292" flipH="1" flipV="1">
            <a:off x="2408466" y="3007856"/>
            <a:ext cx="405220" cy="1013819"/>
            <a:chOff x="4130248" y="650162"/>
            <a:chExt cx="502279" cy="1664988"/>
          </a:xfrm>
          <a:solidFill>
            <a:schemeClr val="accent2"/>
          </a:solidFill>
        </p:grpSpPr>
        <p:sp>
          <p:nvSpPr>
            <p:cNvPr id="34" name="Trapezoid 33">
              <a:extLst>
                <a:ext uri="{FF2B5EF4-FFF2-40B4-BE49-F238E27FC236}">
                  <a16:creationId xmlns:a16="http://schemas.microsoft.com/office/drawing/2014/main" xmlns="" id="{01E654A2-A845-4D9C-AC7E-DD1A1FB316D8}"/>
                </a:ext>
              </a:extLst>
            </p:cNvPr>
            <p:cNvSpPr/>
            <p:nvPr/>
          </p:nvSpPr>
          <p:spPr>
            <a:xfrm>
              <a:off x="4130248" y="650162"/>
              <a:ext cx="502273" cy="1664988"/>
            </a:xfrm>
            <a:prstGeom prst="trapezoid">
              <a:avLst>
                <a:gd name="adj" fmla="val 9168"/>
              </a:avLst>
            </a:prstGeom>
            <a:grp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rapezoid 94">
              <a:extLst>
                <a:ext uri="{FF2B5EF4-FFF2-40B4-BE49-F238E27FC236}">
                  <a16:creationId xmlns:a16="http://schemas.microsoft.com/office/drawing/2014/main" xmlns="" id="{49392ED5-842E-4BB8-9F02-6F05DBDAC68A}"/>
                </a:ext>
              </a:extLst>
            </p:cNvPr>
            <p:cNvSpPr/>
            <p:nvPr/>
          </p:nvSpPr>
          <p:spPr>
            <a:xfrm>
              <a:off x="4449648" y="650162"/>
              <a:ext cx="182879" cy="1664988"/>
            </a:xfrm>
            <a:custGeom>
              <a:avLst/>
              <a:gdLst>
                <a:gd name="connsiteX0" fmla="*/ 0 w 182880"/>
                <a:gd name="connsiteY0" fmla="*/ 1664988 h 1664988"/>
                <a:gd name="connsiteX1" fmla="*/ 0 w 182880"/>
                <a:gd name="connsiteY1" fmla="*/ 0 h 1664988"/>
                <a:gd name="connsiteX2" fmla="*/ 182880 w 182880"/>
                <a:gd name="connsiteY2" fmla="*/ 0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130540 w 182880"/>
                <a:gd name="connsiteY2" fmla="*/ 3079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68965 w 182880"/>
                <a:gd name="connsiteY2" fmla="*/ 6157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133619 w 182880"/>
                <a:gd name="connsiteY2" fmla="*/ 3079 h 1664988"/>
                <a:gd name="connsiteX3" fmla="*/ 182880 w 182880"/>
                <a:gd name="connsiteY3" fmla="*/ 1664988 h 1664988"/>
                <a:gd name="connsiteX4" fmla="*/ 0 w 182880"/>
                <a:gd name="connsiteY4" fmla="*/ 1664988 h 1664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 h="1664988">
                  <a:moveTo>
                    <a:pt x="0" y="1664988"/>
                  </a:moveTo>
                  <a:lnTo>
                    <a:pt x="0" y="0"/>
                  </a:lnTo>
                  <a:lnTo>
                    <a:pt x="133619" y="3079"/>
                  </a:lnTo>
                  <a:lnTo>
                    <a:pt x="182880" y="1664988"/>
                  </a:lnTo>
                  <a:lnTo>
                    <a:pt x="0" y="1664988"/>
                  </a:lnTo>
                  <a:close/>
                </a:path>
              </a:pathLst>
            </a:cu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xmlns="" id="{3F7416A9-09BE-4355-8142-7849BBC59832}"/>
              </a:ext>
            </a:extLst>
          </p:cNvPr>
          <p:cNvGrpSpPr/>
          <p:nvPr userDrawn="1"/>
        </p:nvGrpSpPr>
        <p:grpSpPr>
          <a:xfrm rot="15704020" flipH="1" flipV="1">
            <a:off x="2663420" y="3873638"/>
            <a:ext cx="340169" cy="340171"/>
            <a:chOff x="5108323" y="1463792"/>
            <a:chExt cx="374636" cy="374638"/>
          </a:xfrm>
        </p:grpSpPr>
        <p:sp>
          <p:nvSpPr>
            <p:cNvPr id="37" name="Oval 36">
              <a:extLst>
                <a:ext uri="{FF2B5EF4-FFF2-40B4-BE49-F238E27FC236}">
                  <a16:creationId xmlns:a16="http://schemas.microsoft.com/office/drawing/2014/main" xmlns="" id="{71F29D26-D2C3-4D21-B19D-E7708FC9FF28}"/>
                </a:ext>
              </a:extLst>
            </p:cNvPr>
            <p:cNvSpPr/>
            <p:nvPr/>
          </p:nvSpPr>
          <p:spPr>
            <a:xfrm>
              <a:off x="5108323" y="1463792"/>
              <a:ext cx="374636" cy="374638"/>
            </a:xfrm>
            <a:prstGeom prst="ellipse">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Freeform: Shape 37">
              <a:extLst>
                <a:ext uri="{FF2B5EF4-FFF2-40B4-BE49-F238E27FC236}">
                  <a16:creationId xmlns:a16="http://schemas.microsoft.com/office/drawing/2014/main" xmlns="" id="{5AB344E1-E2AB-4438-8DF4-30253B57B63D}"/>
                </a:ext>
              </a:extLst>
            </p:cNvPr>
            <p:cNvSpPr/>
            <p:nvPr/>
          </p:nvSpPr>
          <p:spPr>
            <a:xfrm>
              <a:off x="5167785" y="1523587"/>
              <a:ext cx="255882" cy="255676"/>
            </a:xfrm>
            <a:custGeom>
              <a:avLst/>
              <a:gdLst>
                <a:gd name="connsiteX0" fmla="*/ 127864 w 255882"/>
                <a:gd name="connsiteY0" fmla="*/ 81461 h 255676"/>
                <a:gd name="connsiteX1" fmla="*/ 81805 w 255882"/>
                <a:gd name="connsiteY1" fmla="*/ 127520 h 255676"/>
                <a:gd name="connsiteX2" fmla="*/ 127864 w 255882"/>
                <a:gd name="connsiteY2" fmla="*/ 173579 h 255676"/>
                <a:gd name="connsiteX3" fmla="*/ 173923 w 255882"/>
                <a:gd name="connsiteY3" fmla="*/ 127520 h 255676"/>
                <a:gd name="connsiteX4" fmla="*/ 127864 w 255882"/>
                <a:gd name="connsiteY4" fmla="*/ 81461 h 255676"/>
                <a:gd name="connsiteX5" fmla="*/ 122296 w 255882"/>
                <a:gd name="connsiteY5" fmla="*/ 86 h 255676"/>
                <a:gd name="connsiteX6" fmla="*/ 127383 w 255882"/>
                <a:gd name="connsiteY6" fmla="*/ 4211 h 255676"/>
                <a:gd name="connsiteX7" fmla="*/ 132401 w 255882"/>
                <a:gd name="connsiteY7" fmla="*/ 21809 h 255676"/>
                <a:gd name="connsiteX8" fmla="*/ 145188 w 255882"/>
                <a:gd name="connsiteY8" fmla="*/ 29027 h 255676"/>
                <a:gd name="connsiteX9" fmla="*/ 149312 w 255882"/>
                <a:gd name="connsiteY9" fmla="*/ 25452 h 255676"/>
                <a:gd name="connsiteX10" fmla="*/ 158937 w 255882"/>
                <a:gd name="connsiteY10" fmla="*/ 9160 h 255676"/>
                <a:gd name="connsiteX11" fmla="*/ 166705 w 255882"/>
                <a:gd name="connsiteY11" fmla="*/ 5929 h 255676"/>
                <a:gd name="connsiteX12" fmla="*/ 174404 w 255882"/>
                <a:gd name="connsiteY12" fmla="*/ 18372 h 255676"/>
                <a:gd name="connsiteX13" fmla="*/ 172479 w 255882"/>
                <a:gd name="connsiteY13" fmla="*/ 34046 h 255676"/>
                <a:gd name="connsiteX14" fmla="*/ 172479 w 255882"/>
                <a:gd name="connsiteY14" fmla="*/ 35695 h 255676"/>
                <a:gd name="connsiteX15" fmla="*/ 186434 w 255882"/>
                <a:gd name="connsiteY15" fmla="*/ 41882 h 255676"/>
                <a:gd name="connsiteX16" fmla="*/ 201764 w 255882"/>
                <a:gd name="connsiteY16" fmla="*/ 30402 h 255676"/>
                <a:gd name="connsiteX17" fmla="*/ 211045 w 255882"/>
                <a:gd name="connsiteY17" fmla="*/ 30540 h 255676"/>
                <a:gd name="connsiteX18" fmla="*/ 212488 w 255882"/>
                <a:gd name="connsiteY18" fmla="*/ 31777 h 255676"/>
                <a:gd name="connsiteX19" fmla="*/ 214069 w 255882"/>
                <a:gd name="connsiteY19" fmla="*/ 42364 h 255676"/>
                <a:gd name="connsiteX20" fmla="*/ 205614 w 255882"/>
                <a:gd name="connsiteY20" fmla="*/ 57418 h 255676"/>
                <a:gd name="connsiteX21" fmla="*/ 206783 w 255882"/>
                <a:gd name="connsiteY21" fmla="*/ 67180 h 255676"/>
                <a:gd name="connsiteX22" fmla="*/ 215719 w 255882"/>
                <a:gd name="connsiteY22" fmla="*/ 70755 h 255676"/>
                <a:gd name="connsiteX23" fmla="*/ 233799 w 255882"/>
                <a:gd name="connsiteY23" fmla="*/ 66011 h 255676"/>
                <a:gd name="connsiteX24" fmla="*/ 241498 w 255882"/>
                <a:gd name="connsiteY24" fmla="*/ 68967 h 255676"/>
                <a:gd name="connsiteX25" fmla="*/ 243836 w 255882"/>
                <a:gd name="connsiteY25" fmla="*/ 73573 h 255676"/>
                <a:gd name="connsiteX26" fmla="*/ 241911 w 255882"/>
                <a:gd name="connsiteY26" fmla="*/ 80379 h 255676"/>
                <a:gd name="connsiteX27" fmla="*/ 226443 w 255882"/>
                <a:gd name="connsiteY27" fmla="*/ 92684 h 255676"/>
                <a:gd name="connsiteX28" fmla="*/ 223694 w 255882"/>
                <a:gd name="connsiteY28" fmla="*/ 100177 h 255676"/>
                <a:gd name="connsiteX29" fmla="*/ 224519 w 255882"/>
                <a:gd name="connsiteY29" fmla="*/ 103202 h 255676"/>
                <a:gd name="connsiteX30" fmla="*/ 230843 w 255882"/>
                <a:gd name="connsiteY30" fmla="*/ 108633 h 255676"/>
                <a:gd name="connsiteX31" fmla="*/ 249541 w 255882"/>
                <a:gd name="connsiteY31" fmla="*/ 111176 h 255676"/>
                <a:gd name="connsiteX32" fmla="*/ 255591 w 255882"/>
                <a:gd name="connsiteY32" fmla="*/ 117157 h 255676"/>
                <a:gd name="connsiteX33" fmla="*/ 255797 w 255882"/>
                <a:gd name="connsiteY33" fmla="*/ 122519 h 255676"/>
                <a:gd name="connsiteX34" fmla="*/ 251398 w 255882"/>
                <a:gd name="connsiteY34" fmla="*/ 127675 h 255676"/>
                <a:gd name="connsiteX35" fmla="*/ 233799 w 255882"/>
                <a:gd name="connsiteY35" fmla="*/ 132693 h 255676"/>
                <a:gd name="connsiteX36" fmla="*/ 226650 w 255882"/>
                <a:gd name="connsiteY36" fmla="*/ 144586 h 255676"/>
                <a:gd name="connsiteX37" fmla="*/ 230293 w 255882"/>
                <a:gd name="connsiteY37" fmla="*/ 149398 h 255676"/>
                <a:gd name="connsiteX38" fmla="*/ 246448 w 255882"/>
                <a:gd name="connsiteY38" fmla="*/ 158884 h 255676"/>
                <a:gd name="connsiteX39" fmla="*/ 249954 w 255882"/>
                <a:gd name="connsiteY39" fmla="*/ 167065 h 255676"/>
                <a:gd name="connsiteX40" fmla="*/ 249816 w 255882"/>
                <a:gd name="connsiteY40" fmla="*/ 167890 h 255676"/>
                <a:gd name="connsiteX41" fmla="*/ 240123 w 255882"/>
                <a:gd name="connsiteY41" fmla="*/ 174833 h 255676"/>
                <a:gd name="connsiteX42" fmla="*/ 223212 w 255882"/>
                <a:gd name="connsiteY42" fmla="*/ 172702 h 255676"/>
                <a:gd name="connsiteX43" fmla="*/ 214688 w 255882"/>
                <a:gd name="connsiteY43" fmla="*/ 177102 h 255676"/>
                <a:gd name="connsiteX44" fmla="*/ 214551 w 255882"/>
                <a:gd name="connsiteY44" fmla="*/ 187276 h 255676"/>
                <a:gd name="connsiteX45" fmla="*/ 225481 w 255882"/>
                <a:gd name="connsiteY45" fmla="*/ 201712 h 255676"/>
                <a:gd name="connsiteX46" fmla="*/ 225481 w 255882"/>
                <a:gd name="connsiteY46" fmla="*/ 211130 h 255676"/>
                <a:gd name="connsiteX47" fmla="*/ 225068 w 255882"/>
                <a:gd name="connsiteY47" fmla="*/ 211611 h 255676"/>
                <a:gd name="connsiteX48" fmla="*/ 213245 w 255882"/>
                <a:gd name="connsiteY48" fmla="*/ 213948 h 255676"/>
                <a:gd name="connsiteX49" fmla="*/ 198602 w 255882"/>
                <a:gd name="connsiteY49" fmla="*/ 205699 h 255676"/>
                <a:gd name="connsiteX50" fmla="*/ 188565 w 255882"/>
                <a:gd name="connsiteY50" fmla="*/ 207143 h 255676"/>
                <a:gd name="connsiteX51" fmla="*/ 185334 w 255882"/>
                <a:gd name="connsiteY51" fmla="*/ 216217 h 255676"/>
                <a:gd name="connsiteX52" fmla="*/ 190078 w 255882"/>
                <a:gd name="connsiteY52" fmla="*/ 234503 h 255676"/>
                <a:gd name="connsiteX53" fmla="*/ 187397 w 255882"/>
                <a:gd name="connsiteY53" fmla="*/ 241377 h 255676"/>
                <a:gd name="connsiteX54" fmla="*/ 182585 w 255882"/>
                <a:gd name="connsiteY54" fmla="*/ 243852 h 255676"/>
                <a:gd name="connsiteX55" fmla="*/ 175366 w 255882"/>
                <a:gd name="connsiteY55" fmla="*/ 241859 h 255676"/>
                <a:gd name="connsiteX56" fmla="*/ 164024 w 255882"/>
                <a:gd name="connsiteY56" fmla="*/ 227491 h 255676"/>
                <a:gd name="connsiteX57" fmla="*/ 149381 w 255882"/>
                <a:gd name="connsiteY57" fmla="*/ 226254 h 255676"/>
                <a:gd name="connsiteX58" fmla="*/ 147456 w 255882"/>
                <a:gd name="connsiteY58" fmla="*/ 230103 h 255676"/>
                <a:gd name="connsiteX59" fmla="*/ 144844 w 255882"/>
                <a:gd name="connsiteY59" fmla="*/ 249008 h 255676"/>
                <a:gd name="connsiteX60" fmla="*/ 139895 w 255882"/>
                <a:gd name="connsiteY60" fmla="*/ 255676 h 255676"/>
                <a:gd name="connsiteX61" fmla="*/ 131577 w 255882"/>
                <a:gd name="connsiteY61" fmla="*/ 255676 h 255676"/>
                <a:gd name="connsiteX62" fmla="*/ 127933 w 255882"/>
                <a:gd name="connsiteY62" fmla="*/ 250589 h 255676"/>
                <a:gd name="connsiteX63" fmla="*/ 122777 w 255882"/>
                <a:gd name="connsiteY63" fmla="*/ 232372 h 255676"/>
                <a:gd name="connsiteX64" fmla="*/ 116659 w 255882"/>
                <a:gd name="connsiteY64" fmla="*/ 227010 h 255676"/>
                <a:gd name="connsiteX65" fmla="*/ 112947 w 255882"/>
                <a:gd name="connsiteY65" fmla="*/ 226597 h 255676"/>
                <a:gd name="connsiteX66" fmla="*/ 106622 w 255882"/>
                <a:gd name="connsiteY66" fmla="*/ 230103 h 255676"/>
                <a:gd name="connsiteX67" fmla="*/ 105041 w 255882"/>
                <a:gd name="connsiteY67" fmla="*/ 232784 h 255676"/>
                <a:gd name="connsiteX68" fmla="*/ 96380 w 255882"/>
                <a:gd name="connsiteY68" fmla="*/ 247427 h 255676"/>
                <a:gd name="connsiteX69" fmla="*/ 89849 w 255882"/>
                <a:gd name="connsiteY69" fmla="*/ 250108 h 255676"/>
                <a:gd name="connsiteX70" fmla="*/ 84555 w 255882"/>
                <a:gd name="connsiteY70" fmla="*/ 248320 h 255676"/>
                <a:gd name="connsiteX71" fmla="*/ 80981 w 255882"/>
                <a:gd name="connsiteY71" fmla="*/ 241652 h 255676"/>
                <a:gd name="connsiteX72" fmla="*/ 83249 w 255882"/>
                <a:gd name="connsiteY72" fmla="*/ 222885 h 255676"/>
                <a:gd name="connsiteX73" fmla="*/ 78094 w 255882"/>
                <a:gd name="connsiteY73" fmla="*/ 214155 h 255676"/>
                <a:gd name="connsiteX74" fmla="*/ 68538 w 255882"/>
                <a:gd name="connsiteY74" fmla="*/ 214636 h 255676"/>
                <a:gd name="connsiteX75" fmla="*/ 55133 w 255882"/>
                <a:gd name="connsiteY75" fmla="*/ 224810 h 255676"/>
                <a:gd name="connsiteX76" fmla="*/ 43240 w 255882"/>
                <a:gd name="connsiteY76" fmla="*/ 224123 h 255676"/>
                <a:gd name="connsiteX77" fmla="*/ 42209 w 255882"/>
                <a:gd name="connsiteY77" fmla="*/ 223091 h 255676"/>
                <a:gd name="connsiteX78" fmla="*/ 41178 w 255882"/>
                <a:gd name="connsiteY78" fmla="*/ 214842 h 255676"/>
                <a:gd name="connsiteX79" fmla="*/ 50115 w 255882"/>
                <a:gd name="connsiteY79" fmla="*/ 198893 h 255676"/>
                <a:gd name="connsiteX80" fmla="*/ 51627 w 255882"/>
                <a:gd name="connsiteY80" fmla="*/ 194013 h 255676"/>
                <a:gd name="connsiteX81" fmla="*/ 39597 w 255882"/>
                <a:gd name="connsiteY81" fmla="*/ 185420 h 255676"/>
                <a:gd name="connsiteX82" fmla="*/ 21105 w 255882"/>
                <a:gd name="connsiteY82" fmla="*/ 190232 h 255676"/>
                <a:gd name="connsiteX83" fmla="*/ 15193 w 255882"/>
                <a:gd name="connsiteY83" fmla="*/ 188238 h 255676"/>
                <a:gd name="connsiteX84" fmla="*/ 12237 w 255882"/>
                <a:gd name="connsiteY84" fmla="*/ 183014 h 255676"/>
                <a:gd name="connsiteX85" fmla="*/ 14230 w 255882"/>
                <a:gd name="connsiteY85" fmla="*/ 175314 h 255676"/>
                <a:gd name="connsiteX86" fmla="*/ 27910 w 255882"/>
                <a:gd name="connsiteY86" fmla="*/ 164453 h 255676"/>
                <a:gd name="connsiteX87" fmla="*/ 31554 w 255882"/>
                <a:gd name="connsiteY87" fmla="*/ 153385 h 255676"/>
                <a:gd name="connsiteX88" fmla="*/ 24198 w 255882"/>
                <a:gd name="connsiteY88" fmla="*/ 147198 h 255676"/>
                <a:gd name="connsiteX89" fmla="*/ 6943 w 255882"/>
                <a:gd name="connsiteY89" fmla="*/ 144861 h 255676"/>
                <a:gd name="connsiteX90" fmla="*/ 138 w 255882"/>
                <a:gd name="connsiteY90" fmla="*/ 140049 h 255676"/>
                <a:gd name="connsiteX91" fmla="*/ 0 w 255882"/>
                <a:gd name="connsiteY91" fmla="*/ 131525 h 255676"/>
                <a:gd name="connsiteX92" fmla="*/ 5019 w 255882"/>
                <a:gd name="connsiteY92" fmla="*/ 127881 h 255676"/>
                <a:gd name="connsiteX93" fmla="*/ 22617 w 255882"/>
                <a:gd name="connsiteY93" fmla="*/ 122931 h 255676"/>
                <a:gd name="connsiteX94" fmla="*/ 28667 w 255882"/>
                <a:gd name="connsiteY94" fmla="*/ 116194 h 255676"/>
                <a:gd name="connsiteX95" fmla="*/ 29010 w 255882"/>
                <a:gd name="connsiteY95" fmla="*/ 113307 h 255676"/>
                <a:gd name="connsiteX96" fmla="*/ 25229 w 255882"/>
                <a:gd name="connsiteY96" fmla="*/ 106295 h 255676"/>
                <a:gd name="connsiteX97" fmla="*/ 9281 w 255882"/>
                <a:gd name="connsiteY97" fmla="*/ 96946 h 255676"/>
                <a:gd name="connsiteX98" fmla="*/ 5843 w 255882"/>
                <a:gd name="connsiteY98" fmla="*/ 88560 h 255676"/>
                <a:gd name="connsiteX99" fmla="*/ 6187 w 255882"/>
                <a:gd name="connsiteY99" fmla="*/ 87391 h 255676"/>
                <a:gd name="connsiteX100" fmla="*/ 15261 w 255882"/>
                <a:gd name="connsiteY100" fmla="*/ 81135 h 255676"/>
                <a:gd name="connsiteX101" fmla="*/ 32173 w 255882"/>
                <a:gd name="connsiteY101" fmla="*/ 83060 h 255676"/>
                <a:gd name="connsiteX102" fmla="*/ 40834 w 255882"/>
                <a:gd name="connsiteY102" fmla="*/ 79073 h 255676"/>
                <a:gd name="connsiteX103" fmla="*/ 40147 w 255882"/>
                <a:gd name="connsiteY103" fmla="*/ 67318 h 255676"/>
                <a:gd name="connsiteX104" fmla="*/ 29629 w 255882"/>
                <a:gd name="connsiteY104" fmla="*/ 53363 h 255676"/>
                <a:gd name="connsiteX105" fmla="*/ 29629 w 255882"/>
                <a:gd name="connsiteY105" fmla="*/ 45595 h 255676"/>
                <a:gd name="connsiteX106" fmla="*/ 33066 w 255882"/>
                <a:gd name="connsiteY106" fmla="*/ 41745 h 255676"/>
                <a:gd name="connsiteX107" fmla="*/ 40422 w 255882"/>
                <a:gd name="connsiteY107" fmla="*/ 40920 h 255676"/>
                <a:gd name="connsiteX108" fmla="*/ 56027 w 255882"/>
                <a:gd name="connsiteY108" fmla="*/ 49719 h 255676"/>
                <a:gd name="connsiteX109" fmla="*/ 69982 w 255882"/>
                <a:gd name="connsiteY109" fmla="*/ 45801 h 255676"/>
                <a:gd name="connsiteX110" fmla="*/ 70325 w 255882"/>
                <a:gd name="connsiteY110" fmla="*/ 39751 h 255676"/>
                <a:gd name="connsiteX111" fmla="*/ 65788 w 255882"/>
                <a:gd name="connsiteY111" fmla="*/ 22221 h 255676"/>
                <a:gd name="connsiteX112" fmla="*/ 69088 w 255882"/>
                <a:gd name="connsiteY112" fmla="*/ 14110 h 255676"/>
                <a:gd name="connsiteX113" fmla="*/ 71632 w 255882"/>
                <a:gd name="connsiteY113" fmla="*/ 12735 h 255676"/>
                <a:gd name="connsiteX114" fmla="*/ 81118 w 255882"/>
                <a:gd name="connsiteY114" fmla="*/ 15072 h 255676"/>
                <a:gd name="connsiteX115" fmla="*/ 92049 w 255882"/>
                <a:gd name="connsiteY115" fmla="*/ 28958 h 255676"/>
                <a:gd name="connsiteX116" fmla="*/ 106966 w 255882"/>
                <a:gd name="connsiteY116" fmla="*/ 28890 h 255676"/>
                <a:gd name="connsiteX117" fmla="*/ 108754 w 255882"/>
                <a:gd name="connsiteY117" fmla="*/ 22565 h 255676"/>
                <a:gd name="connsiteX118" fmla="*/ 110953 w 255882"/>
                <a:gd name="connsiteY118" fmla="*/ 6479 h 255676"/>
                <a:gd name="connsiteX119" fmla="*/ 116934 w 255882"/>
                <a:gd name="connsiteY119" fmla="*/ 292 h 255676"/>
                <a:gd name="connsiteX120" fmla="*/ 122296 w 255882"/>
                <a:gd name="connsiteY120" fmla="*/ 86 h 25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55882" h="255676">
                  <a:moveTo>
                    <a:pt x="127864" y="81461"/>
                  </a:moveTo>
                  <a:cubicBezTo>
                    <a:pt x="102426" y="81461"/>
                    <a:pt x="81805" y="102082"/>
                    <a:pt x="81805" y="127520"/>
                  </a:cubicBezTo>
                  <a:cubicBezTo>
                    <a:pt x="81805" y="152958"/>
                    <a:pt x="102426" y="173579"/>
                    <a:pt x="127864" y="173579"/>
                  </a:cubicBezTo>
                  <a:cubicBezTo>
                    <a:pt x="153302" y="173579"/>
                    <a:pt x="173923" y="152958"/>
                    <a:pt x="173923" y="127520"/>
                  </a:cubicBezTo>
                  <a:cubicBezTo>
                    <a:pt x="173923" y="102082"/>
                    <a:pt x="153302" y="81461"/>
                    <a:pt x="127864" y="81461"/>
                  </a:cubicBezTo>
                  <a:close/>
                  <a:moveTo>
                    <a:pt x="122296" y="86"/>
                  </a:moveTo>
                  <a:cubicBezTo>
                    <a:pt x="124908" y="223"/>
                    <a:pt x="126696" y="1598"/>
                    <a:pt x="127383" y="4211"/>
                  </a:cubicBezTo>
                  <a:cubicBezTo>
                    <a:pt x="129033" y="10054"/>
                    <a:pt x="130752" y="15966"/>
                    <a:pt x="132401" y="21809"/>
                  </a:cubicBezTo>
                  <a:cubicBezTo>
                    <a:pt x="134120" y="27790"/>
                    <a:pt x="139070" y="30608"/>
                    <a:pt x="145188" y="29027"/>
                  </a:cubicBezTo>
                  <a:cubicBezTo>
                    <a:pt x="147181" y="28546"/>
                    <a:pt x="148350" y="27102"/>
                    <a:pt x="149312" y="25452"/>
                  </a:cubicBezTo>
                  <a:cubicBezTo>
                    <a:pt x="152475" y="20022"/>
                    <a:pt x="155706" y="14591"/>
                    <a:pt x="158937" y="9160"/>
                  </a:cubicBezTo>
                  <a:cubicBezTo>
                    <a:pt x="160999" y="5654"/>
                    <a:pt x="162786" y="4898"/>
                    <a:pt x="166705" y="5929"/>
                  </a:cubicBezTo>
                  <a:cubicBezTo>
                    <a:pt x="174542" y="7923"/>
                    <a:pt x="175573" y="9641"/>
                    <a:pt x="174404" y="18372"/>
                  </a:cubicBezTo>
                  <a:cubicBezTo>
                    <a:pt x="173717" y="23596"/>
                    <a:pt x="173098" y="28821"/>
                    <a:pt x="172479" y="34046"/>
                  </a:cubicBezTo>
                  <a:cubicBezTo>
                    <a:pt x="172410" y="34595"/>
                    <a:pt x="172410" y="35145"/>
                    <a:pt x="172479" y="35695"/>
                  </a:cubicBezTo>
                  <a:cubicBezTo>
                    <a:pt x="173373" y="41264"/>
                    <a:pt x="181828" y="45113"/>
                    <a:pt x="186434" y="41882"/>
                  </a:cubicBezTo>
                  <a:cubicBezTo>
                    <a:pt x="191659" y="38170"/>
                    <a:pt x="196677" y="34252"/>
                    <a:pt x="201764" y="30402"/>
                  </a:cubicBezTo>
                  <a:cubicBezTo>
                    <a:pt x="205476" y="27584"/>
                    <a:pt x="207333" y="27652"/>
                    <a:pt x="211045" y="30540"/>
                  </a:cubicBezTo>
                  <a:cubicBezTo>
                    <a:pt x="211526" y="30952"/>
                    <a:pt x="212007" y="31296"/>
                    <a:pt x="212488" y="31777"/>
                  </a:cubicBezTo>
                  <a:cubicBezTo>
                    <a:pt x="216819" y="35902"/>
                    <a:pt x="217025" y="37139"/>
                    <a:pt x="214069" y="42364"/>
                  </a:cubicBezTo>
                  <a:cubicBezTo>
                    <a:pt x="211251" y="47382"/>
                    <a:pt x="208570" y="52469"/>
                    <a:pt x="205614" y="57418"/>
                  </a:cubicBezTo>
                  <a:cubicBezTo>
                    <a:pt x="203483" y="61062"/>
                    <a:pt x="204445" y="64087"/>
                    <a:pt x="206783" y="67180"/>
                  </a:cubicBezTo>
                  <a:cubicBezTo>
                    <a:pt x="209120" y="70274"/>
                    <a:pt x="211801" y="71786"/>
                    <a:pt x="215719" y="70755"/>
                  </a:cubicBezTo>
                  <a:cubicBezTo>
                    <a:pt x="221769" y="69174"/>
                    <a:pt x="227818" y="67661"/>
                    <a:pt x="233799" y="66011"/>
                  </a:cubicBezTo>
                  <a:cubicBezTo>
                    <a:pt x="237649" y="64980"/>
                    <a:pt x="239367" y="65599"/>
                    <a:pt x="241498" y="68967"/>
                  </a:cubicBezTo>
                  <a:cubicBezTo>
                    <a:pt x="242461" y="70411"/>
                    <a:pt x="243286" y="71923"/>
                    <a:pt x="243836" y="73573"/>
                  </a:cubicBezTo>
                  <a:cubicBezTo>
                    <a:pt x="244867" y="76529"/>
                    <a:pt x="244385" y="78385"/>
                    <a:pt x="241911" y="80379"/>
                  </a:cubicBezTo>
                  <a:cubicBezTo>
                    <a:pt x="236755" y="84504"/>
                    <a:pt x="231668" y="88628"/>
                    <a:pt x="226443" y="92684"/>
                  </a:cubicBezTo>
                  <a:cubicBezTo>
                    <a:pt x="223831" y="94678"/>
                    <a:pt x="223144" y="97152"/>
                    <a:pt x="223694" y="100177"/>
                  </a:cubicBezTo>
                  <a:cubicBezTo>
                    <a:pt x="223900" y="101208"/>
                    <a:pt x="224244" y="102171"/>
                    <a:pt x="224519" y="103202"/>
                  </a:cubicBezTo>
                  <a:cubicBezTo>
                    <a:pt x="225412" y="106433"/>
                    <a:pt x="227543" y="108220"/>
                    <a:pt x="230843" y="108633"/>
                  </a:cubicBezTo>
                  <a:cubicBezTo>
                    <a:pt x="237099" y="109458"/>
                    <a:pt x="243354" y="110351"/>
                    <a:pt x="249541" y="111176"/>
                  </a:cubicBezTo>
                  <a:cubicBezTo>
                    <a:pt x="253254" y="111657"/>
                    <a:pt x="255178" y="113445"/>
                    <a:pt x="255591" y="117157"/>
                  </a:cubicBezTo>
                  <a:cubicBezTo>
                    <a:pt x="255797" y="118944"/>
                    <a:pt x="256003" y="120732"/>
                    <a:pt x="255797" y="122519"/>
                  </a:cubicBezTo>
                  <a:cubicBezTo>
                    <a:pt x="255453" y="125337"/>
                    <a:pt x="254010" y="126919"/>
                    <a:pt x="251398" y="127675"/>
                  </a:cubicBezTo>
                  <a:cubicBezTo>
                    <a:pt x="245554" y="129325"/>
                    <a:pt x="239642" y="130974"/>
                    <a:pt x="233799" y="132693"/>
                  </a:cubicBezTo>
                  <a:cubicBezTo>
                    <a:pt x="228093" y="134343"/>
                    <a:pt x="225481" y="138674"/>
                    <a:pt x="226650" y="144586"/>
                  </a:cubicBezTo>
                  <a:cubicBezTo>
                    <a:pt x="227062" y="146854"/>
                    <a:pt x="228368" y="148298"/>
                    <a:pt x="230293" y="149398"/>
                  </a:cubicBezTo>
                  <a:cubicBezTo>
                    <a:pt x="235655" y="152560"/>
                    <a:pt x="241017" y="155722"/>
                    <a:pt x="246448" y="158884"/>
                  </a:cubicBezTo>
                  <a:cubicBezTo>
                    <a:pt x="250435" y="161222"/>
                    <a:pt x="251054" y="162597"/>
                    <a:pt x="249954" y="167065"/>
                  </a:cubicBezTo>
                  <a:cubicBezTo>
                    <a:pt x="249885" y="167340"/>
                    <a:pt x="249885" y="167615"/>
                    <a:pt x="249816" y="167890"/>
                  </a:cubicBezTo>
                  <a:cubicBezTo>
                    <a:pt x="248166" y="173321"/>
                    <a:pt x="246310" y="176002"/>
                    <a:pt x="240123" y="174833"/>
                  </a:cubicBezTo>
                  <a:cubicBezTo>
                    <a:pt x="234555" y="173733"/>
                    <a:pt x="228849" y="173527"/>
                    <a:pt x="223212" y="172702"/>
                  </a:cubicBezTo>
                  <a:cubicBezTo>
                    <a:pt x="219225" y="172152"/>
                    <a:pt x="216613" y="173733"/>
                    <a:pt x="214688" y="177102"/>
                  </a:cubicBezTo>
                  <a:cubicBezTo>
                    <a:pt x="212695" y="180539"/>
                    <a:pt x="211801" y="183770"/>
                    <a:pt x="214551" y="187276"/>
                  </a:cubicBezTo>
                  <a:cubicBezTo>
                    <a:pt x="218263" y="192019"/>
                    <a:pt x="221838" y="196900"/>
                    <a:pt x="225481" y="201712"/>
                  </a:cubicBezTo>
                  <a:cubicBezTo>
                    <a:pt x="228506" y="205630"/>
                    <a:pt x="228506" y="207212"/>
                    <a:pt x="225481" y="211130"/>
                  </a:cubicBezTo>
                  <a:cubicBezTo>
                    <a:pt x="225343" y="211267"/>
                    <a:pt x="225206" y="211474"/>
                    <a:pt x="225068" y="211611"/>
                  </a:cubicBezTo>
                  <a:cubicBezTo>
                    <a:pt x="221081" y="215873"/>
                    <a:pt x="219500" y="217729"/>
                    <a:pt x="213245" y="213948"/>
                  </a:cubicBezTo>
                  <a:cubicBezTo>
                    <a:pt x="208432" y="211061"/>
                    <a:pt x="203345" y="208586"/>
                    <a:pt x="198602" y="205699"/>
                  </a:cubicBezTo>
                  <a:cubicBezTo>
                    <a:pt x="194684" y="203362"/>
                    <a:pt x="191659" y="204737"/>
                    <a:pt x="188565" y="207143"/>
                  </a:cubicBezTo>
                  <a:cubicBezTo>
                    <a:pt x="185472" y="209480"/>
                    <a:pt x="184234" y="212299"/>
                    <a:pt x="185334" y="216217"/>
                  </a:cubicBezTo>
                  <a:cubicBezTo>
                    <a:pt x="187053" y="222267"/>
                    <a:pt x="188565" y="228385"/>
                    <a:pt x="190078" y="234503"/>
                  </a:cubicBezTo>
                  <a:cubicBezTo>
                    <a:pt x="190903" y="237803"/>
                    <a:pt x="190215" y="239590"/>
                    <a:pt x="187397" y="241377"/>
                  </a:cubicBezTo>
                  <a:cubicBezTo>
                    <a:pt x="185884" y="242340"/>
                    <a:pt x="184303" y="243233"/>
                    <a:pt x="182585" y="243852"/>
                  </a:cubicBezTo>
                  <a:cubicBezTo>
                    <a:pt x="179560" y="244952"/>
                    <a:pt x="177360" y="244402"/>
                    <a:pt x="175366" y="241859"/>
                  </a:cubicBezTo>
                  <a:cubicBezTo>
                    <a:pt x="171585" y="237115"/>
                    <a:pt x="167805" y="232303"/>
                    <a:pt x="164024" y="227491"/>
                  </a:cubicBezTo>
                  <a:cubicBezTo>
                    <a:pt x="160380" y="222954"/>
                    <a:pt x="153781" y="222335"/>
                    <a:pt x="149381" y="226254"/>
                  </a:cubicBezTo>
                  <a:cubicBezTo>
                    <a:pt x="148213" y="227285"/>
                    <a:pt x="147663" y="228591"/>
                    <a:pt x="147456" y="230103"/>
                  </a:cubicBezTo>
                  <a:cubicBezTo>
                    <a:pt x="146563" y="236428"/>
                    <a:pt x="145532" y="242683"/>
                    <a:pt x="144844" y="249008"/>
                  </a:cubicBezTo>
                  <a:cubicBezTo>
                    <a:pt x="144432" y="252308"/>
                    <a:pt x="143126" y="254645"/>
                    <a:pt x="139895" y="255676"/>
                  </a:cubicBezTo>
                  <a:cubicBezTo>
                    <a:pt x="137145" y="255676"/>
                    <a:pt x="134326" y="255676"/>
                    <a:pt x="131577" y="255676"/>
                  </a:cubicBezTo>
                  <a:cubicBezTo>
                    <a:pt x="129652" y="254507"/>
                    <a:pt x="128552" y="252789"/>
                    <a:pt x="127933" y="250589"/>
                  </a:cubicBezTo>
                  <a:cubicBezTo>
                    <a:pt x="126283" y="244540"/>
                    <a:pt x="124427" y="238490"/>
                    <a:pt x="122777" y="232372"/>
                  </a:cubicBezTo>
                  <a:cubicBezTo>
                    <a:pt x="121884" y="229141"/>
                    <a:pt x="119890" y="227422"/>
                    <a:pt x="116659" y="227010"/>
                  </a:cubicBezTo>
                  <a:cubicBezTo>
                    <a:pt x="115422" y="226872"/>
                    <a:pt x="114184" y="226666"/>
                    <a:pt x="112947" y="226597"/>
                  </a:cubicBezTo>
                  <a:cubicBezTo>
                    <a:pt x="110060" y="226391"/>
                    <a:pt x="108066" y="227697"/>
                    <a:pt x="106622" y="230103"/>
                  </a:cubicBezTo>
                  <a:cubicBezTo>
                    <a:pt x="106072" y="230997"/>
                    <a:pt x="105591" y="231891"/>
                    <a:pt x="105041" y="232784"/>
                  </a:cubicBezTo>
                  <a:cubicBezTo>
                    <a:pt x="102154" y="237665"/>
                    <a:pt x="99335" y="242615"/>
                    <a:pt x="96380" y="247427"/>
                  </a:cubicBezTo>
                  <a:cubicBezTo>
                    <a:pt x="94798" y="250108"/>
                    <a:pt x="92873" y="250795"/>
                    <a:pt x="89849" y="250108"/>
                  </a:cubicBezTo>
                  <a:cubicBezTo>
                    <a:pt x="87993" y="249695"/>
                    <a:pt x="86274" y="249077"/>
                    <a:pt x="84555" y="248320"/>
                  </a:cubicBezTo>
                  <a:cubicBezTo>
                    <a:pt x="81531" y="246877"/>
                    <a:pt x="80568" y="245021"/>
                    <a:pt x="80981" y="241652"/>
                  </a:cubicBezTo>
                  <a:cubicBezTo>
                    <a:pt x="81737" y="235397"/>
                    <a:pt x="82356" y="229141"/>
                    <a:pt x="83249" y="222885"/>
                  </a:cubicBezTo>
                  <a:cubicBezTo>
                    <a:pt x="83868" y="218486"/>
                    <a:pt x="81531" y="216080"/>
                    <a:pt x="78094" y="214155"/>
                  </a:cubicBezTo>
                  <a:cubicBezTo>
                    <a:pt x="74725" y="212299"/>
                    <a:pt x="71700" y="212024"/>
                    <a:pt x="68538" y="214636"/>
                  </a:cubicBezTo>
                  <a:cubicBezTo>
                    <a:pt x="64139" y="218142"/>
                    <a:pt x="59533" y="221373"/>
                    <a:pt x="55133" y="224810"/>
                  </a:cubicBezTo>
                  <a:cubicBezTo>
                    <a:pt x="50665" y="228316"/>
                    <a:pt x="48740" y="229072"/>
                    <a:pt x="43240" y="224123"/>
                  </a:cubicBezTo>
                  <a:cubicBezTo>
                    <a:pt x="42897" y="223779"/>
                    <a:pt x="42553" y="223435"/>
                    <a:pt x="42209" y="223091"/>
                  </a:cubicBezTo>
                  <a:cubicBezTo>
                    <a:pt x="39528" y="220342"/>
                    <a:pt x="39253" y="218211"/>
                    <a:pt x="41178" y="214842"/>
                  </a:cubicBezTo>
                  <a:cubicBezTo>
                    <a:pt x="44134" y="209549"/>
                    <a:pt x="47159" y="204187"/>
                    <a:pt x="50115" y="198893"/>
                  </a:cubicBezTo>
                  <a:cubicBezTo>
                    <a:pt x="50940" y="197381"/>
                    <a:pt x="51833" y="195869"/>
                    <a:pt x="51627" y="194013"/>
                  </a:cubicBezTo>
                  <a:cubicBezTo>
                    <a:pt x="51146" y="188444"/>
                    <a:pt x="44959" y="184045"/>
                    <a:pt x="39597" y="185420"/>
                  </a:cubicBezTo>
                  <a:cubicBezTo>
                    <a:pt x="33410" y="187001"/>
                    <a:pt x="27223" y="188582"/>
                    <a:pt x="21105" y="190232"/>
                  </a:cubicBezTo>
                  <a:cubicBezTo>
                    <a:pt x="18630" y="190919"/>
                    <a:pt x="16774" y="190163"/>
                    <a:pt x="15193" y="188238"/>
                  </a:cubicBezTo>
                  <a:cubicBezTo>
                    <a:pt x="13887" y="186657"/>
                    <a:pt x="13062" y="184870"/>
                    <a:pt x="12237" y="183014"/>
                  </a:cubicBezTo>
                  <a:cubicBezTo>
                    <a:pt x="10862" y="179783"/>
                    <a:pt x="11481" y="177445"/>
                    <a:pt x="14230" y="175314"/>
                  </a:cubicBezTo>
                  <a:cubicBezTo>
                    <a:pt x="18767" y="171671"/>
                    <a:pt x="23373" y="168096"/>
                    <a:pt x="27910" y="164453"/>
                  </a:cubicBezTo>
                  <a:cubicBezTo>
                    <a:pt x="32722" y="160741"/>
                    <a:pt x="33135" y="159159"/>
                    <a:pt x="31554" y="153385"/>
                  </a:cubicBezTo>
                  <a:cubicBezTo>
                    <a:pt x="30454" y="149604"/>
                    <a:pt x="28185" y="147611"/>
                    <a:pt x="24198" y="147198"/>
                  </a:cubicBezTo>
                  <a:cubicBezTo>
                    <a:pt x="18424" y="146579"/>
                    <a:pt x="12718" y="145479"/>
                    <a:pt x="6943" y="144861"/>
                  </a:cubicBezTo>
                  <a:cubicBezTo>
                    <a:pt x="3644" y="144517"/>
                    <a:pt x="1306" y="143211"/>
                    <a:pt x="138" y="140049"/>
                  </a:cubicBezTo>
                  <a:cubicBezTo>
                    <a:pt x="0" y="137093"/>
                    <a:pt x="0" y="134343"/>
                    <a:pt x="0" y="131525"/>
                  </a:cubicBezTo>
                  <a:cubicBezTo>
                    <a:pt x="1100" y="129462"/>
                    <a:pt x="2819" y="128431"/>
                    <a:pt x="5019" y="127881"/>
                  </a:cubicBezTo>
                  <a:cubicBezTo>
                    <a:pt x="10931" y="126300"/>
                    <a:pt x="16705" y="124513"/>
                    <a:pt x="22617" y="122931"/>
                  </a:cubicBezTo>
                  <a:cubicBezTo>
                    <a:pt x="26192" y="121969"/>
                    <a:pt x="28323" y="119975"/>
                    <a:pt x="28667" y="116194"/>
                  </a:cubicBezTo>
                  <a:cubicBezTo>
                    <a:pt x="28735" y="115232"/>
                    <a:pt x="28873" y="114270"/>
                    <a:pt x="29010" y="113307"/>
                  </a:cubicBezTo>
                  <a:cubicBezTo>
                    <a:pt x="29354" y="110076"/>
                    <a:pt x="27910" y="107876"/>
                    <a:pt x="25229" y="106295"/>
                  </a:cubicBezTo>
                  <a:cubicBezTo>
                    <a:pt x="19867" y="103202"/>
                    <a:pt x="14574" y="100040"/>
                    <a:pt x="9281" y="96946"/>
                  </a:cubicBezTo>
                  <a:cubicBezTo>
                    <a:pt x="5362" y="94678"/>
                    <a:pt x="4675" y="92959"/>
                    <a:pt x="5843" y="88560"/>
                  </a:cubicBezTo>
                  <a:cubicBezTo>
                    <a:pt x="5981" y="88147"/>
                    <a:pt x="6050" y="87735"/>
                    <a:pt x="6187" y="87391"/>
                  </a:cubicBezTo>
                  <a:cubicBezTo>
                    <a:pt x="7906" y="81685"/>
                    <a:pt x="9418" y="80585"/>
                    <a:pt x="15261" y="81135"/>
                  </a:cubicBezTo>
                  <a:cubicBezTo>
                    <a:pt x="20898" y="81685"/>
                    <a:pt x="26535" y="82304"/>
                    <a:pt x="32173" y="83060"/>
                  </a:cubicBezTo>
                  <a:cubicBezTo>
                    <a:pt x="36641" y="83610"/>
                    <a:pt x="38566" y="82854"/>
                    <a:pt x="40834" y="79073"/>
                  </a:cubicBezTo>
                  <a:cubicBezTo>
                    <a:pt x="44065" y="73848"/>
                    <a:pt x="43928" y="72198"/>
                    <a:pt x="40147" y="67318"/>
                  </a:cubicBezTo>
                  <a:cubicBezTo>
                    <a:pt x="36572" y="62712"/>
                    <a:pt x="33066" y="58037"/>
                    <a:pt x="29629" y="53363"/>
                  </a:cubicBezTo>
                  <a:cubicBezTo>
                    <a:pt x="27567" y="50613"/>
                    <a:pt x="27567" y="48344"/>
                    <a:pt x="29629" y="45595"/>
                  </a:cubicBezTo>
                  <a:cubicBezTo>
                    <a:pt x="30660" y="44220"/>
                    <a:pt x="31760" y="42845"/>
                    <a:pt x="33066" y="41745"/>
                  </a:cubicBezTo>
                  <a:cubicBezTo>
                    <a:pt x="35678" y="39545"/>
                    <a:pt x="37466" y="39270"/>
                    <a:pt x="40422" y="40920"/>
                  </a:cubicBezTo>
                  <a:cubicBezTo>
                    <a:pt x="45646" y="43807"/>
                    <a:pt x="51008" y="46488"/>
                    <a:pt x="56027" y="49719"/>
                  </a:cubicBezTo>
                  <a:cubicBezTo>
                    <a:pt x="61801" y="53431"/>
                    <a:pt x="65788" y="50957"/>
                    <a:pt x="69982" y="45801"/>
                  </a:cubicBezTo>
                  <a:cubicBezTo>
                    <a:pt x="71357" y="44082"/>
                    <a:pt x="70875" y="41814"/>
                    <a:pt x="70325" y="39751"/>
                  </a:cubicBezTo>
                  <a:cubicBezTo>
                    <a:pt x="68813" y="33908"/>
                    <a:pt x="67301" y="28065"/>
                    <a:pt x="65788" y="22221"/>
                  </a:cubicBezTo>
                  <a:cubicBezTo>
                    <a:pt x="64688" y="18028"/>
                    <a:pt x="65376" y="16309"/>
                    <a:pt x="69088" y="14110"/>
                  </a:cubicBezTo>
                  <a:cubicBezTo>
                    <a:pt x="69913" y="13628"/>
                    <a:pt x="70738" y="13147"/>
                    <a:pt x="71632" y="12735"/>
                  </a:cubicBezTo>
                  <a:cubicBezTo>
                    <a:pt x="76100" y="10672"/>
                    <a:pt x="78094" y="11154"/>
                    <a:pt x="81118" y="15072"/>
                  </a:cubicBezTo>
                  <a:cubicBezTo>
                    <a:pt x="84762" y="19678"/>
                    <a:pt x="88405" y="24353"/>
                    <a:pt x="92049" y="28958"/>
                  </a:cubicBezTo>
                  <a:cubicBezTo>
                    <a:pt x="95486" y="33221"/>
                    <a:pt x="103529" y="33221"/>
                    <a:pt x="106966" y="28890"/>
                  </a:cubicBezTo>
                  <a:cubicBezTo>
                    <a:pt x="108410" y="27034"/>
                    <a:pt x="108410" y="24696"/>
                    <a:pt x="108754" y="22565"/>
                  </a:cubicBezTo>
                  <a:cubicBezTo>
                    <a:pt x="109578" y="17203"/>
                    <a:pt x="110266" y="11841"/>
                    <a:pt x="110953" y="6479"/>
                  </a:cubicBezTo>
                  <a:cubicBezTo>
                    <a:pt x="111503" y="2217"/>
                    <a:pt x="112672" y="1048"/>
                    <a:pt x="116934" y="292"/>
                  </a:cubicBezTo>
                  <a:cubicBezTo>
                    <a:pt x="118721" y="-52"/>
                    <a:pt x="120509" y="-52"/>
                    <a:pt x="122296" y="86"/>
                  </a:cubicBezTo>
                  <a:close/>
                </a:path>
              </a:pathLst>
            </a:custGeom>
            <a:solidFill>
              <a:schemeClr val="bg1"/>
            </a:solidFill>
            <a:ln w="5155" cap="flat">
              <a:noFill/>
              <a:prstDash val="solid"/>
              <a:miter/>
            </a:ln>
          </p:spPr>
          <p:txBody>
            <a:bodyPr rtlCol="0" anchor="ctr"/>
            <a:lstStyle/>
            <a:p>
              <a:endParaRPr lang="en-US"/>
            </a:p>
          </p:txBody>
        </p:sp>
      </p:grpSp>
      <p:grpSp>
        <p:nvGrpSpPr>
          <p:cNvPr id="39" name="Group 38">
            <a:extLst>
              <a:ext uri="{FF2B5EF4-FFF2-40B4-BE49-F238E27FC236}">
                <a16:creationId xmlns:a16="http://schemas.microsoft.com/office/drawing/2014/main" xmlns="" id="{3EE38B58-01FE-4D5B-B52B-DF7FB23D2B2C}"/>
              </a:ext>
            </a:extLst>
          </p:cNvPr>
          <p:cNvGrpSpPr/>
          <p:nvPr userDrawn="1"/>
        </p:nvGrpSpPr>
        <p:grpSpPr>
          <a:xfrm rot="17572368" flipH="1">
            <a:off x="1480750" y="1474295"/>
            <a:ext cx="487113" cy="1701453"/>
            <a:chOff x="391499" y="630207"/>
            <a:chExt cx="531848" cy="1593194"/>
          </a:xfrm>
        </p:grpSpPr>
        <p:sp>
          <p:nvSpPr>
            <p:cNvPr id="40" name="Rectangle: Rounded Corners 39">
              <a:extLst>
                <a:ext uri="{FF2B5EF4-FFF2-40B4-BE49-F238E27FC236}">
                  <a16:creationId xmlns:a16="http://schemas.microsoft.com/office/drawing/2014/main" xmlns="" id="{ADC60DCB-AA80-49A7-A330-6DEA44AF3C32}"/>
                </a:ext>
              </a:extLst>
            </p:cNvPr>
            <p:cNvSpPr/>
            <p:nvPr/>
          </p:nvSpPr>
          <p:spPr>
            <a:xfrm rot="20495611">
              <a:off x="400453" y="630207"/>
              <a:ext cx="522894" cy="1539139"/>
            </a:xfrm>
            <a:prstGeom prst="roundRect">
              <a:avLst>
                <a:gd name="adj" fmla="val 0"/>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Rounded Corners 40">
              <a:extLst>
                <a:ext uri="{FF2B5EF4-FFF2-40B4-BE49-F238E27FC236}">
                  <a16:creationId xmlns:a16="http://schemas.microsoft.com/office/drawing/2014/main" xmlns="" id="{8126044E-368C-440B-B94F-7A414E81ED0E}"/>
                </a:ext>
              </a:extLst>
            </p:cNvPr>
            <p:cNvSpPr/>
            <p:nvPr/>
          </p:nvSpPr>
          <p:spPr>
            <a:xfrm rot="20495611">
              <a:off x="391499" y="684262"/>
              <a:ext cx="191608" cy="1539139"/>
            </a:xfrm>
            <a:prstGeom prst="roundRect">
              <a:avLst>
                <a:gd name="adj" fmla="val 0"/>
              </a:avLst>
            </a:pr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2" name="Group 41">
            <a:extLst>
              <a:ext uri="{FF2B5EF4-FFF2-40B4-BE49-F238E27FC236}">
                <a16:creationId xmlns:a16="http://schemas.microsoft.com/office/drawing/2014/main" xmlns="" id="{C609EA3D-BF09-4750-8B89-52062CCAA8D8}"/>
              </a:ext>
            </a:extLst>
          </p:cNvPr>
          <p:cNvGrpSpPr/>
          <p:nvPr userDrawn="1"/>
        </p:nvGrpSpPr>
        <p:grpSpPr>
          <a:xfrm rot="9737426" flipH="1">
            <a:off x="2091150" y="2624217"/>
            <a:ext cx="514460" cy="514460"/>
            <a:chOff x="121429" y="411151"/>
            <a:chExt cx="607375" cy="607375"/>
          </a:xfrm>
        </p:grpSpPr>
        <p:sp>
          <p:nvSpPr>
            <p:cNvPr id="43" name="Oval 42">
              <a:extLst>
                <a:ext uri="{FF2B5EF4-FFF2-40B4-BE49-F238E27FC236}">
                  <a16:creationId xmlns:a16="http://schemas.microsoft.com/office/drawing/2014/main" xmlns="" id="{8CD88CA8-507A-4052-B3D1-5825B8BBAFFC}"/>
                </a:ext>
              </a:extLst>
            </p:cNvPr>
            <p:cNvSpPr/>
            <p:nvPr/>
          </p:nvSpPr>
          <p:spPr>
            <a:xfrm>
              <a:off x="121429" y="411151"/>
              <a:ext cx="607375" cy="607375"/>
            </a:xfrm>
            <a:prstGeom prst="ellipse">
              <a:avLst/>
            </a:prstGeom>
            <a:solidFill>
              <a:schemeClr val="accent2"/>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Freeform: Shape 43">
              <a:extLst>
                <a:ext uri="{FF2B5EF4-FFF2-40B4-BE49-F238E27FC236}">
                  <a16:creationId xmlns:a16="http://schemas.microsoft.com/office/drawing/2014/main" xmlns="" id="{29BC079D-A9B7-4437-8CA1-2DF8E7A33A14}"/>
                </a:ext>
              </a:extLst>
            </p:cNvPr>
            <p:cNvSpPr/>
            <p:nvPr/>
          </p:nvSpPr>
          <p:spPr>
            <a:xfrm>
              <a:off x="186933" y="476655"/>
              <a:ext cx="476367" cy="476367"/>
            </a:xfrm>
            <a:custGeom>
              <a:avLst/>
              <a:gdLst>
                <a:gd name="connsiteX0" fmla="*/ 977265 w 1950394"/>
                <a:gd name="connsiteY0" fmla="*/ 1954006 h 1950394"/>
                <a:gd name="connsiteX1" fmla="*/ 4 w 1950394"/>
                <a:gd name="connsiteY1" fmla="*/ 977261 h 1950394"/>
                <a:gd name="connsiteX2" fmla="*/ 976749 w 1950394"/>
                <a:gd name="connsiteY2" fmla="*/ 0 h 1950394"/>
                <a:gd name="connsiteX3" fmla="*/ 1953494 w 1950394"/>
                <a:gd name="connsiteY3" fmla="*/ 976229 h 1950394"/>
                <a:gd name="connsiteX4" fmla="*/ 977265 w 1950394"/>
                <a:gd name="connsiteY4" fmla="*/ 1954006 h 1950394"/>
                <a:gd name="connsiteX5" fmla="*/ 1198104 w 1950394"/>
                <a:gd name="connsiteY5" fmla="*/ 1613977 h 1950394"/>
                <a:gd name="connsiteX6" fmla="*/ 1221839 w 1950394"/>
                <a:gd name="connsiteY6" fmla="*/ 1574763 h 1950394"/>
                <a:gd name="connsiteX7" fmla="*/ 1240930 w 1950394"/>
                <a:gd name="connsiteY7" fmla="*/ 1566507 h 1950394"/>
                <a:gd name="connsiteX8" fmla="*/ 1257957 w 1950394"/>
                <a:gd name="connsiteY8" fmla="*/ 1569603 h 1950394"/>
                <a:gd name="connsiteX9" fmla="*/ 1298203 w 1950394"/>
                <a:gd name="connsiteY9" fmla="*/ 1624297 h 1950394"/>
                <a:gd name="connsiteX10" fmla="*/ 1311619 w 1950394"/>
                <a:gd name="connsiteY10" fmla="*/ 1629456 h 1950394"/>
                <a:gd name="connsiteX11" fmla="*/ 1375084 w 1950394"/>
                <a:gd name="connsiteY11" fmla="*/ 1592822 h 1950394"/>
                <a:gd name="connsiteX12" fmla="*/ 1377148 w 1950394"/>
                <a:gd name="connsiteY12" fmla="*/ 1578891 h 1950394"/>
                <a:gd name="connsiteX13" fmla="*/ 1349285 w 1950394"/>
                <a:gd name="connsiteY13" fmla="*/ 1515426 h 1950394"/>
                <a:gd name="connsiteX14" fmla="*/ 1353413 w 1950394"/>
                <a:gd name="connsiteY14" fmla="*/ 1502010 h 1950394"/>
                <a:gd name="connsiteX15" fmla="*/ 1385919 w 1950394"/>
                <a:gd name="connsiteY15" fmla="*/ 1476727 h 1950394"/>
                <a:gd name="connsiteX16" fmla="*/ 1400883 w 1950394"/>
                <a:gd name="connsiteY16" fmla="*/ 1476727 h 1950394"/>
                <a:gd name="connsiteX17" fmla="*/ 1452996 w 1950394"/>
                <a:gd name="connsiteY17" fmla="*/ 1518005 h 1950394"/>
                <a:gd name="connsiteX18" fmla="*/ 1470024 w 1950394"/>
                <a:gd name="connsiteY18" fmla="*/ 1519553 h 1950394"/>
                <a:gd name="connsiteX19" fmla="*/ 1519041 w 1950394"/>
                <a:gd name="connsiteY19" fmla="*/ 1470535 h 1950394"/>
                <a:gd name="connsiteX20" fmla="*/ 1518010 w 1950394"/>
                <a:gd name="connsiteY20" fmla="*/ 1453508 h 1950394"/>
                <a:gd name="connsiteX21" fmla="*/ 1475699 w 1950394"/>
                <a:gd name="connsiteY21" fmla="*/ 1400363 h 1950394"/>
                <a:gd name="connsiteX22" fmla="*/ 1476215 w 1950394"/>
                <a:gd name="connsiteY22" fmla="*/ 1386431 h 1950394"/>
                <a:gd name="connsiteX23" fmla="*/ 1501498 w 1950394"/>
                <a:gd name="connsiteY23" fmla="*/ 1353925 h 1950394"/>
                <a:gd name="connsiteX24" fmla="*/ 1515946 w 1950394"/>
                <a:gd name="connsiteY24" fmla="*/ 1349797 h 1950394"/>
                <a:gd name="connsiteX25" fmla="*/ 1579411 w 1950394"/>
                <a:gd name="connsiteY25" fmla="*/ 1377660 h 1950394"/>
                <a:gd name="connsiteX26" fmla="*/ 1592310 w 1950394"/>
                <a:gd name="connsiteY26" fmla="*/ 1375596 h 1950394"/>
                <a:gd name="connsiteX27" fmla="*/ 1628945 w 1950394"/>
                <a:gd name="connsiteY27" fmla="*/ 1312130 h 1950394"/>
                <a:gd name="connsiteX28" fmla="*/ 1623785 w 1950394"/>
                <a:gd name="connsiteY28" fmla="*/ 1298199 h 1950394"/>
                <a:gd name="connsiteX29" fmla="*/ 1577863 w 1950394"/>
                <a:gd name="connsiteY29" fmla="*/ 1265692 h 1950394"/>
                <a:gd name="connsiteX30" fmla="*/ 1571155 w 1950394"/>
                <a:gd name="connsiteY30" fmla="*/ 1230090 h 1950394"/>
                <a:gd name="connsiteX31" fmla="*/ 1579927 w 1950394"/>
                <a:gd name="connsiteY31" fmla="*/ 1208419 h 1950394"/>
                <a:gd name="connsiteX32" fmla="*/ 1596438 w 1950394"/>
                <a:gd name="connsiteY32" fmla="*/ 1197583 h 1950394"/>
                <a:gd name="connsiteX33" fmla="*/ 1660935 w 1950394"/>
                <a:gd name="connsiteY33" fmla="*/ 1207387 h 1950394"/>
                <a:gd name="connsiteX34" fmla="*/ 1675383 w 1950394"/>
                <a:gd name="connsiteY34" fmla="*/ 1201195 h 1950394"/>
                <a:gd name="connsiteX35" fmla="*/ 1693442 w 1950394"/>
                <a:gd name="connsiteY35" fmla="*/ 1132570 h 1950394"/>
                <a:gd name="connsiteX36" fmla="*/ 1684154 w 1950394"/>
                <a:gd name="connsiteY36" fmla="*/ 1119155 h 1950394"/>
                <a:gd name="connsiteX37" fmla="*/ 1621205 w 1950394"/>
                <a:gd name="connsiteY37" fmla="*/ 1093872 h 1950394"/>
                <a:gd name="connsiteX38" fmla="*/ 1614497 w 1950394"/>
                <a:gd name="connsiteY38" fmla="*/ 1083037 h 1950394"/>
                <a:gd name="connsiteX39" fmla="*/ 1620173 w 1950394"/>
                <a:gd name="connsiteY39" fmla="*/ 1042274 h 1950394"/>
                <a:gd name="connsiteX40" fmla="*/ 1632557 w 1950394"/>
                <a:gd name="connsiteY40" fmla="*/ 1029891 h 1950394"/>
                <a:gd name="connsiteX41" fmla="*/ 1696022 w 1950394"/>
                <a:gd name="connsiteY41" fmla="*/ 1022667 h 1950394"/>
                <a:gd name="connsiteX42" fmla="*/ 1709437 w 1950394"/>
                <a:gd name="connsiteY42" fmla="*/ 1010800 h 1950394"/>
                <a:gd name="connsiteX43" fmla="*/ 1709437 w 1950394"/>
                <a:gd name="connsiteY43" fmla="*/ 943723 h 1950394"/>
                <a:gd name="connsiteX44" fmla="*/ 1694990 w 1950394"/>
                <a:gd name="connsiteY44" fmla="*/ 931339 h 1950394"/>
                <a:gd name="connsiteX45" fmla="*/ 1650616 w 1950394"/>
                <a:gd name="connsiteY45" fmla="*/ 928243 h 1950394"/>
                <a:gd name="connsiteX46" fmla="*/ 1618109 w 1950394"/>
                <a:gd name="connsiteY46" fmla="*/ 892125 h 1950394"/>
                <a:gd name="connsiteX47" fmla="*/ 1615013 w 1950394"/>
                <a:gd name="connsiteY47" fmla="*/ 874582 h 1950394"/>
                <a:gd name="connsiteX48" fmla="*/ 1622753 w 1950394"/>
                <a:gd name="connsiteY48" fmla="*/ 859102 h 1950394"/>
                <a:gd name="connsiteX49" fmla="*/ 1684670 w 1950394"/>
                <a:gd name="connsiteY49" fmla="*/ 834851 h 1950394"/>
                <a:gd name="connsiteX50" fmla="*/ 1693442 w 1950394"/>
                <a:gd name="connsiteY50" fmla="*/ 821952 h 1950394"/>
                <a:gd name="connsiteX51" fmla="*/ 1674867 w 1950394"/>
                <a:gd name="connsiteY51" fmla="*/ 753327 h 1950394"/>
                <a:gd name="connsiteX52" fmla="*/ 1659903 w 1950394"/>
                <a:gd name="connsiteY52" fmla="*/ 746619 h 1950394"/>
                <a:gd name="connsiteX53" fmla="*/ 1594374 w 1950394"/>
                <a:gd name="connsiteY53" fmla="*/ 756423 h 1950394"/>
                <a:gd name="connsiteX54" fmla="*/ 1580443 w 1950394"/>
                <a:gd name="connsiteY54" fmla="*/ 747651 h 1950394"/>
                <a:gd name="connsiteX55" fmla="*/ 1565995 w 1950394"/>
                <a:gd name="connsiteY55" fmla="*/ 713081 h 1950394"/>
                <a:gd name="connsiteX56" fmla="*/ 1570123 w 1950394"/>
                <a:gd name="connsiteY56" fmla="*/ 696054 h 1950394"/>
                <a:gd name="connsiteX57" fmla="*/ 1623269 w 1950394"/>
                <a:gd name="connsiteY57" fmla="*/ 656323 h 1950394"/>
                <a:gd name="connsiteX58" fmla="*/ 1628429 w 1950394"/>
                <a:gd name="connsiteY58" fmla="*/ 641876 h 1950394"/>
                <a:gd name="connsiteX59" fmla="*/ 1592310 w 1950394"/>
                <a:gd name="connsiteY59" fmla="*/ 579443 h 1950394"/>
                <a:gd name="connsiteX60" fmla="*/ 1578379 w 1950394"/>
                <a:gd name="connsiteY60" fmla="*/ 576863 h 1950394"/>
                <a:gd name="connsiteX61" fmla="*/ 1532457 w 1950394"/>
                <a:gd name="connsiteY61" fmla="*/ 599050 h 1950394"/>
                <a:gd name="connsiteX62" fmla="*/ 1490147 w 1950394"/>
                <a:gd name="connsiteY62" fmla="*/ 585118 h 1950394"/>
                <a:gd name="connsiteX63" fmla="*/ 1477247 w 1950394"/>
                <a:gd name="connsiteY63" fmla="*/ 569123 h 1950394"/>
                <a:gd name="connsiteX64" fmla="*/ 1476731 w 1950394"/>
                <a:gd name="connsiteY64" fmla="*/ 552096 h 1950394"/>
                <a:gd name="connsiteX65" fmla="*/ 1518525 w 1950394"/>
                <a:gd name="connsiteY65" fmla="*/ 499982 h 1950394"/>
                <a:gd name="connsiteX66" fmla="*/ 1519557 w 1950394"/>
                <a:gd name="connsiteY66" fmla="*/ 483987 h 1950394"/>
                <a:gd name="connsiteX67" fmla="*/ 1470540 w 1950394"/>
                <a:gd name="connsiteY67" fmla="*/ 434453 h 1950394"/>
                <a:gd name="connsiteX68" fmla="*/ 1452480 w 1950394"/>
                <a:gd name="connsiteY68" fmla="*/ 436001 h 1950394"/>
                <a:gd name="connsiteX69" fmla="*/ 1418942 w 1950394"/>
                <a:gd name="connsiteY69" fmla="*/ 465412 h 1950394"/>
                <a:gd name="connsiteX70" fmla="*/ 1369408 w 1950394"/>
                <a:gd name="connsiteY70" fmla="*/ 463348 h 1950394"/>
                <a:gd name="connsiteX71" fmla="*/ 1354961 w 1950394"/>
                <a:gd name="connsiteY71" fmla="*/ 452512 h 1950394"/>
                <a:gd name="connsiteX72" fmla="*/ 1349801 w 1950394"/>
                <a:gd name="connsiteY72" fmla="*/ 436001 h 1950394"/>
                <a:gd name="connsiteX73" fmla="*/ 1377148 w 1950394"/>
                <a:gd name="connsiteY73" fmla="*/ 374084 h 1950394"/>
                <a:gd name="connsiteX74" fmla="*/ 1374052 w 1950394"/>
                <a:gd name="connsiteY74" fmla="*/ 360152 h 1950394"/>
                <a:gd name="connsiteX75" fmla="*/ 1312651 w 1950394"/>
                <a:gd name="connsiteY75" fmla="*/ 324550 h 1950394"/>
                <a:gd name="connsiteX76" fmla="*/ 1296655 w 1950394"/>
                <a:gd name="connsiteY76" fmla="*/ 329193 h 1950394"/>
                <a:gd name="connsiteX77" fmla="*/ 1256925 w 1950394"/>
                <a:gd name="connsiteY77" fmla="*/ 382855 h 1950394"/>
                <a:gd name="connsiteX78" fmla="*/ 1238866 w 1950394"/>
                <a:gd name="connsiteY78" fmla="*/ 386467 h 1950394"/>
                <a:gd name="connsiteX79" fmla="*/ 1206875 w 1950394"/>
                <a:gd name="connsiteY79" fmla="*/ 373052 h 1950394"/>
                <a:gd name="connsiteX80" fmla="*/ 1196556 w 1950394"/>
                <a:gd name="connsiteY80" fmla="*/ 357572 h 1950394"/>
                <a:gd name="connsiteX81" fmla="*/ 1206359 w 1950394"/>
                <a:gd name="connsiteY81" fmla="*/ 293075 h 1950394"/>
                <a:gd name="connsiteX82" fmla="*/ 1199652 w 1950394"/>
                <a:gd name="connsiteY82" fmla="*/ 278112 h 1950394"/>
                <a:gd name="connsiteX83" fmla="*/ 1131027 w 1950394"/>
                <a:gd name="connsiteY83" fmla="*/ 259537 h 1950394"/>
                <a:gd name="connsiteX84" fmla="*/ 1118127 w 1950394"/>
                <a:gd name="connsiteY84" fmla="*/ 268308 h 1950394"/>
                <a:gd name="connsiteX85" fmla="*/ 1093360 w 1950394"/>
                <a:gd name="connsiteY85" fmla="*/ 331258 h 1950394"/>
                <a:gd name="connsiteX86" fmla="*/ 1079945 w 1950394"/>
                <a:gd name="connsiteY86" fmla="*/ 338481 h 1950394"/>
                <a:gd name="connsiteX87" fmla="*/ 1042794 w 1950394"/>
                <a:gd name="connsiteY87" fmla="*/ 333837 h 1950394"/>
                <a:gd name="connsiteX88" fmla="*/ 1028347 w 1950394"/>
                <a:gd name="connsiteY88" fmla="*/ 320422 h 1950394"/>
                <a:gd name="connsiteX89" fmla="*/ 1021123 w 1950394"/>
                <a:gd name="connsiteY89" fmla="*/ 257989 h 1950394"/>
                <a:gd name="connsiteX90" fmla="*/ 1008740 w 1950394"/>
                <a:gd name="connsiteY90" fmla="*/ 243541 h 1950394"/>
                <a:gd name="connsiteX91" fmla="*/ 941663 w 1950394"/>
                <a:gd name="connsiteY91" fmla="*/ 243541 h 1950394"/>
                <a:gd name="connsiteX92" fmla="*/ 929795 w 1950394"/>
                <a:gd name="connsiteY92" fmla="*/ 256957 h 1950394"/>
                <a:gd name="connsiteX93" fmla="*/ 922572 w 1950394"/>
                <a:gd name="connsiteY93" fmla="*/ 320422 h 1950394"/>
                <a:gd name="connsiteX94" fmla="*/ 909156 w 1950394"/>
                <a:gd name="connsiteY94" fmla="*/ 333321 h 1950394"/>
                <a:gd name="connsiteX95" fmla="*/ 872006 w 1950394"/>
                <a:gd name="connsiteY95" fmla="*/ 337965 h 1950394"/>
                <a:gd name="connsiteX96" fmla="*/ 857559 w 1950394"/>
                <a:gd name="connsiteY96" fmla="*/ 330226 h 1950394"/>
                <a:gd name="connsiteX97" fmla="*/ 833308 w 1950394"/>
                <a:gd name="connsiteY97" fmla="*/ 268308 h 1950394"/>
                <a:gd name="connsiteX98" fmla="*/ 819892 w 1950394"/>
                <a:gd name="connsiteY98" fmla="*/ 259021 h 1950394"/>
                <a:gd name="connsiteX99" fmla="*/ 753847 w 1950394"/>
                <a:gd name="connsiteY99" fmla="*/ 276564 h 1950394"/>
                <a:gd name="connsiteX100" fmla="*/ 745591 w 1950394"/>
                <a:gd name="connsiteY100" fmla="*/ 293075 h 1950394"/>
                <a:gd name="connsiteX101" fmla="*/ 754879 w 1950394"/>
                <a:gd name="connsiteY101" fmla="*/ 339513 h 1950394"/>
                <a:gd name="connsiteX102" fmla="*/ 728564 w 1950394"/>
                <a:gd name="connsiteY102" fmla="*/ 378728 h 1950394"/>
                <a:gd name="connsiteX103" fmla="*/ 712053 w 1950394"/>
                <a:gd name="connsiteY103" fmla="*/ 385951 h 1950394"/>
                <a:gd name="connsiteX104" fmla="*/ 695026 w 1950394"/>
                <a:gd name="connsiteY104" fmla="*/ 382855 h 1950394"/>
                <a:gd name="connsiteX105" fmla="*/ 654779 w 1950394"/>
                <a:gd name="connsiteY105" fmla="*/ 328161 h 1950394"/>
                <a:gd name="connsiteX106" fmla="*/ 641364 w 1950394"/>
                <a:gd name="connsiteY106" fmla="*/ 323002 h 1950394"/>
                <a:gd name="connsiteX107" fmla="*/ 577899 w 1950394"/>
                <a:gd name="connsiteY107" fmla="*/ 359636 h 1950394"/>
                <a:gd name="connsiteX108" fmla="*/ 574803 w 1950394"/>
                <a:gd name="connsiteY108" fmla="*/ 372536 h 1950394"/>
                <a:gd name="connsiteX109" fmla="*/ 602666 w 1950394"/>
                <a:gd name="connsiteY109" fmla="*/ 435485 h 1950394"/>
                <a:gd name="connsiteX110" fmla="*/ 598022 w 1950394"/>
                <a:gd name="connsiteY110" fmla="*/ 450964 h 1950394"/>
                <a:gd name="connsiteX111" fmla="*/ 567579 w 1950394"/>
                <a:gd name="connsiteY111" fmla="*/ 474699 h 1950394"/>
                <a:gd name="connsiteX112" fmla="*/ 550552 w 1950394"/>
                <a:gd name="connsiteY112" fmla="*/ 474699 h 1950394"/>
                <a:gd name="connsiteX113" fmla="*/ 498438 w 1950394"/>
                <a:gd name="connsiteY113" fmla="*/ 432905 h 1950394"/>
                <a:gd name="connsiteX114" fmla="*/ 483475 w 1950394"/>
                <a:gd name="connsiteY114" fmla="*/ 431357 h 1950394"/>
                <a:gd name="connsiteX115" fmla="*/ 432393 w 1950394"/>
                <a:gd name="connsiteY115" fmla="*/ 482439 h 1950394"/>
                <a:gd name="connsiteX116" fmla="*/ 433425 w 1950394"/>
                <a:gd name="connsiteY116" fmla="*/ 497402 h 1950394"/>
                <a:gd name="connsiteX117" fmla="*/ 475735 w 1950394"/>
                <a:gd name="connsiteY117" fmla="*/ 550032 h 1950394"/>
                <a:gd name="connsiteX118" fmla="*/ 475219 w 1950394"/>
                <a:gd name="connsiteY118" fmla="*/ 566027 h 1950394"/>
                <a:gd name="connsiteX119" fmla="*/ 450968 w 1950394"/>
                <a:gd name="connsiteY119" fmla="*/ 597502 h 1950394"/>
                <a:gd name="connsiteX120" fmla="*/ 437553 w 1950394"/>
                <a:gd name="connsiteY120" fmla="*/ 601629 h 1950394"/>
                <a:gd name="connsiteX121" fmla="*/ 373056 w 1950394"/>
                <a:gd name="connsiteY121" fmla="*/ 573251 h 1950394"/>
                <a:gd name="connsiteX122" fmla="*/ 360156 w 1950394"/>
                <a:gd name="connsiteY122" fmla="*/ 575315 h 1950394"/>
                <a:gd name="connsiteX123" fmla="*/ 323522 w 1950394"/>
                <a:gd name="connsiteY123" fmla="*/ 638780 h 1950394"/>
                <a:gd name="connsiteX124" fmla="*/ 328166 w 1950394"/>
                <a:gd name="connsiteY124" fmla="*/ 652711 h 1950394"/>
                <a:gd name="connsiteX125" fmla="*/ 374088 w 1950394"/>
                <a:gd name="connsiteY125" fmla="*/ 685218 h 1950394"/>
                <a:gd name="connsiteX126" fmla="*/ 380795 w 1950394"/>
                <a:gd name="connsiteY126" fmla="*/ 720820 h 1950394"/>
                <a:gd name="connsiteX127" fmla="*/ 372024 w 1950394"/>
                <a:gd name="connsiteY127" fmla="*/ 742492 h 1950394"/>
                <a:gd name="connsiteX128" fmla="*/ 355513 w 1950394"/>
                <a:gd name="connsiteY128" fmla="*/ 753327 h 1950394"/>
                <a:gd name="connsiteX129" fmla="*/ 291015 w 1950394"/>
                <a:gd name="connsiteY129" fmla="*/ 743523 h 1950394"/>
                <a:gd name="connsiteX130" fmla="*/ 276568 w 1950394"/>
                <a:gd name="connsiteY130" fmla="*/ 751263 h 1950394"/>
                <a:gd name="connsiteX131" fmla="*/ 258509 w 1950394"/>
                <a:gd name="connsiteY131" fmla="*/ 818340 h 1950394"/>
                <a:gd name="connsiteX132" fmla="*/ 267796 w 1950394"/>
                <a:gd name="connsiteY132" fmla="*/ 831756 h 1950394"/>
                <a:gd name="connsiteX133" fmla="*/ 330746 w 1950394"/>
                <a:gd name="connsiteY133" fmla="*/ 857038 h 1950394"/>
                <a:gd name="connsiteX134" fmla="*/ 337453 w 1950394"/>
                <a:gd name="connsiteY134" fmla="*/ 869422 h 1950394"/>
                <a:gd name="connsiteX135" fmla="*/ 332810 w 1950394"/>
                <a:gd name="connsiteY135" fmla="*/ 906572 h 1950394"/>
                <a:gd name="connsiteX136" fmla="*/ 318878 w 1950394"/>
                <a:gd name="connsiteY136" fmla="*/ 922052 h 1950394"/>
                <a:gd name="connsiteX137" fmla="*/ 256445 w 1950394"/>
                <a:gd name="connsiteY137" fmla="*/ 929275 h 1950394"/>
                <a:gd name="connsiteX138" fmla="*/ 242514 w 1950394"/>
                <a:gd name="connsiteY138" fmla="*/ 942175 h 1950394"/>
                <a:gd name="connsiteX139" fmla="*/ 242514 w 1950394"/>
                <a:gd name="connsiteY139" fmla="*/ 1006672 h 1950394"/>
                <a:gd name="connsiteX140" fmla="*/ 257993 w 1950394"/>
                <a:gd name="connsiteY140" fmla="*/ 1020603 h 1950394"/>
                <a:gd name="connsiteX141" fmla="*/ 321458 w 1950394"/>
                <a:gd name="connsiteY141" fmla="*/ 1028343 h 1950394"/>
                <a:gd name="connsiteX142" fmla="*/ 331778 w 1950394"/>
                <a:gd name="connsiteY142" fmla="*/ 1039694 h 1950394"/>
                <a:gd name="connsiteX143" fmla="*/ 336937 w 1950394"/>
                <a:gd name="connsiteY143" fmla="*/ 1077877 h 1950394"/>
                <a:gd name="connsiteX144" fmla="*/ 329198 w 1950394"/>
                <a:gd name="connsiteY144" fmla="*/ 1093356 h 1950394"/>
                <a:gd name="connsiteX145" fmla="*/ 265733 w 1950394"/>
                <a:gd name="connsiteY145" fmla="*/ 1117607 h 1950394"/>
                <a:gd name="connsiteX146" fmla="*/ 257993 w 1950394"/>
                <a:gd name="connsiteY146" fmla="*/ 1129990 h 1950394"/>
                <a:gd name="connsiteX147" fmla="*/ 276568 w 1950394"/>
                <a:gd name="connsiteY147" fmla="*/ 1198615 h 1950394"/>
                <a:gd name="connsiteX148" fmla="*/ 291531 w 1950394"/>
                <a:gd name="connsiteY148" fmla="*/ 1205839 h 1950394"/>
                <a:gd name="connsiteX149" fmla="*/ 345709 w 1950394"/>
                <a:gd name="connsiteY149" fmla="*/ 1196035 h 1950394"/>
                <a:gd name="connsiteX150" fmla="*/ 375636 w 1950394"/>
                <a:gd name="connsiteY150" fmla="*/ 1216675 h 1950394"/>
                <a:gd name="connsiteX151" fmla="*/ 384407 w 1950394"/>
                <a:gd name="connsiteY151" fmla="*/ 1236798 h 1950394"/>
                <a:gd name="connsiteX152" fmla="*/ 379764 w 1950394"/>
                <a:gd name="connsiteY152" fmla="*/ 1257953 h 1950394"/>
                <a:gd name="connsiteX153" fmla="*/ 327134 w 1950394"/>
                <a:gd name="connsiteY153" fmla="*/ 1296651 h 1950394"/>
                <a:gd name="connsiteX154" fmla="*/ 322490 w 1950394"/>
                <a:gd name="connsiteY154" fmla="*/ 1310583 h 1950394"/>
                <a:gd name="connsiteX155" fmla="*/ 359124 w 1950394"/>
                <a:gd name="connsiteY155" fmla="*/ 1374048 h 1950394"/>
                <a:gd name="connsiteX156" fmla="*/ 370992 w 1950394"/>
                <a:gd name="connsiteY156" fmla="*/ 1376628 h 1950394"/>
                <a:gd name="connsiteX157" fmla="*/ 433941 w 1950394"/>
                <a:gd name="connsiteY157" fmla="*/ 1348765 h 1950394"/>
                <a:gd name="connsiteX158" fmla="*/ 450452 w 1950394"/>
                <a:gd name="connsiteY158" fmla="*/ 1353925 h 1950394"/>
                <a:gd name="connsiteX159" fmla="*/ 474187 w 1950394"/>
                <a:gd name="connsiteY159" fmla="*/ 1384367 h 1950394"/>
                <a:gd name="connsiteX160" fmla="*/ 475219 w 1950394"/>
                <a:gd name="connsiteY160" fmla="*/ 1399331 h 1950394"/>
                <a:gd name="connsiteX161" fmla="*/ 432909 w 1950394"/>
                <a:gd name="connsiteY161" fmla="*/ 1452476 h 1950394"/>
                <a:gd name="connsiteX162" fmla="*/ 431877 w 1950394"/>
                <a:gd name="connsiteY162" fmla="*/ 1468471 h 1950394"/>
                <a:gd name="connsiteX163" fmla="*/ 481927 w 1950394"/>
                <a:gd name="connsiteY163" fmla="*/ 1518521 h 1950394"/>
                <a:gd name="connsiteX164" fmla="*/ 497922 w 1950394"/>
                <a:gd name="connsiteY164" fmla="*/ 1517489 h 1950394"/>
                <a:gd name="connsiteX165" fmla="*/ 550036 w 1950394"/>
                <a:gd name="connsiteY165" fmla="*/ 1475695 h 1950394"/>
                <a:gd name="connsiteX166" fmla="*/ 567063 w 1950394"/>
                <a:gd name="connsiteY166" fmla="*/ 1476211 h 1950394"/>
                <a:gd name="connsiteX167" fmla="*/ 596474 w 1950394"/>
                <a:gd name="connsiteY167" fmla="*/ 1498914 h 1950394"/>
                <a:gd name="connsiteX168" fmla="*/ 601634 w 1950394"/>
                <a:gd name="connsiteY168" fmla="*/ 1515426 h 1950394"/>
                <a:gd name="connsiteX169" fmla="*/ 574287 w 1950394"/>
                <a:gd name="connsiteY169" fmla="*/ 1577343 h 1950394"/>
                <a:gd name="connsiteX170" fmla="*/ 576867 w 1950394"/>
                <a:gd name="connsiteY170" fmla="*/ 1591274 h 1950394"/>
                <a:gd name="connsiteX171" fmla="*/ 639300 w 1950394"/>
                <a:gd name="connsiteY171" fmla="*/ 1627393 h 1950394"/>
                <a:gd name="connsiteX172" fmla="*/ 653747 w 1950394"/>
                <a:gd name="connsiteY172" fmla="*/ 1622233 h 1950394"/>
                <a:gd name="connsiteX173" fmla="*/ 693478 w 1950394"/>
                <a:gd name="connsiteY173" fmla="*/ 1568571 h 1950394"/>
                <a:gd name="connsiteX174" fmla="*/ 711537 w 1950394"/>
                <a:gd name="connsiteY174" fmla="*/ 1564959 h 1950394"/>
                <a:gd name="connsiteX175" fmla="*/ 743528 w 1950394"/>
                <a:gd name="connsiteY175" fmla="*/ 1578375 h 1950394"/>
                <a:gd name="connsiteX176" fmla="*/ 753847 w 1950394"/>
                <a:gd name="connsiteY176" fmla="*/ 1593854 h 1950394"/>
                <a:gd name="connsiteX177" fmla="*/ 744044 w 1950394"/>
                <a:gd name="connsiteY177" fmla="*/ 1658351 h 1950394"/>
                <a:gd name="connsiteX178" fmla="*/ 752299 w 1950394"/>
                <a:gd name="connsiteY178" fmla="*/ 1673831 h 1950394"/>
                <a:gd name="connsiteX179" fmla="*/ 818344 w 1950394"/>
                <a:gd name="connsiteY179" fmla="*/ 1691374 h 1950394"/>
                <a:gd name="connsiteX180" fmla="*/ 832276 w 1950394"/>
                <a:gd name="connsiteY180" fmla="*/ 1682602 h 1950394"/>
                <a:gd name="connsiteX181" fmla="*/ 857043 w 1950394"/>
                <a:gd name="connsiteY181" fmla="*/ 1619653 h 1950394"/>
                <a:gd name="connsiteX182" fmla="*/ 868910 w 1950394"/>
                <a:gd name="connsiteY182" fmla="*/ 1612429 h 1950394"/>
                <a:gd name="connsiteX183" fmla="*/ 908640 w 1950394"/>
                <a:gd name="connsiteY183" fmla="*/ 1617589 h 1950394"/>
                <a:gd name="connsiteX184" fmla="*/ 922056 w 1950394"/>
                <a:gd name="connsiteY184" fmla="*/ 1630488 h 1950394"/>
                <a:gd name="connsiteX185" fmla="*/ 929279 w 1950394"/>
                <a:gd name="connsiteY185" fmla="*/ 1692922 h 1950394"/>
                <a:gd name="connsiteX186" fmla="*/ 942695 w 1950394"/>
                <a:gd name="connsiteY186" fmla="*/ 1707369 h 1950394"/>
                <a:gd name="connsiteX187" fmla="*/ 1007192 w 1950394"/>
                <a:gd name="connsiteY187" fmla="*/ 1707369 h 1950394"/>
                <a:gd name="connsiteX188" fmla="*/ 1020607 w 1950394"/>
                <a:gd name="connsiteY188" fmla="*/ 1692406 h 1950394"/>
                <a:gd name="connsiteX189" fmla="*/ 1028347 w 1950394"/>
                <a:gd name="connsiteY189" fmla="*/ 1628941 h 1950394"/>
                <a:gd name="connsiteX190" fmla="*/ 1040215 w 1950394"/>
                <a:gd name="connsiteY190" fmla="*/ 1617589 h 1950394"/>
                <a:gd name="connsiteX191" fmla="*/ 1078397 w 1950394"/>
                <a:gd name="connsiteY191" fmla="*/ 1612429 h 1950394"/>
                <a:gd name="connsiteX192" fmla="*/ 1092844 w 1950394"/>
                <a:gd name="connsiteY192" fmla="*/ 1619653 h 1950394"/>
                <a:gd name="connsiteX193" fmla="*/ 1117095 w 1950394"/>
                <a:gd name="connsiteY193" fmla="*/ 1681570 h 1950394"/>
                <a:gd name="connsiteX194" fmla="*/ 1130511 w 1950394"/>
                <a:gd name="connsiteY194" fmla="*/ 1690858 h 1950394"/>
                <a:gd name="connsiteX195" fmla="*/ 1196556 w 1950394"/>
                <a:gd name="connsiteY195" fmla="*/ 1673315 h 1950394"/>
                <a:gd name="connsiteX196" fmla="*/ 1204811 w 1950394"/>
                <a:gd name="connsiteY196" fmla="*/ 1656803 h 1950394"/>
                <a:gd name="connsiteX197" fmla="*/ 1198104 w 1950394"/>
                <a:gd name="connsiteY197" fmla="*/ 1613977 h 195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Lst>
              <a:rect l="l" t="t" r="r" b="b"/>
              <a:pathLst>
                <a:path w="1950394" h="1950394">
                  <a:moveTo>
                    <a:pt x="977265" y="1954006"/>
                  </a:moveTo>
                  <a:cubicBezTo>
                    <a:pt x="444261" y="1950394"/>
                    <a:pt x="1552" y="1529873"/>
                    <a:pt x="4" y="977261"/>
                  </a:cubicBezTo>
                  <a:cubicBezTo>
                    <a:pt x="-1544" y="439613"/>
                    <a:pt x="427749" y="0"/>
                    <a:pt x="976749" y="0"/>
                  </a:cubicBezTo>
                  <a:cubicBezTo>
                    <a:pt x="1519041" y="0"/>
                    <a:pt x="1952978" y="432905"/>
                    <a:pt x="1953494" y="976229"/>
                  </a:cubicBezTo>
                  <a:cubicBezTo>
                    <a:pt x="1953494" y="1512846"/>
                    <a:pt x="1525749" y="1948330"/>
                    <a:pt x="977265" y="1954006"/>
                  </a:cubicBezTo>
                  <a:close/>
                  <a:moveTo>
                    <a:pt x="1198104" y="1613977"/>
                  </a:moveTo>
                  <a:cubicBezTo>
                    <a:pt x="1198104" y="1578891"/>
                    <a:pt x="1194492" y="1586630"/>
                    <a:pt x="1221839" y="1574763"/>
                  </a:cubicBezTo>
                  <a:cubicBezTo>
                    <a:pt x="1228030" y="1572183"/>
                    <a:pt x="1234738" y="1569603"/>
                    <a:pt x="1240930" y="1566507"/>
                  </a:cubicBezTo>
                  <a:cubicBezTo>
                    <a:pt x="1247637" y="1562896"/>
                    <a:pt x="1252797" y="1563927"/>
                    <a:pt x="1257957" y="1569603"/>
                  </a:cubicBezTo>
                  <a:cubicBezTo>
                    <a:pt x="1272920" y="1586630"/>
                    <a:pt x="1290464" y="1602110"/>
                    <a:pt x="1298203" y="1624297"/>
                  </a:cubicBezTo>
                  <a:cubicBezTo>
                    <a:pt x="1300783" y="1631520"/>
                    <a:pt x="1304395" y="1633068"/>
                    <a:pt x="1311619" y="1629456"/>
                  </a:cubicBezTo>
                  <a:cubicBezTo>
                    <a:pt x="1333290" y="1618105"/>
                    <a:pt x="1354445" y="1605722"/>
                    <a:pt x="1375084" y="1592822"/>
                  </a:cubicBezTo>
                  <a:cubicBezTo>
                    <a:pt x="1382824" y="1588178"/>
                    <a:pt x="1381791" y="1584051"/>
                    <a:pt x="1377148" y="1578891"/>
                  </a:cubicBezTo>
                  <a:cubicBezTo>
                    <a:pt x="1361152" y="1560832"/>
                    <a:pt x="1356509" y="1537613"/>
                    <a:pt x="1349285" y="1515426"/>
                  </a:cubicBezTo>
                  <a:cubicBezTo>
                    <a:pt x="1347221" y="1509750"/>
                    <a:pt x="1348253" y="1505622"/>
                    <a:pt x="1353413" y="1502010"/>
                  </a:cubicBezTo>
                  <a:cubicBezTo>
                    <a:pt x="1364248" y="1493754"/>
                    <a:pt x="1375600" y="1485499"/>
                    <a:pt x="1385919" y="1476727"/>
                  </a:cubicBezTo>
                  <a:cubicBezTo>
                    <a:pt x="1391079" y="1472600"/>
                    <a:pt x="1395723" y="1473115"/>
                    <a:pt x="1400883" y="1476727"/>
                  </a:cubicBezTo>
                  <a:cubicBezTo>
                    <a:pt x="1419458" y="1489111"/>
                    <a:pt x="1440097" y="1498914"/>
                    <a:pt x="1452996" y="1518005"/>
                  </a:cubicBezTo>
                  <a:cubicBezTo>
                    <a:pt x="1457640" y="1525229"/>
                    <a:pt x="1463316" y="1525745"/>
                    <a:pt x="1470024" y="1519553"/>
                  </a:cubicBezTo>
                  <a:cubicBezTo>
                    <a:pt x="1487051" y="1503558"/>
                    <a:pt x="1503562" y="1487047"/>
                    <a:pt x="1519041" y="1470535"/>
                  </a:cubicBezTo>
                  <a:cubicBezTo>
                    <a:pt x="1525233" y="1464344"/>
                    <a:pt x="1525749" y="1458668"/>
                    <a:pt x="1518010" y="1453508"/>
                  </a:cubicBezTo>
                  <a:cubicBezTo>
                    <a:pt x="1498402" y="1440093"/>
                    <a:pt x="1488599" y="1418938"/>
                    <a:pt x="1475699" y="1400363"/>
                  </a:cubicBezTo>
                  <a:cubicBezTo>
                    <a:pt x="1472088" y="1395203"/>
                    <a:pt x="1472088" y="1391075"/>
                    <a:pt x="1476215" y="1386431"/>
                  </a:cubicBezTo>
                  <a:cubicBezTo>
                    <a:pt x="1484987" y="1375596"/>
                    <a:pt x="1493243" y="1364760"/>
                    <a:pt x="1501498" y="1353925"/>
                  </a:cubicBezTo>
                  <a:cubicBezTo>
                    <a:pt x="1505626" y="1348249"/>
                    <a:pt x="1510270" y="1348249"/>
                    <a:pt x="1515946" y="1349797"/>
                  </a:cubicBezTo>
                  <a:cubicBezTo>
                    <a:pt x="1538133" y="1357020"/>
                    <a:pt x="1560836" y="1362180"/>
                    <a:pt x="1579411" y="1377660"/>
                  </a:cubicBezTo>
                  <a:cubicBezTo>
                    <a:pt x="1584571" y="1382303"/>
                    <a:pt x="1588182" y="1382303"/>
                    <a:pt x="1592310" y="1375596"/>
                  </a:cubicBezTo>
                  <a:cubicBezTo>
                    <a:pt x="1605210" y="1354441"/>
                    <a:pt x="1617593" y="1333801"/>
                    <a:pt x="1628945" y="1312130"/>
                  </a:cubicBezTo>
                  <a:cubicBezTo>
                    <a:pt x="1632557" y="1304907"/>
                    <a:pt x="1631009" y="1300779"/>
                    <a:pt x="1623785" y="1298199"/>
                  </a:cubicBezTo>
                  <a:cubicBezTo>
                    <a:pt x="1605726" y="1291491"/>
                    <a:pt x="1591794" y="1278592"/>
                    <a:pt x="1577863" y="1265692"/>
                  </a:cubicBezTo>
                  <a:cubicBezTo>
                    <a:pt x="1560320" y="1248665"/>
                    <a:pt x="1560836" y="1253309"/>
                    <a:pt x="1571155" y="1230090"/>
                  </a:cubicBezTo>
                  <a:cubicBezTo>
                    <a:pt x="1574251" y="1222866"/>
                    <a:pt x="1577347" y="1215643"/>
                    <a:pt x="1579927" y="1208419"/>
                  </a:cubicBezTo>
                  <a:cubicBezTo>
                    <a:pt x="1582507" y="1200163"/>
                    <a:pt x="1587667" y="1197583"/>
                    <a:pt x="1596438" y="1197583"/>
                  </a:cubicBezTo>
                  <a:cubicBezTo>
                    <a:pt x="1618625" y="1198100"/>
                    <a:pt x="1640296" y="1197583"/>
                    <a:pt x="1660935" y="1207387"/>
                  </a:cubicBezTo>
                  <a:cubicBezTo>
                    <a:pt x="1668159" y="1210483"/>
                    <a:pt x="1672287" y="1209967"/>
                    <a:pt x="1675383" y="1201195"/>
                  </a:cubicBezTo>
                  <a:cubicBezTo>
                    <a:pt x="1682090" y="1178492"/>
                    <a:pt x="1688282" y="1155789"/>
                    <a:pt x="1693442" y="1132570"/>
                  </a:cubicBezTo>
                  <a:cubicBezTo>
                    <a:pt x="1695506" y="1123283"/>
                    <a:pt x="1692926" y="1119671"/>
                    <a:pt x="1684154" y="1119155"/>
                  </a:cubicBezTo>
                  <a:cubicBezTo>
                    <a:pt x="1660935" y="1117091"/>
                    <a:pt x="1641328" y="1104192"/>
                    <a:pt x="1621205" y="1093872"/>
                  </a:cubicBezTo>
                  <a:cubicBezTo>
                    <a:pt x="1616561" y="1091808"/>
                    <a:pt x="1613465" y="1088712"/>
                    <a:pt x="1614497" y="1083037"/>
                  </a:cubicBezTo>
                  <a:cubicBezTo>
                    <a:pt x="1616561" y="1069621"/>
                    <a:pt x="1618625" y="1055690"/>
                    <a:pt x="1620173" y="1042274"/>
                  </a:cubicBezTo>
                  <a:cubicBezTo>
                    <a:pt x="1621205" y="1034535"/>
                    <a:pt x="1625333" y="1031439"/>
                    <a:pt x="1632557" y="1029891"/>
                  </a:cubicBezTo>
                  <a:cubicBezTo>
                    <a:pt x="1653712" y="1025763"/>
                    <a:pt x="1673835" y="1018539"/>
                    <a:pt x="1696022" y="1022667"/>
                  </a:cubicBezTo>
                  <a:cubicBezTo>
                    <a:pt x="1704793" y="1024215"/>
                    <a:pt x="1708921" y="1020603"/>
                    <a:pt x="1709437" y="1010800"/>
                  </a:cubicBezTo>
                  <a:cubicBezTo>
                    <a:pt x="1710469" y="988612"/>
                    <a:pt x="1710985" y="966426"/>
                    <a:pt x="1709437" y="943723"/>
                  </a:cubicBezTo>
                  <a:cubicBezTo>
                    <a:pt x="1708921" y="933403"/>
                    <a:pt x="1704793" y="929791"/>
                    <a:pt x="1694990" y="931339"/>
                  </a:cubicBezTo>
                  <a:cubicBezTo>
                    <a:pt x="1680026" y="933919"/>
                    <a:pt x="1665063" y="931855"/>
                    <a:pt x="1650616" y="928243"/>
                  </a:cubicBezTo>
                  <a:cubicBezTo>
                    <a:pt x="1619141" y="919988"/>
                    <a:pt x="1621205" y="928243"/>
                    <a:pt x="1618109" y="892125"/>
                  </a:cubicBezTo>
                  <a:cubicBezTo>
                    <a:pt x="1617593" y="885933"/>
                    <a:pt x="1616561" y="880257"/>
                    <a:pt x="1615013" y="874582"/>
                  </a:cubicBezTo>
                  <a:cubicBezTo>
                    <a:pt x="1612949" y="866842"/>
                    <a:pt x="1616561" y="862714"/>
                    <a:pt x="1622753" y="859102"/>
                  </a:cubicBezTo>
                  <a:cubicBezTo>
                    <a:pt x="1642876" y="849299"/>
                    <a:pt x="1661967" y="836915"/>
                    <a:pt x="1684670" y="834851"/>
                  </a:cubicBezTo>
                  <a:cubicBezTo>
                    <a:pt x="1692410" y="834335"/>
                    <a:pt x="1696022" y="830724"/>
                    <a:pt x="1693442" y="821952"/>
                  </a:cubicBezTo>
                  <a:cubicBezTo>
                    <a:pt x="1687766" y="799249"/>
                    <a:pt x="1682090" y="776030"/>
                    <a:pt x="1674867" y="753327"/>
                  </a:cubicBezTo>
                  <a:cubicBezTo>
                    <a:pt x="1671771" y="744039"/>
                    <a:pt x="1667643" y="743007"/>
                    <a:pt x="1659903" y="746619"/>
                  </a:cubicBezTo>
                  <a:cubicBezTo>
                    <a:pt x="1638748" y="756423"/>
                    <a:pt x="1616561" y="755907"/>
                    <a:pt x="1594374" y="756423"/>
                  </a:cubicBezTo>
                  <a:cubicBezTo>
                    <a:pt x="1587667" y="756423"/>
                    <a:pt x="1583023" y="754359"/>
                    <a:pt x="1580443" y="747651"/>
                  </a:cubicBezTo>
                  <a:cubicBezTo>
                    <a:pt x="1575799" y="735784"/>
                    <a:pt x="1571155" y="724432"/>
                    <a:pt x="1565995" y="713081"/>
                  </a:cubicBezTo>
                  <a:cubicBezTo>
                    <a:pt x="1562900" y="705857"/>
                    <a:pt x="1564448" y="701213"/>
                    <a:pt x="1570123" y="696054"/>
                  </a:cubicBezTo>
                  <a:cubicBezTo>
                    <a:pt x="1586635" y="681090"/>
                    <a:pt x="1602114" y="664579"/>
                    <a:pt x="1623269" y="656323"/>
                  </a:cubicBezTo>
                  <a:cubicBezTo>
                    <a:pt x="1631009" y="653227"/>
                    <a:pt x="1632557" y="649616"/>
                    <a:pt x="1628429" y="641876"/>
                  </a:cubicBezTo>
                  <a:cubicBezTo>
                    <a:pt x="1617077" y="620721"/>
                    <a:pt x="1605210" y="599566"/>
                    <a:pt x="1592310" y="579443"/>
                  </a:cubicBezTo>
                  <a:cubicBezTo>
                    <a:pt x="1587667" y="572219"/>
                    <a:pt x="1584055" y="572219"/>
                    <a:pt x="1578379" y="576863"/>
                  </a:cubicBezTo>
                  <a:cubicBezTo>
                    <a:pt x="1564963" y="587698"/>
                    <a:pt x="1548968" y="594406"/>
                    <a:pt x="1532457" y="599050"/>
                  </a:cubicBezTo>
                  <a:cubicBezTo>
                    <a:pt x="1499950" y="607821"/>
                    <a:pt x="1510270" y="610917"/>
                    <a:pt x="1490147" y="585118"/>
                  </a:cubicBezTo>
                  <a:cubicBezTo>
                    <a:pt x="1486019" y="579443"/>
                    <a:pt x="1481891" y="574283"/>
                    <a:pt x="1477247" y="569123"/>
                  </a:cubicBezTo>
                  <a:cubicBezTo>
                    <a:pt x="1472088" y="563447"/>
                    <a:pt x="1472088" y="558288"/>
                    <a:pt x="1476731" y="552096"/>
                  </a:cubicBezTo>
                  <a:cubicBezTo>
                    <a:pt x="1489115" y="533521"/>
                    <a:pt x="1498918" y="513397"/>
                    <a:pt x="1518525" y="499982"/>
                  </a:cubicBezTo>
                  <a:cubicBezTo>
                    <a:pt x="1525233" y="495338"/>
                    <a:pt x="1525233" y="490178"/>
                    <a:pt x="1519557" y="483987"/>
                  </a:cubicBezTo>
                  <a:cubicBezTo>
                    <a:pt x="1503562" y="466960"/>
                    <a:pt x="1487051" y="450448"/>
                    <a:pt x="1470540" y="434453"/>
                  </a:cubicBezTo>
                  <a:cubicBezTo>
                    <a:pt x="1463316" y="427745"/>
                    <a:pt x="1458156" y="428261"/>
                    <a:pt x="1452480" y="436001"/>
                  </a:cubicBezTo>
                  <a:cubicBezTo>
                    <a:pt x="1443709" y="448384"/>
                    <a:pt x="1431841" y="457672"/>
                    <a:pt x="1418942" y="465412"/>
                  </a:cubicBezTo>
                  <a:cubicBezTo>
                    <a:pt x="1393143" y="481407"/>
                    <a:pt x="1393143" y="481407"/>
                    <a:pt x="1369408" y="463348"/>
                  </a:cubicBezTo>
                  <a:cubicBezTo>
                    <a:pt x="1364764" y="459736"/>
                    <a:pt x="1360121" y="455608"/>
                    <a:pt x="1354961" y="452512"/>
                  </a:cubicBezTo>
                  <a:cubicBezTo>
                    <a:pt x="1348253" y="448384"/>
                    <a:pt x="1347221" y="443225"/>
                    <a:pt x="1349801" y="436001"/>
                  </a:cubicBezTo>
                  <a:cubicBezTo>
                    <a:pt x="1357025" y="414330"/>
                    <a:pt x="1361668" y="391627"/>
                    <a:pt x="1377148" y="374084"/>
                  </a:cubicBezTo>
                  <a:cubicBezTo>
                    <a:pt x="1382307" y="368408"/>
                    <a:pt x="1381276" y="364280"/>
                    <a:pt x="1374052" y="360152"/>
                  </a:cubicBezTo>
                  <a:cubicBezTo>
                    <a:pt x="1353929" y="347769"/>
                    <a:pt x="1333806" y="335385"/>
                    <a:pt x="1312651" y="324550"/>
                  </a:cubicBezTo>
                  <a:cubicBezTo>
                    <a:pt x="1304911" y="320422"/>
                    <a:pt x="1299751" y="320422"/>
                    <a:pt x="1296655" y="329193"/>
                  </a:cubicBezTo>
                  <a:cubicBezTo>
                    <a:pt x="1288916" y="350865"/>
                    <a:pt x="1271888" y="365828"/>
                    <a:pt x="1256925" y="382855"/>
                  </a:cubicBezTo>
                  <a:cubicBezTo>
                    <a:pt x="1251249" y="389047"/>
                    <a:pt x="1246090" y="389563"/>
                    <a:pt x="1238866" y="386467"/>
                  </a:cubicBezTo>
                  <a:cubicBezTo>
                    <a:pt x="1228546" y="381307"/>
                    <a:pt x="1217711" y="377179"/>
                    <a:pt x="1206875" y="373052"/>
                  </a:cubicBezTo>
                  <a:cubicBezTo>
                    <a:pt x="1199136" y="370472"/>
                    <a:pt x="1196556" y="365312"/>
                    <a:pt x="1196556" y="357572"/>
                  </a:cubicBezTo>
                  <a:cubicBezTo>
                    <a:pt x="1197072" y="335385"/>
                    <a:pt x="1196556" y="313714"/>
                    <a:pt x="1206359" y="293075"/>
                  </a:cubicBezTo>
                  <a:cubicBezTo>
                    <a:pt x="1209971" y="285335"/>
                    <a:pt x="1208939" y="280692"/>
                    <a:pt x="1199652" y="278112"/>
                  </a:cubicBezTo>
                  <a:cubicBezTo>
                    <a:pt x="1176949" y="271404"/>
                    <a:pt x="1154246" y="265212"/>
                    <a:pt x="1131027" y="259537"/>
                  </a:cubicBezTo>
                  <a:cubicBezTo>
                    <a:pt x="1122255" y="257473"/>
                    <a:pt x="1119159" y="260569"/>
                    <a:pt x="1118127" y="268308"/>
                  </a:cubicBezTo>
                  <a:cubicBezTo>
                    <a:pt x="1116063" y="291527"/>
                    <a:pt x="1103164" y="311134"/>
                    <a:pt x="1093360" y="331258"/>
                  </a:cubicBezTo>
                  <a:cubicBezTo>
                    <a:pt x="1090780" y="336933"/>
                    <a:pt x="1086653" y="339513"/>
                    <a:pt x="1079945" y="338481"/>
                  </a:cubicBezTo>
                  <a:cubicBezTo>
                    <a:pt x="1067561" y="336417"/>
                    <a:pt x="1055178" y="334869"/>
                    <a:pt x="1042794" y="333837"/>
                  </a:cubicBezTo>
                  <a:cubicBezTo>
                    <a:pt x="1034539" y="332805"/>
                    <a:pt x="1029895" y="329193"/>
                    <a:pt x="1028347" y="320422"/>
                  </a:cubicBezTo>
                  <a:cubicBezTo>
                    <a:pt x="1024735" y="299783"/>
                    <a:pt x="1016996" y="279660"/>
                    <a:pt x="1021123" y="257989"/>
                  </a:cubicBezTo>
                  <a:cubicBezTo>
                    <a:pt x="1022671" y="248701"/>
                    <a:pt x="1019059" y="244057"/>
                    <a:pt x="1008740" y="243541"/>
                  </a:cubicBezTo>
                  <a:cubicBezTo>
                    <a:pt x="986553" y="242509"/>
                    <a:pt x="964366" y="242509"/>
                    <a:pt x="941663" y="243541"/>
                  </a:cubicBezTo>
                  <a:cubicBezTo>
                    <a:pt x="931859" y="244057"/>
                    <a:pt x="928247" y="248185"/>
                    <a:pt x="929795" y="256957"/>
                  </a:cubicBezTo>
                  <a:cubicBezTo>
                    <a:pt x="933923" y="279144"/>
                    <a:pt x="926184" y="299267"/>
                    <a:pt x="922572" y="320422"/>
                  </a:cubicBezTo>
                  <a:cubicBezTo>
                    <a:pt x="921024" y="328678"/>
                    <a:pt x="916896" y="332290"/>
                    <a:pt x="909156" y="333321"/>
                  </a:cubicBezTo>
                  <a:cubicBezTo>
                    <a:pt x="896773" y="334869"/>
                    <a:pt x="884389" y="335901"/>
                    <a:pt x="872006" y="337965"/>
                  </a:cubicBezTo>
                  <a:cubicBezTo>
                    <a:pt x="864782" y="339513"/>
                    <a:pt x="860654" y="336933"/>
                    <a:pt x="857559" y="330226"/>
                  </a:cubicBezTo>
                  <a:cubicBezTo>
                    <a:pt x="847755" y="310102"/>
                    <a:pt x="835371" y="291527"/>
                    <a:pt x="833308" y="268308"/>
                  </a:cubicBezTo>
                  <a:cubicBezTo>
                    <a:pt x="832276" y="259537"/>
                    <a:pt x="828664" y="256957"/>
                    <a:pt x="819892" y="259021"/>
                  </a:cubicBezTo>
                  <a:cubicBezTo>
                    <a:pt x="797705" y="264180"/>
                    <a:pt x="775518" y="269856"/>
                    <a:pt x="753847" y="276564"/>
                  </a:cubicBezTo>
                  <a:cubicBezTo>
                    <a:pt x="744044" y="279660"/>
                    <a:pt x="740948" y="283272"/>
                    <a:pt x="745591" y="293075"/>
                  </a:cubicBezTo>
                  <a:cubicBezTo>
                    <a:pt x="751783" y="308039"/>
                    <a:pt x="754879" y="323518"/>
                    <a:pt x="754879" y="339513"/>
                  </a:cubicBezTo>
                  <a:cubicBezTo>
                    <a:pt x="754879" y="367892"/>
                    <a:pt x="755395" y="367892"/>
                    <a:pt x="728564" y="378728"/>
                  </a:cubicBezTo>
                  <a:cubicBezTo>
                    <a:pt x="722888" y="380791"/>
                    <a:pt x="717213" y="383371"/>
                    <a:pt x="712053" y="385951"/>
                  </a:cubicBezTo>
                  <a:cubicBezTo>
                    <a:pt x="705345" y="389563"/>
                    <a:pt x="700185" y="388531"/>
                    <a:pt x="695026" y="382855"/>
                  </a:cubicBezTo>
                  <a:cubicBezTo>
                    <a:pt x="679546" y="365828"/>
                    <a:pt x="662519" y="350349"/>
                    <a:pt x="654779" y="328161"/>
                  </a:cubicBezTo>
                  <a:cubicBezTo>
                    <a:pt x="652200" y="320938"/>
                    <a:pt x="648588" y="319390"/>
                    <a:pt x="641364" y="323002"/>
                  </a:cubicBezTo>
                  <a:cubicBezTo>
                    <a:pt x="619693" y="334353"/>
                    <a:pt x="598538" y="346737"/>
                    <a:pt x="577899" y="359636"/>
                  </a:cubicBezTo>
                  <a:cubicBezTo>
                    <a:pt x="571707" y="363248"/>
                    <a:pt x="570159" y="366860"/>
                    <a:pt x="574803" y="372536"/>
                  </a:cubicBezTo>
                  <a:cubicBezTo>
                    <a:pt x="590798" y="390595"/>
                    <a:pt x="595958" y="413298"/>
                    <a:pt x="602666" y="435485"/>
                  </a:cubicBezTo>
                  <a:cubicBezTo>
                    <a:pt x="604730" y="442193"/>
                    <a:pt x="604214" y="446836"/>
                    <a:pt x="598022" y="450964"/>
                  </a:cubicBezTo>
                  <a:cubicBezTo>
                    <a:pt x="587702" y="458188"/>
                    <a:pt x="577383" y="466444"/>
                    <a:pt x="567579" y="474699"/>
                  </a:cubicBezTo>
                  <a:cubicBezTo>
                    <a:pt x="561388" y="479859"/>
                    <a:pt x="556744" y="478827"/>
                    <a:pt x="550552" y="474699"/>
                  </a:cubicBezTo>
                  <a:cubicBezTo>
                    <a:pt x="531977" y="462316"/>
                    <a:pt x="511854" y="451996"/>
                    <a:pt x="498438" y="432905"/>
                  </a:cubicBezTo>
                  <a:cubicBezTo>
                    <a:pt x="494310" y="426713"/>
                    <a:pt x="489151" y="426197"/>
                    <a:pt x="483475" y="431357"/>
                  </a:cubicBezTo>
                  <a:cubicBezTo>
                    <a:pt x="465932" y="447352"/>
                    <a:pt x="448904" y="464895"/>
                    <a:pt x="432393" y="482439"/>
                  </a:cubicBezTo>
                  <a:cubicBezTo>
                    <a:pt x="427233" y="488114"/>
                    <a:pt x="426717" y="493274"/>
                    <a:pt x="433425" y="497402"/>
                  </a:cubicBezTo>
                  <a:cubicBezTo>
                    <a:pt x="453032" y="510818"/>
                    <a:pt x="462836" y="531457"/>
                    <a:pt x="475735" y="550032"/>
                  </a:cubicBezTo>
                  <a:cubicBezTo>
                    <a:pt x="479863" y="555708"/>
                    <a:pt x="479863" y="560867"/>
                    <a:pt x="475219" y="566027"/>
                  </a:cubicBezTo>
                  <a:cubicBezTo>
                    <a:pt x="466964" y="576347"/>
                    <a:pt x="458708" y="587182"/>
                    <a:pt x="450968" y="597502"/>
                  </a:cubicBezTo>
                  <a:cubicBezTo>
                    <a:pt x="447357" y="602146"/>
                    <a:pt x="443745" y="603694"/>
                    <a:pt x="437553" y="601629"/>
                  </a:cubicBezTo>
                  <a:cubicBezTo>
                    <a:pt x="414850" y="594406"/>
                    <a:pt x="391631" y="589246"/>
                    <a:pt x="373056" y="573251"/>
                  </a:cubicBezTo>
                  <a:cubicBezTo>
                    <a:pt x="367896" y="568607"/>
                    <a:pt x="363768" y="568607"/>
                    <a:pt x="360156" y="575315"/>
                  </a:cubicBezTo>
                  <a:cubicBezTo>
                    <a:pt x="347257" y="596470"/>
                    <a:pt x="334358" y="617109"/>
                    <a:pt x="323522" y="638780"/>
                  </a:cubicBezTo>
                  <a:cubicBezTo>
                    <a:pt x="319910" y="646004"/>
                    <a:pt x="320942" y="650131"/>
                    <a:pt x="328166" y="652711"/>
                  </a:cubicBezTo>
                  <a:cubicBezTo>
                    <a:pt x="346225" y="659419"/>
                    <a:pt x="360672" y="672318"/>
                    <a:pt x="374088" y="685218"/>
                  </a:cubicBezTo>
                  <a:cubicBezTo>
                    <a:pt x="392147" y="702245"/>
                    <a:pt x="391115" y="698117"/>
                    <a:pt x="380795" y="720820"/>
                  </a:cubicBezTo>
                  <a:cubicBezTo>
                    <a:pt x="377700" y="728044"/>
                    <a:pt x="374604" y="735268"/>
                    <a:pt x="372024" y="742492"/>
                  </a:cubicBezTo>
                  <a:cubicBezTo>
                    <a:pt x="369444" y="750747"/>
                    <a:pt x="364284" y="753327"/>
                    <a:pt x="355513" y="753327"/>
                  </a:cubicBezTo>
                  <a:cubicBezTo>
                    <a:pt x="333326" y="752811"/>
                    <a:pt x="311655" y="753327"/>
                    <a:pt x="291015" y="743523"/>
                  </a:cubicBezTo>
                  <a:cubicBezTo>
                    <a:pt x="282760" y="739396"/>
                    <a:pt x="279148" y="742492"/>
                    <a:pt x="276568" y="751263"/>
                  </a:cubicBezTo>
                  <a:cubicBezTo>
                    <a:pt x="269860" y="773450"/>
                    <a:pt x="264185" y="796153"/>
                    <a:pt x="258509" y="818340"/>
                  </a:cubicBezTo>
                  <a:cubicBezTo>
                    <a:pt x="256445" y="827628"/>
                    <a:pt x="259025" y="831239"/>
                    <a:pt x="267796" y="831756"/>
                  </a:cubicBezTo>
                  <a:cubicBezTo>
                    <a:pt x="291015" y="833819"/>
                    <a:pt x="310623" y="846719"/>
                    <a:pt x="330746" y="857038"/>
                  </a:cubicBezTo>
                  <a:cubicBezTo>
                    <a:pt x="335905" y="859618"/>
                    <a:pt x="338485" y="863230"/>
                    <a:pt x="337453" y="869422"/>
                  </a:cubicBezTo>
                  <a:cubicBezTo>
                    <a:pt x="335389" y="881805"/>
                    <a:pt x="333842" y="894189"/>
                    <a:pt x="332810" y="906572"/>
                  </a:cubicBezTo>
                  <a:cubicBezTo>
                    <a:pt x="331778" y="915344"/>
                    <a:pt x="328166" y="919988"/>
                    <a:pt x="318878" y="922052"/>
                  </a:cubicBezTo>
                  <a:cubicBezTo>
                    <a:pt x="298239" y="925664"/>
                    <a:pt x="278116" y="932887"/>
                    <a:pt x="256445" y="929275"/>
                  </a:cubicBezTo>
                  <a:cubicBezTo>
                    <a:pt x="246125" y="927211"/>
                    <a:pt x="243029" y="932371"/>
                    <a:pt x="242514" y="942175"/>
                  </a:cubicBezTo>
                  <a:cubicBezTo>
                    <a:pt x="241482" y="963846"/>
                    <a:pt x="241482" y="985001"/>
                    <a:pt x="242514" y="1006672"/>
                  </a:cubicBezTo>
                  <a:cubicBezTo>
                    <a:pt x="243029" y="1018023"/>
                    <a:pt x="247157" y="1022667"/>
                    <a:pt x="257993" y="1020603"/>
                  </a:cubicBezTo>
                  <a:cubicBezTo>
                    <a:pt x="280180" y="1016475"/>
                    <a:pt x="300303" y="1024731"/>
                    <a:pt x="321458" y="1028343"/>
                  </a:cubicBezTo>
                  <a:cubicBezTo>
                    <a:pt x="327650" y="1029375"/>
                    <a:pt x="331262" y="1032987"/>
                    <a:pt x="331778" y="1039694"/>
                  </a:cubicBezTo>
                  <a:cubicBezTo>
                    <a:pt x="333326" y="1052594"/>
                    <a:pt x="334358" y="1065493"/>
                    <a:pt x="336937" y="1077877"/>
                  </a:cubicBezTo>
                  <a:cubicBezTo>
                    <a:pt x="338485" y="1085617"/>
                    <a:pt x="335905" y="1089744"/>
                    <a:pt x="329198" y="1093356"/>
                  </a:cubicBezTo>
                  <a:cubicBezTo>
                    <a:pt x="309075" y="1103676"/>
                    <a:pt x="289467" y="1115543"/>
                    <a:pt x="265733" y="1117607"/>
                  </a:cubicBezTo>
                  <a:cubicBezTo>
                    <a:pt x="257993" y="1118123"/>
                    <a:pt x="255929" y="1122251"/>
                    <a:pt x="257993" y="1129990"/>
                  </a:cubicBezTo>
                  <a:cubicBezTo>
                    <a:pt x="263669" y="1153209"/>
                    <a:pt x="269344" y="1175913"/>
                    <a:pt x="276568" y="1198615"/>
                  </a:cubicBezTo>
                  <a:cubicBezTo>
                    <a:pt x="279148" y="1207903"/>
                    <a:pt x="283276" y="1209451"/>
                    <a:pt x="291531" y="1205839"/>
                  </a:cubicBezTo>
                  <a:cubicBezTo>
                    <a:pt x="308559" y="1198100"/>
                    <a:pt x="327134" y="1196035"/>
                    <a:pt x="345709" y="1196035"/>
                  </a:cubicBezTo>
                  <a:cubicBezTo>
                    <a:pt x="371508" y="1196035"/>
                    <a:pt x="366348" y="1193456"/>
                    <a:pt x="375636" y="1216675"/>
                  </a:cubicBezTo>
                  <a:cubicBezTo>
                    <a:pt x="378216" y="1223382"/>
                    <a:pt x="380795" y="1230606"/>
                    <a:pt x="384407" y="1236798"/>
                  </a:cubicBezTo>
                  <a:cubicBezTo>
                    <a:pt x="389051" y="1245569"/>
                    <a:pt x="386987" y="1251761"/>
                    <a:pt x="379764" y="1257953"/>
                  </a:cubicBezTo>
                  <a:cubicBezTo>
                    <a:pt x="363252" y="1272400"/>
                    <a:pt x="348289" y="1288396"/>
                    <a:pt x="327134" y="1296651"/>
                  </a:cubicBezTo>
                  <a:cubicBezTo>
                    <a:pt x="319394" y="1299231"/>
                    <a:pt x="319394" y="1303875"/>
                    <a:pt x="322490" y="1310583"/>
                  </a:cubicBezTo>
                  <a:cubicBezTo>
                    <a:pt x="333842" y="1332254"/>
                    <a:pt x="346225" y="1353409"/>
                    <a:pt x="359124" y="1374048"/>
                  </a:cubicBezTo>
                  <a:cubicBezTo>
                    <a:pt x="362736" y="1379724"/>
                    <a:pt x="365832" y="1380755"/>
                    <a:pt x="370992" y="1376628"/>
                  </a:cubicBezTo>
                  <a:cubicBezTo>
                    <a:pt x="389051" y="1361148"/>
                    <a:pt x="412270" y="1355988"/>
                    <a:pt x="433941" y="1348765"/>
                  </a:cubicBezTo>
                  <a:cubicBezTo>
                    <a:pt x="441165" y="1346185"/>
                    <a:pt x="445809" y="1347217"/>
                    <a:pt x="450452" y="1353925"/>
                  </a:cubicBezTo>
                  <a:cubicBezTo>
                    <a:pt x="457676" y="1364760"/>
                    <a:pt x="465932" y="1374564"/>
                    <a:pt x="474187" y="1384367"/>
                  </a:cubicBezTo>
                  <a:cubicBezTo>
                    <a:pt x="478315" y="1389527"/>
                    <a:pt x="478831" y="1393655"/>
                    <a:pt x="475219" y="1399331"/>
                  </a:cubicBezTo>
                  <a:cubicBezTo>
                    <a:pt x="462320" y="1417906"/>
                    <a:pt x="452516" y="1439061"/>
                    <a:pt x="432909" y="1452476"/>
                  </a:cubicBezTo>
                  <a:cubicBezTo>
                    <a:pt x="426201" y="1457120"/>
                    <a:pt x="425685" y="1461764"/>
                    <a:pt x="431877" y="1468471"/>
                  </a:cubicBezTo>
                  <a:cubicBezTo>
                    <a:pt x="447873" y="1486015"/>
                    <a:pt x="464384" y="1502526"/>
                    <a:pt x="481927" y="1518521"/>
                  </a:cubicBezTo>
                  <a:cubicBezTo>
                    <a:pt x="488119" y="1524197"/>
                    <a:pt x="493279" y="1524197"/>
                    <a:pt x="497922" y="1517489"/>
                  </a:cubicBezTo>
                  <a:cubicBezTo>
                    <a:pt x="510822" y="1498398"/>
                    <a:pt x="531461" y="1488595"/>
                    <a:pt x="550036" y="1475695"/>
                  </a:cubicBezTo>
                  <a:cubicBezTo>
                    <a:pt x="556228" y="1471568"/>
                    <a:pt x="561388" y="1471568"/>
                    <a:pt x="567063" y="1476211"/>
                  </a:cubicBezTo>
                  <a:cubicBezTo>
                    <a:pt x="576867" y="1483951"/>
                    <a:pt x="586670" y="1491690"/>
                    <a:pt x="596474" y="1498914"/>
                  </a:cubicBezTo>
                  <a:cubicBezTo>
                    <a:pt x="602666" y="1503558"/>
                    <a:pt x="604214" y="1508202"/>
                    <a:pt x="601634" y="1515426"/>
                  </a:cubicBezTo>
                  <a:cubicBezTo>
                    <a:pt x="594926" y="1537097"/>
                    <a:pt x="589250" y="1559284"/>
                    <a:pt x="574287" y="1577343"/>
                  </a:cubicBezTo>
                  <a:cubicBezTo>
                    <a:pt x="569127" y="1583018"/>
                    <a:pt x="569643" y="1587146"/>
                    <a:pt x="576867" y="1591274"/>
                  </a:cubicBezTo>
                  <a:cubicBezTo>
                    <a:pt x="597506" y="1603658"/>
                    <a:pt x="618145" y="1616041"/>
                    <a:pt x="639300" y="1627393"/>
                  </a:cubicBezTo>
                  <a:cubicBezTo>
                    <a:pt x="647040" y="1631520"/>
                    <a:pt x="651168" y="1629973"/>
                    <a:pt x="653747" y="1622233"/>
                  </a:cubicBezTo>
                  <a:cubicBezTo>
                    <a:pt x="662003" y="1600562"/>
                    <a:pt x="678514" y="1585598"/>
                    <a:pt x="693478" y="1568571"/>
                  </a:cubicBezTo>
                  <a:cubicBezTo>
                    <a:pt x="699153" y="1562379"/>
                    <a:pt x="704313" y="1561864"/>
                    <a:pt x="711537" y="1564959"/>
                  </a:cubicBezTo>
                  <a:cubicBezTo>
                    <a:pt x="721856" y="1570119"/>
                    <a:pt x="732692" y="1574247"/>
                    <a:pt x="743528" y="1578375"/>
                  </a:cubicBezTo>
                  <a:cubicBezTo>
                    <a:pt x="751267" y="1580955"/>
                    <a:pt x="753847" y="1585598"/>
                    <a:pt x="753847" y="1593854"/>
                  </a:cubicBezTo>
                  <a:cubicBezTo>
                    <a:pt x="753331" y="1616041"/>
                    <a:pt x="753847" y="1637712"/>
                    <a:pt x="744044" y="1658351"/>
                  </a:cubicBezTo>
                  <a:cubicBezTo>
                    <a:pt x="739916" y="1667123"/>
                    <a:pt x="743012" y="1671251"/>
                    <a:pt x="752299" y="1673831"/>
                  </a:cubicBezTo>
                  <a:cubicBezTo>
                    <a:pt x="773970" y="1680538"/>
                    <a:pt x="796157" y="1686214"/>
                    <a:pt x="818344" y="1691374"/>
                  </a:cubicBezTo>
                  <a:cubicBezTo>
                    <a:pt x="827116" y="1693438"/>
                    <a:pt x="831760" y="1692406"/>
                    <a:pt x="832276" y="1682602"/>
                  </a:cubicBezTo>
                  <a:cubicBezTo>
                    <a:pt x="834340" y="1659383"/>
                    <a:pt x="846723" y="1639776"/>
                    <a:pt x="857043" y="1619653"/>
                  </a:cubicBezTo>
                  <a:cubicBezTo>
                    <a:pt x="859622" y="1614493"/>
                    <a:pt x="862718" y="1611397"/>
                    <a:pt x="868910" y="1612429"/>
                  </a:cubicBezTo>
                  <a:cubicBezTo>
                    <a:pt x="881809" y="1614493"/>
                    <a:pt x="895225" y="1616041"/>
                    <a:pt x="908640" y="1617589"/>
                  </a:cubicBezTo>
                  <a:cubicBezTo>
                    <a:pt x="916896" y="1618621"/>
                    <a:pt x="920508" y="1622749"/>
                    <a:pt x="922056" y="1630488"/>
                  </a:cubicBezTo>
                  <a:cubicBezTo>
                    <a:pt x="925668" y="1651128"/>
                    <a:pt x="933407" y="1671251"/>
                    <a:pt x="929279" y="1692922"/>
                  </a:cubicBezTo>
                  <a:cubicBezTo>
                    <a:pt x="927215" y="1703757"/>
                    <a:pt x="932375" y="1706853"/>
                    <a:pt x="942695" y="1707369"/>
                  </a:cubicBezTo>
                  <a:cubicBezTo>
                    <a:pt x="964366" y="1708401"/>
                    <a:pt x="985521" y="1708401"/>
                    <a:pt x="1007192" y="1707369"/>
                  </a:cubicBezTo>
                  <a:cubicBezTo>
                    <a:pt x="1018028" y="1706853"/>
                    <a:pt x="1022155" y="1702725"/>
                    <a:pt x="1020607" y="1692406"/>
                  </a:cubicBezTo>
                  <a:cubicBezTo>
                    <a:pt x="1016480" y="1670219"/>
                    <a:pt x="1024219" y="1650096"/>
                    <a:pt x="1028347" y="1628941"/>
                  </a:cubicBezTo>
                  <a:cubicBezTo>
                    <a:pt x="1029379" y="1621717"/>
                    <a:pt x="1033507" y="1618621"/>
                    <a:pt x="1040215" y="1617589"/>
                  </a:cubicBezTo>
                  <a:cubicBezTo>
                    <a:pt x="1053114" y="1616041"/>
                    <a:pt x="1066013" y="1615009"/>
                    <a:pt x="1078397" y="1612429"/>
                  </a:cubicBezTo>
                  <a:cubicBezTo>
                    <a:pt x="1085621" y="1611397"/>
                    <a:pt x="1089748" y="1613461"/>
                    <a:pt x="1092844" y="1619653"/>
                  </a:cubicBezTo>
                  <a:cubicBezTo>
                    <a:pt x="1102648" y="1639776"/>
                    <a:pt x="1115031" y="1658351"/>
                    <a:pt x="1117095" y="1681570"/>
                  </a:cubicBezTo>
                  <a:cubicBezTo>
                    <a:pt x="1118127" y="1690342"/>
                    <a:pt x="1121739" y="1692922"/>
                    <a:pt x="1130511" y="1690858"/>
                  </a:cubicBezTo>
                  <a:cubicBezTo>
                    <a:pt x="1152698" y="1685698"/>
                    <a:pt x="1174885" y="1680022"/>
                    <a:pt x="1196556" y="1673315"/>
                  </a:cubicBezTo>
                  <a:cubicBezTo>
                    <a:pt x="1206359" y="1670219"/>
                    <a:pt x="1209455" y="1666607"/>
                    <a:pt x="1204811" y="1656803"/>
                  </a:cubicBezTo>
                  <a:cubicBezTo>
                    <a:pt x="1200168" y="1643904"/>
                    <a:pt x="1196556" y="1627393"/>
                    <a:pt x="1198104" y="1613977"/>
                  </a:cubicBezTo>
                  <a:close/>
                </a:path>
              </a:pathLst>
            </a:custGeom>
            <a:solidFill>
              <a:schemeClr val="bg1"/>
            </a:solidFill>
            <a:ln w="515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xmlns="" id="{88F9EC3F-3387-4CF3-A03F-AC9058376362}"/>
                </a:ext>
              </a:extLst>
            </p:cNvPr>
            <p:cNvSpPr/>
            <p:nvPr/>
          </p:nvSpPr>
          <p:spPr>
            <a:xfrm>
              <a:off x="306264" y="596604"/>
              <a:ext cx="237705" cy="236465"/>
            </a:xfrm>
            <a:custGeom>
              <a:avLst/>
              <a:gdLst>
                <a:gd name="connsiteX0" fmla="*/ 185362 w 237706"/>
                <a:gd name="connsiteY0" fmla="*/ 130458 h 236466"/>
                <a:gd name="connsiteX1" fmla="*/ 237706 w 237706"/>
                <a:gd name="connsiteY1" fmla="*/ 130458 h 236466"/>
                <a:gd name="connsiteX2" fmla="*/ 234128 w 237706"/>
                <a:gd name="connsiteY2" fmla="*/ 154126 h 236466"/>
                <a:gd name="connsiteX3" fmla="*/ 165835 w 237706"/>
                <a:gd name="connsiteY3" fmla="*/ 229449 h 236466"/>
                <a:gd name="connsiteX4" fmla="*/ 131078 w 237706"/>
                <a:gd name="connsiteY4" fmla="*/ 236466 h 236466"/>
                <a:gd name="connsiteX5" fmla="*/ 131078 w 237706"/>
                <a:gd name="connsiteY5" fmla="*/ 186008 h 236466"/>
                <a:gd name="connsiteX6" fmla="*/ 146195 w 237706"/>
                <a:gd name="connsiteY6" fmla="*/ 182956 h 236466"/>
                <a:gd name="connsiteX7" fmla="*/ 177100 w 237706"/>
                <a:gd name="connsiteY7" fmla="*/ 157507 h 236466"/>
                <a:gd name="connsiteX8" fmla="*/ 0 w 237706"/>
                <a:gd name="connsiteY8" fmla="*/ 130458 h 236466"/>
                <a:gd name="connsiteX9" fmla="*/ 52344 w 237706"/>
                <a:gd name="connsiteY9" fmla="*/ 130458 h 236466"/>
                <a:gd name="connsiteX10" fmla="*/ 60606 w 237706"/>
                <a:gd name="connsiteY10" fmla="*/ 157507 h 236466"/>
                <a:gd name="connsiteX11" fmla="*/ 91511 w 237706"/>
                <a:gd name="connsiteY11" fmla="*/ 182956 h 236466"/>
                <a:gd name="connsiteX12" fmla="*/ 106628 w 237706"/>
                <a:gd name="connsiteY12" fmla="*/ 186008 h 236466"/>
                <a:gd name="connsiteX13" fmla="*/ 106628 w 237706"/>
                <a:gd name="connsiteY13" fmla="*/ 236466 h 236466"/>
                <a:gd name="connsiteX14" fmla="*/ 71871 w 237706"/>
                <a:gd name="connsiteY14" fmla="*/ 229449 h 236466"/>
                <a:gd name="connsiteX15" fmla="*/ 3579 w 237706"/>
                <a:gd name="connsiteY15" fmla="*/ 154126 h 236466"/>
                <a:gd name="connsiteX16" fmla="*/ 131078 w 237706"/>
                <a:gd name="connsiteY16" fmla="*/ 0 h 236466"/>
                <a:gd name="connsiteX17" fmla="*/ 165835 w 237706"/>
                <a:gd name="connsiteY17" fmla="*/ 7017 h 236466"/>
                <a:gd name="connsiteX18" fmla="*/ 234128 w 237706"/>
                <a:gd name="connsiteY18" fmla="*/ 82340 h 236466"/>
                <a:gd name="connsiteX19" fmla="*/ 237706 w 237706"/>
                <a:gd name="connsiteY19" fmla="*/ 106008 h 236466"/>
                <a:gd name="connsiteX20" fmla="*/ 185362 w 237706"/>
                <a:gd name="connsiteY20" fmla="*/ 106008 h 236466"/>
                <a:gd name="connsiteX21" fmla="*/ 177100 w 237706"/>
                <a:gd name="connsiteY21" fmla="*/ 78960 h 236466"/>
                <a:gd name="connsiteX22" fmla="*/ 146195 w 237706"/>
                <a:gd name="connsiteY22" fmla="*/ 53510 h 236466"/>
                <a:gd name="connsiteX23" fmla="*/ 131078 w 237706"/>
                <a:gd name="connsiteY23" fmla="*/ 50458 h 236466"/>
                <a:gd name="connsiteX24" fmla="*/ 106628 w 237706"/>
                <a:gd name="connsiteY24" fmla="*/ 0 h 236466"/>
                <a:gd name="connsiteX25" fmla="*/ 106628 w 237706"/>
                <a:gd name="connsiteY25" fmla="*/ 50458 h 236466"/>
                <a:gd name="connsiteX26" fmla="*/ 91511 w 237706"/>
                <a:gd name="connsiteY26" fmla="*/ 53510 h 236466"/>
                <a:gd name="connsiteX27" fmla="*/ 60606 w 237706"/>
                <a:gd name="connsiteY27" fmla="*/ 78960 h 236466"/>
                <a:gd name="connsiteX28" fmla="*/ 52344 w 237706"/>
                <a:gd name="connsiteY28" fmla="*/ 106008 h 236466"/>
                <a:gd name="connsiteX29" fmla="*/ 0 w 237706"/>
                <a:gd name="connsiteY29" fmla="*/ 106008 h 236466"/>
                <a:gd name="connsiteX30" fmla="*/ 3579 w 237706"/>
                <a:gd name="connsiteY30" fmla="*/ 82340 h 236466"/>
                <a:gd name="connsiteX31" fmla="*/ 71871 w 237706"/>
                <a:gd name="connsiteY31" fmla="*/ 7017 h 236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7706" h="236466">
                  <a:moveTo>
                    <a:pt x="185362" y="130458"/>
                  </a:moveTo>
                  <a:lnTo>
                    <a:pt x="237706" y="130458"/>
                  </a:lnTo>
                  <a:lnTo>
                    <a:pt x="234128" y="154126"/>
                  </a:lnTo>
                  <a:cubicBezTo>
                    <a:pt x="223548" y="188141"/>
                    <a:pt x="198326" y="215706"/>
                    <a:pt x="165835" y="229449"/>
                  </a:cubicBezTo>
                  <a:lnTo>
                    <a:pt x="131078" y="236466"/>
                  </a:lnTo>
                  <a:lnTo>
                    <a:pt x="131078" y="186008"/>
                  </a:lnTo>
                  <a:lnTo>
                    <a:pt x="146195" y="182956"/>
                  </a:lnTo>
                  <a:cubicBezTo>
                    <a:pt x="158800" y="177624"/>
                    <a:pt x="169526" y="168717"/>
                    <a:pt x="177100" y="157507"/>
                  </a:cubicBezTo>
                  <a:close/>
                  <a:moveTo>
                    <a:pt x="0" y="130458"/>
                  </a:moveTo>
                  <a:lnTo>
                    <a:pt x="52344" y="130458"/>
                  </a:lnTo>
                  <a:lnTo>
                    <a:pt x="60606" y="157507"/>
                  </a:lnTo>
                  <a:cubicBezTo>
                    <a:pt x="68180" y="168717"/>
                    <a:pt x="78906" y="177624"/>
                    <a:pt x="91511" y="182956"/>
                  </a:cubicBezTo>
                  <a:lnTo>
                    <a:pt x="106628" y="186008"/>
                  </a:lnTo>
                  <a:lnTo>
                    <a:pt x="106628" y="236466"/>
                  </a:lnTo>
                  <a:lnTo>
                    <a:pt x="71871" y="229449"/>
                  </a:lnTo>
                  <a:cubicBezTo>
                    <a:pt x="39380" y="215706"/>
                    <a:pt x="14159" y="188141"/>
                    <a:pt x="3579" y="154126"/>
                  </a:cubicBezTo>
                  <a:close/>
                  <a:moveTo>
                    <a:pt x="131078" y="0"/>
                  </a:moveTo>
                  <a:lnTo>
                    <a:pt x="165835" y="7017"/>
                  </a:lnTo>
                  <a:cubicBezTo>
                    <a:pt x="198326" y="20760"/>
                    <a:pt x="223548" y="48325"/>
                    <a:pt x="234128" y="82340"/>
                  </a:cubicBezTo>
                  <a:lnTo>
                    <a:pt x="237706" y="106008"/>
                  </a:lnTo>
                  <a:lnTo>
                    <a:pt x="185362" y="106008"/>
                  </a:lnTo>
                  <a:lnTo>
                    <a:pt x="177100" y="78960"/>
                  </a:lnTo>
                  <a:cubicBezTo>
                    <a:pt x="169526" y="67749"/>
                    <a:pt x="158800" y="58842"/>
                    <a:pt x="146195" y="53510"/>
                  </a:cubicBezTo>
                  <a:lnTo>
                    <a:pt x="131078" y="50458"/>
                  </a:lnTo>
                  <a:close/>
                  <a:moveTo>
                    <a:pt x="106628" y="0"/>
                  </a:moveTo>
                  <a:lnTo>
                    <a:pt x="106628" y="50458"/>
                  </a:lnTo>
                  <a:lnTo>
                    <a:pt x="91511" y="53510"/>
                  </a:lnTo>
                  <a:cubicBezTo>
                    <a:pt x="78906" y="58842"/>
                    <a:pt x="68180" y="67749"/>
                    <a:pt x="60606" y="78960"/>
                  </a:cubicBezTo>
                  <a:lnTo>
                    <a:pt x="52344" y="106008"/>
                  </a:lnTo>
                  <a:lnTo>
                    <a:pt x="0" y="106008"/>
                  </a:lnTo>
                  <a:lnTo>
                    <a:pt x="3579" y="82340"/>
                  </a:lnTo>
                  <a:cubicBezTo>
                    <a:pt x="14159" y="48325"/>
                    <a:pt x="39380" y="20760"/>
                    <a:pt x="71871" y="70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6" name="Oval 45">
              <a:extLst>
                <a:ext uri="{FF2B5EF4-FFF2-40B4-BE49-F238E27FC236}">
                  <a16:creationId xmlns:a16="http://schemas.microsoft.com/office/drawing/2014/main" xmlns="" id="{CC56068D-EB7D-490A-87C5-924066AB69B5}"/>
                </a:ext>
              </a:extLst>
            </p:cNvPr>
            <p:cNvSpPr/>
            <p:nvPr/>
          </p:nvSpPr>
          <p:spPr>
            <a:xfrm>
              <a:off x="385558" y="675280"/>
              <a:ext cx="79122" cy="79122"/>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7" name="Group 46">
            <a:extLst>
              <a:ext uri="{FF2B5EF4-FFF2-40B4-BE49-F238E27FC236}">
                <a16:creationId xmlns:a16="http://schemas.microsoft.com/office/drawing/2014/main" xmlns="" id="{23646BA1-CE2A-4CBB-97E9-9222C9AD8E3F}"/>
              </a:ext>
            </a:extLst>
          </p:cNvPr>
          <p:cNvGrpSpPr/>
          <p:nvPr userDrawn="1"/>
        </p:nvGrpSpPr>
        <p:grpSpPr>
          <a:xfrm rot="9743765" flipH="1">
            <a:off x="849043" y="392925"/>
            <a:ext cx="459928" cy="1377757"/>
            <a:chOff x="391499" y="630207"/>
            <a:chExt cx="531845" cy="1593193"/>
          </a:xfrm>
        </p:grpSpPr>
        <p:sp>
          <p:nvSpPr>
            <p:cNvPr id="48" name="Rectangle: Rounded Corners 47">
              <a:extLst>
                <a:ext uri="{FF2B5EF4-FFF2-40B4-BE49-F238E27FC236}">
                  <a16:creationId xmlns:a16="http://schemas.microsoft.com/office/drawing/2014/main" xmlns="" id="{DE287937-2334-4531-AC46-A7DC53F51BD5}"/>
                </a:ext>
              </a:extLst>
            </p:cNvPr>
            <p:cNvSpPr/>
            <p:nvPr/>
          </p:nvSpPr>
          <p:spPr>
            <a:xfrm rot="20495611">
              <a:off x="400452" y="630207"/>
              <a:ext cx="522892" cy="1539138"/>
            </a:xfrm>
            <a:prstGeom prst="roundRect">
              <a:avLst>
                <a:gd name="adj" fmla="val 0"/>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Rounded Corners 48">
              <a:extLst>
                <a:ext uri="{FF2B5EF4-FFF2-40B4-BE49-F238E27FC236}">
                  <a16:creationId xmlns:a16="http://schemas.microsoft.com/office/drawing/2014/main" xmlns="" id="{A1EE65D8-6FBD-4080-AA95-429B44E248D1}"/>
                </a:ext>
              </a:extLst>
            </p:cNvPr>
            <p:cNvSpPr/>
            <p:nvPr/>
          </p:nvSpPr>
          <p:spPr>
            <a:xfrm rot="20495611">
              <a:off x="391499" y="684262"/>
              <a:ext cx="191607" cy="1539138"/>
            </a:xfrm>
            <a:prstGeom prst="roundRect">
              <a:avLst>
                <a:gd name="adj" fmla="val 0"/>
              </a:avLst>
            </a:pr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Oval 49">
            <a:extLst>
              <a:ext uri="{FF2B5EF4-FFF2-40B4-BE49-F238E27FC236}">
                <a16:creationId xmlns:a16="http://schemas.microsoft.com/office/drawing/2014/main" xmlns="" id="{6227990C-BB00-45E1-9810-8A586B2334D7}"/>
              </a:ext>
            </a:extLst>
          </p:cNvPr>
          <p:cNvSpPr/>
          <p:nvPr userDrawn="1"/>
        </p:nvSpPr>
        <p:spPr>
          <a:xfrm rot="10800000" flipH="1">
            <a:off x="747743" y="1420860"/>
            <a:ext cx="618628" cy="618628"/>
          </a:xfrm>
          <a:prstGeom prst="ellipse">
            <a:avLst/>
          </a:prstGeom>
          <a:solidFill>
            <a:schemeClr val="accent2"/>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Shape 50">
            <a:extLst>
              <a:ext uri="{FF2B5EF4-FFF2-40B4-BE49-F238E27FC236}">
                <a16:creationId xmlns:a16="http://schemas.microsoft.com/office/drawing/2014/main" xmlns="" id="{7FC309BA-165E-4651-AC85-AA6CD5F0458E}"/>
              </a:ext>
            </a:extLst>
          </p:cNvPr>
          <p:cNvSpPr/>
          <p:nvPr userDrawn="1"/>
        </p:nvSpPr>
        <p:spPr>
          <a:xfrm rot="10800000" flipH="1">
            <a:off x="814461" y="1487577"/>
            <a:ext cx="485192" cy="485192"/>
          </a:xfrm>
          <a:custGeom>
            <a:avLst/>
            <a:gdLst>
              <a:gd name="connsiteX0" fmla="*/ 977265 w 1950394"/>
              <a:gd name="connsiteY0" fmla="*/ 1954006 h 1950394"/>
              <a:gd name="connsiteX1" fmla="*/ 4 w 1950394"/>
              <a:gd name="connsiteY1" fmla="*/ 977261 h 1950394"/>
              <a:gd name="connsiteX2" fmla="*/ 976749 w 1950394"/>
              <a:gd name="connsiteY2" fmla="*/ 0 h 1950394"/>
              <a:gd name="connsiteX3" fmla="*/ 1953494 w 1950394"/>
              <a:gd name="connsiteY3" fmla="*/ 976229 h 1950394"/>
              <a:gd name="connsiteX4" fmla="*/ 977265 w 1950394"/>
              <a:gd name="connsiteY4" fmla="*/ 1954006 h 1950394"/>
              <a:gd name="connsiteX5" fmla="*/ 1198104 w 1950394"/>
              <a:gd name="connsiteY5" fmla="*/ 1613977 h 1950394"/>
              <a:gd name="connsiteX6" fmla="*/ 1221839 w 1950394"/>
              <a:gd name="connsiteY6" fmla="*/ 1574763 h 1950394"/>
              <a:gd name="connsiteX7" fmla="*/ 1240930 w 1950394"/>
              <a:gd name="connsiteY7" fmla="*/ 1566507 h 1950394"/>
              <a:gd name="connsiteX8" fmla="*/ 1257957 w 1950394"/>
              <a:gd name="connsiteY8" fmla="*/ 1569603 h 1950394"/>
              <a:gd name="connsiteX9" fmla="*/ 1298203 w 1950394"/>
              <a:gd name="connsiteY9" fmla="*/ 1624297 h 1950394"/>
              <a:gd name="connsiteX10" fmla="*/ 1311619 w 1950394"/>
              <a:gd name="connsiteY10" fmla="*/ 1629456 h 1950394"/>
              <a:gd name="connsiteX11" fmla="*/ 1375084 w 1950394"/>
              <a:gd name="connsiteY11" fmla="*/ 1592822 h 1950394"/>
              <a:gd name="connsiteX12" fmla="*/ 1377148 w 1950394"/>
              <a:gd name="connsiteY12" fmla="*/ 1578891 h 1950394"/>
              <a:gd name="connsiteX13" fmla="*/ 1349285 w 1950394"/>
              <a:gd name="connsiteY13" fmla="*/ 1515426 h 1950394"/>
              <a:gd name="connsiteX14" fmla="*/ 1353413 w 1950394"/>
              <a:gd name="connsiteY14" fmla="*/ 1502010 h 1950394"/>
              <a:gd name="connsiteX15" fmla="*/ 1385919 w 1950394"/>
              <a:gd name="connsiteY15" fmla="*/ 1476727 h 1950394"/>
              <a:gd name="connsiteX16" fmla="*/ 1400883 w 1950394"/>
              <a:gd name="connsiteY16" fmla="*/ 1476727 h 1950394"/>
              <a:gd name="connsiteX17" fmla="*/ 1452996 w 1950394"/>
              <a:gd name="connsiteY17" fmla="*/ 1518005 h 1950394"/>
              <a:gd name="connsiteX18" fmla="*/ 1470024 w 1950394"/>
              <a:gd name="connsiteY18" fmla="*/ 1519553 h 1950394"/>
              <a:gd name="connsiteX19" fmla="*/ 1519041 w 1950394"/>
              <a:gd name="connsiteY19" fmla="*/ 1470535 h 1950394"/>
              <a:gd name="connsiteX20" fmla="*/ 1518010 w 1950394"/>
              <a:gd name="connsiteY20" fmla="*/ 1453508 h 1950394"/>
              <a:gd name="connsiteX21" fmla="*/ 1475699 w 1950394"/>
              <a:gd name="connsiteY21" fmla="*/ 1400363 h 1950394"/>
              <a:gd name="connsiteX22" fmla="*/ 1476215 w 1950394"/>
              <a:gd name="connsiteY22" fmla="*/ 1386431 h 1950394"/>
              <a:gd name="connsiteX23" fmla="*/ 1501498 w 1950394"/>
              <a:gd name="connsiteY23" fmla="*/ 1353925 h 1950394"/>
              <a:gd name="connsiteX24" fmla="*/ 1515946 w 1950394"/>
              <a:gd name="connsiteY24" fmla="*/ 1349797 h 1950394"/>
              <a:gd name="connsiteX25" fmla="*/ 1579411 w 1950394"/>
              <a:gd name="connsiteY25" fmla="*/ 1377660 h 1950394"/>
              <a:gd name="connsiteX26" fmla="*/ 1592310 w 1950394"/>
              <a:gd name="connsiteY26" fmla="*/ 1375596 h 1950394"/>
              <a:gd name="connsiteX27" fmla="*/ 1628945 w 1950394"/>
              <a:gd name="connsiteY27" fmla="*/ 1312130 h 1950394"/>
              <a:gd name="connsiteX28" fmla="*/ 1623785 w 1950394"/>
              <a:gd name="connsiteY28" fmla="*/ 1298199 h 1950394"/>
              <a:gd name="connsiteX29" fmla="*/ 1577863 w 1950394"/>
              <a:gd name="connsiteY29" fmla="*/ 1265692 h 1950394"/>
              <a:gd name="connsiteX30" fmla="*/ 1571155 w 1950394"/>
              <a:gd name="connsiteY30" fmla="*/ 1230090 h 1950394"/>
              <a:gd name="connsiteX31" fmla="*/ 1579927 w 1950394"/>
              <a:gd name="connsiteY31" fmla="*/ 1208419 h 1950394"/>
              <a:gd name="connsiteX32" fmla="*/ 1596438 w 1950394"/>
              <a:gd name="connsiteY32" fmla="*/ 1197583 h 1950394"/>
              <a:gd name="connsiteX33" fmla="*/ 1660935 w 1950394"/>
              <a:gd name="connsiteY33" fmla="*/ 1207387 h 1950394"/>
              <a:gd name="connsiteX34" fmla="*/ 1675383 w 1950394"/>
              <a:gd name="connsiteY34" fmla="*/ 1201195 h 1950394"/>
              <a:gd name="connsiteX35" fmla="*/ 1693442 w 1950394"/>
              <a:gd name="connsiteY35" fmla="*/ 1132570 h 1950394"/>
              <a:gd name="connsiteX36" fmla="*/ 1684154 w 1950394"/>
              <a:gd name="connsiteY36" fmla="*/ 1119155 h 1950394"/>
              <a:gd name="connsiteX37" fmla="*/ 1621205 w 1950394"/>
              <a:gd name="connsiteY37" fmla="*/ 1093872 h 1950394"/>
              <a:gd name="connsiteX38" fmla="*/ 1614497 w 1950394"/>
              <a:gd name="connsiteY38" fmla="*/ 1083037 h 1950394"/>
              <a:gd name="connsiteX39" fmla="*/ 1620173 w 1950394"/>
              <a:gd name="connsiteY39" fmla="*/ 1042274 h 1950394"/>
              <a:gd name="connsiteX40" fmla="*/ 1632557 w 1950394"/>
              <a:gd name="connsiteY40" fmla="*/ 1029891 h 1950394"/>
              <a:gd name="connsiteX41" fmla="*/ 1696022 w 1950394"/>
              <a:gd name="connsiteY41" fmla="*/ 1022667 h 1950394"/>
              <a:gd name="connsiteX42" fmla="*/ 1709437 w 1950394"/>
              <a:gd name="connsiteY42" fmla="*/ 1010800 h 1950394"/>
              <a:gd name="connsiteX43" fmla="*/ 1709437 w 1950394"/>
              <a:gd name="connsiteY43" fmla="*/ 943723 h 1950394"/>
              <a:gd name="connsiteX44" fmla="*/ 1694990 w 1950394"/>
              <a:gd name="connsiteY44" fmla="*/ 931339 h 1950394"/>
              <a:gd name="connsiteX45" fmla="*/ 1650616 w 1950394"/>
              <a:gd name="connsiteY45" fmla="*/ 928243 h 1950394"/>
              <a:gd name="connsiteX46" fmla="*/ 1618109 w 1950394"/>
              <a:gd name="connsiteY46" fmla="*/ 892125 h 1950394"/>
              <a:gd name="connsiteX47" fmla="*/ 1615013 w 1950394"/>
              <a:gd name="connsiteY47" fmla="*/ 874582 h 1950394"/>
              <a:gd name="connsiteX48" fmla="*/ 1622753 w 1950394"/>
              <a:gd name="connsiteY48" fmla="*/ 859102 h 1950394"/>
              <a:gd name="connsiteX49" fmla="*/ 1684670 w 1950394"/>
              <a:gd name="connsiteY49" fmla="*/ 834851 h 1950394"/>
              <a:gd name="connsiteX50" fmla="*/ 1693442 w 1950394"/>
              <a:gd name="connsiteY50" fmla="*/ 821952 h 1950394"/>
              <a:gd name="connsiteX51" fmla="*/ 1674867 w 1950394"/>
              <a:gd name="connsiteY51" fmla="*/ 753327 h 1950394"/>
              <a:gd name="connsiteX52" fmla="*/ 1659903 w 1950394"/>
              <a:gd name="connsiteY52" fmla="*/ 746619 h 1950394"/>
              <a:gd name="connsiteX53" fmla="*/ 1594374 w 1950394"/>
              <a:gd name="connsiteY53" fmla="*/ 756423 h 1950394"/>
              <a:gd name="connsiteX54" fmla="*/ 1580443 w 1950394"/>
              <a:gd name="connsiteY54" fmla="*/ 747651 h 1950394"/>
              <a:gd name="connsiteX55" fmla="*/ 1565995 w 1950394"/>
              <a:gd name="connsiteY55" fmla="*/ 713081 h 1950394"/>
              <a:gd name="connsiteX56" fmla="*/ 1570123 w 1950394"/>
              <a:gd name="connsiteY56" fmla="*/ 696054 h 1950394"/>
              <a:gd name="connsiteX57" fmla="*/ 1623269 w 1950394"/>
              <a:gd name="connsiteY57" fmla="*/ 656323 h 1950394"/>
              <a:gd name="connsiteX58" fmla="*/ 1628429 w 1950394"/>
              <a:gd name="connsiteY58" fmla="*/ 641876 h 1950394"/>
              <a:gd name="connsiteX59" fmla="*/ 1592310 w 1950394"/>
              <a:gd name="connsiteY59" fmla="*/ 579443 h 1950394"/>
              <a:gd name="connsiteX60" fmla="*/ 1578379 w 1950394"/>
              <a:gd name="connsiteY60" fmla="*/ 576863 h 1950394"/>
              <a:gd name="connsiteX61" fmla="*/ 1532457 w 1950394"/>
              <a:gd name="connsiteY61" fmla="*/ 599050 h 1950394"/>
              <a:gd name="connsiteX62" fmla="*/ 1490147 w 1950394"/>
              <a:gd name="connsiteY62" fmla="*/ 585118 h 1950394"/>
              <a:gd name="connsiteX63" fmla="*/ 1477247 w 1950394"/>
              <a:gd name="connsiteY63" fmla="*/ 569123 h 1950394"/>
              <a:gd name="connsiteX64" fmla="*/ 1476731 w 1950394"/>
              <a:gd name="connsiteY64" fmla="*/ 552096 h 1950394"/>
              <a:gd name="connsiteX65" fmla="*/ 1518525 w 1950394"/>
              <a:gd name="connsiteY65" fmla="*/ 499982 h 1950394"/>
              <a:gd name="connsiteX66" fmla="*/ 1519557 w 1950394"/>
              <a:gd name="connsiteY66" fmla="*/ 483987 h 1950394"/>
              <a:gd name="connsiteX67" fmla="*/ 1470540 w 1950394"/>
              <a:gd name="connsiteY67" fmla="*/ 434453 h 1950394"/>
              <a:gd name="connsiteX68" fmla="*/ 1452480 w 1950394"/>
              <a:gd name="connsiteY68" fmla="*/ 436001 h 1950394"/>
              <a:gd name="connsiteX69" fmla="*/ 1418942 w 1950394"/>
              <a:gd name="connsiteY69" fmla="*/ 465412 h 1950394"/>
              <a:gd name="connsiteX70" fmla="*/ 1369408 w 1950394"/>
              <a:gd name="connsiteY70" fmla="*/ 463348 h 1950394"/>
              <a:gd name="connsiteX71" fmla="*/ 1354961 w 1950394"/>
              <a:gd name="connsiteY71" fmla="*/ 452512 h 1950394"/>
              <a:gd name="connsiteX72" fmla="*/ 1349801 w 1950394"/>
              <a:gd name="connsiteY72" fmla="*/ 436001 h 1950394"/>
              <a:gd name="connsiteX73" fmla="*/ 1377148 w 1950394"/>
              <a:gd name="connsiteY73" fmla="*/ 374084 h 1950394"/>
              <a:gd name="connsiteX74" fmla="*/ 1374052 w 1950394"/>
              <a:gd name="connsiteY74" fmla="*/ 360152 h 1950394"/>
              <a:gd name="connsiteX75" fmla="*/ 1312651 w 1950394"/>
              <a:gd name="connsiteY75" fmla="*/ 324550 h 1950394"/>
              <a:gd name="connsiteX76" fmla="*/ 1296655 w 1950394"/>
              <a:gd name="connsiteY76" fmla="*/ 329193 h 1950394"/>
              <a:gd name="connsiteX77" fmla="*/ 1256925 w 1950394"/>
              <a:gd name="connsiteY77" fmla="*/ 382855 h 1950394"/>
              <a:gd name="connsiteX78" fmla="*/ 1238866 w 1950394"/>
              <a:gd name="connsiteY78" fmla="*/ 386467 h 1950394"/>
              <a:gd name="connsiteX79" fmla="*/ 1206875 w 1950394"/>
              <a:gd name="connsiteY79" fmla="*/ 373052 h 1950394"/>
              <a:gd name="connsiteX80" fmla="*/ 1196556 w 1950394"/>
              <a:gd name="connsiteY80" fmla="*/ 357572 h 1950394"/>
              <a:gd name="connsiteX81" fmla="*/ 1206359 w 1950394"/>
              <a:gd name="connsiteY81" fmla="*/ 293075 h 1950394"/>
              <a:gd name="connsiteX82" fmla="*/ 1199652 w 1950394"/>
              <a:gd name="connsiteY82" fmla="*/ 278112 h 1950394"/>
              <a:gd name="connsiteX83" fmla="*/ 1131027 w 1950394"/>
              <a:gd name="connsiteY83" fmla="*/ 259537 h 1950394"/>
              <a:gd name="connsiteX84" fmla="*/ 1118127 w 1950394"/>
              <a:gd name="connsiteY84" fmla="*/ 268308 h 1950394"/>
              <a:gd name="connsiteX85" fmla="*/ 1093360 w 1950394"/>
              <a:gd name="connsiteY85" fmla="*/ 331258 h 1950394"/>
              <a:gd name="connsiteX86" fmla="*/ 1079945 w 1950394"/>
              <a:gd name="connsiteY86" fmla="*/ 338481 h 1950394"/>
              <a:gd name="connsiteX87" fmla="*/ 1042794 w 1950394"/>
              <a:gd name="connsiteY87" fmla="*/ 333837 h 1950394"/>
              <a:gd name="connsiteX88" fmla="*/ 1028347 w 1950394"/>
              <a:gd name="connsiteY88" fmla="*/ 320422 h 1950394"/>
              <a:gd name="connsiteX89" fmla="*/ 1021123 w 1950394"/>
              <a:gd name="connsiteY89" fmla="*/ 257989 h 1950394"/>
              <a:gd name="connsiteX90" fmla="*/ 1008740 w 1950394"/>
              <a:gd name="connsiteY90" fmla="*/ 243541 h 1950394"/>
              <a:gd name="connsiteX91" fmla="*/ 941663 w 1950394"/>
              <a:gd name="connsiteY91" fmla="*/ 243541 h 1950394"/>
              <a:gd name="connsiteX92" fmla="*/ 929795 w 1950394"/>
              <a:gd name="connsiteY92" fmla="*/ 256957 h 1950394"/>
              <a:gd name="connsiteX93" fmla="*/ 922572 w 1950394"/>
              <a:gd name="connsiteY93" fmla="*/ 320422 h 1950394"/>
              <a:gd name="connsiteX94" fmla="*/ 909156 w 1950394"/>
              <a:gd name="connsiteY94" fmla="*/ 333321 h 1950394"/>
              <a:gd name="connsiteX95" fmla="*/ 872006 w 1950394"/>
              <a:gd name="connsiteY95" fmla="*/ 337965 h 1950394"/>
              <a:gd name="connsiteX96" fmla="*/ 857559 w 1950394"/>
              <a:gd name="connsiteY96" fmla="*/ 330226 h 1950394"/>
              <a:gd name="connsiteX97" fmla="*/ 833308 w 1950394"/>
              <a:gd name="connsiteY97" fmla="*/ 268308 h 1950394"/>
              <a:gd name="connsiteX98" fmla="*/ 819892 w 1950394"/>
              <a:gd name="connsiteY98" fmla="*/ 259021 h 1950394"/>
              <a:gd name="connsiteX99" fmla="*/ 753847 w 1950394"/>
              <a:gd name="connsiteY99" fmla="*/ 276564 h 1950394"/>
              <a:gd name="connsiteX100" fmla="*/ 745591 w 1950394"/>
              <a:gd name="connsiteY100" fmla="*/ 293075 h 1950394"/>
              <a:gd name="connsiteX101" fmla="*/ 754879 w 1950394"/>
              <a:gd name="connsiteY101" fmla="*/ 339513 h 1950394"/>
              <a:gd name="connsiteX102" fmla="*/ 728564 w 1950394"/>
              <a:gd name="connsiteY102" fmla="*/ 378728 h 1950394"/>
              <a:gd name="connsiteX103" fmla="*/ 712053 w 1950394"/>
              <a:gd name="connsiteY103" fmla="*/ 385951 h 1950394"/>
              <a:gd name="connsiteX104" fmla="*/ 695026 w 1950394"/>
              <a:gd name="connsiteY104" fmla="*/ 382855 h 1950394"/>
              <a:gd name="connsiteX105" fmla="*/ 654779 w 1950394"/>
              <a:gd name="connsiteY105" fmla="*/ 328161 h 1950394"/>
              <a:gd name="connsiteX106" fmla="*/ 641364 w 1950394"/>
              <a:gd name="connsiteY106" fmla="*/ 323002 h 1950394"/>
              <a:gd name="connsiteX107" fmla="*/ 577899 w 1950394"/>
              <a:gd name="connsiteY107" fmla="*/ 359636 h 1950394"/>
              <a:gd name="connsiteX108" fmla="*/ 574803 w 1950394"/>
              <a:gd name="connsiteY108" fmla="*/ 372536 h 1950394"/>
              <a:gd name="connsiteX109" fmla="*/ 602666 w 1950394"/>
              <a:gd name="connsiteY109" fmla="*/ 435485 h 1950394"/>
              <a:gd name="connsiteX110" fmla="*/ 598022 w 1950394"/>
              <a:gd name="connsiteY110" fmla="*/ 450964 h 1950394"/>
              <a:gd name="connsiteX111" fmla="*/ 567579 w 1950394"/>
              <a:gd name="connsiteY111" fmla="*/ 474699 h 1950394"/>
              <a:gd name="connsiteX112" fmla="*/ 550552 w 1950394"/>
              <a:gd name="connsiteY112" fmla="*/ 474699 h 1950394"/>
              <a:gd name="connsiteX113" fmla="*/ 498438 w 1950394"/>
              <a:gd name="connsiteY113" fmla="*/ 432905 h 1950394"/>
              <a:gd name="connsiteX114" fmla="*/ 483475 w 1950394"/>
              <a:gd name="connsiteY114" fmla="*/ 431357 h 1950394"/>
              <a:gd name="connsiteX115" fmla="*/ 432393 w 1950394"/>
              <a:gd name="connsiteY115" fmla="*/ 482439 h 1950394"/>
              <a:gd name="connsiteX116" fmla="*/ 433425 w 1950394"/>
              <a:gd name="connsiteY116" fmla="*/ 497402 h 1950394"/>
              <a:gd name="connsiteX117" fmla="*/ 475735 w 1950394"/>
              <a:gd name="connsiteY117" fmla="*/ 550032 h 1950394"/>
              <a:gd name="connsiteX118" fmla="*/ 475219 w 1950394"/>
              <a:gd name="connsiteY118" fmla="*/ 566027 h 1950394"/>
              <a:gd name="connsiteX119" fmla="*/ 450968 w 1950394"/>
              <a:gd name="connsiteY119" fmla="*/ 597502 h 1950394"/>
              <a:gd name="connsiteX120" fmla="*/ 437553 w 1950394"/>
              <a:gd name="connsiteY120" fmla="*/ 601629 h 1950394"/>
              <a:gd name="connsiteX121" fmla="*/ 373056 w 1950394"/>
              <a:gd name="connsiteY121" fmla="*/ 573251 h 1950394"/>
              <a:gd name="connsiteX122" fmla="*/ 360156 w 1950394"/>
              <a:gd name="connsiteY122" fmla="*/ 575315 h 1950394"/>
              <a:gd name="connsiteX123" fmla="*/ 323522 w 1950394"/>
              <a:gd name="connsiteY123" fmla="*/ 638780 h 1950394"/>
              <a:gd name="connsiteX124" fmla="*/ 328166 w 1950394"/>
              <a:gd name="connsiteY124" fmla="*/ 652711 h 1950394"/>
              <a:gd name="connsiteX125" fmla="*/ 374088 w 1950394"/>
              <a:gd name="connsiteY125" fmla="*/ 685218 h 1950394"/>
              <a:gd name="connsiteX126" fmla="*/ 380795 w 1950394"/>
              <a:gd name="connsiteY126" fmla="*/ 720820 h 1950394"/>
              <a:gd name="connsiteX127" fmla="*/ 372024 w 1950394"/>
              <a:gd name="connsiteY127" fmla="*/ 742492 h 1950394"/>
              <a:gd name="connsiteX128" fmla="*/ 355513 w 1950394"/>
              <a:gd name="connsiteY128" fmla="*/ 753327 h 1950394"/>
              <a:gd name="connsiteX129" fmla="*/ 291015 w 1950394"/>
              <a:gd name="connsiteY129" fmla="*/ 743523 h 1950394"/>
              <a:gd name="connsiteX130" fmla="*/ 276568 w 1950394"/>
              <a:gd name="connsiteY130" fmla="*/ 751263 h 1950394"/>
              <a:gd name="connsiteX131" fmla="*/ 258509 w 1950394"/>
              <a:gd name="connsiteY131" fmla="*/ 818340 h 1950394"/>
              <a:gd name="connsiteX132" fmla="*/ 267796 w 1950394"/>
              <a:gd name="connsiteY132" fmla="*/ 831756 h 1950394"/>
              <a:gd name="connsiteX133" fmla="*/ 330746 w 1950394"/>
              <a:gd name="connsiteY133" fmla="*/ 857038 h 1950394"/>
              <a:gd name="connsiteX134" fmla="*/ 337453 w 1950394"/>
              <a:gd name="connsiteY134" fmla="*/ 869422 h 1950394"/>
              <a:gd name="connsiteX135" fmla="*/ 332810 w 1950394"/>
              <a:gd name="connsiteY135" fmla="*/ 906572 h 1950394"/>
              <a:gd name="connsiteX136" fmla="*/ 318878 w 1950394"/>
              <a:gd name="connsiteY136" fmla="*/ 922052 h 1950394"/>
              <a:gd name="connsiteX137" fmla="*/ 256445 w 1950394"/>
              <a:gd name="connsiteY137" fmla="*/ 929275 h 1950394"/>
              <a:gd name="connsiteX138" fmla="*/ 242514 w 1950394"/>
              <a:gd name="connsiteY138" fmla="*/ 942175 h 1950394"/>
              <a:gd name="connsiteX139" fmla="*/ 242514 w 1950394"/>
              <a:gd name="connsiteY139" fmla="*/ 1006672 h 1950394"/>
              <a:gd name="connsiteX140" fmla="*/ 257993 w 1950394"/>
              <a:gd name="connsiteY140" fmla="*/ 1020603 h 1950394"/>
              <a:gd name="connsiteX141" fmla="*/ 321458 w 1950394"/>
              <a:gd name="connsiteY141" fmla="*/ 1028343 h 1950394"/>
              <a:gd name="connsiteX142" fmla="*/ 331778 w 1950394"/>
              <a:gd name="connsiteY142" fmla="*/ 1039694 h 1950394"/>
              <a:gd name="connsiteX143" fmla="*/ 336937 w 1950394"/>
              <a:gd name="connsiteY143" fmla="*/ 1077877 h 1950394"/>
              <a:gd name="connsiteX144" fmla="*/ 329198 w 1950394"/>
              <a:gd name="connsiteY144" fmla="*/ 1093356 h 1950394"/>
              <a:gd name="connsiteX145" fmla="*/ 265733 w 1950394"/>
              <a:gd name="connsiteY145" fmla="*/ 1117607 h 1950394"/>
              <a:gd name="connsiteX146" fmla="*/ 257993 w 1950394"/>
              <a:gd name="connsiteY146" fmla="*/ 1129990 h 1950394"/>
              <a:gd name="connsiteX147" fmla="*/ 276568 w 1950394"/>
              <a:gd name="connsiteY147" fmla="*/ 1198615 h 1950394"/>
              <a:gd name="connsiteX148" fmla="*/ 291531 w 1950394"/>
              <a:gd name="connsiteY148" fmla="*/ 1205839 h 1950394"/>
              <a:gd name="connsiteX149" fmla="*/ 345709 w 1950394"/>
              <a:gd name="connsiteY149" fmla="*/ 1196035 h 1950394"/>
              <a:gd name="connsiteX150" fmla="*/ 375636 w 1950394"/>
              <a:gd name="connsiteY150" fmla="*/ 1216675 h 1950394"/>
              <a:gd name="connsiteX151" fmla="*/ 384407 w 1950394"/>
              <a:gd name="connsiteY151" fmla="*/ 1236798 h 1950394"/>
              <a:gd name="connsiteX152" fmla="*/ 379764 w 1950394"/>
              <a:gd name="connsiteY152" fmla="*/ 1257953 h 1950394"/>
              <a:gd name="connsiteX153" fmla="*/ 327134 w 1950394"/>
              <a:gd name="connsiteY153" fmla="*/ 1296651 h 1950394"/>
              <a:gd name="connsiteX154" fmla="*/ 322490 w 1950394"/>
              <a:gd name="connsiteY154" fmla="*/ 1310583 h 1950394"/>
              <a:gd name="connsiteX155" fmla="*/ 359124 w 1950394"/>
              <a:gd name="connsiteY155" fmla="*/ 1374048 h 1950394"/>
              <a:gd name="connsiteX156" fmla="*/ 370992 w 1950394"/>
              <a:gd name="connsiteY156" fmla="*/ 1376628 h 1950394"/>
              <a:gd name="connsiteX157" fmla="*/ 433941 w 1950394"/>
              <a:gd name="connsiteY157" fmla="*/ 1348765 h 1950394"/>
              <a:gd name="connsiteX158" fmla="*/ 450452 w 1950394"/>
              <a:gd name="connsiteY158" fmla="*/ 1353925 h 1950394"/>
              <a:gd name="connsiteX159" fmla="*/ 474187 w 1950394"/>
              <a:gd name="connsiteY159" fmla="*/ 1384367 h 1950394"/>
              <a:gd name="connsiteX160" fmla="*/ 475219 w 1950394"/>
              <a:gd name="connsiteY160" fmla="*/ 1399331 h 1950394"/>
              <a:gd name="connsiteX161" fmla="*/ 432909 w 1950394"/>
              <a:gd name="connsiteY161" fmla="*/ 1452476 h 1950394"/>
              <a:gd name="connsiteX162" fmla="*/ 431877 w 1950394"/>
              <a:gd name="connsiteY162" fmla="*/ 1468471 h 1950394"/>
              <a:gd name="connsiteX163" fmla="*/ 481927 w 1950394"/>
              <a:gd name="connsiteY163" fmla="*/ 1518521 h 1950394"/>
              <a:gd name="connsiteX164" fmla="*/ 497922 w 1950394"/>
              <a:gd name="connsiteY164" fmla="*/ 1517489 h 1950394"/>
              <a:gd name="connsiteX165" fmla="*/ 550036 w 1950394"/>
              <a:gd name="connsiteY165" fmla="*/ 1475695 h 1950394"/>
              <a:gd name="connsiteX166" fmla="*/ 567063 w 1950394"/>
              <a:gd name="connsiteY166" fmla="*/ 1476211 h 1950394"/>
              <a:gd name="connsiteX167" fmla="*/ 596474 w 1950394"/>
              <a:gd name="connsiteY167" fmla="*/ 1498914 h 1950394"/>
              <a:gd name="connsiteX168" fmla="*/ 601634 w 1950394"/>
              <a:gd name="connsiteY168" fmla="*/ 1515426 h 1950394"/>
              <a:gd name="connsiteX169" fmla="*/ 574287 w 1950394"/>
              <a:gd name="connsiteY169" fmla="*/ 1577343 h 1950394"/>
              <a:gd name="connsiteX170" fmla="*/ 576867 w 1950394"/>
              <a:gd name="connsiteY170" fmla="*/ 1591274 h 1950394"/>
              <a:gd name="connsiteX171" fmla="*/ 639300 w 1950394"/>
              <a:gd name="connsiteY171" fmla="*/ 1627393 h 1950394"/>
              <a:gd name="connsiteX172" fmla="*/ 653747 w 1950394"/>
              <a:gd name="connsiteY172" fmla="*/ 1622233 h 1950394"/>
              <a:gd name="connsiteX173" fmla="*/ 693478 w 1950394"/>
              <a:gd name="connsiteY173" fmla="*/ 1568571 h 1950394"/>
              <a:gd name="connsiteX174" fmla="*/ 711537 w 1950394"/>
              <a:gd name="connsiteY174" fmla="*/ 1564959 h 1950394"/>
              <a:gd name="connsiteX175" fmla="*/ 743528 w 1950394"/>
              <a:gd name="connsiteY175" fmla="*/ 1578375 h 1950394"/>
              <a:gd name="connsiteX176" fmla="*/ 753847 w 1950394"/>
              <a:gd name="connsiteY176" fmla="*/ 1593854 h 1950394"/>
              <a:gd name="connsiteX177" fmla="*/ 744044 w 1950394"/>
              <a:gd name="connsiteY177" fmla="*/ 1658351 h 1950394"/>
              <a:gd name="connsiteX178" fmla="*/ 752299 w 1950394"/>
              <a:gd name="connsiteY178" fmla="*/ 1673831 h 1950394"/>
              <a:gd name="connsiteX179" fmla="*/ 818344 w 1950394"/>
              <a:gd name="connsiteY179" fmla="*/ 1691374 h 1950394"/>
              <a:gd name="connsiteX180" fmla="*/ 832276 w 1950394"/>
              <a:gd name="connsiteY180" fmla="*/ 1682602 h 1950394"/>
              <a:gd name="connsiteX181" fmla="*/ 857043 w 1950394"/>
              <a:gd name="connsiteY181" fmla="*/ 1619653 h 1950394"/>
              <a:gd name="connsiteX182" fmla="*/ 868910 w 1950394"/>
              <a:gd name="connsiteY182" fmla="*/ 1612429 h 1950394"/>
              <a:gd name="connsiteX183" fmla="*/ 908640 w 1950394"/>
              <a:gd name="connsiteY183" fmla="*/ 1617589 h 1950394"/>
              <a:gd name="connsiteX184" fmla="*/ 922056 w 1950394"/>
              <a:gd name="connsiteY184" fmla="*/ 1630488 h 1950394"/>
              <a:gd name="connsiteX185" fmla="*/ 929279 w 1950394"/>
              <a:gd name="connsiteY185" fmla="*/ 1692922 h 1950394"/>
              <a:gd name="connsiteX186" fmla="*/ 942695 w 1950394"/>
              <a:gd name="connsiteY186" fmla="*/ 1707369 h 1950394"/>
              <a:gd name="connsiteX187" fmla="*/ 1007192 w 1950394"/>
              <a:gd name="connsiteY187" fmla="*/ 1707369 h 1950394"/>
              <a:gd name="connsiteX188" fmla="*/ 1020607 w 1950394"/>
              <a:gd name="connsiteY188" fmla="*/ 1692406 h 1950394"/>
              <a:gd name="connsiteX189" fmla="*/ 1028347 w 1950394"/>
              <a:gd name="connsiteY189" fmla="*/ 1628941 h 1950394"/>
              <a:gd name="connsiteX190" fmla="*/ 1040215 w 1950394"/>
              <a:gd name="connsiteY190" fmla="*/ 1617589 h 1950394"/>
              <a:gd name="connsiteX191" fmla="*/ 1078397 w 1950394"/>
              <a:gd name="connsiteY191" fmla="*/ 1612429 h 1950394"/>
              <a:gd name="connsiteX192" fmla="*/ 1092844 w 1950394"/>
              <a:gd name="connsiteY192" fmla="*/ 1619653 h 1950394"/>
              <a:gd name="connsiteX193" fmla="*/ 1117095 w 1950394"/>
              <a:gd name="connsiteY193" fmla="*/ 1681570 h 1950394"/>
              <a:gd name="connsiteX194" fmla="*/ 1130511 w 1950394"/>
              <a:gd name="connsiteY194" fmla="*/ 1690858 h 1950394"/>
              <a:gd name="connsiteX195" fmla="*/ 1196556 w 1950394"/>
              <a:gd name="connsiteY195" fmla="*/ 1673315 h 1950394"/>
              <a:gd name="connsiteX196" fmla="*/ 1204811 w 1950394"/>
              <a:gd name="connsiteY196" fmla="*/ 1656803 h 1950394"/>
              <a:gd name="connsiteX197" fmla="*/ 1198104 w 1950394"/>
              <a:gd name="connsiteY197" fmla="*/ 1613977 h 195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Lst>
            <a:rect l="l" t="t" r="r" b="b"/>
            <a:pathLst>
              <a:path w="1950394" h="1950394">
                <a:moveTo>
                  <a:pt x="977265" y="1954006"/>
                </a:moveTo>
                <a:cubicBezTo>
                  <a:pt x="444261" y="1950394"/>
                  <a:pt x="1552" y="1529873"/>
                  <a:pt x="4" y="977261"/>
                </a:cubicBezTo>
                <a:cubicBezTo>
                  <a:pt x="-1544" y="439613"/>
                  <a:pt x="427749" y="0"/>
                  <a:pt x="976749" y="0"/>
                </a:cubicBezTo>
                <a:cubicBezTo>
                  <a:pt x="1519041" y="0"/>
                  <a:pt x="1952978" y="432905"/>
                  <a:pt x="1953494" y="976229"/>
                </a:cubicBezTo>
                <a:cubicBezTo>
                  <a:pt x="1953494" y="1512846"/>
                  <a:pt x="1525749" y="1948330"/>
                  <a:pt x="977265" y="1954006"/>
                </a:cubicBezTo>
                <a:close/>
                <a:moveTo>
                  <a:pt x="1198104" y="1613977"/>
                </a:moveTo>
                <a:cubicBezTo>
                  <a:pt x="1198104" y="1578891"/>
                  <a:pt x="1194492" y="1586630"/>
                  <a:pt x="1221839" y="1574763"/>
                </a:cubicBezTo>
                <a:cubicBezTo>
                  <a:pt x="1228030" y="1572183"/>
                  <a:pt x="1234738" y="1569603"/>
                  <a:pt x="1240930" y="1566507"/>
                </a:cubicBezTo>
                <a:cubicBezTo>
                  <a:pt x="1247637" y="1562896"/>
                  <a:pt x="1252797" y="1563927"/>
                  <a:pt x="1257957" y="1569603"/>
                </a:cubicBezTo>
                <a:cubicBezTo>
                  <a:pt x="1272920" y="1586630"/>
                  <a:pt x="1290464" y="1602110"/>
                  <a:pt x="1298203" y="1624297"/>
                </a:cubicBezTo>
                <a:cubicBezTo>
                  <a:pt x="1300783" y="1631520"/>
                  <a:pt x="1304395" y="1633068"/>
                  <a:pt x="1311619" y="1629456"/>
                </a:cubicBezTo>
                <a:cubicBezTo>
                  <a:pt x="1333290" y="1618105"/>
                  <a:pt x="1354445" y="1605722"/>
                  <a:pt x="1375084" y="1592822"/>
                </a:cubicBezTo>
                <a:cubicBezTo>
                  <a:pt x="1382824" y="1588178"/>
                  <a:pt x="1381791" y="1584051"/>
                  <a:pt x="1377148" y="1578891"/>
                </a:cubicBezTo>
                <a:cubicBezTo>
                  <a:pt x="1361152" y="1560832"/>
                  <a:pt x="1356509" y="1537613"/>
                  <a:pt x="1349285" y="1515426"/>
                </a:cubicBezTo>
                <a:cubicBezTo>
                  <a:pt x="1347221" y="1509750"/>
                  <a:pt x="1348253" y="1505622"/>
                  <a:pt x="1353413" y="1502010"/>
                </a:cubicBezTo>
                <a:cubicBezTo>
                  <a:pt x="1364248" y="1493754"/>
                  <a:pt x="1375600" y="1485499"/>
                  <a:pt x="1385919" y="1476727"/>
                </a:cubicBezTo>
                <a:cubicBezTo>
                  <a:pt x="1391079" y="1472600"/>
                  <a:pt x="1395723" y="1473115"/>
                  <a:pt x="1400883" y="1476727"/>
                </a:cubicBezTo>
                <a:cubicBezTo>
                  <a:pt x="1419458" y="1489111"/>
                  <a:pt x="1440097" y="1498914"/>
                  <a:pt x="1452996" y="1518005"/>
                </a:cubicBezTo>
                <a:cubicBezTo>
                  <a:pt x="1457640" y="1525229"/>
                  <a:pt x="1463316" y="1525745"/>
                  <a:pt x="1470024" y="1519553"/>
                </a:cubicBezTo>
                <a:cubicBezTo>
                  <a:pt x="1487051" y="1503558"/>
                  <a:pt x="1503562" y="1487047"/>
                  <a:pt x="1519041" y="1470535"/>
                </a:cubicBezTo>
                <a:cubicBezTo>
                  <a:pt x="1525233" y="1464344"/>
                  <a:pt x="1525749" y="1458668"/>
                  <a:pt x="1518010" y="1453508"/>
                </a:cubicBezTo>
                <a:cubicBezTo>
                  <a:pt x="1498402" y="1440093"/>
                  <a:pt x="1488599" y="1418938"/>
                  <a:pt x="1475699" y="1400363"/>
                </a:cubicBezTo>
                <a:cubicBezTo>
                  <a:pt x="1472088" y="1395203"/>
                  <a:pt x="1472088" y="1391075"/>
                  <a:pt x="1476215" y="1386431"/>
                </a:cubicBezTo>
                <a:cubicBezTo>
                  <a:pt x="1484987" y="1375596"/>
                  <a:pt x="1493243" y="1364760"/>
                  <a:pt x="1501498" y="1353925"/>
                </a:cubicBezTo>
                <a:cubicBezTo>
                  <a:pt x="1505626" y="1348249"/>
                  <a:pt x="1510270" y="1348249"/>
                  <a:pt x="1515946" y="1349797"/>
                </a:cubicBezTo>
                <a:cubicBezTo>
                  <a:pt x="1538133" y="1357020"/>
                  <a:pt x="1560836" y="1362180"/>
                  <a:pt x="1579411" y="1377660"/>
                </a:cubicBezTo>
                <a:cubicBezTo>
                  <a:pt x="1584571" y="1382303"/>
                  <a:pt x="1588182" y="1382303"/>
                  <a:pt x="1592310" y="1375596"/>
                </a:cubicBezTo>
                <a:cubicBezTo>
                  <a:pt x="1605210" y="1354441"/>
                  <a:pt x="1617593" y="1333801"/>
                  <a:pt x="1628945" y="1312130"/>
                </a:cubicBezTo>
                <a:cubicBezTo>
                  <a:pt x="1632557" y="1304907"/>
                  <a:pt x="1631009" y="1300779"/>
                  <a:pt x="1623785" y="1298199"/>
                </a:cubicBezTo>
                <a:cubicBezTo>
                  <a:pt x="1605726" y="1291491"/>
                  <a:pt x="1591794" y="1278592"/>
                  <a:pt x="1577863" y="1265692"/>
                </a:cubicBezTo>
                <a:cubicBezTo>
                  <a:pt x="1560320" y="1248665"/>
                  <a:pt x="1560836" y="1253309"/>
                  <a:pt x="1571155" y="1230090"/>
                </a:cubicBezTo>
                <a:cubicBezTo>
                  <a:pt x="1574251" y="1222866"/>
                  <a:pt x="1577347" y="1215643"/>
                  <a:pt x="1579927" y="1208419"/>
                </a:cubicBezTo>
                <a:cubicBezTo>
                  <a:pt x="1582507" y="1200163"/>
                  <a:pt x="1587667" y="1197583"/>
                  <a:pt x="1596438" y="1197583"/>
                </a:cubicBezTo>
                <a:cubicBezTo>
                  <a:pt x="1618625" y="1198100"/>
                  <a:pt x="1640296" y="1197583"/>
                  <a:pt x="1660935" y="1207387"/>
                </a:cubicBezTo>
                <a:cubicBezTo>
                  <a:pt x="1668159" y="1210483"/>
                  <a:pt x="1672287" y="1209967"/>
                  <a:pt x="1675383" y="1201195"/>
                </a:cubicBezTo>
                <a:cubicBezTo>
                  <a:pt x="1682090" y="1178492"/>
                  <a:pt x="1688282" y="1155789"/>
                  <a:pt x="1693442" y="1132570"/>
                </a:cubicBezTo>
                <a:cubicBezTo>
                  <a:pt x="1695506" y="1123283"/>
                  <a:pt x="1692926" y="1119671"/>
                  <a:pt x="1684154" y="1119155"/>
                </a:cubicBezTo>
                <a:cubicBezTo>
                  <a:pt x="1660935" y="1117091"/>
                  <a:pt x="1641328" y="1104192"/>
                  <a:pt x="1621205" y="1093872"/>
                </a:cubicBezTo>
                <a:cubicBezTo>
                  <a:pt x="1616561" y="1091808"/>
                  <a:pt x="1613465" y="1088712"/>
                  <a:pt x="1614497" y="1083037"/>
                </a:cubicBezTo>
                <a:cubicBezTo>
                  <a:pt x="1616561" y="1069621"/>
                  <a:pt x="1618625" y="1055690"/>
                  <a:pt x="1620173" y="1042274"/>
                </a:cubicBezTo>
                <a:cubicBezTo>
                  <a:pt x="1621205" y="1034535"/>
                  <a:pt x="1625333" y="1031439"/>
                  <a:pt x="1632557" y="1029891"/>
                </a:cubicBezTo>
                <a:cubicBezTo>
                  <a:pt x="1653712" y="1025763"/>
                  <a:pt x="1673835" y="1018539"/>
                  <a:pt x="1696022" y="1022667"/>
                </a:cubicBezTo>
                <a:cubicBezTo>
                  <a:pt x="1704793" y="1024215"/>
                  <a:pt x="1708921" y="1020603"/>
                  <a:pt x="1709437" y="1010800"/>
                </a:cubicBezTo>
                <a:cubicBezTo>
                  <a:pt x="1710469" y="988612"/>
                  <a:pt x="1710985" y="966426"/>
                  <a:pt x="1709437" y="943723"/>
                </a:cubicBezTo>
                <a:cubicBezTo>
                  <a:pt x="1708921" y="933403"/>
                  <a:pt x="1704793" y="929791"/>
                  <a:pt x="1694990" y="931339"/>
                </a:cubicBezTo>
                <a:cubicBezTo>
                  <a:pt x="1680026" y="933919"/>
                  <a:pt x="1665063" y="931855"/>
                  <a:pt x="1650616" y="928243"/>
                </a:cubicBezTo>
                <a:cubicBezTo>
                  <a:pt x="1619141" y="919988"/>
                  <a:pt x="1621205" y="928243"/>
                  <a:pt x="1618109" y="892125"/>
                </a:cubicBezTo>
                <a:cubicBezTo>
                  <a:pt x="1617593" y="885933"/>
                  <a:pt x="1616561" y="880257"/>
                  <a:pt x="1615013" y="874582"/>
                </a:cubicBezTo>
                <a:cubicBezTo>
                  <a:pt x="1612949" y="866842"/>
                  <a:pt x="1616561" y="862714"/>
                  <a:pt x="1622753" y="859102"/>
                </a:cubicBezTo>
                <a:cubicBezTo>
                  <a:pt x="1642876" y="849299"/>
                  <a:pt x="1661967" y="836915"/>
                  <a:pt x="1684670" y="834851"/>
                </a:cubicBezTo>
                <a:cubicBezTo>
                  <a:pt x="1692410" y="834335"/>
                  <a:pt x="1696022" y="830724"/>
                  <a:pt x="1693442" y="821952"/>
                </a:cubicBezTo>
                <a:cubicBezTo>
                  <a:pt x="1687766" y="799249"/>
                  <a:pt x="1682090" y="776030"/>
                  <a:pt x="1674867" y="753327"/>
                </a:cubicBezTo>
                <a:cubicBezTo>
                  <a:pt x="1671771" y="744039"/>
                  <a:pt x="1667643" y="743007"/>
                  <a:pt x="1659903" y="746619"/>
                </a:cubicBezTo>
                <a:cubicBezTo>
                  <a:pt x="1638748" y="756423"/>
                  <a:pt x="1616561" y="755907"/>
                  <a:pt x="1594374" y="756423"/>
                </a:cubicBezTo>
                <a:cubicBezTo>
                  <a:pt x="1587667" y="756423"/>
                  <a:pt x="1583023" y="754359"/>
                  <a:pt x="1580443" y="747651"/>
                </a:cubicBezTo>
                <a:cubicBezTo>
                  <a:pt x="1575799" y="735784"/>
                  <a:pt x="1571155" y="724432"/>
                  <a:pt x="1565995" y="713081"/>
                </a:cubicBezTo>
                <a:cubicBezTo>
                  <a:pt x="1562900" y="705857"/>
                  <a:pt x="1564448" y="701213"/>
                  <a:pt x="1570123" y="696054"/>
                </a:cubicBezTo>
                <a:cubicBezTo>
                  <a:pt x="1586635" y="681090"/>
                  <a:pt x="1602114" y="664579"/>
                  <a:pt x="1623269" y="656323"/>
                </a:cubicBezTo>
                <a:cubicBezTo>
                  <a:pt x="1631009" y="653227"/>
                  <a:pt x="1632557" y="649616"/>
                  <a:pt x="1628429" y="641876"/>
                </a:cubicBezTo>
                <a:cubicBezTo>
                  <a:pt x="1617077" y="620721"/>
                  <a:pt x="1605210" y="599566"/>
                  <a:pt x="1592310" y="579443"/>
                </a:cubicBezTo>
                <a:cubicBezTo>
                  <a:pt x="1587667" y="572219"/>
                  <a:pt x="1584055" y="572219"/>
                  <a:pt x="1578379" y="576863"/>
                </a:cubicBezTo>
                <a:cubicBezTo>
                  <a:pt x="1564963" y="587698"/>
                  <a:pt x="1548968" y="594406"/>
                  <a:pt x="1532457" y="599050"/>
                </a:cubicBezTo>
                <a:cubicBezTo>
                  <a:pt x="1499950" y="607821"/>
                  <a:pt x="1510270" y="610917"/>
                  <a:pt x="1490147" y="585118"/>
                </a:cubicBezTo>
                <a:cubicBezTo>
                  <a:pt x="1486019" y="579443"/>
                  <a:pt x="1481891" y="574283"/>
                  <a:pt x="1477247" y="569123"/>
                </a:cubicBezTo>
                <a:cubicBezTo>
                  <a:pt x="1472088" y="563447"/>
                  <a:pt x="1472088" y="558288"/>
                  <a:pt x="1476731" y="552096"/>
                </a:cubicBezTo>
                <a:cubicBezTo>
                  <a:pt x="1489115" y="533521"/>
                  <a:pt x="1498918" y="513397"/>
                  <a:pt x="1518525" y="499982"/>
                </a:cubicBezTo>
                <a:cubicBezTo>
                  <a:pt x="1525233" y="495338"/>
                  <a:pt x="1525233" y="490178"/>
                  <a:pt x="1519557" y="483987"/>
                </a:cubicBezTo>
                <a:cubicBezTo>
                  <a:pt x="1503562" y="466960"/>
                  <a:pt x="1487051" y="450448"/>
                  <a:pt x="1470540" y="434453"/>
                </a:cubicBezTo>
                <a:cubicBezTo>
                  <a:pt x="1463316" y="427745"/>
                  <a:pt x="1458156" y="428261"/>
                  <a:pt x="1452480" y="436001"/>
                </a:cubicBezTo>
                <a:cubicBezTo>
                  <a:pt x="1443709" y="448384"/>
                  <a:pt x="1431841" y="457672"/>
                  <a:pt x="1418942" y="465412"/>
                </a:cubicBezTo>
                <a:cubicBezTo>
                  <a:pt x="1393143" y="481407"/>
                  <a:pt x="1393143" y="481407"/>
                  <a:pt x="1369408" y="463348"/>
                </a:cubicBezTo>
                <a:cubicBezTo>
                  <a:pt x="1364764" y="459736"/>
                  <a:pt x="1360121" y="455608"/>
                  <a:pt x="1354961" y="452512"/>
                </a:cubicBezTo>
                <a:cubicBezTo>
                  <a:pt x="1348253" y="448384"/>
                  <a:pt x="1347221" y="443225"/>
                  <a:pt x="1349801" y="436001"/>
                </a:cubicBezTo>
                <a:cubicBezTo>
                  <a:pt x="1357025" y="414330"/>
                  <a:pt x="1361668" y="391627"/>
                  <a:pt x="1377148" y="374084"/>
                </a:cubicBezTo>
                <a:cubicBezTo>
                  <a:pt x="1382307" y="368408"/>
                  <a:pt x="1381276" y="364280"/>
                  <a:pt x="1374052" y="360152"/>
                </a:cubicBezTo>
                <a:cubicBezTo>
                  <a:pt x="1353929" y="347769"/>
                  <a:pt x="1333806" y="335385"/>
                  <a:pt x="1312651" y="324550"/>
                </a:cubicBezTo>
                <a:cubicBezTo>
                  <a:pt x="1304911" y="320422"/>
                  <a:pt x="1299751" y="320422"/>
                  <a:pt x="1296655" y="329193"/>
                </a:cubicBezTo>
                <a:cubicBezTo>
                  <a:pt x="1288916" y="350865"/>
                  <a:pt x="1271888" y="365828"/>
                  <a:pt x="1256925" y="382855"/>
                </a:cubicBezTo>
                <a:cubicBezTo>
                  <a:pt x="1251249" y="389047"/>
                  <a:pt x="1246090" y="389563"/>
                  <a:pt x="1238866" y="386467"/>
                </a:cubicBezTo>
                <a:cubicBezTo>
                  <a:pt x="1228546" y="381307"/>
                  <a:pt x="1217711" y="377179"/>
                  <a:pt x="1206875" y="373052"/>
                </a:cubicBezTo>
                <a:cubicBezTo>
                  <a:pt x="1199136" y="370472"/>
                  <a:pt x="1196556" y="365312"/>
                  <a:pt x="1196556" y="357572"/>
                </a:cubicBezTo>
                <a:cubicBezTo>
                  <a:pt x="1197072" y="335385"/>
                  <a:pt x="1196556" y="313714"/>
                  <a:pt x="1206359" y="293075"/>
                </a:cubicBezTo>
                <a:cubicBezTo>
                  <a:pt x="1209971" y="285335"/>
                  <a:pt x="1208939" y="280692"/>
                  <a:pt x="1199652" y="278112"/>
                </a:cubicBezTo>
                <a:cubicBezTo>
                  <a:pt x="1176949" y="271404"/>
                  <a:pt x="1154246" y="265212"/>
                  <a:pt x="1131027" y="259537"/>
                </a:cubicBezTo>
                <a:cubicBezTo>
                  <a:pt x="1122255" y="257473"/>
                  <a:pt x="1119159" y="260569"/>
                  <a:pt x="1118127" y="268308"/>
                </a:cubicBezTo>
                <a:cubicBezTo>
                  <a:pt x="1116063" y="291527"/>
                  <a:pt x="1103164" y="311134"/>
                  <a:pt x="1093360" y="331258"/>
                </a:cubicBezTo>
                <a:cubicBezTo>
                  <a:pt x="1090780" y="336933"/>
                  <a:pt x="1086653" y="339513"/>
                  <a:pt x="1079945" y="338481"/>
                </a:cubicBezTo>
                <a:cubicBezTo>
                  <a:pt x="1067561" y="336417"/>
                  <a:pt x="1055178" y="334869"/>
                  <a:pt x="1042794" y="333837"/>
                </a:cubicBezTo>
                <a:cubicBezTo>
                  <a:pt x="1034539" y="332805"/>
                  <a:pt x="1029895" y="329193"/>
                  <a:pt x="1028347" y="320422"/>
                </a:cubicBezTo>
                <a:cubicBezTo>
                  <a:pt x="1024735" y="299783"/>
                  <a:pt x="1016996" y="279660"/>
                  <a:pt x="1021123" y="257989"/>
                </a:cubicBezTo>
                <a:cubicBezTo>
                  <a:pt x="1022671" y="248701"/>
                  <a:pt x="1019059" y="244057"/>
                  <a:pt x="1008740" y="243541"/>
                </a:cubicBezTo>
                <a:cubicBezTo>
                  <a:pt x="986553" y="242509"/>
                  <a:pt x="964366" y="242509"/>
                  <a:pt x="941663" y="243541"/>
                </a:cubicBezTo>
                <a:cubicBezTo>
                  <a:pt x="931859" y="244057"/>
                  <a:pt x="928247" y="248185"/>
                  <a:pt x="929795" y="256957"/>
                </a:cubicBezTo>
                <a:cubicBezTo>
                  <a:pt x="933923" y="279144"/>
                  <a:pt x="926184" y="299267"/>
                  <a:pt x="922572" y="320422"/>
                </a:cubicBezTo>
                <a:cubicBezTo>
                  <a:pt x="921024" y="328678"/>
                  <a:pt x="916896" y="332290"/>
                  <a:pt x="909156" y="333321"/>
                </a:cubicBezTo>
                <a:cubicBezTo>
                  <a:pt x="896773" y="334869"/>
                  <a:pt x="884389" y="335901"/>
                  <a:pt x="872006" y="337965"/>
                </a:cubicBezTo>
                <a:cubicBezTo>
                  <a:pt x="864782" y="339513"/>
                  <a:pt x="860654" y="336933"/>
                  <a:pt x="857559" y="330226"/>
                </a:cubicBezTo>
                <a:cubicBezTo>
                  <a:pt x="847755" y="310102"/>
                  <a:pt x="835371" y="291527"/>
                  <a:pt x="833308" y="268308"/>
                </a:cubicBezTo>
                <a:cubicBezTo>
                  <a:pt x="832276" y="259537"/>
                  <a:pt x="828664" y="256957"/>
                  <a:pt x="819892" y="259021"/>
                </a:cubicBezTo>
                <a:cubicBezTo>
                  <a:pt x="797705" y="264180"/>
                  <a:pt x="775518" y="269856"/>
                  <a:pt x="753847" y="276564"/>
                </a:cubicBezTo>
                <a:cubicBezTo>
                  <a:pt x="744044" y="279660"/>
                  <a:pt x="740948" y="283272"/>
                  <a:pt x="745591" y="293075"/>
                </a:cubicBezTo>
                <a:cubicBezTo>
                  <a:pt x="751783" y="308039"/>
                  <a:pt x="754879" y="323518"/>
                  <a:pt x="754879" y="339513"/>
                </a:cubicBezTo>
                <a:cubicBezTo>
                  <a:pt x="754879" y="367892"/>
                  <a:pt x="755395" y="367892"/>
                  <a:pt x="728564" y="378728"/>
                </a:cubicBezTo>
                <a:cubicBezTo>
                  <a:pt x="722888" y="380791"/>
                  <a:pt x="717213" y="383371"/>
                  <a:pt x="712053" y="385951"/>
                </a:cubicBezTo>
                <a:cubicBezTo>
                  <a:pt x="705345" y="389563"/>
                  <a:pt x="700185" y="388531"/>
                  <a:pt x="695026" y="382855"/>
                </a:cubicBezTo>
                <a:cubicBezTo>
                  <a:pt x="679546" y="365828"/>
                  <a:pt x="662519" y="350349"/>
                  <a:pt x="654779" y="328161"/>
                </a:cubicBezTo>
                <a:cubicBezTo>
                  <a:pt x="652200" y="320938"/>
                  <a:pt x="648588" y="319390"/>
                  <a:pt x="641364" y="323002"/>
                </a:cubicBezTo>
                <a:cubicBezTo>
                  <a:pt x="619693" y="334353"/>
                  <a:pt x="598538" y="346737"/>
                  <a:pt x="577899" y="359636"/>
                </a:cubicBezTo>
                <a:cubicBezTo>
                  <a:pt x="571707" y="363248"/>
                  <a:pt x="570159" y="366860"/>
                  <a:pt x="574803" y="372536"/>
                </a:cubicBezTo>
                <a:cubicBezTo>
                  <a:pt x="590798" y="390595"/>
                  <a:pt x="595958" y="413298"/>
                  <a:pt x="602666" y="435485"/>
                </a:cubicBezTo>
                <a:cubicBezTo>
                  <a:pt x="604730" y="442193"/>
                  <a:pt x="604214" y="446836"/>
                  <a:pt x="598022" y="450964"/>
                </a:cubicBezTo>
                <a:cubicBezTo>
                  <a:pt x="587702" y="458188"/>
                  <a:pt x="577383" y="466444"/>
                  <a:pt x="567579" y="474699"/>
                </a:cubicBezTo>
                <a:cubicBezTo>
                  <a:pt x="561388" y="479859"/>
                  <a:pt x="556744" y="478827"/>
                  <a:pt x="550552" y="474699"/>
                </a:cubicBezTo>
                <a:cubicBezTo>
                  <a:pt x="531977" y="462316"/>
                  <a:pt x="511854" y="451996"/>
                  <a:pt x="498438" y="432905"/>
                </a:cubicBezTo>
                <a:cubicBezTo>
                  <a:pt x="494310" y="426713"/>
                  <a:pt x="489151" y="426197"/>
                  <a:pt x="483475" y="431357"/>
                </a:cubicBezTo>
                <a:cubicBezTo>
                  <a:pt x="465932" y="447352"/>
                  <a:pt x="448904" y="464895"/>
                  <a:pt x="432393" y="482439"/>
                </a:cubicBezTo>
                <a:cubicBezTo>
                  <a:pt x="427233" y="488114"/>
                  <a:pt x="426717" y="493274"/>
                  <a:pt x="433425" y="497402"/>
                </a:cubicBezTo>
                <a:cubicBezTo>
                  <a:pt x="453032" y="510818"/>
                  <a:pt x="462836" y="531457"/>
                  <a:pt x="475735" y="550032"/>
                </a:cubicBezTo>
                <a:cubicBezTo>
                  <a:pt x="479863" y="555708"/>
                  <a:pt x="479863" y="560867"/>
                  <a:pt x="475219" y="566027"/>
                </a:cubicBezTo>
                <a:cubicBezTo>
                  <a:pt x="466964" y="576347"/>
                  <a:pt x="458708" y="587182"/>
                  <a:pt x="450968" y="597502"/>
                </a:cubicBezTo>
                <a:cubicBezTo>
                  <a:pt x="447357" y="602146"/>
                  <a:pt x="443745" y="603694"/>
                  <a:pt x="437553" y="601629"/>
                </a:cubicBezTo>
                <a:cubicBezTo>
                  <a:pt x="414850" y="594406"/>
                  <a:pt x="391631" y="589246"/>
                  <a:pt x="373056" y="573251"/>
                </a:cubicBezTo>
                <a:cubicBezTo>
                  <a:pt x="367896" y="568607"/>
                  <a:pt x="363768" y="568607"/>
                  <a:pt x="360156" y="575315"/>
                </a:cubicBezTo>
                <a:cubicBezTo>
                  <a:pt x="347257" y="596470"/>
                  <a:pt x="334358" y="617109"/>
                  <a:pt x="323522" y="638780"/>
                </a:cubicBezTo>
                <a:cubicBezTo>
                  <a:pt x="319910" y="646004"/>
                  <a:pt x="320942" y="650131"/>
                  <a:pt x="328166" y="652711"/>
                </a:cubicBezTo>
                <a:cubicBezTo>
                  <a:pt x="346225" y="659419"/>
                  <a:pt x="360672" y="672318"/>
                  <a:pt x="374088" y="685218"/>
                </a:cubicBezTo>
                <a:cubicBezTo>
                  <a:pt x="392147" y="702245"/>
                  <a:pt x="391115" y="698117"/>
                  <a:pt x="380795" y="720820"/>
                </a:cubicBezTo>
                <a:cubicBezTo>
                  <a:pt x="377700" y="728044"/>
                  <a:pt x="374604" y="735268"/>
                  <a:pt x="372024" y="742492"/>
                </a:cubicBezTo>
                <a:cubicBezTo>
                  <a:pt x="369444" y="750747"/>
                  <a:pt x="364284" y="753327"/>
                  <a:pt x="355513" y="753327"/>
                </a:cubicBezTo>
                <a:cubicBezTo>
                  <a:pt x="333326" y="752811"/>
                  <a:pt x="311655" y="753327"/>
                  <a:pt x="291015" y="743523"/>
                </a:cubicBezTo>
                <a:cubicBezTo>
                  <a:pt x="282760" y="739396"/>
                  <a:pt x="279148" y="742492"/>
                  <a:pt x="276568" y="751263"/>
                </a:cubicBezTo>
                <a:cubicBezTo>
                  <a:pt x="269860" y="773450"/>
                  <a:pt x="264185" y="796153"/>
                  <a:pt x="258509" y="818340"/>
                </a:cubicBezTo>
                <a:cubicBezTo>
                  <a:pt x="256445" y="827628"/>
                  <a:pt x="259025" y="831239"/>
                  <a:pt x="267796" y="831756"/>
                </a:cubicBezTo>
                <a:cubicBezTo>
                  <a:pt x="291015" y="833819"/>
                  <a:pt x="310623" y="846719"/>
                  <a:pt x="330746" y="857038"/>
                </a:cubicBezTo>
                <a:cubicBezTo>
                  <a:pt x="335905" y="859618"/>
                  <a:pt x="338485" y="863230"/>
                  <a:pt x="337453" y="869422"/>
                </a:cubicBezTo>
                <a:cubicBezTo>
                  <a:pt x="335389" y="881805"/>
                  <a:pt x="333842" y="894189"/>
                  <a:pt x="332810" y="906572"/>
                </a:cubicBezTo>
                <a:cubicBezTo>
                  <a:pt x="331778" y="915344"/>
                  <a:pt x="328166" y="919988"/>
                  <a:pt x="318878" y="922052"/>
                </a:cubicBezTo>
                <a:cubicBezTo>
                  <a:pt x="298239" y="925664"/>
                  <a:pt x="278116" y="932887"/>
                  <a:pt x="256445" y="929275"/>
                </a:cubicBezTo>
                <a:cubicBezTo>
                  <a:pt x="246125" y="927211"/>
                  <a:pt x="243029" y="932371"/>
                  <a:pt x="242514" y="942175"/>
                </a:cubicBezTo>
                <a:cubicBezTo>
                  <a:pt x="241482" y="963846"/>
                  <a:pt x="241482" y="985001"/>
                  <a:pt x="242514" y="1006672"/>
                </a:cubicBezTo>
                <a:cubicBezTo>
                  <a:pt x="243029" y="1018023"/>
                  <a:pt x="247157" y="1022667"/>
                  <a:pt x="257993" y="1020603"/>
                </a:cubicBezTo>
                <a:cubicBezTo>
                  <a:pt x="280180" y="1016475"/>
                  <a:pt x="300303" y="1024731"/>
                  <a:pt x="321458" y="1028343"/>
                </a:cubicBezTo>
                <a:cubicBezTo>
                  <a:pt x="327650" y="1029375"/>
                  <a:pt x="331262" y="1032987"/>
                  <a:pt x="331778" y="1039694"/>
                </a:cubicBezTo>
                <a:cubicBezTo>
                  <a:pt x="333326" y="1052594"/>
                  <a:pt x="334358" y="1065493"/>
                  <a:pt x="336937" y="1077877"/>
                </a:cubicBezTo>
                <a:cubicBezTo>
                  <a:pt x="338485" y="1085617"/>
                  <a:pt x="335905" y="1089744"/>
                  <a:pt x="329198" y="1093356"/>
                </a:cubicBezTo>
                <a:cubicBezTo>
                  <a:pt x="309075" y="1103676"/>
                  <a:pt x="289467" y="1115543"/>
                  <a:pt x="265733" y="1117607"/>
                </a:cubicBezTo>
                <a:cubicBezTo>
                  <a:pt x="257993" y="1118123"/>
                  <a:pt x="255929" y="1122251"/>
                  <a:pt x="257993" y="1129990"/>
                </a:cubicBezTo>
                <a:cubicBezTo>
                  <a:pt x="263669" y="1153209"/>
                  <a:pt x="269344" y="1175913"/>
                  <a:pt x="276568" y="1198615"/>
                </a:cubicBezTo>
                <a:cubicBezTo>
                  <a:pt x="279148" y="1207903"/>
                  <a:pt x="283276" y="1209451"/>
                  <a:pt x="291531" y="1205839"/>
                </a:cubicBezTo>
                <a:cubicBezTo>
                  <a:pt x="308559" y="1198100"/>
                  <a:pt x="327134" y="1196035"/>
                  <a:pt x="345709" y="1196035"/>
                </a:cubicBezTo>
                <a:cubicBezTo>
                  <a:pt x="371508" y="1196035"/>
                  <a:pt x="366348" y="1193456"/>
                  <a:pt x="375636" y="1216675"/>
                </a:cubicBezTo>
                <a:cubicBezTo>
                  <a:pt x="378216" y="1223382"/>
                  <a:pt x="380795" y="1230606"/>
                  <a:pt x="384407" y="1236798"/>
                </a:cubicBezTo>
                <a:cubicBezTo>
                  <a:pt x="389051" y="1245569"/>
                  <a:pt x="386987" y="1251761"/>
                  <a:pt x="379764" y="1257953"/>
                </a:cubicBezTo>
                <a:cubicBezTo>
                  <a:pt x="363252" y="1272400"/>
                  <a:pt x="348289" y="1288396"/>
                  <a:pt x="327134" y="1296651"/>
                </a:cubicBezTo>
                <a:cubicBezTo>
                  <a:pt x="319394" y="1299231"/>
                  <a:pt x="319394" y="1303875"/>
                  <a:pt x="322490" y="1310583"/>
                </a:cubicBezTo>
                <a:cubicBezTo>
                  <a:pt x="333842" y="1332254"/>
                  <a:pt x="346225" y="1353409"/>
                  <a:pt x="359124" y="1374048"/>
                </a:cubicBezTo>
                <a:cubicBezTo>
                  <a:pt x="362736" y="1379724"/>
                  <a:pt x="365832" y="1380755"/>
                  <a:pt x="370992" y="1376628"/>
                </a:cubicBezTo>
                <a:cubicBezTo>
                  <a:pt x="389051" y="1361148"/>
                  <a:pt x="412270" y="1355988"/>
                  <a:pt x="433941" y="1348765"/>
                </a:cubicBezTo>
                <a:cubicBezTo>
                  <a:pt x="441165" y="1346185"/>
                  <a:pt x="445809" y="1347217"/>
                  <a:pt x="450452" y="1353925"/>
                </a:cubicBezTo>
                <a:cubicBezTo>
                  <a:pt x="457676" y="1364760"/>
                  <a:pt x="465932" y="1374564"/>
                  <a:pt x="474187" y="1384367"/>
                </a:cubicBezTo>
                <a:cubicBezTo>
                  <a:pt x="478315" y="1389527"/>
                  <a:pt x="478831" y="1393655"/>
                  <a:pt x="475219" y="1399331"/>
                </a:cubicBezTo>
                <a:cubicBezTo>
                  <a:pt x="462320" y="1417906"/>
                  <a:pt x="452516" y="1439061"/>
                  <a:pt x="432909" y="1452476"/>
                </a:cubicBezTo>
                <a:cubicBezTo>
                  <a:pt x="426201" y="1457120"/>
                  <a:pt x="425685" y="1461764"/>
                  <a:pt x="431877" y="1468471"/>
                </a:cubicBezTo>
                <a:cubicBezTo>
                  <a:pt x="447873" y="1486015"/>
                  <a:pt x="464384" y="1502526"/>
                  <a:pt x="481927" y="1518521"/>
                </a:cubicBezTo>
                <a:cubicBezTo>
                  <a:pt x="488119" y="1524197"/>
                  <a:pt x="493279" y="1524197"/>
                  <a:pt x="497922" y="1517489"/>
                </a:cubicBezTo>
                <a:cubicBezTo>
                  <a:pt x="510822" y="1498398"/>
                  <a:pt x="531461" y="1488595"/>
                  <a:pt x="550036" y="1475695"/>
                </a:cubicBezTo>
                <a:cubicBezTo>
                  <a:pt x="556228" y="1471568"/>
                  <a:pt x="561388" y="1471568"/>
                  <a:pt x="567063" y="1476211"/>
                </a:cubicBezTo>
                <a:cubicBezTo>
                  <a:pt x="576867" y="1483951"/>
                  <a:pt x="586670" y="1491690"/>
                  <a:pt x="596474" y="1498914"/>
                </a:cubicBezTo>
                <a:cubicBezTo>
                  <a:pt x="602666" y="1503558"/>
                  <a:pt x="604214" y="1508202"/>
                  <a:pt x="601634" y="1515426"/>
                </a:cubicBezTo>
                <a:cubicBezTo>
                  <a:pt x="594926" y="1537097"/>
                  <a:pt x="589250" y="1559284"/>
                  <a:pt x="574287" y="1577343"/>
                </a:cubicBezTo>
                <a:cubicBezTo>
                  <a:pt x="569127" y="1583018"/>
                  <a:pt x="569643" y="1587146"/>
                  <a:pt x="576867" y="1591274"/>
                </a:cubicBezTo>
                <a:cubicBezTo>
                  <a:pt x="597506" y="1603658"/>
                  <a:pt x="618145" y="1616041"/>
                  <a:pt x="639300" y="1627393"/>
                </a:cubicBezTo>
                <a:cubicBezTo>
                  <a:pt x="647040" y="1631520"/>
                  <a:pt x="651168" y="1629973"/>
                  <a:pt x="653747" y="1622233"/>
                </a:cubicBezTo>
                <a:cubicBezTo>
                  <a:pt x="662003" y="1600562"/>
                  <a:pt x="678514" y="1585598"/>
                  <a:pt x="693478" y="1568571"/>
                </a:cubicBezTo>
                <a:cubicBezTo>
                  <a:pt x="699153" y="1562379"/>
                  <a:pt x="704313" y="1561864"/>
                  <a:pt x="711537" y="1564959"/>
                </a:cubicBezTo>
                <a:cubicBezTo>
                  <a:pt x="721856" y="1570119"/>
                  <a:pt x="732692" y="1574247"/>
                  <a:pt x="743528" y="1578375"/>
                </a:cubicBezTo>
                <a:cubicBezTo>
                  <a:pt x="751267" y="1580955"/>
                  <a:pt x="753847" y="1585598"/>
                  <a:pt x="753847" y="1593854"/>
                </a:cubicBezTo>
                <a:cubicBezTo>
                  <a:pt x="753331" y="1616041"/>
                  <a:pt x="753847" y="1637712"/>
                  <a:pt x="744044" y="1658351"/>
                </a:cubicBezTo>
                <a:cubicBezTo>
                  <a:pt x="739916" y="1667123"/>
                  <a:pt x="743012" y="1671251"/>
                  <a:pt x="752299" y="1673831"/>
                </a:cubicBezTo>
                <a:cubicBezTo>
                  <a:pt x="773970" y="1680538"/>
                  <a:pt x="796157" y="1686214"/>
                  <a:pt x="818344" y="1691374"/>
                </a:cubicBezTo>
                <a:cubicBezTo>
                  <a:pt x="827116" y="1693438"/>
                  <a:pt x="831760" y="1692406"/>
                  <a:pt x="832276" y="1682602"/>
                </a:cubicBezTo>
                <a:cubicBezTo>
                  <a:pt x="834340" y="1659383"/>
                  <a:pt x="846723" y="1639776"/>
                  <a:pt x="857043" y="1619653"/>
                </a:cubicBezTo>
                <a:cubicBezTo>
                  <a:pt x="859622" y="1614493"/>
                  <a:pt x="862718" y="1611397"/>
                  <a:pt x="868910" y="1612429"/>
                </a:cubicBezTo>
                <a:cubicBezTo>
                  <a:pt x="881809" y="1614493"/>
                  <a:pt x="895225" y="1616041"/>
                  <a:pt x="908640" y="1617589"/>
                </a:cubicBezTo>
                <a:cubicBezTo>
                  <a:pt x="916896" y="1618621"/>
                  <a:pt x="920508" y="1622749"/>
                  <a:pt x="922056" y="1630488"/>
                </a:cubicBezTo>
                <a:cubicBezTo>
                  <a:pt x="925668" y="1651128"/>
                  <a:pt x="933407" y="1671251"/>
                  <a:pt x="929279" y="1692922"/>
                </a:cubicBezTo>
                <a:cubicBezTo>
                  <a:pt x="927215" y="1703757"/>
                  <a:pt x="932375" y="1706853"/>
                  <a:pt x="942695" y="1707369"/>
                </a:cubicBezTo>
                <a:cubicBezTo>
                  <a:pt x="964366" y="1708401"/>
                  <a:pt x="985521" y="1708401"/>
                  <a:pt x="1007192" y="1707369"/>
                </a:cubicBezTo>
                <a:cubicBezTo>
                  <a:pt x="1018028" y="1706853"/>
                  <a:pt x="1022155" y="1702725"/>
                  <a:pt x="1020607" y="1692406"/>
                </a:cubicBezTo>
                <a:cubicBezTo>
                  <a:pt x="1016480" y="1670219"/>
                  <a:pt x="1024219" y="1650096"/>
                  <a:pt x="1028347" y="1628941"/>
                </a:cubicBezTo>
                <a:cubicBezTo>
                  <a:pt x="1029379" y="1621717"/>
                  <a:pt x="1033507" y="1618621"/>
                  <a:pt x="1040215" y="1617589"/>
                </a:cubicBezTo>
                <a:cubicBezTo>
                  <a:pt x="1053114" y="1616041"/>
                  <a:pt x="1066013" y="1615009"/>
                  <a:pt x="1078397" y="1612429"/>
                </a:cubicBezTo>
                <a:cubicBezTo>
                  <a:pt x="1085621" y="1611397"/>
                  <a:pt x="1089748" y="1613461"/>
                  <a:pt x="1092844" y="1619653"/>
                </a:cubicBezTo>
                <a:cubicBezTo>
                  <a:pt x="1102648" y="1639776"/>
                  <a:pt x="1115031" y="1658351"/>
                  <a:pt x="1117095" y="1681570"/>
                </a:cubicBezTo>
                <a:cubicBezTo>
                  <a:pt x="1118127" y="1690342"/>
                  <a:pt x="1121739" y="1692922"/>
                  <a:pt x="1130511" y="1690858"/>
                </a:cubicBezTo>
                <a:cubicBezTo>
                  <a:pt x="1152698" y="1685698"/>
                  <a:pt x="1174885" y="1680022"/>
                  <a:pt x="1196556" y="1673315"/>
                </a:cubicBezTo>
                <a:cubicBezTo>
                  <a:pt x="1206359" y="1670219"/>
                  <a:pt x="1209455" y="1666607"/>
                  <a:pt x="1204811" y="1656803"/>
                </a:cubicBezTo>
                <a:cubicBezTo>
                  <a:pt x="1200168" y="1643904"/>
                  <a:pt x="1196556" y="1627393"/>
                  <a:pt x="1198104" y="1613977"/>
                </a:cubicBezTo>
                <a:close/>
              </a:path>
            </a:pathLst>
          </a:custGeom>
          <a:solidFill>
            <a:schemeClr val="bg1"/>
          </a:solidFill>
          <a:ln w="515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xmlns="" id="{54C48116-DF0F-4187-A190-7F66C44BF701}"/>
              </a:ext>
            </a:extLst>
          </p:cNvPr>
          <p:cNvSpPr/>
          <p:nvPr userDrawn="1"/>
        </p:nvSpPr>
        <p:spPr>
          <a:xfrm rot="10800000" flipH="1">
            <a:off x="936003" y="1609750"/>
            <a:ext cx="242109" cy="240845"/>
          </a:xfrm>
          <a:custGeom>
            <a:avLst/>
            <a:gdLst>
              <a:gd name="connsiteX0" fmla="*/ 185362 w 237706"/>
              <a:gd name="connsiteY0" fmla="*/ 130458 h 236466"/>
              <a:gd name="connsiteX1" fmla="*/ 237706 w 237706"/>
              <a:gd name="connsiteY1" fmla="*/ 130458 h 236466"/>
              <a:gd name="connsiteX2" fmla="*/ 234128 w 237706"/>
              <a:gd name="connsiteY2" fmla="*/ 154126 h 236466"/>
              <a:gd name="connsiteX3" fmla="*/ 165835 w 237706"/>
              <a:gd name="connsiteY3" fmla="*/ 229449 h 236466"/>
              <a:gd name="connsiteX4" fmla="*/ 131078 w 237706"/>
              <a:gd name="connsiteY4" fmla="*/ 236466 h 236466"/>
              <a:gd name="connsiteX5" fmla="*/ 131078 w 237706"/>
              <a:gd name="connsiteY5" fmla="*/ 186008 h 236466"/>
              <a:gd name="connsiteX6" fmla="*/ 146195 w 237706"/>
              <a:gd name="connsiteY6" fmla="*/ 182956 h 236466"/>
              <a:gd name="connsiteX7" fmla="*/ 177100 w 237706"/>
              <a:gd name="connsiteY7" fmla="*/ 157507 h 236466"/>
              <a:gd name="connsiteX8" fmla="*/ 0 w 237706"/>
              <a:gd name="connsiteY8" fmla="*/ 130458 h 236466"/>
              <a:gd name="connsiteX9" fmla="*/ 52344 w 237706"/>
              <a:gd name="connsiteY9" fmla="*/ 130458 h 236466"/>
              <a:gd name="connsiteX10" fmla="*/ 60606 w 237706"/>
              <a:gd name="connsiteY10" fmla="*/ 157507 h 236466"/>
              <a:gd name="connsiteX11" fmla="*/ 91511 w 237706"/>
              <a:gd name="connsiteY11" fmla="*/ 182956 h 236466"/>
              <a:gd name="connsiteX12" fmla="*/ 106628 w 237706"/>
              <a:gd name="connsiteY12" fmla="*/ 186008 h 236466"/>
              <a:gd name="connsiteX13" fmla="*/ 106628 w 237706"/>
              <a:gd name="connsiteY13" fmla="*/ 236466 h 236466"/>
              <a:gd name="connsiteX14" fmla="*/ 71871 w 237706"/>
              <a:gd name="connsiteY14" fmla="*/ 229449 h 236466"/>
              <a:gd name="connsiteX15" fmla="*/ 3579 w 237706"/>
              <a:gd name="connsiteY15" fmla="*/ 154126 h 236466"/>
              <a:gd name="connsiteX16" fmla="*/ 131078 w 237706"/>
              <a:gd name="connsiteY16" fmla="*/ 0 h 236466"/>
              <a:gd name="connsiteX17" fmla="*/ 165835 w 237706"/>
              <a:gd name="connsiteY17" fmla="*/ 7017 h 236466"/>
              <a:gd name="connsiteX18" fmla="*/ 234128 w 237706"/>
              <a:gd name="connsiteY18" fmla="*/ 82340 h 236466"/>
              <a:gd name="connsiteX19" fmla="*/ 237706 w 237706"/>
              <a:gd name="connsiteY19" fmla="*/ 106008 h 236466"/>
              <a:gd name="connsiteX20" fmla="*/ 185362 w 237706"/>
              <a:gd name="connsiteY20" fmla="*/ 106008 h 236466"/>
              <a:gd name="connsiteX21" fmla="*/ 177100 w 237706"/>
              <a:gd name="connsiteY21" fmla="*/ 78960 h 236466"/>
              <a:gd name="connsiteX22" fmla="*/ 146195 w 237706"/>
              <a:gd name="connsiteY22" fmla="*/ 53510 h 236466"/>
              <a:gd name="connsiteX23" fmla="*/ 131078 w 237706"/>
              <a:gd name="connsiteY23" fmla="*/ 50458 h 236466"/>
              <a:gd name="connsiteX24" fmla="*/ 106628 w 237706"/>
              <a:gd name="connsiteY24" fmla="*/ 0 h 236466"/>
              <a:gd name="connsiteX25" fmla="*/ 106628 w 237706"/>
              <a:gd name="connsiteY25" fmla="*/ 50458 h 236466"/>
              <a:gd name="connsiteX26" fmla="*/ 91511 w 237706"/>
              <a:gd name="connsiteY26" fmla="*/ 53510 h 236466"/>
              <a:gd name="connsiteX27" fmla="*/ 60606 w 237706"/>
              <a:gd name="connsiteY27" fmla="*/ 78960 h 236466"/>
              <a:gd name="connsiteX28" fmla="*/ 52344 w 237706"/>
              <a:gd name="connsiteY28" fmla="*/ 106008 h 236466"/>
              <a:gd name="connsiteX29" fmla="*/ 0 w 237706"/>
              <a:gd name="connsiteY29" fmla="*/ 106008 h 236466"/>
              <a:gd name="connsiteX30" fmla="*/ 3579 w 237706"/>
              <a:gd name="connsiteY30" fmla="*/ 82340 h 236466"/>
              <a:gd name="connsiteX31" fmla="*/ 71871 w 237706"/>
              <a:gd name="connsiteY31" fmla="*/ 7017 h 236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7706" h="236466">
                <a:moveTo>
                  <a:pt x="185362" y="130458"/>
                </a:moveTo>
                <a:lnTo>
                  <a:pt x="237706" y="130458"/>
                </a:lnTo>
                <a:lnTo>
                  <a:pt x="234128" y="154126"/>
                </a:lnTo>
                <a:cubicBezTo>
                  <a:pt x="223548" y="188141"/>
                  <a:pt x="198326" y="215706"/>
                  <a:pt x="165835" y="229449"/>
                </a:cubicBezTo>
                <a:lnTo>
                  <a:pt x="131078" y="236466"/>
                </a:lnTo>
                <a:lnTo>
                  <a:pt x="131078" y="186008"/>
                </a:lnTo>
                <a:lnTo>
                  <a:pt x="146195" y="182956"/>
                </a:lnTo>
                <a:cubicBezTo>
                  <a:pt x="158800" y="177624"/>
                  <a:pt x="169526" y="168717"/>
                  <a:pt x="177100" y="157507"/>
                </a:cubicBezTo>
                <a:close/>
                <a:moveTo>
                  <a:pt x="0" y="130458"/>
                </a:moveTo>
                <a:lnTo>
                  <a:pt x="52344" y="130458"/>
                </a:lnTo>
                <a:lnTo>
                  <a:pt x="60606" y="157507"/>
                </a:lnTo>
                <a:cubicBezTo>
                  <a:pt x="68180" y="168717"/>
                  <a:pt x="78906" y="177624"/>
                  <a:pt x="91511" y="182956"/>
                </a:cubicBezTo>
                <a:lnTo>
                  <a:pt x="106628" y="186008"/>
                </a:lnTo>
                <a:lnTo>
                  <a:pt x="106628" y="236466"/>
                </a:lnTo>
                <a:lnTo>
                  <a:pt x="71871" y="229449"/>
                </a:lnTo>
                <a:cubicBezTo>
                  <a:pt x="39380" y="215706"/>
                  <a:pt x="14159" y="188141"/>
                  <a:pt x="3579" y="154126"/>
                </a:cubicBezTo>
                <a:close/>
                <a:moveTo>
                  <a:pt x="131078" y="0"/>
                </a:moveTo>
                <a:lnTo>
                  <a:pt x="165835" y="7017"/>
                </a:lnTo>
                <a:cubicBezTo>
                  <a:pt x="198326" y="20760"/>
                  <a:pt x="223548" y="48325"/>
                  <a:pt x="234128" y="82340"/>
                </a:cubicBezTo>
                <a:lnTo>
                  <a:pt x="237706" y="106008"/>
                </a:lnTo>
                <a:lnTo>
                  <a:pt x="185362" y="106008"/>
                </a:lnTo>
                <a:lnTo>
                  <a:pt x="177100" y="78960"/>
                </a:lnTo>
                <a:cubicBezTo>
                  <a:pt x="169526" y="67749"/>
                  <a:pt x="158800" y="58842"/>
                  <a:pt x="146195" y="53510"/>
                </a:cubicBezTo>
                <a:lnTo>
                  <a:pt x="131078" y="50458"/>
                </a:lnTo>
                <a:close/>
                <a:moveTo>
                  <a:pt x="106628" y="0"/>
                </a:moveTo>
                <a:lnTo>
                  <a:pt x="106628" y="50458"/>
                </a:lnTo>
                <a:lnTo>
                  <a:pt x="91511" y="53510"/>
                </a:lnTo>
                <a:cubicBezTo>
                  <a:pt x="78906" y="58842"/>
                  <a:pt x="68180" y="67749"/>
                  <a:pt x="60606" y="78960"/>
                </a:cubicBezTo>
                <a:lnTo>
                  <a:pt x="52344" y="106008"/>
                </a:lnTo>
                <a:lnTo>
                  <a:pt x="0" y="106008"/>
                </a:lnTo>
                <a:lnTo>
                  <a:pt x="3579" y="82340"/>
                </a:lnTo>
                <a:cubicBezTo>
                  <a:pt x="14159" y="48325"/>
                  <a:pt x="39380" y="20760"/>
                  <a:pt x="71871" y="70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3" name="Oval 52">
            <a:extLst>
              <a:ext uri="{FF2B5EF4-FFF2-40B4-BE49-F238E27FC236}">
                <a16:creationId xmlns:a16="http://schemas.microsoft.com/office/drawing/2014/main" xmlns="" id="{1CB88625-BD84-4AC0-8A04-F9D426252DC6}"/>
              </a:ext>
            </a:extLst>
          </p:cNvPr>
          <p:cNvSpPr/>
          <p:nvPr userDrawn="1"/>
        </p:nvSpPr>
        <p:spPr>
          <a:xfrm rot="10800000" flipH="1">
            <a:off x="1016764" y="1689879"/>
            <a:ext cx="80588" cy="80588"/>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Top Corners Rounded 53">
            <a:extLst>
              <a:ext uri="{FF2B5EF4-FFF2-40B4-BE49-F238E27FC236}">
                <a16:creationId xmlns:a16="http://schemas.microsoft.com/office/drawing/2014/main" xmlns="" id="{FDB0D61A-55FF-42B8-B442-7B044B1376C5}"/>
              </a:ext>
            </a:extLst>
          </p:cNvPr>
          <p:cNvSpPr/>
          <p:nvPr userDrawn="1"/>
        </p:nvSpPr>
        <p:spPr>
          <a:xfrm rot="10800000" flipH="1">
            <a:off x="478272" y="255586"/>
            <a:ext cx="1246034" cy="71186"/>
          </a:xfrm>
          <a:prstGeom prst="round2SameRect">
            <a:avLst>
              <a:gd name="adj1" fmla="val 50000"/>
              <a:gd name="adj2" fmla="val 0"/>
            </a:avLst>
          </a:pr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Top Corners Rounded 54">
            <a:extLst>
              <a:ext uri="{FF2B5EF4-FFF2-40B4-BE49-F238E27FC236}">
                <a16:creationId xmlns:a16="http://schemas.microsoft.com/office/drawing/2014/main" xmlns="" id="{18A1D6DB-506D-44F9-B480-A76B310C3E71}"/>
              </a:ext>
            </a:extLst>
          </p:cNvPr>
          <p:cNvSpPr/>
          <p:nvPr userDrawn="1"/>
        </p:nvSpPr>
        <p:spPr>
          <a:xfrm rot="10800000" flipH="1">
            <a:off x="640963" y="322185"/>
            <a:ext cx="920653" cy="256032"/>
          </a:xfrm>
          <a:prstGeom prst="round2SameRect">
            <a:avLst>
              <a:gd name="adj1" fmla="val 50000"/>
              <a:gd name="adj2" fmla="val 0"/>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xmlns="" id="{DC50F240-F8DE-4A86-B350-32B373D2B6BC}"/>
              </a:ext>
            </a:extLst>
          </p:cNvPr>
          <p:cNvSpPr txBox="1"/>
          <p:nvPr userDrawn="1"/>
        </p:nvSpPr>
        <p:spPr>
          <a:xfrm>
            <a:off x="292045" y="6035759"/>
            <a:ext cx="3434108" cy="500056"/>
          </a:xfrm>
          <a:custGeom>
            <a:avLst/>
            <a:gdLst>
              <a:gd name="connsiteX0" fmla="*/ 918715 w 3349328"/>
              <a:gd name="connsiteY0" fmla="*/ 111816 h 487710"/>
              <a:gd name="connsiteX1" fmla="*/ 918715 w 3349328"/>
              <a:gd name="connsiteY1" fmla="*/ 374535 h 487710"/>
              <a:gd name="connsiteX2" fmla="*/ 946303 w 3349328"/>
              <a:gd name="connsiteY2" fmla="*/ 374535 h 487710"/>
              <a:gd name="connsiteX3" fmla="*/ 1052905 w 3349328"/>
              <a:gd name="connsiteY3" fmla="*/ 327170 h 487710"/>
              <a:gd name="connsiteX4" fmla="*/ 1079813 w 3349328"/>
              <a:gd name="connsiteY4" fmla="*/ 243005 h 487710"/>
              <a:gd name="connsiteX5" fmla="*/ 1052905 w 3349328"/>
              <a:gd name="connsiteY5" fmla="*/ 159181 h 487710"/>
              <a:gd name="connsiteX6" fmla="*/ 946303 w 3349328"/>
              <a:gd name="connsiteY6" fmla="*/ 111816 h 487710"/>
              <a:gd name="connsiteX7" fmla="*/ 2629830 w 3349328"/>
              <a:gd name="connsiteY7" fmla="*/ 102981 h 487710"/>
              <a:gd name="connsiteX8" fmla="*/ 2629830 w 3349328"/>
              <a:gd name="connsiteY8" fmla="*/ 218535 h 487710"/>
              <a:gd name="connsiteX9" fmla="*/ 2652342 w 3349328"/>
              <a:gd name="connsiteY9" fmla="*/ 218535 h 487710"/>
              <a:gd name="connsiteX10" fmla="*/ 2707256 w 3349328"/>
              <a:gd name="connsiteY10" fmla="*/ 202610 h 487710"/>
              <a:gd name="connsiteX11" fmla="*/ 2725333 w 3349328"/>
              <a:gd name="connsiteY11" fmla="*/ 160588 h 487710"/>
              <a:gd name="connsiteX12" fmla="*/ 2707256 w 3349328"/>
              <a:gd name="connsiteY12" fmla="*/ 118906 h 487710"/>
              <a:gd name="connsiteX13" fmla="*/ 2652342 w 3349328"/>
              <a:gd name="connsiteY13" fmla="*/ 102981 h 487710"/>
              <a:gd name="connsiteX14" fmla="*/ 222349 w 3349328"/>
              <a:gd name="connsiteY14" fmla="*/ 23791 h 487710"/>
              <a:gd name="connsiteX15" fmla="*/ 343001 w 3349328"/>
              <a:gd name="connsiteY15" fmla="*/ 23791 h 487710"/>
              <a:gd name="connsiteX16" fmla="*/ 564934 w 3349328"/>
              <a:gd name="connsiteY16" fmla="*/ 307580 h 487710"/>
              <a:gd name="connsiteX17" fmla="*/ 564934 w 3349328"/>
              <a:gd name="connsiteY17" fmla="*/ 23791 h 487710"/>
              <a:gd name="connsiteX18" fmla="*/ 685587 w 3349328"/>
              <a:gd name="connsiteY18" fmla="*/ 23791 h 487710"/>
              <a:gd name="connsiteX19" fmla="*/ 685587 w 3349328"/>
              <a:gd name="connsiteY19" fmla="*/ 487710 h 487710"/>
              <a:gd name="connsiteX20" fmla="*/ 564934 w 3349328"/>
              <a:gd name="connsiteY20" fmla="*/ 487710 h 487710"/>
              <a:gd name="connsiteX21" fmla="*/ 343001 w 3349328"/>
              <a:gd name="connsiteY21" fmla="*/ 203580 h 487710"/>
              <a:gd name="connsiteX22" fmla="*/ 343001 w 3349328"/>
              <a:gd name="connsiteY22" fmla="*/ 487710 h 487710"/>
              <a:gd name="connsiteX23" fmla="*/ 222349 w 3349328"/>
              <a:gd name="connsiteY23" fmla="*/ 487710 h 487710"/>
              <a:gd name="connsiteX24" fmla="*/ 0 w 3349328"/>
              <a:gd name="connsiteY24" fmla="*/ 23791 h 487710"/>
              <a:gd name="connsiteX25" fmla="*/ 120653 w 3349328"/>
              <a:gd name="connsiteY25" fmla="*/ 23791 h 487710"/>
              <a:gd name="connsiteX26" fmla="*/ 120653 w 3349328"/>
              <a:gd name="connsiteY26" fmla="*/ 487710 h 487710"/>
              <a:gd name="connsiteX27" fmla="*/ 0 w 3349328"/>
              <a:gd name="connsiteY27" fmla="*/ 487710 h 487710"/>
              <a:gd name="connsiteX28" fmla="*/ 2887110 w 3349328"/>
              <a:gd name="connsiteY28" fmla="*/ 11217 h 487710"/>
              <a:gd name="connsiteX29" fmla="*/ 3031213 w 3349328"/>
              <a:gd name="connsiteY29" fmla="*/ 11217 h 487710"/>
              <a:gd name="connsiteX30" fmla="*/ 3118899 w 3349328"/>
              <a:gd name="connsiteY30" fmla="*/ 137647 h 487710"/>
              <a:gd name="connsiteX31" fmla="*/ 3203186 w 3349328"/>
              <a:gd name="connsiteY31" fmla="*/ 11217 h 487710"/>
              <a:gd name="connsiteX32" fmla="*/ 3349328 w 3349328"/>
              <a:gd name="connsiteY32" fmla="*/ 11217 h 487710"/>
              <a:gd name="connsiteX33" fmla="*/ 3175657 w 3349328"/>
              <a:gd name="connsiteY33" fmla="*/ 252183 h 487710"/>
              <a:gd name="connsiteX34" fmla="*/ 3175657 w 3349328"/>
              <a:gd name="connsiteY34" fmla="*/ 475135 h 487710"/>
              <a:gd name="connsiteX35" fmla="*/ 3055003 w 3349328"/>
              <a:gd name="connsiteY35" fmla="*/ 475135 h 487710"/>
              <a:gd name="connsiteX36" fmla="*/ 3055003 w 3349328"/>
              <a:gd name="connsiteY36" fmla="*/ 252183 h 487710"/>
              <a:gd name="connsiteX37" fmla="*/ 2509178 w 3349328"/>
              <a:gd name="connsiteY37" fmla="*/ 11217 h 487710"/>
              <a:gd name="connsiteX38" fmla="*/ 2696784 w 3349328"/>
              <a:gd name="connsiteY38" fmla="*/ 11217 h 487710"/>
              <a:gd name="connsiteX39" fmla="*/ 2818457 w 3349328"/>
              <a:gd name="connsiteY39" fmla="*/ 60497 h 487710"/>
              <a:gd name="connsiteX40" fmla="*/ 2850405 w 3349328"/>
              <a:gd name="connsiteY40" fmla="*/ 153960 h 487710"/>
              <a:gd name="connsiteX41" fmla="*/ 2813699 w 3349328"/>
              <a:gd name="connsiteY41" fmla="*/ 252183 h 487710"/>
              <a:gd name="connsiteX42" fmla="*/ 2749123 w 3349328"/>
              <a:gd name="connsiteY42" fmla="*/ 284810 h 487710"/>
              <a:gd name="connsiteX43" fmla="*/ 2894927 w 3349328"/>
              <a:gd name="connsiteY43" fmla="*/ 475135 h 487710"/>
              <a:gd name="connsiteX44" fmla="*/ 2745046 w 3349328"/>
              <a:gd name="connsiteY44" fmla="*/ 475135 h 487710"/>
              <a:gd name="connsiteX45" fmla="*/ 2629830 w 3349328"/>
              <a:gd name="connsiteY45" fmla="*/ 297045 h 487710"/>
              <a:gd name="connsiteX46" fmla="*/ 2629830 w 3349328"/>
              <a:gd name="connsiteY46" fmla="*/ 475135 h 487710"/>
              <a:gd name="connsiteX47" fmla="*/ 2509178 w 3349328"/>
              <a:gd name="connsiteY47" fmla="*/ 475135 h 487710"/>
              <a:gd name="connsiteX48" fmla="*/ 2136647 w 3349328"/>
              <a:gd name="connsiteY48" fmla="*/ 11217 h 487710"/>
              <a:gd name="connsiteX49" fmla="*/ 2455441 w 3349328"/>
              <a:gd name="connsiteY49" fmla="*/ 11217 h 487710"/>
              <a:gd name="connsiteX50" fmla="*/ 2455441 w 3349328"/>
              <a:gd name="connsiteY50" fmla="*/ 111816 h 487710"/>
              <a:gd name="connsiteX51" fmla="*/ 2355520 w 3349328"/>
              <a:gd name="connsiteY51" fmla="*/ 111816 h 487710"/>
              <a:gd name="connsiteX52" fmla="*/ 2355520 w 3349328"/>
              <a:gd name="connsiteY52" fmla="*/ 475135 h 487710"/>
              <a:gd name="connsiteX53" fmla="*/ 2234868 w 3349328"/>
              <a:gd name="connsiteY53" fmla="*/ 475135 h 487710"/>
              <a:gd name="connsiteX54" fmla="*/ 2234868 w 3349328"/>
              <a:gd name="connsiteY54" fmla="*/ 111816 h 487710"/>
              <a:gd name="connsiteX55" fmla="*/ 2136647 w 3349328"/>
              <a:gd name="connsiteY55" fmla="*/ 111816 h 487710"/>
              <a:gd name="connsiteX56" fmla="*/ 1281429 w 3349328"/>
              <a:gd name="connsiteY56" fmla="*/ 11217 h 487710"/>
              <a:gd name="connsiteX57" fmla="*/ 1402081 w 3349328"/>
              <a:gd name="connsiteY57" fmla="*/ 11217 h 487710"/>
              <a:gd name="connsiteX58" fmla="*/ 1402081 w 3349328"/>
              <a:gd name="connsiteY58" fmla="*/ 262151 h 487710"/>
              <a:gd name="connsiteX59" fmla="*/ 1403101 w 3349328"/>
              <a:gd name="connsiteY59" fmla="*/ 307310 h 487710"/>
              <a:gd name="connsiteX60" fmla="*/ 1446264 w 3349328"/>
              <a:gd name="connsiteY60" fmla="*/ 373180 h 487710"/>
              <a:gd name="connsiteX61" fmla="*/ 1482289 w 3349328"/>
              <a:gd name="connsiteY61" fmla="*/ 380992 h 487710"/>
              <a:gd name="connsiteX62" fmla="*/ 1548903 w 3349328"/>
              <a:gd name="connsiteY62" fmla="*/ 350091 h 487710"/>
              <a:gd name="connsiteX63" fmla="*/ 1565557 w 3349328"/>
              <a:gd name="connsiteY63" fmla="*/ 262151 h 487710"/>
              <a:gd name="connsiteX64" fmla="*/ 1565557 w 3349328"/>
              <a:gd name="connsiteY64" fmla="*/ 11217 h 487710"/>
              <a:gd name="connsiteX65" fmla="*/ 1686210 w 3349328"/>
              <a:gd name="connsiteY65" fmla="*/ 11217 h 487710"/>
              <a:gd name="connsiteX66" fmla="*/ 1686210 w 3349328"/>
              <a:gd name="connsiteY66" fmla="*/ 278692 h 487710"/>
              <a:gd name="connsiteX67" fmla="*/ 1679413 w 3349328"/>
              <a:gd name="connsiteY67" fmla="*/ 350064 h 487710"/>
              <a:gd name="connsiteX68" fmla="*/ 1629112 w 3349328"/>
              <a:gd name="connsiteY68" fmla="*/ 433672 h 487710"/>
              <a:gd name="connsiteX69" fmla="*/ 1478212 w 3349328"/>
              <a:gd name="connsiteY69" fmla="*/ 487030 h 487710"/>
              <a:gd name="connsiteX70" fmla="*/ 1327990 w 3349328"/>
              <a:gd name="connsiteY70" fmla="*/ 432652 h 487710"/>
              <a:gd name="connsiteX71" fmla="*/ 1288906 w 3349328"/>
              <a:gd name="connsiteY71" fmla="*/ 360940 h 487710"/>
              <a:gd name="connsiteX72" fmla="*/ 1281429 w 3349328"/>
              <a:gd name="connsiteY72" fmla="*/ 278692 h 487710"/>
              <a:gd name="connsiteX73" fmla="*/ 798063 w 3349328"/>
              <a:gd name="connsiteY73" fmla="*/ 11217 h 487710"/>
              <a:gd name="connsiteX74" fmla="*/ 976153 w 3349328"/>
              <a:gd name="connsiteY74" fmla="*/ 11217 h 487710"/>
              <a:gd name="connsiteX75" fmla="*/ 1097146 w 3349328"/>
              <a:gd name="connsiteY75" fmla="*/ 47581 h 487710"/>
              <a:gd name="connsiteX76" fmla="*/ 1181093 w 3349328"/>
              <a:gd name="connsiteY76" fmla="*/ 142065 h 487710"/>
              <a:gd name="connsiteX77" fmla="*/ 1204883 w 3349328"/>
              <a:gd name="connsiteY77" fmla="*/ 243005 h 487710"/>
              <a:gd name="connsiteX78" fmla="*/ 1161210 w 3349328"/>
              <a:gd name="connsiteY78" fmla="*/ 377084 h 487710"/>
              <a:gd name="connsiteX79" fmla="*/ 1049564 w 3349328"/>
              <a:gd name="connsiteY79" fmla="*/ 462560 h 487710"/>
              <a:gd name="connsiteX80" fmla="*/ 976153 w 3349328"/>
              <a:gd name="connsiteY80" fmla="*/ 475135 h 487710"/>
              <a:gd name="connsiteX81" fmla="*/ 798063 w 3349328"/>
              <a:gd name="connsiteY81" fmla="*/ 475135 h 487710"/>
              <a:gd name="connsiteX82" fmla="*/ 1939788 w 3349328"/>
              <a:gd name="connsiteY82" fmla="*/ 0 h 487710"/>
              <a:gd name="connsiteX83" fmla="*/ 2086950 w 3349328"/>
              <a:gd name="connsiteY83" fmla="*/ 37726 h 487710"/>
              <a:gd name="connsiteX84" fmla="*/ 2038689 w 3349328"/>
              <a:gd name="connsiteY84" fmla="*/ 131529 h 487710"/>
              <a:gd name="connsiteX85" fmla="*/ 1958953 w 3349328"/>
              <a:gd name="connsiteY85" fmla="*/ 100602 h 487710"/>
              <a:gd name="connsiteX86" fmla="*/ 1924196 w 3349328"/>
              <a:gd name="connsiteY86" fmla="*/ 110494 h 487710"/>
              <a:gd name="connsiteX87" fmla="*/ 1906822 w 3349328"/>
              <a:gd name="connsiteY87" fmla="*/ 140514 h 487710"/>
              <a:gd name="connsiteX88" fmla="*/ 1929629 w 3349328"/>
              <a:gd name="connsiteY88" fmla="*/ 172233 h 487710"/>
              <a:gd name="connsiteX89" fmla="*/ 1990911 w 3349328"/>
              <a:gd name="connsiteY89" fmla="*/ 193384 h 487710"/>
              <a:gd name="connsiteX90" fmla="*/ 2082150 w 3349328"/>
              <a:gd name="connsiteY90" fmla="*/ 246468 h 487710"/>
              <a:gd name="connsiteX91" fmla="*/ 2105644 w 3349328"/>
              <a:gd name="connsiteY91" fmla="*/ 321663 h 487710"/>
              <a:gd name="connsiteX92" fmla="*/ 2002323 w 3349328"/>
              <a:gd name="connsiteY92" fmla="*/ 475119 h 487710"/>
              <a:gd name="connsiteX93" fmla="*/ 1924834 w 3349328"/>
              <a:gd name="connsiteY93" fmla="*/ 487710 h 487710"/>
              <a:gd name="connsiteX94" fmla="*/ 1763397 w 3349328"/>
              <a:gd name="connsiteY94" fmla="*/ 435031 h 487710"/>
              <a:gd name="connsiteX95" fmla="*/ 1815056 w 3349328"/>
              <a:gd name="connsiteY95" fmla="*/ 337828 h 487710"/>
              <a:gd name="connsiteX96" fmla="*/ 1921653 w 3349328"/>
              <a:gd name="connsiteY96" fmla="*/ 387110 h 487710"/>
              <a:gd name="connsiteX97" fmla="*/ 1961503 w 3349328"/>
              <a:gd name="connsiteY97" fmla="*/ 376122 h 487710"/>
              <a:gd name="connsiteX98" fmla="*/ 1980572 w 3349328"/>
              <a:gd name="connsiteY98" fmla="*/ 341106 h 487710"/>
              <a:gd name="connsiteX99" fmla="*/ 1959463 w 3349328"/>
              <a:gd name="connsiteY99" fmla="*/ 306773 h 487710"/>
              <a:gd name="connsiteX100" fmla="*/ 1906693 w 3349328"/>
              <a:gd name="connsiteY100" fmla="*/ 285828 h 487710"/>
              <a:gd name="connsiteX101" fmla="*/ 1850180 w 3349328"/>
              <a:gd name="connsiteY101" fmla="*/ 267498 h 487710"/>
              <a:gd name="connsiteX102" fmla="*/ 1818860 w 3349328"/>
              <a:gd name="connsiteY102" fmla="*/ 249165 h 487710"/>
              <a:gd name="connsiteX103" fmla="*/ 1781750 w 3349328"/>
              <a:gd name="connsiteY103" fmla="*/ 156833 h 487710"/>
              <a:gd name="connsiteX104" fmla="*/ 1820155 w 3349328"/>
              <a:gd name="connsiteY104" fmla="*/ 49903 h 487710"/>
              <a:gd name="connsiteX105" fmla="*/ 1939788 w 3349328"/>
              <a:gd name="connsiteY105" fmla="*/ 0 h 487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3349328" h="487710">
                <a:moveTo>
                  <a:pt x="918715" y="111816"/>
                </a:moveTo>
                <a:lnTo>
                  <a:pt x="918715" y="374535"/>
                </a:lnTo>
                <a:lnTo>
                  <a:pt x="946303" y="374535"/>
                </a:lnTo>
                <a:cubicBezTo>
                  <a:pt x="993757" y="374535"/>
                  <a:pt x="1029291" y="358747"/>
                  <a:pt x="1052905" y="327170"/>
                </a:cubicBezTo>
                <a:cubicBezTo>
                  <a:pt x="1070843" y="303090"/>
                  <a:pt x="1079813" y="275035"/>
                  <a:pt x="1079813" y="243005"/>
                </a:cubicBezTo>
                <a:cubicBezTo>
                  <a:pt x="1079813" y="210977"/>
                  <a:pt x="1070843" y="183035"/>
                  <a:pt x="1052905" y="159181"/>
                </a:cubicBezTo>
                <a:cubicBezTo>
                  <a:pt x="1029065" y="127605"/>
                  <a:pt x="993530" y="111816"/>
                  <a:pt x="946303" y="111816"/>
                </a:cubicBezTo>
                <a:close/>
                <a:moveTo>
                  <a:pt x="2629830" y="102981"/>
                </a:moveTo>
                <a:lnTo>
                  <a:pt x="2629830" y="218535"/>
                </a:lnTo>
                <a:lnTo>
                  <a:pt x="2652342" y="218535"/>
                </a:lnTo>
                <a:cubicBezTo>
                  <a:pt x="2677810" y="218535"/>
                  <a:pt x="2696115" y="213227"/>
                  <a:pt x="2707256" y="202610"/>
                </a:cubicBezTo>
                <a:cubicBezTo>
                  <a:pt x="2719308" y="191085"/>
                  <a:pt x="2725333" y="177079"/>
                  <a:pt x="2725333" y="160588"/>
                </a:cubicBezTo>
                <a:cubicBezTo>
                  <a:pt x="2725333" y="144097"/>
                  <a:pt x="2719308" y="130203"/>
                  <a:pt x="2707256" y="118906"/>
                </a:cubicBezTo>
                <a:cubicBezTo>
                  <a:pt x="2695885" y="108289"/>
                  <a:pt x="2677580" y="102981"/>
                  <a:pt x="2652342" y="102981"/>
                </a:cubicBezTo>
                <a:close/>
                <a:moveTo>
                  <a:pt x="222349" y="23791"/>
                </a:moveTo>
                <a:lnTo>
                  <a:pt x="343001" y="23791"/>
                </a:lnTo>
                <a:lnTo>
                  <a:pt x="564934" y="307580"/>
                </a:lnTo>
                <a:lnTo>
                  <a:pt x="564934" y="23791"/>
                </a:lnTo>
                <a:lnTo>
                  <a:pt x="685587" y="23791"/>
                </a:lnTo>
                <a:lnTo>
                  <a:pt x="685587" y="487710"/>
                </a:lnTo>
                <a:lnTo>
                  <a:pt x="564934" y="487710"/>
                </a:lnTo>
                <a:lnTo>
                  <a:pt x="343001" y="203580"/>
                </a:lnTo>
                <a:lnTo>
                  <a:pt x="343001" y="487710"/>
                </a:lnTo>
                <a:lnTo>
                  <a:pt x="222349" y="487710"/>
                </a:lnTo>
                <a:close/>
                <a:moveTo>
                  <a:pt x="0" y="23791"/>
                </a:moveTo>
                <a:lnTo>
                  <a:pt x="120653" y="23791"/>
                </a:lnTo>
                <a:lnTo>
                  <a:pt x="120653" y="487710"/>
                </a:lnTo>
                <a:lnTo>
                  <a:pt x="0" y="487710"/>
                </a:lnTo>
                <a:close/>
                <a:moveTo>
                  <a:pt x="2887110" y="11217"/>
                </a:moveTo>
                <a:lnTo>
                  <a:pt x="3031213" y="11217"/>
                </a:lnTo>
                <a:lnTo>
                  <a:pt x="3118899" y="137647"/>
                </a:lnTo>
                <a:lnTo>
                  <a:pt x="3203186" y="11217"/>
                </a:lnTo>
                <a:lnTo>
                  <a:pt x="3349328" y="11217"/>
                </a:lnTo>
                <a:lnTo>
                  <a:pt x="3175657" y="252183"/>
                </a:lnTo>
                <a:lnTo>
                  <a:pt x="3175657" y="475135"/>
                </a:lnTo>
                <a:lnTo>
                  <a:pt x="3055003" y="475135"/>
                </a:lnTo>
                <a:lnTo>
                  <a:pt x="3055003" y="252183"/>
                </a:lnTo>
                <a:close/>
                <a:moveTo>
                  <a:pt x="2509178" y="11217"/>
                </a:moveTo>
                <a:lnTo>
                  <a:pt x="2696784" y="11217"/>
                </a:lnTo>
                <a:cubicBezTo>
                  <a:pt x="2751617" y="11217"/>
                  <a:pt x="2792173" y="27643"/>
                  <a:pt x="2818457" y="60497"/>
                </a:cubicBezTo>
                <a:cubicBezTo>
                  <a:pt x="2839755" y="87006"/>
                  <a:pt x="2850405" y="118161"/>
                  <a:pt x="2850405" y="153960"/>
                </a:cubicBezTo>
                <a:cubicBezTo>
                  <a:pt x="2850405" y="194971"/>
                  <a:pt x="2838170" y="227712"/>
                  <a:pt x="2813699" y="252183"/>
                </a:cubicBezTo>
                <a:cubicBezTo>
                  <a:pt x="2798065" y="267816"/>
                  <a:pt x="2776540" y="278692"/>
                  <a:pt x="2749123" y="284810"/>
                </a:cubicBezTo>
                <a:lnTo>
                  <a:pt x="2894927" y="475135"/>
                </a:lnTo>
                <a:lnTo>
                  <a:pt x="2745046" y="475135"/>
                </a:lnTo>
                <a:lnTo>
                  <a:pt x="2629830" y="297045"/>
                </a:lnTo>
                <a:lnTo>
                  <a:pt x="2629830" y="475135"/>
                </a:lnTo>
                <a:lnTo>
                  <a:pt x="2509178" y="475135"/>
                </a:lnTo>
                <a:close/>
                <a:moveTo>
                  <a:pt x="2136647" y="11217"/>
                </a:moveTo>
                <a:lnTo>
                  <a:pt x="2455441" y="11217"/>
                </a:lnTo>
                <a:lnTo>
                  <a:pt x="2455441" y="111816"/>
                </a:lnTo>
                <a:lnTo>
                  <a:pt x="2355520" y="111816"/>
                </a:lnTo>
                <a:lnTo>
                  <a:pt x="2355520" y="475135"/>
                </a:lnTo>
                <a:lnTo>
                  <a:pt x="2234868" y="475135"/>
                </a:lnTo>
                <a:lnTo>
                  <a:pt x="2234868" y="111816"/>
                </a:lnTo>
                <a:lnTo>
                  <a:pt x="2136647" y="111816"/>
                </a:lnTo>
                <a:close/>
                <a:moveTo>
                  <a:pt x="1281429" y="11217"/>
                </a:moveTo>
                <a:lnTo>
                  <a:pt x="1402081" y="11217"/>
                </a:lnTo>
                <a:lnTo>
                  <a:pt x="1402081" y="262151"/>
                </a:lnTo>
                <a:cubicBezTo>
                  <a:pt x="1402081" y="282294"/>
                  <a:pt x="1402421" y="297347"/>
                  <a:pt x="1403101" y="307310"/>
                </a:cubicBezTo>
                <a:cubicBezTo>
                  <a:pt x="1405367" y="338775"/>
                  <a:pt x="1419754" y="360733"/>
                  <a:pt x="1446264" y="373180"/>
                </a:cubicBezTo>
                <a:cubicBezTo>
                  <a:pt x="1457139" y="378388"/>
                  <a:pt x="1469148" y="380992"/>
                  <a:pt x="1482289" y="380992"/>
                </a:cubicBezTo>
                <a:cubicBezTo>
                  <a:pt x="1511745" y="380992"/>
                  <a:pt x="1533949" y="370691"/>
                  <a:pt x="1548903" y="350091"/>
                </a:cubicBezTo>
                <a:cubicBezTo>
                  <a:pt x="1560006" y="334924"/>
                  <a:pt x="1565557" y="305610"/>
                  <a:pt x="1565557" y="262151"/>
                </a:cubicBezTo>
                <a:lnTo>
                  <a:pt x="1565557" y="11217"/>
                </a:lnTo>
                <a:lnTo>
                  <a:pt x="1686210" y="11217"/>
                </a:lnTo>
                <a:lnTo>
                  <a:pt x="1686210" y="278692"/>
                </a:lnTo>
                <a:cubicBezTo>
                  <a:pt x="1686210" y="306561"/>
                  <a:pt x="1683944" y="330351"/>
                  <a:pt x="1679413" y="350064"/>
                </a:cubicBezTo>
                <a:cubicBezTo>
                  <a:pt x="1672389" y="380652"/>
                  <a:pt x="1655622" y="408522"/>
                  <a:pt x="1629112" y="433672"/>
                </a:cubicBezTo>
                <a:cubicBezTo>
                  <a:pt x="1591500" y="469244"/>
                  <a:pt x="1541200" y="487030"/>
                  <a:pt x="1478212" y="487030"/>
                </a:cubicBezTo>
                <a:cubicBezTo>
                  <a:pt x="1414090" y="487030"/>
                  <a:pt x="1364016" y="468904"/>
                  <a:pt x="1327990" y="432652"/>
                </a:cubicBezTo>
                <a:cubicBezTo>
                  <a:pt x="1308958" y="413619"/>
                  <a:pt x="1295929" y="389715"/>
                  <a:pt x="1288906" y="360940"/>
                </a:cubicBezTo>
                <a:cubicBezTo>
                  <a:pt x="1283921" y="340548"/>
                  <a:pt x="1281429" y="313131"/>
                  <a:pt x="1281429" y="278692"/>
                </a:cubicBezTo>
                <a:close/>
                <a:moveTo>
                  <a:pt x="798063" y="11217"/>
                </a:moveTo>
                <a:lnTo>
                  <a:pt x="976153" y="11217"/>
                </a:lnTo>
                <a:cubicBezTo>
                  <a:pt x="1019656" y="11217"/>
                  <a:pt x="1059987" y="23337"/>
                  <a:pt x="1097146" y="47581"/>
                </a:cubicBezTo>
                <a:cubicBezTo>
                  <a:pt x="1133625" y="71146"/>
                  <a:pt x="1161607" y="102641"/>
                  <a:pt x="1181093" y="142065"/>
                </a:cubicBezTo>
                <a:cubicBezTo>
                  <a:pt x="1196954" y="174692"/>
                  <a:pt x="1204883" y="208339"/>
                  <a:pt x="1204883" y="243005"/>
                </a:cubicBezTo>
                <a:cubicBezTo>
                  <a:pt x="1204883" y="291267"/>
                  <a:pt x="1190325" y="335960"/>
                  <a:pt x="1161210" y="377084"/>
                </a:cubicBezTo>
                <a:cubicBezTo>
                  <a:pt x="1132096" y="418207"/>
                  <a:pt x="1094879" y="446699"/>
                  <a:pt x="1049564" y="462560"/>
                </a:cubicBezTo>
                <a:cubicBezTo>
                  <a:pt x="1025547" y="470943"/>
                  <a:pt x="1001077" y="475135"/>
                  <a:pt x="976153" y="475135"/>
                </a:cubicBezTo>
                <a:lnTo>
                  <a:pt x="798063" y="475135"/>
                </a:lnTo>
                <a:close/>
                <a:moveTo>
                  <a:pt x="1939788" y="0"/>
                </a:moveTo>
                <a:cubicBezTo>
                  <a:pt x="1989862" y="0"/>
                  <a:pt x="2038916" y="12575"/>
                  <a:pt x="2086950" y="37726"/>
                </a:cubicBezTo>
                <a:lnTo>
                  <a:pt x="2038689" y="131529"/>
                </a:lnTo>
                <a:cubicBezTo>
                  <a:pt x="2012339" y="110910"/>
                  <a:pt x="1985760" y="100602"/>
                  <a:pt x="1958953" y="100602"/>
                </a:cubicBezTo>
                <a:cubicBezTo>
                  <a:pt x="1946007" y="100602"/>
                  <a:pt x="1934421" y="103899"/>
                  <a:pt x="1924196" y="110494"/>
                </a:cubicBezTo>
                <a:cubicBezTo>
                  <a:pt x="1912613" y="118000"/>
                  <a:pt x="1906822" y="128007"/>
                  <a:pt x="1906822" y="140514"/>
                </a:cubicBezTo>
                <a:cubicBezTo>
                  <a:pt x="1906822" y="152792"/>
                  <a:pt x="1914423" y="163365"/>
                  <a:pt x="1929629" y="172233"/>
                </a:cubicBezTo>
                <a:cubicBezTo>
                  <a:pt x="1936440" y="176330"/>
                  <a:pt x="1956869" y="183380"/>
                  <a:pt x="1990911" y="193384"/>
                </a:cubicBezTo>
                <a:cubicBezTo>
                  <a:pt x="2033583" y="205862"/>
                  <a:pt x="2063995" y="223556"/>
                  <a:pt x="2082150" y="246468"/>
                </a:cubicBezTo>
                <a:cubicBezTo>
                  <a:pt x="2097812" y="265976"/>
                  <a:pt x="2105644" y="291040"/>
                  <a:pt x="2105644" y="321663"/>
                </a:cubicBezTo>
                <a:cubicBezTo>
                  <a:pt x="2105644" y="400148"/>
                  <a:pt x="2071204" y="451300"/>
                  <a:pt x="2002323" y="475119"/>
                </a:cubicBezTo>
                <a:cubicBezTo>
                  <a:pt x="1978306" y="483513"/>
                  <a:pt x="1952476" y="487710"/>
                  <a:pt x="1924834" y="487710"/>
                </a:cubicBezTo>
                <a:cubicBezTo>
                  <a:pt x="1866829" y="487710"/>
                  <a:pt x="1813018" y="470151"/>
                  <a:pt x="1763397" y="435031"/>
                </a:cubicBezTo>
                <a:lnTo>
                  <a:pt x="1815056" y="337828"/>
                </a:lnTo>
                <a:cubicBezTo>
                  <a:pt x="1851383" y="370682"/>
                  <a:pt x="1886915" y="387110"/>
                  <a:pt x="1921653" y="387110"/>
                </a:cubicBezTo>
                <a:cubicBezTo>
                  <a:pt x="1937319" y="387110"/>
                  <a:pt x="1950602" y="383447"/>
                  <a:pt x="1961503" y="376122"/>
                </a:cubicBezTo>
                <a:cubicBezTo>
                  <a:pt x="1974216" y="367884"/>
                  <a:pt x="1980572" y="356212"/>
                  <a:pt x="1980572" y="341106"/>
                </a:cubicBezTo>
                <a:cubicBezTo>
                  <a:pt x="1980572" y="327372"/>
                  <a:pt x="1973536" y="315929"/>
                  <a:pt x="1959463" y="306773"/>
                </a:cubicBezTo>
                <a:cubicBezTo>
                  <a:pt x="1949023" y="299905"/>
                  <a:pt x="1931433" y="292924"/>
                  <a:pt x="1906693" y="285828"/>
                </a:cubicBezTo>
                <a:cubicBezTo>
                  <a:pt x="1876736" y="277003"/>
                  <a:pt x="1857898" y="270893"/>
                  <a:pt x="1850180" y="267498"/>
                </a:cubicBezTo>
                <a:cubicBezTo>
                  <a:pt x="1837923" y="262294"/>
                  <a:pt x="1827484" y="256182"/>
                  <a:pt x="1818860" y="249165"/>
                </a:cubicBezTo>
                <a:cubicBezTo>
                  <a:pt x="1794119" y="228798"/>
                  <a:pt x="1781750" y="198021"/>
                  <a:pt x="1781750" y="156833"/>
                </a:cubicBezTo>
                <a:cubicBezTo>
                  <a:pt x="1781750" y="113833"/>
                  <a:pt x="1794552" y="78189"/>
                  <a:pt x="1820155" y="49903"/>
                </a:cubicBezTo>
                <a:cubicBezTo>
                  <a:pt x="1850063" y="16634"/>
                  <a:pt x="1889941" y="0"/>
                  <a:pt x="1939788"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ko-KR" altLang="en-US" sz="5400" dirty="0">
              <a:latin typeface="Aharoni" panose="02010803020104030203" pitchFamily="2" charset="-79"/>
              <a:cs typeface="Aharoni" panose="02010803020104030203" pitchFamily="2" charset="-79"/>
            </a:endParaRPr>
          </a:p>
        </p:txBody>
      </p:sp>
      <p:sp>
        <p:nvSpPr>
          <p:cNvPr id="57" name="TextBox 56">
            <a:extLst>
              <a:ext uri="{FF2B5EF4-FFF2-40B4-BE49-F238E27FC236}">
                <a16:creationId xmlns:a16="http://schemas.microsoft.com/office/drawing/2014/main" xmlns="" id="{A0AE5792-052C-425C-AEBF-0DF8BD95BBA5}"/>
              </a:ext>
            </a:extLst>
          </p:cNvPr>
          <p:cNvSpPr txBox="1"/>
          <p:nvPr userDrawn="1"/>
        </p:nvSpPr>
        <p:spPr>
          <a:xfrm>
            <a:off x="2153235" y="5199161"/>
            <a:ext cx="811572" cy="689415"/>
          </a:xfrm>
          <a:custGeom>
            <a:avLst/>
            <a:gdLst>
              <a:gd name="connsiteX0" fmla="*/ 717483 w 844822"/>
              <a:gd name="connsiteY0" fmla="*/ 542899 h 717660"/>
              <a:gd name="connsiteX1" fmla="*/ 753792 w 844822"/>
              <a:gd name="connsiteY1" fmla="*/ 536357 h 717660"/>
              <a:gd name="connsiteX2" fmla="*/ 818277 w 844822"/>
              <a:gd name="connsiteY2" fmla="*/ 562525 h 717660"/>
              <a:gd name="connsiteX3" fmla="*/ 844822 w 844822"/>
              <a:gd name="connsiteY3" fmla="*/ 626631 h 717660"/>
              <a:gd name="connsiteX4" fmla="*/ 818276 w 844822"/>
              <a:gd name="connsiteY4" fmla="*/ 691109 h 717660"/>
              <a:gd name="connsiteX5" fmla="*/ 753792 w 844822"/>
              <a:gd name="connsiteY5" fmla="*/ 717660 h 717660"/>
              <a:gd name="connsiteX6" fmla="*/ 687428 w 844822"/>
              <a:gd name="connsiteY6" fmla="*/ 691108 h 717660"/>
              <a:gd name="connsiteX7" fmla="*/ 660499 w 844822"/>
              <a:gd name="connsiteY7" fmla="*/ 626631 h 717660"/>
              <a:gd name="connsiteX8" fmla="*/ 687428 w 844822"/>
              <a:gd name="connsiteY8" fmla="*/ 562525 h 717660"/>
              <a:gd name="connsiteX9" fmla="*/ 717483 w 844822"/>
              <a:gd name="connsiteY9" fmla="*/ 542899 h 717660"/>
              <a:gd name="connsiteX10" fmla="*/ 291596 w 844822"/>
              <a:gd name="connsiteY10" fmla="*/ 251558 h 717660"/>
              <a:gd name="connsiteX11" fmla="*/ 153352 w 844822"/>
              <a:gd name="connsiteY11" fmla="*/ 466855 h 717660"/>
              <a:gd name="connsiteX12" fmla="*/ 291596 w 844822"/>
              <a:gd name="connsiteY12" fmla="*/ 466855 h 717660"/>
              <a:gd name="connsiteX13" fmla="*/ 291596 w 844822"/>
              <a:gd name="connsiteY13" fmla="*/ 0 h 717660"/>
              <a:gd name="connsiteX14" fmla="*/ 444192 w 844822"/>
              <a:gd name="connsiteY14" fmla="*/ 0 h 717660"/>
              <a:gd name="connsiteX15" fmla="*/ 444192 w 844822"/>
              <a:gd name="connsiteY15" fmla="*/ 466856 h 717660"/>
              <a:gd name="connsiteX16" fmla="*/ 524269 w 844822"/>
              <a:gd name="connsiteY16" fmla="*/ 466855 h 717660"/>
              <a:gd name="connsiteX17" fmla="*/ 469123 w 844822"/>
              <a:gd name="connsiteY17" fmla="*/ 602080 h 717660"/>
              <a:gd name="connsiteX18" fmla="*/ 444192 w 844822"/>
              <a:gd name="connsiteY18" fmla="*/ 602080 h 717660"/>
              <a:gd name="connsiteX19" fmla="*/ 444192 w 844822"/>
              <a:gd name="connsiteY19" fmla="*/ 705574 h 717660"/>
              <a:gd name="connsiteX20" fmla="*/ 291596 w 844822"/>
              <a:gd name="connsiteY20" fmla="*/ 705574 h 717660"/>
              <a:gd name="connsiteX21" fmla="*/ 291596 w 844822"/>
              <a:gd name="connsiteY21" fmla="*/ 602080 h 717660"/>
              <a:gd name="connsiteX22" fmla="*/ 0 w 844822"/>
              <a:gd name="connsiteY22" fmla="*/ 602080 h 717660"/>
              <a:gd name="connsiteX23" fmla="*/ 0 w 844822"/>
              <a:gd name="connsiteY23" fmla="*/ 478944 h 717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44822" h="717660">
                <a:moveTo>
                  <a:pt x="717483" y="542899"/>
                </a:moveTo>
                <a:cubicBezTo>
                  <a:pt x="728544" y="538538"/>
                  <a:pt x="740647" y="536358"/>
                  <a:pt x="753792" y="536357"/>
                </a:cubicBezTo>
                <a:cubicBezTo>
                  <a:pt x="779084" y="536357"/>
                  <a:pt x="800579" y="545079"/>
                  <a:pt x="818277" y="562525"/>
                </a:cubicBezTo>
                <a:cubicBezTo>
                  <a:pt x="835975" y="579971"/>
                  <a:pt x="844822" y="601339"/>
                  <a:pt x="844822" y="626631"/>
                </a:cubicBezTo>
                <a:cubicBezTo>
                  <a:pt x="844822" y="651914"/>
                  <a:pt x="835975" y="673405"/>
                  <a:pt x="818276" y="691109"/>
                </a:cubicBezTo>
                <a:cubicBezTo>
                  <a:pt x="800579" y="708810"/>
                  <a:pt x="779084" y="717660"/>
                  <a:pt x="753792" y="717660"/>
                </a:cubicBezTo>
                <a:cubicBezTo>
                  <a:pt x="727501" y="717660"/>
                  <a:pt x="705381" y="708810"/>
                  <a:pt x="687428" y="691108"/>
                </a:cubicBezTo>
                <a:cubicBezTo>
                  <a:pt x="669474" y="673405"/>
                  <a:pt x="660499" y="651914"/>
                  <a:pt x="660499" y="626631"/>
                </a:cubicBezTo>
                <a:cubicBezTo>
                  <a:pt x="660499" y="601339"/>
                  <a:pt x="669474" y="579971"/>
                  <a:pt x="687428" y="562525"/>
                </a:cubicBezTo>
                <a:cubicBezTo>
                  <a:pt x="696405" y="553802"/>
                  <a:pt x="706423" y="547260"/>
                  <a:pt x="717483" y="542899"/>
                </a:cubicBezTo>
                <a:close/>
                <a:moveTo>
                  <a:pt x="291596" y="251558"/>
                </a:moveTo>
                <a:lnTo>
                  <a:pt x="153352" y="466855"/>
                </a:lnTo>
                <a:lnTo>
                  <a:pt x="291596" y="466855"/>
                </a:lnTo>
                <a:close/>
                <a:moveTo>
                  <a:pt x="291596" y="0"/>
                </a:moveTo>
                <a:lnTo>
                  <a:pt x="444192" y="0"/>
                </a:lnTo>
                <a:lnTo>
                  <a:pt x="444192" y="466856"/>
                </a:lnTo>
                <a:lnTo>
                  <a:pt x="524269" y="466855"/>
                </a:lnTo>
                <a:lnTo>
                  <a:pt x="469123" y="602080"/>
                </a:lnTo>
                <a:lnTo>
                  <a:pt x="444192" y="602080"/>
                </a:lnTo>
                <a:lnTo>
                  <a:pt x="444192" y="705574"/>
                </a:lnTo>
                <a:lnTo>
                  <a:pt x="291596" y="705574"/>
                </a:lnTo>
                <a:lnTo>
                  <a:pt x="291596" y="602080"/>
                </a:lnTo>
                <a:lnTo>
                  <a:pt x="0" y="602080"/>
                </a:lnTo>
                <a:lnTo>
                  <a:pt x="0" y="478944"/>
                </a:lnTo>
                <a:close/>
              </a:path>
            </a:pathLst>
          </a:custGeom>
          <a:solidFill>
            <a:schemeClr val="bg1"/>
          </a:solidFill>
          <a:ln w="12700">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ko-KR" altLang="en-US" sz="5400" dirty="0">
              <a:latin typeface="Aharoni" panose="02010803020104030203" pitchFamily="2" charset="-79"/>
              <a:cs typeface="Aharoni" panose="02010803020104030203" pitchFamily="2" charset="-79"/>
            </a:endParaRPr>
          </a:p>
        </p:txBody>
      </p:sp>
      <p:grpSp>
        <p:nvGrpSpPr>
          <p:cNvPr id="58" name="Group 57">
            <a:extLst>
              <a:ext uri="{FF2B5EF4-FFF2-40B4-BE49-F238E27FC236}">
                <a16:creationId xmlns:a16="http://schemas.microsoft.com/office/drawing/2014/main" xmlns="" id="{85B43318-2DB8-4BB3-B9A0-1354FEE4DB4F}"/>
              </a:ext>
            </a:extLst>
          </p:cNvPr>
          <p:cNvGrpSpPr/>
          <p:nvPr userDrawn="1"/>
        </p:nvGrpSpPr>
        <p:grpSpPr>
          <a:xfrm>
            <a:off x="1114621" y="213820"/>
            <a:ext cx="1607080" cy="1447031"/>
            <a:chOff x="6486650" y="2648852"/>
            <a:chExt cx="2745260" cy="2471860"/>
          </a:xfrm>
          <a:solidFill>
            <a:schemeClr val="bg1">
              <a:alpha val="5000"/>
            </a:schemeClr>
          </a:solidFill>
        </p:grpSpPr>
        <p:sp>
          <p:nvSpPr>
            <p:cNvPr id="59" name="Freeform: Shape 58">
              <a:extLst>
                <a:ext uri="{FF2B5EF4-FFF2-40B4-BE49-F238E27FC236}">
                  <a16:creationId xmlns:a16="http://schemas.microsoft.com/office/drawing/2014/main" xmlns="" id="{0934DCFA-D112-40A3-AF10-E7F0DCB664A9}"/>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60" name="Group 59">
              <a:extLst>
                <a:ext uri="{FF2B5EF4-FFF2-40B4-BE49-F238E27FC236}">
                  <a16:creationId xmlns:a16="http://schemas.microsoft.com/office/drawing/2014/main" xmlns="" id="{CD1301E3-DB0A-4D14-8837-E77509D7406C}"/>
                </a:ext>
              </a:extLst>
            </p:cNvPr>
            <p:cNvGrpSpPr/>
            <p:nvPr/>
          </p:nvGrpSpPr>
          <p:grpSpPr>
            <a:xfrm>
              <a:off x="7392963" y="2648852"/>
              <a:ext cx="1838947" cy="1835405"/>
              <a:chOff x="7167947" y="1624190"/>
              <a:chExt cx="2677922" cy="2672763"/>
            </a:xfrm>
            <a:grpFill/>
          </p:grpSpPr>
          <p:sp>
            <p:nvSpPr>
              <p:cNvPr id="61" name="Freeform: Shape 60">
                <a:extLst>
                  <a:ext uri="{FF2B5EF4-FFF2-40B4-BE49-F238E27FC236}">
                    <a16:creationId xmlns:a16="http://schemas.microsoft.com/office/drawing/2014/main" xmlns="" id="{9F2E27B1-7A75-4322-A01B-69D10FEB32AE}"/>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xmlns="" id="{1A179398-E96C-4ADE-99E3-9230E765D534}"/>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grpSp>
        <p:nvGrpSpPr>
          <p:cNvPr id="64" name="Group 63">
            <a:extLst>
              <a:ext uri="{FF2B5EF4-FFF2-40B4-BE49-F238E27FC236}">
                <a16:creationId xmlns:a16="http://schemas.microsoft.com/office/drawing/2014/main" xmlns="" id="{B75EAAF5-9297-42F1-BF31-33670B897310}"/>
              </a:ext>
            </a:extLst>
          </p:cNvPr>
          <p:cNvGrpSpPr/>
          <p:nvPr userDrawn="1"/>
        </p:nvGrpSpPr>
        <p:grpSpPr>
          <a:xfrm rot="15300000">
            <a:off x="1967240" y="4555753"/>
            <a:ext cx="912206" cy="821359"/>
            <a:chOff x="6486650" y="2648852"/>
            <a:chExt cx="2745260" cy="2471860"/>
          </a:xfrm>
          <a:solidFill>
            <a:schemeClr val="bg1">
              <a:alpha val="5000"/>
            </a:schemeClr>
          </a:solidFill>
        </p:grpSpPr>
        <p:sp>
          <p:nvSpPr>
            <p:cNvPr id="65" name="Freeform: Shape 64">
              <a:extLst>
                <a:ext uri="{FF2B5EF4-FFF2-40B4-BE49-F238E27FC236}">
                  <a16:creationId xmlns:a16="http://schemas.microsoft.com/office/drawing/2014/main" xmlns="" id="{EB6A0FEE-3790-480E-AA13-354BBE7CEFD2}"/>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66" name="Group 65">
              <a:extLst>
                <a:ext uri="{FF2B5EF4-FFF2-40B4-BE49-F238E27FC236}">
                  <a16:creationId xmlns:a16="http://schemas.microsoft.com/office/drawing/2014/main" xmlns="" id="{A05E6556-C66E-421B-B7D3-709644D56DDA}"/>
                </a:ext>
              </a:extLst>
            </p:cNvPr>
            <p:cNvGrpSpPr/>
            <p:nvPr/>
          </p:nvGrpSpPr>
          <p:grpSpPr>
            <a:xfrm>
              <a:off x="7392963" y="2648852"/>
              <a:ext cx="1838947" cy="1835405"/>
              <a:chOff x="7167947" y="1624190"/>
              <a:chExt cx="2677922" cy="2672763"/>
            </a:xfrm>
            <a:grpFill/>
          </p:grpSpPr>
          <p:sp>
            <p:nvSpPr>
              <p:cNvPr id="67" name="Freeform: Shape 66">
                <a:extLst>
                  <a:ext uri="{FF2B5EF4-FFF2-40B4-BE49-F238E27FC236}">
                    <a16:creationId xmlns:a16="http://schemas.microsoft.com/office/drawing/2014/main" xmlns="" id="{16513AB7-70B6-41AE-BAF5-4E84C65AB256}"/>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xmlns="" id="{356123C7-5F64-4F5E-94DF-CE50049E0840}"/>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69" name="Freeform: Shape 68">
            <a:extLst>
              <a:ext uri="{FF2B5EF4-FFF2-40B4-BE49-F238E27FC236}">
                <a16:creationId xmlns:a16="http://schemas.microsoft.com/office/drawing/2014/main" xmlns="" id="{A51BEBA6-51A0-40FD-A445-F1CF56E3FB1A}"/>
              </a:ext>
            </a:extLst>
          </p:cNvPr>
          <p:cNvSpPr/>
          <p:nvPr userDrawn="1"/>
        </p:nvSpPr>
        <p:spPr>
          <a:xfrm>
            <a:off x="2978093" y="369489"/>
            <a:ext cx="623915" cy="635123"/>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solidFill>
            <a:schemeClr val="bg1">
              <a:alpha val="5000"/>
            </a:schemeClr>
          </a:solidFill>
          <a:ln w="5155" cap="flat">
            <a:noFill/>
            <a:prstDash val="solid"/>
            <a:miter/>
          </a:ln>
        </p:spPr>
        <p:txBody>
          <a:bodyPr rtlCol="0" anchor="ctr"/>
          <a:lstStyle/>
          <a:p>
            <a:endParaRPr lang="en-US"/>
          </a:p>
        </p:txBody>
      </p:sp>
    </p:spTree>
    <p:extLst>
      <p:ext uri="{BB962C8B-B14F-4D97-AF65-F5344CB8AC3E}">
        <p14:creationId xmlns:p14="http://schemas.microsoft.com/office/powerpoint/2010/main" xmlns="" val="14843977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Agenda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9228995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End slide layout">
    <p:bg>
      <p:bgPr>
        <a:solidFill>
          <a:schemeClr val="accent6"/>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xmlns="" id="{10811BDD-858E-4663-871A-2B293641141B}"/>
              </a:ext>
            </a:extLst>
          </p:cNvPr>
          <p:cNvGrpSpPr/>
          <p:nvPr/>
        </p:nvGrpSpPr>
        <p:grpSpPr>
          <a:xfrm rot="12366785">
            <a:off x="10129411" y="5122363"/>
            <a:ext cx="1606966" cy="1446929"/>
            <a:chOff x="6486650" y="2648852"/>
            <a:chExt cx="2745260" cy="2471860"/>
          </a:xfrm>
          <a:solidFill>
            <a:schemeClr val="bg1">
              <a:alpha val="5000"/>
            </a:schemeClr>
          </a:solidFill>
        </p:grpSpPr>
        <p:sp>
          <p:nvSpPr>
            <p:cNvPr id="38" name="Freeform: Shape 37">
              <a:extLst>
                <a:ext uri="{FF2B5EF4-FFF2-40B4-BE49-F238E27FC236}">
                  <a16:creationId xmlns:a16="http://schemas.microsoft.com/office/drawing/2014/main" xmlns="" id="{5228A7DD-C11F-4B4E-AF2C-CE54F2008B9B}"/>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39" name="Group 38">
              <a:extLst>
                <a:ext uri="{FF2B5EF4-FFF2-40B4-BE49-F238E27FC236}">
                  <a16:creationId xmlns:a16="http://schemas.microsoft.com/office/drawing/2014/main" xmlns="" id="{4EBFD568-8E6E-401C-AE55-F36A046BAF38}"/>
                </a:ext>
              </a:extLst>
            </p:cNvPr>
            <p:cNvGrpSpPr/>
            <p:nvPr/>
          </p:nvGrpSpPr>
          <p:grpSpPr>
            <a:xfrm>
              <a:off x="7392963" y="2648852"/>
              <a:ext cx="1838947" cy="1835405"/>
              <a:chOff x="7167947" y="1624190"/>
              <a:chExt cx="2677922" cy="2672763"/>
            </a:xfrm>
            <a:grpFill/>
          </p:grpSpPr>
          <p:sp>
            <p:nvSpPr>
              <p:cNvPr id="40" name="Freeform: Shape 39">
                <a:extLst>
                  <a:ext uri="{FF2B5EF4-FFF2-40B4-BE49-F238E27FC236}">
                    <a16:creationId xmlns:a16="http://schemas.microsoft.com/office/drawing/2014/main" xmlns="" id="{9F4DA946-3FFE-44A8-9614-341AEDEEE4EB}"/>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xmlns="" id="{E9B41061-E576-4CF5-9B7C-FC1E177299A2}"/>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4" name="Freeform: Shape 3">
            <a:extLst>
              <a:ext uri="{FF2B5EF4-FFF2-40B4-BE49-F238E27FC236}">
                <a16:creationId xmlns:a16="http://schemas.microsoft.com/office/drawing/2014/main" xmlns="" id="{4C2D19A9-E706-4355-967B-37AED5F69B20}"/>
              </a:ext>
            </a:extLst>
          </p:cNvPr>
          <p:cNvSpPr/>
          <p:nvPr/>
        </p:nvSpPr>
        <p:spPr>
          <a:xfrm>
            <a:off x="10132589" y="4237994"/>
            <a:ext cx="577306" cy="577307"/>
          </a:xfrm>
          <a:custGeom>
            <a:avLst/>
            <a:gdLst>
              <a:gd name="connsiteX0" fmla="*/ 686157 w 1243505"/>
              <a:gd name="connsiteY0" fmla="*/ 1016068 h 1243505"/>
              <a:gd name="connsiteX1" fmla="*/ 560258 w 1243505"/>
              <a:gd name="connsiteY1" fmla="*/ 1016068 h 1243505"/>
              <a:gd name="connsiteX2" fmla="*/ 545811 w 1243505"/>
              <a:gd name="connsiteY2" fmla="*/ 1026903 h 1243505"/>
              <a:gd name="connsiteX3" fmla="*/ 533944 w 1243505"/>
              <a:gd name="connsiteY3" fmla="*/ 1088821 h 1243505"/>
              <a:gd name="connsiteX4" fmla="*/ 505565 w 1243505"/>
              <a:gd name="connsiteY4" fmla="*/ 1169829 h 1243505"/>
              <a:gd name="connsiteX5" fmla="*/ 469447 w 1243505"/>
              <a:gd name="connsiteY5" fmla="*/ 1240002 h 1243505"/>
              <a:gd name="connsiteX6" fmla="*/ 452935 w 1243505"/>
              <a:gd name="connsiteY6" fmla="*/ 1246710 h 1243505"/>
              <a:gd name="connsiteX7" fmla="*/ 305366 w 1243505"/>
              <a:gd name="connsiteY7" fmla="*/ 1185824 h 1243505"/>
              <a:gd name="connsiteX8" fmla="*/ 298142 w 1243505"/>
              <a:gd name="connsiteY8" fmla="*/ 1168281 h 1243505"/>
              <a:gd name="connsiteX9" fmla="*/ 333744 w 1243505"/>
              <a:gd name="connsiteY9" fmla="*/ 1059410 h 1243505"/>
              <a:gd name="connsiteX10" fmla="*/ 342000 w 1243505"/>
              <a:gd name="connsiteY10" fmla="*/ 1043415 h 1243505"/>
              <a:gd name="connsiteX11" fmla="*/ 395662 w 1243505"/>
              <a:gd name="connsiteY11" fmla="*/ 962922 h 1243505"/>
              <a:gd name="connsiteX12" fmla="*/ 393598 w 1243505"/>
              <a:gd name="connsiteY12" fmla="*/ 947959 h 1243505"/>
              <a:gd name="connsiteX13" fmla="*/ 299174 w 1243505"/>
              <a:gd name="connsiteY13" fmla="*/ 853535 h 1243505"/>
              <a:gd name="connsiteX14" fmla="*/ 285243 w 1243505"/>
              <a:gd name="connsiteY14" fmla="*/ 851471 h 1243505"/>
              <a:gd name="connsiteX15" fmla="*/ 230549 w 1243505"/>
              <a:gd name="connsiteY15" fmla="*/ 888106 h 1243505"/>
              <a:gd name="connsiteX16" fmla="*/ 148509 w 1243505"/>
              <a:gd name="connsiteY16" fmla="*/ 926804 h 1243505"/>
              <a:gd name="connsiteX17" fmla="*/ 78852 w 1243505"/>
              <a:gd name="connsiteY17" fmla="*/ 949507 h 1243505"/>
              <a:gd name="connsiteX18" fmla="*/ 62340 w 1243505"/>
              <a:gd name="connsiteY18" fmla="*/ 942799 h 1243505"/>
              <a:gd name="connsiteX19" fmla="*/ 939 w 1243505"/>
              <a:gd name="connsiteY19" fmla="*/ 794198 h 1243505"/>
              <a:gd name="connsiteX20" fmla="*/ 7131 w 1243505"/>
              <a:gd name="connsiteY20" fmla="*/ 778718 h 1243505"/>
              <a:gd name="connsiteX21" fmla="*/ 114454 w 1243505"/>
              <a:gd name="connsiteY21" fmla="*/ 725056 h 1243505"/>
              <a:gd name="connsiteX22" fmla="*/ 189787 w 1243505"/>
              <a:gd name="connsiteY22" fmla="*/ 708545 h 1243505"/>
              <a:gd name="connsiteX23" fmla="*/ 221261 w 1243505"/>
              <a:gd name="connsiteY23" fmla="*/ 702354 h 1243505"/>
              <a:gd name="connsiteX24" fmla="*/ 231581 w 1243505"/>
              <a:gd name="connsiteY24" fmla="*/ 688938 h 1243505"/>
              <a:gd name="connsiteX25" fmla="*/ 225905 w 1243505"/>
              <a:gd name="connsiteY25" fmla="*/ 631149 h 1243505"/>
              <a:gd name="connsiteX26" fmla="*/ 231581 w 1243505"/>
              <a:gd name="connsiteY26" fmla="*/ 559428 h 1243505"/>
              <a:gd name="connsiteX27" fmla="*/ 220745 w 1243505"/>
              <a:gd name="connsiteY27" fmla="*/ 544980 h 1243505"/>
              <a:gd name="connsiteX28" fmla="*/ 172760 w 1243505"/>
              <a:gd name="connsiteY28" fmla="*/ 535693 h 1243505"/>
              <a:gd name="connsiteX29" fmla="*/ 27770 w 1243505"/>
              <a:gd name="connsiteY29" fmla="*/ 478419 h 1243505"/>
              <a:gd name="connsiteX30" fmla="*/ 8163 w 1243505"/>
              <a:gd name="connsiteY30" fmla="*/ 431465 h 1243505"/>
              <a:gd name="connsiteX31" fmla="*/ 62340 w 1243505"/>
              <a:gd name="connsiteY31" fmla="*/ 305051 h 1243505"/>
              <a:gd name="connsiteX32" fmla="*/ 79884 w 1243505"/>
              <a:gd name="connsiteY32" fmla="*/ 297827 h 1243505"/>
              <a:gd name="connsiteX33" fmla="*/ 188755 w 1243505"/>
              <a:gd name="connsiteY33" fmla="*/ 333430 h 1243505"/>
              <a:gd name="connsiteX34" fmla="*/ 204750 w 1243505"/>
              <a:gd name="connsiteY34" fmla="*/ 341685 h 1243505"/>
              <a:gd name="connsiteX35" fmla="*/ 285243 w 1243505"/>
              <a:gd name="connsiteY35" fmla="*/ 395347 h 1243505"/>
              <a:gd name="connsiteX36" fmla="*/ 300206 w 1243505"/>
              <a:gd name="connsiteY36" fmla="*/ 393283 h 1243505"/>
              <a:gd name="connsiteX37" fmla="*/ 393598 w 1243505"/>
              <a:gd name="connsiteY37" fmla="*/ 299891 h 1243505"/>
              <a:gd name="connsiteX38" fmla="*/ 395662 w 1243505"/>
              <a:gd name="connsiteY38" fmla="*/ 283896 h 1243505"/>
              <a:gd name="connsiteX39" fmla="*/ 353352 w 1243505"/>
              <a:gd name="connsiteY39" fmla="*/ 220947 h 1243505"/>
              <a:gd name="connsiteX40" fmla="*/ 325489 w 1243505"/>
              <a:gd name="connsiteY40" fmla="*/ 162125 h 1243505"/>
              <a:gd name="connsiteX41" fmla="*/ 299690 w 1243505"/>
              <a:gd name="connsiteY41" fmla="*/ 82665 h 1243505"/>
              <a:gd name="connsiteX42" fmla="*/ 307946 w 1243505"/>
              <a:gd name="connsiteY42" fmla="*/ 61510 h 1243505"/>
              <a:gd name="connsiteX43" fmla="*/ 451903 w 1243505"/>
              <a:gd name="connsiteY43" fmla="*/ 2172 h 1243505"/>
              <a:gd name="connsiteX44" fmla="*/ 470478 w 1243505"/>
              <a:gd name="connsiteY44" fmla="*/ 9396 h 1243505"/>
              <a:gd name="connsiteX45" fmla="*/ 522076 w 1243505"/>
              <a:gd name="connsiteY45" fmla="*/ 111559 h 1243505"/>
              <a:gd name="connsiteX46" fmla="*/ 537555 w 1243505"/>
              <a:gd name="connsiteY46" fmla="*/ 177605 h 1243505"/>
              <a:gd name="connsiteX47" fmla="*/ 546843 w 1243505"/>
              <a:gd name="connsiteY47" fmla="*/ 223011 h 1243505"/>
              <a:gd name="connsiteX48" fmla="*/ 559227 w 1243505"/>
              <a:gd name="connsiteY48" fmla="*/ 231782 h 1243505"/>
              <a:gd name="connsiteX49" fmla="*/ 688737 w 1243505"/>
              <a:gd name="connsiteY49" fmla="*/ 231782 h 1243505"/>
              <a:gd name="connsiteX50" fmla="*/ 704216 w 1243505"/>
              <a:gd name="connsiteY50" fmla="*/ 220431 h 1243505"/>
              <a:gd name="connsiteX51" fmla="*/ 716600 w 1243505"/>
              <a:gd name="connsiteY51" fmla="*/ 156966 h 1243505"/>
              <a:gd name="connsiteX52" fmla="*/ 743430 w 1243505"/>
              <a:gd name="connsiteY52" fmla="*/ 79569 h 1243505"/>
              <a:gd name="connsiteX53" fmla="*/ 780065 w 1243505"/>
              <a:gd name="connsiteY53" fmla="*/ 8364 h 1243505"/>
              <a:gd name="connsiteX54" fmla="*/ 797092 w 1243505"/>
              <a:gd name="connsiteY54" fmla="*/ 1140 h 1243505"/>
              <a:gd name="connsiteX55" fmla="*/ 944146 w 1243505"/>
              <a:gd name="connsiteY55" fmla="*/ 62542 h 1243505"/>
              <a:gd name="connsiteX56" fmla="*/ 950853 w 1243505"/>
              <a:gd name="connsiteY56" fmla="*/ 79053 h 1243505"/>
              <a:gd name="connsiteX57" fmla="*/ 914735 w 1243505"/>
              <a:gd name="connsiteY57" fmla="*/ 189472 h 1243505"/>
              <a:gd name="connsiteX58" fmla="*/ 906479 w 1243505"/>
              <a:gd name="connsiteY58" fmla="*/ 205467 h 1243505"/>
              <a:gd name="connsiteX59" fmla="*/ 853334 w 1243505"/>
              <a:gd name="connsiteY59" fmla="*/ 284928 h 1243505"/>
              <a:gd name="connsiteX60" fmla="*/ 855398 w 1243505"/>
              <a:gd name="connsiteY60" fmla="*/ 300923 h 1243505"/>
              <a:gd name="connsiteX61" fmla="*/ 948789 w 1243505"/>
              <a:gd name="connsiteY61" fmla="*/ 394315 h 1243505"/>
              <a:gd name="connsiteX62" fmla="*/ 963753 w 1243505"/>
              <a:gd name="connsiteY62" fmla="*/ 396379 h 1243505"/>
              <a:gd name="connsiteX63" fmla="*/ 1015866 w 1243505"/>
              <a:gd name="connsiteY63" fmla="*/ 360777 h 1243505"/>
              <a:gd name="connsiteX64" fmla="*/ 1099971 w 1243505"/>
              <a:gd name="connsiteY64" fmla="*/ 320530 h 1243505"/>
              <a:gd name="connsiteX65" fmla="*/ 1168596 w 1243505"/>
              <a:gd name="connsiteY65" fmla="*/ 298343 h 1243505"/>
              <a:gd name="connsiteX66" fmla="*/ 1186139 w 1243505"/>
              <a:gd name="connsiteY66" fmla="*/ 305567 h 1243505"/>
              <a:gd name="connsiteX67" fmla="*/ 1247024 w 1243505"/>
              <a:gd name="connsiteY67" fmla="*/ 453136 h 1243505"/>
              <a:gd name="connsiteX68" fmla="*/ 1240317 w 1243505"/>
              <a:gd name="connsiteY68" fmla="*/ 469648 h 1243505"/>
              <a:gd name="connsiteX69" fmla="*/ 1135573 w 1243505"/>
              <a:gd name="connsiteY69" fmla="*/ 522277 h 1243505"/>
              <a:gd name="connsiteX70" fmla="*/ 1059209 w 1243505"/>
              <a:gd name="connsiteY70" fmla="*/ 539821 h 1243505"/>
              <a:gd name="connsiteX71" fmla="*/ 1040117 w 1243505"/>
              <a:gd name="connsiteY71" fmla="*/ 543433 h 1243505"/>
              <a:gd name="connsiteX72" fmla="*/ 1017930 w 1243505"/>
              <a:gd name="connsiteY72" fmla="*/ 572843 h 1243505"/>
              <a:gd name="connsiteX73" fmla="*/ 1016383 w 1243505"/>
              <a:gd name="connsiteY73" fmla="*/ 688422 h 1243505"/>
              <a:gd name="connsiteX74" fmla="*/ 1028250 w 1243505"/>
              <a:gd name="connsiteY74" fmla="*/ 703386 h 1243505"/>
              <a:gd name="connsiteX75" fmla="*/ 1118030 w 1243505"/>
              <a:gd name="connsiteY75" fmla="*/ 720929 h 1243505"/>
              <a:gd name="connsiteX76" fmla="*/ 1142281 w 1243505"/>
              <a:gd name="connsiteY76" fmla="*/ 729184 h 1243505"/>
              <a:gd name="connsiteX77" fmla="*/ 1237737 w 1243505"/>
              <a:gd name="connsiteY77" fmla="*/ 777686 h 1243505"/>
              <a:gd name="connsiteX78" fmla="*/ 1246508 w 1243505"/>
              <a:gd name="connsiteY78" fmla="*/ 797809 h 1243505"/>
              <a:gd name="connsiteX79" fmla="*/ 1186655 w 1243505"/>
              <a:gd name="connsiteY79" fmla="*/ 941767 h 1243505"/>
              <a:gd name="connsiteX80" fmla="*/ 1167564 w 1243505"/>
              <a:gd name="connsiteY80" fmla="*/ 950023 h 1243505"/>
              <a:gd name="connsiteX81" fmla="*/ 1062304 w 1243505"/>
              <a:gd name="connsiteY81" fmla="*/ 915452 h 1243505"/>
              <a:gd name="connsiteX82" fmla="*/ 1042697 w 1243505"/>
              <a:gd name="connsiteY82" fmla="*/ 905649 h 1243505"/>
              <a:gd name="connsiteX83" fmla="*/ 963237 w 1243505"/>
              <a:gd name="connsiteY83" fmla="*/ 852503 h 1243505"/>
              <a:gd name="connsiteX84" fmla="*/ 947241 w 1243505"/>
              <a:gd name="connsiteY84" fmla="*/ 855083 h 1243505"/>
              <a:gd name="connsiteX85" fmla="*/ 855914 w 1243505"/>
              <a:gd name="connsiteY85" fmla="*/ 946927 h 1243505"/>
              <a:gd name="connsiteX86" fmla="*/ 853850 w 1243505"/>
              <a:gd name="connsiteY86" fmla="*/ 966018 h 1243505"/>
              <a:gd name="connsiteX87" fmla="*/ 890484 w 1243505"/>
              <a:gd name="connsiteY87" fmla="*/ 1020711 h 1243505"/>
              <a:gd name="connsiteX88" fmla="*/ 925054 w 1243505"/>
              <a:gd name="connsiteY88" fmla="*/ 1093464 h 1243505"/>
              <a:gd name="connsiteX89" fmla="*/ 949821 w 1243505"/>
              <a:gd name="connsiteY89" fmla="*/ 1169313 h 1243505"/>
              <a:gd name="connsiteX90" fmla="*/ 943114 w 1243505"/>
              <a:gd name="connsiteY90" fmla="*/ 1185824 h 1243505"/>
              <a:gd name="connsiteX91" fmla="*/ 794512 w 1243505"/>
              <a:gd name="connsiteY91" fmla="*/ 1247226 h 1243505"/>
              <a:gd name="connsiteX92" fmla="*/ 779033 w 1243505"/>
              <a:gd name="connsiteY92" fmla="*/ 1241034 h 1243505"/>
              <a:gd name="connsiteX93" fmla="*/ 724855 w 1243505"/>
              <a:gd name="connsiteY93" fmla="*/ 1134226 h 1243505"/>
              <a:gd name="connsiteX94" fmla="*/ 718148 w 1243505"/>
              <a:gd name="connsiteY94" fmla="*/ 1105332 h 1243505"/>
              <a:gd name="connsiteX95" fmla="*/ 703184 w 1243505"/>
              <a:gd name="connsiteY95" fmla="*/ 1031031 h 1243505"/>
              <a:gd name="connsiteX96" fmla="*/ 686157 w 1243505"/>
              <a:gd name="connsiteY96" fmla="*/ 1016068 h 1243505"/>
              <a:gd name="connsiteX97" fmla="*/ 624240 w 1243505"/>
              <a:gd name="connsiteY97" fmla="*/ 791102 h 1243505"/>
              <a:gd name="connsiteX98" fmla="*/ 790900 w 1243505"/>
              <a:gd name="connsiteY98" fmla="*/ 623925 h 1243505"/>
              <a:gd name="connsiteX99" fmla="*/ 624240 w 1243505"/>
              <a:gd name="connsiteY99" fmla="*/ 458296 h 1243505"/>
              <a:gd name="connsiteX100" fmla="*/ 458095 w 1243505"/>
              <a:gd name="connsiteY100" fmla="*/ 624441 h 1243505"/>
              <a:gd name="connsiteX101" fmla="*/ 624240 w 1243505"/>
              <a:gd name="connsiteY101" fmla="*/ 791102 h 124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43505" h="1243505">
                <a:moveTo>
                  <a:pt x="686157" y="1016068"/>
                </a:moveTo>
                <a:cubicBezTo>
                  <a:pt x="644363" y="1024840"/>
                  <a:pt x="602053" y="1021743"/>
                  <a:pt x="560258" y="1016068"/>
                </a:cubicBezTo>
                <a:cubicBezTo>
                  <a:pt x="550455" y="1015036"/>
                  <a:pt x="547359" y="1018132"/>
                  <a:pt x="545811" y="1026903"/>
                </a:cubicBezTo>
                <a:cubicBezTo>
                  <a:pt x="542199" y="1047542"/>
                  <a:pt x="537039" y="1068181"/>
                  <a:pt x="533944" y="1088821"/>
                </a:cubicBezTo>
                <a:cubicBezTo>
                  <a:pt x="529816" y="1117715"/>
                  <a:pt x="519496" y="1144030"/>
                  <a:pt x="505565" y="1169829"/>
                </a:cubicBezTo>
                <a:cubicBezTo>
                  <a:pt x="492666" y="1192532"/>
                  <a:pt x="481314" y="1216267"/>
                  <a:pt x="469447" y="1240002"/>
                </a:cubicBezTo>
                <a:cubicBezTo>
                  <a:pt x="465835" y="1247741"/>
                  <a:pt x="461191" y="1249290"/>
                  <a:pt x="452935" y="1246710"/>
                </a:cubicBezTo>
                <a:cubicBezTo>
                  <a:pt x="401853" y="1231230"/>
                  <a:pt x="352836" y="1211107"/>
                  <a:pt x="305366" y="1185824"/>
                </a:cubicBezTo>
                <a:cubicBezTo>
                  <a:pt x="297110" y="1181696"/>
                  <a:pt x="295562" y="1177053"/>
                  <a:pt x="298142" y="1168281"/>
                </a:cubicBezTo>
                <a:cubicBezTo>
                  <a:pt x="310525" y="1132163"/>
                  <a:pt x="321877" y="1095528"/>
                  <a:pt x="333744" y="1059410"/>
                </a:cubicBezTo>
                <a:cubicBezTo>
                  <a:pt x="335808" y="1053734"/>
                  <a:pt x="338904" y="1048574"/>
                  <a:pt x="342000" y="1043415"/>
                </a:cubicBezTo>
                <a:cubicBezTo>
                  <a:pt x="360059" y="1016584"/>
                  <a:pt x="377602" y="989753"/>
                  <a:pt x="395662" y="962922"/>
                </a:cubicBezTo>
                <a:cubicBezTo>
                  <a:pt x="399790" y="956730"/>
                  <a:pt x="399790" y="952603"/>
                  <a:pt x="393598" y="947959"/>
                </a:cubicBezTo>
                <a:cubicBezTo>
                  <a:pt x="356963" y="921644"/>
                  <a:pt x="326005" y="889653"/>
                  <a:pt x="299174" y="853535"/>
                </a:cubicBezTo>
                <a:cubicBezTo>
                  <a:pt x="295046" y="847859"/>
                  <a:pt x="290918" y="847859"/>
                  <a:pt x="285243" y="851471"/>
                </a:cubicBezTo>
                <a:cubicBezTo>
                  <a:pt x="267183" y="863855"/>
                  <a:pt x="248092" y="875206"/>
                  <a:pt x="230549" y="888106"/>
                </a:cubicBezTo>
                <a:cubicBezTo>
                  <a:pt x="205782" y="906681"/>
                  <a:pt x="178435" y="918548"/>
                  <a:pt x="148509" y="926804"/>
                </a:cubicBezTo>
                <a:cubicBezTo>
                  <a:pt x="124774" y="933511"/>
                  <a:pt x="101555" y="941767"/>
                  <a:pt x="78852" y="949507"/>
                </a:cubicBezTo>
                <a:cubicBezTo>
                  <a:pt x="71112" y="952087"/>
                  <a:pt x="66468" y="950539"/>
                  <a:pt x="62340" y="942799"/>
                </a:cubicBezTo>
                <a:cubicBezTo>
                  <a:pt x="36541" y="895329"/>
                  <a:pt x="15902" y="845795"/>
                  <a:pt x="939" y="794198"/>
                </a:cubicBezTo>
                <a:cubicBezTo>
                  <a:pt x="-1125" y="786458"/>
                  <a:pt x="-93" y="782330"/>
                  <a:pt x="7131" y="778718"/>
                </a:cubicBezTo>
                <a:cubicBezTo>
                  <a:pt x="42733" y="760659"/>
                  <a:pt x="77820" y="741052"/>
                  <a:pt x="114454" y="725056"/>
                </a:cubicBezTo>
                <a:cubicBezTo>
                  <a:pt x="137673" y="714737"/>
                  <a:pt x="164504" y="714221"/>
                  <a:pt x="189787" y="708545"/>
                </a:cubicBezTo>
                <a:cubicBezTo>
                  <a:pt x="200106" y="705965"/>
                  <a:pt x="210942" y="704417"/>
                  <a:pt x="221261" y="702354"/>
                </a:cubicBezTo>
                <a:cubicBezTo>
                  <a:pt x="229001" y="700806"/>
                  <a:pt x="233129" y="698226"/>
                  <a:pt x="231581" y="688938"/>
                </a:cubicBezTo>
                <a:cubicBezTo>
                  <a:pt x="229001" y="669847"/>
                  <a:pt x="226937" y="650756"/>
                  <a:pt x="225905" y="631149"/>
                </a:cubicBezTo>
                <a:cubicBezTo>
                  <a:pt x="224873" y="606898"/>
                  <a:pt x="229517" y="583163"/>
                  <a:pt x="231581" y="559428"/>
                </a:cubicBezTo>
                <a:cubicBezTo>
                  <a:pt x="232613" y="549624"/>
                  <a:pt x="229001" y="546528"/>
                  <a:pt x="220745" y="544980"/>
                </a:cubicBezTo>
                <a:cubicBezTo>
                  <a:pt x="204750" y="542401"/>
                  <a:pt x="188755" y="537757"/>
                  <a:pt x="172760" y="535693"/>
                </a:cubicBezTo>
                <a:cubicBezTo>
                  <a:pt x="118582" y="530533"/>
                  <a:pt x="74208" y="502154"/>
                  <a:pt x="27770" y="478419"/>
                </a:cubicBezTo>
                <a:cubicBezTo>
                  <a:pt x="-2157" y="463456"/>
                  <a:pt x="-1125" y="463456"/>
                  <a:pt x="8163" y="431465"/>
                </a:cubicBezTo>
                <a:cubicBezTo>
                  <a:pt x="21062" y="387091"/>
                  <a:pt x="41701" y="345813"/>
                  <a:pt x="62340" y="305051"/>
                </a:cubicBezTo>
                <a:cubicBezTo>
                  <a:pt x="66468" y="296795"/>
                  <a:pt x="71112" y="295247"/>
                  <a:pt x="79884" y="297827"/>
                </a:cubicBezTo>
                <a:cubicBezTo>
                  <a:pt x="116002" y="310211"/>
                  <a:pt x="152636" y="321562"/>
                  <a:pt x="188755" y="333430"/>
                </a:cubicBezTo>
                <a:cubicBezTo>
                  <a:pt x="194430" y="335494"/>
                  <a:pt x="199590" y="338589"/>
                  <a:pt x="204750" y="341685"/>
                </a:cubicBezTo>
                <a:cubicBezTo>
                  <a:pt x="231581" y="359745"/>
                  <a:pt x="258412" y="377288"/>
                  <a:pt x="285243" y="395347"/>
                </a:cubicBezTo>
                <a:cubicBezTo>
                  <a:pt x="291434" y="399475"/>
                  <a:pt x="295562" y="399475"/>
                  <a:pt x="300206" y="393283"/>
                </a:cubicBezTo>
                <a:cubicBezTo>
                  <a:pt x="326521" y="357165"/>
                  <a:pt x="357479" y="326206"/>
                  <a:pt x="393598" y="299891"/>
                </a:cubicBezTo>
                <a:cubicBezTo>
                  <a:pt x="400305" y="294731"/>
                  <a:pt x="399790" y="290604"/>
                  <a:pt x="395662" y="283896"/>
                </a:cubicBezTo>
                <a:cubicBezTo>
                  <a:pt x="381214" y="263257"/>
                  <a:pt x="367799" y="241586"/>
                  <a:pt x="353352" y="220947"/>
                </a:cubicBezTo>
                <a:cubicBezTo>
                  <a:pt x="340452" y="202887"/>
                  <a:pt x="331681" y="183280"/>
                  <a:pt x="325489" y="162125"/>
                </a:cubicBezTo>
                <a:cubicBezTo>
                  <a:pt x="317749" y="135294"/>
                  <a:pt x="308978" y="108980"/>
                  <a:pt x="299690" y="82665"/>
                </a:cubicBezTo>
                <a:cubicBezTo>
                  <a:pt x="296078" y="72345"/>
                  <a:pt x="297626" y="66669"/>
                  <a:pt x="307946" y="61510"/>
                </a:cubicBezTo>
                <a:cubicBezTo>
                  <a:pt x="353867" y="37259"/>
                  <a:pt x="401853" y="17136"/>
                  <a:pt x="451903" y="2172"/>
                </a:cubicBezTo>
                <a:cubicBezTo>
                  <a:pt x="461191" y="-408"/>
                  <a:pt x="465835" y="624"/>
                  <a:pt x="470478" y="9396"/>
                </a:cubicBezTo>
                <a:cubicBezTo>
                  <a:pt x="487506" y="43451"/>
                  <a:pt x="505565" y="77505"/>
                  <a:pt x="522076" y="111559"/>
                </a:cubicBezTo>
                <a:cubicBezTo>
                  <a:pt x="531880" y="132199"/>
                  <a:pt x="532396" y="155934"/>
                  <a:pt x="537555" y="177605"/>
                </a:cubicBezTo>
                <a:cubicBezTo>
                  <a:pt x="541167" y="192568"/>
                  <a:pt x="543747" y="208047"/>
                  <a:pt x="546843" y="223011"/>
                </a:cubicBezTo>
                <a:cubicBezTo>
                  <a:pt x="548391" y="230234"/>
                  <a:pt x="550971" y="232814"/>
                  <a:pt x="559227" y="231782"/>
                </a:cubicBezTo>
                <a:cubicBezTo>
                  <a:pt x="602569" y="225590"/>
                  <a:pt x="645395" y="225074"/>
                  <a:pt x="688737" y="231782"/>
                </a:cubicBezTo>
                <a:cubicBezTo>
                  <a:pt x="699056" y="233330"/>
                  <a:pt x="702152" y="229718"/>
                  <a:pt x="704216" y="220431"/>
                </a:cubicBezTo>
                <a:cubicBezTo>
                  <a:pt x="707828" y="199276"/>
                  <a:pt x="713504" y="178636"/>
                  <a:pt x="716600" y="156966"/>
                </a:cubicBezTo>
                <a:cubicBezTo>
                  <a:pt x="720727" y="129103"/>
                  <a:pt x="730531" y="103820"/>
                  <a:pt x="743430" y="79569"/>
                </a:cubicBezTo>
                <a:cubicBezTo>
                  <a:pt x="756330" y="56350"/>
                  <a:pt x="768197" y="32099"/>
                  <a:pt x="780065" y="8364"/>
                </a:cubicBezTo>
                <a:cubicBezTo>
                  <a:pt x="784193" y="108"/>
                  <a:pt x="788320" y="-1440"/>
                  <a:pt x="797092" y="1140"/>
                </a:cubicBezTo>
                <a:cubicBezTo>
                  <a:pt x="848174" y="16620"/>
                  <a:pt x="897192" y="36743"/>
                  <a:pt x="944146" y="62542"/>
                </a:cubicBezTo>
                <a:cubicBezTo>
                  <a:pt x="951885" y="66669"/>
                  <a:pt x="953949" y="70797"/>
                  <a:pt x="950853" y="79053"/>
                </a:cubicBezTo>
                <a:cubicBezTo>
                  <a:pt x="938470" y="115687"/>
                  <a:pt x="927118" y="152838"/>
                  <a:pt x="914735" y="189472"/>
                </a:cubicBezTo>
                <a:cubicBezTo>
                  <a:pt x="912671" y="195148"/>
                  <a:pt x="909575" y="200308"/>
                  <a:pt x="906479" y="205467"/>
                </a:cubicBezTo>
                <a:cubicBezTo>
                  <a:pt x="888936" y="231782"/>
                  <a:pt x="871393" y="258613"/>
                  <a:pt x="853334" y="284928"/>
                </a:cubicBezTo>
                <a:cubicBezTo>
                  <a:pt x="848690" y="291635"/>
                  <a:pt x="849206" y="296279"/>
                  <a:pt x="855398" y="300923"/>
                </a:cubicBezTo>
                <a:cubicBezTo>
                  <a:pt x="891516" y="327238"/>
                  <a:pt x="922475" y="358713"/>
                  <a:pt x="948789" y="394315"/>
                </a:cubicBezTo>
                <a:cubicBezTo>
                  <a:pt x="953433" y="401023"/>
                  <a:pt x="957561" y="400507"/>
                  <a:pt x="963753" y="396379"/>
                </a:cubicBezTo>
                <a:cubicBezTo>
                  <a:pt x="981296" y="384511"/>
                  <a:pt x="999355" y="373676"/>
                  <a:pt x="1015866" y="360777"/>
                </a:cubicBezTo>
                <a:cubicBezTo>
                  <a:pt x="1041149" y="341685"/>
                  <a:pt x="1069528" y="329302"/>
                  <a:pt x="1099971" y="320530"/>
                </a:cubicBezTo>
                <a:cubicBezTo>
                  <a:pt x="1123190" y="314339"/>
                  <a:pt x="1145893" y="306083"/>
                  <a:pt x="1168596" y="298343"/>
                </a:cubicBezTo>
                <a:cubicBezTo>
                  <a:pt x="1177368" y="295247"/>
                  <a:pt x="1181495" y="297311"/>
                  <a:pt x="1186139" y="305567"/>
                </a:cubicBezTo>
                <a:cubicBezTo>
                  <a:pt x="1211422" y="352521"/>
                  <a:pt x="1232061" y="401539"/>
                  <a:pt x="1247024" y="453136"/>
                </a:cubicBezTo>
                <a:cubicBezTo>
                  <a:pt x="1249604" y="461392"/>
                  <a:pt x="1247540" y="465520"/>
                  <a:pt x="1240317" y="469648"/>
                </a:cubicBezTo>
                <a:cubicBezTo>
                  <a:pt x="1205230" y="487191"/>
                  <a:pt x="1171176" y="506282"/>
                  <a:pt x="1135573" y="522277"/>
                </a:cubicBezTo>
                <a:cubicBezTo>
                  <a:pt x="1111838" y="533113"/>
                  <a:pt x="1084492" y="533629"/>
                  <a:pt x="1059209" y="539821"/>
                </a:cubicBezTo>
                <a:cubicBezTo>
                  <a:pt x="1053017" y="541369"/>
                  <a:pt x="1046309" y="542401"/>
                  <a:pt x="1040117" y="543433"/>
                </a:cubicBezTo>
                <a:cubicBezTo>
                  <a:pt x="1015866" y="548592"/>
                  <a:pt x="1014318" y="548592"/>
                  <a:pt x="1017930" y="572843"/>
                </a:cubicBezTo>
                <a:cubicBezTo>
                  <a:pt x="1024122" y="611541"/>
                  <a:pt x="1021542" y="649724"/>
                  <a:pt x="1016383" y="688422"/>
                </a:cubicBezTo>
                <a:cubicBezTo>
                  <a:pt x="1014835" y="699258"/>
                  <a:pt x="1019478" y="701837"/>
                  <a:pt x="1028250" y="703386"/>
                </a:cubicBezTo>
                <a:cubicBezTo>
                  <a:pt x="1058177" y="709061"/>
                  <a:pt x="1088103" y="715253"/>
                  <a:pt x="1118030" y="720929"/>
                </a:cubicBezTo>
                <a:cubicBezTo>
                  <a:pt x="1126802" y="722477"/>
                  <a:pt x="1134541" y="725572"/>
                  <a:pt x="1142281" y="729184"/>
                </a:cubicBezTo>
                <a:cubicBezTo>
                  <a:pt x="1173756" y="745696"/>
                  <a:pt x="1205746" y="762207"/>
                  <a:pt x="1237737" y="777686"/>
                </a:cubicBezTo>
                <a:cubicBezTo>
                  <a:pt x="1247024" y="782330"/>
                  <a:pt x="1249604" y="786974"/>
                  <a:pt x="1246508" y="797809"/>
                </a:cubicBezTo>
                <a:cubicBezTo>
                  <a:pt x="1231545" y="847859"/>
                  <a:pt x="1211422" y="895329"/>
                  <a:pt x="1186655" y="941767"/>
                </a:cubicBezTo>
                <a:cubicBezTo>
                  <a:pt x="1182011" y="950539"/>
                  <a:pt x="1177368" y="953634"/>
                  <a:pt x="1167564" y="950023"/>
                </a:cubicBezTo>
                <a:cubicBezTo>
                  <a:pt x="1132477" y="938155"/>
                  <a:pt x="1097391" y="926804"/>
                  <a:pt x="1062304" y="915452"/>
                </a:cubicBezTo>
                <a:cubicBezTo>
                  <a:pt x="1055081" y="913388"/>
                  <a:pt x="1048889" y="909776"/>
                  <a:pt x="1042697" y="905649"/>
                </a:cubicBezTo>
                <a:cubicBezTo>
                  <a:pt x="1016383" y="888106"/>
                  <a:pt x="989552" y="870562"/>
                  <a:pt x="963237" y="852503"/>
                </a:cubicBezTo>
                <a:cubicBezTo>
                  <a:pt x="956529" y="847859"/>
                  <a:pt x="952401" y="848375"/>
                  <a:pt x="947241" y="855083"/>
                </a:cubicBezTo>
                <a:cubicBezTo>
                  <a:pt x="921443" y="890169"/>
                  <a:pt x="891000" y="921128"/>
                  <a:pt x="855914" y="946927"/>
                </a:cubicBezTo>
                <a:cubicBezTo>
                  <a:pt x="847658" y="953119"/>
                  <a:pt x="848174" y="958278"/>
                  <a:pt x="853850" y="966018"/>
                </a:cubicBezTo>
                <a:cubicBezTo>
                  <a:pt x="866749" y="984077"/>
                  <a:pt x="877584" y="1002652"/>
                  <a:pt x="890484" y="1020711"/>
                </a:cubicBezTo>
                <a:cubicBezTo>
                  <a:pt x="906479" y="1042899"/>
                  <a:pt x="917831" y="1067149"/>
                  <a:pt x="925054" y="1093464"/>
                </a:cubicBezTo>
                <a:cubicBezTo>
                  <a:pt x="932278" y="1119263"/>
                  <a:pt x="941050" y="1144030"/>
                  <a:pt x="949821" y="1169313"/>
                </a:cubicBezTo>
                <a:cubicBezTo>
                  <a:pt x="952401" y="1177053"/>
                  <a:pt x="950853" y="1181696"/>
                  <a:pt x="943114" y="1185824"/>
                </a:cubicBezTo>
                <a:cubicBezTo>
                  <a:pt x="895644" y="1211623"/>
                  <a:pt x="846110" y="1232262"/>
                  <a:pt x="794512" y="1247226"/>
                </a:cubicBezTo>
                <a:cubicBezTo>
                  <a:pt x="786773" y="1249290"/>
                  <a:pt x="782645" y="1248258"/>
                  <a:pt x="779033" y="1241034"/>
                </a:cubicBezTo>
                <a:cubicBezTo>
                  <a:pt x="760974" y="1205432"/>
                  <a:pt x="742399" y="1169829"/>
                  <a:pt x="724855" y="1134226"/>
                </a:cubicBezTo>
                <a:cubicBezTo>
                  <a:pt x="720211" y="1125455"/>
                  <a:pt x="720211" y="1115136"/>
                  <a:pt x="718148" y="1105332"/>
                </a:cubicBezTo>
                <a:cubicBezTo>
                  <a:pt x="712988" y="1080565"/>
                  <a:pt x="708344" y="1055798"/>
                  <a:pt x="703184" y="1031031"/>
                </a:cubicBezTo>
                <a:cubicBezTo>
                  <a:pt x="700604" y="1015552"/>
                  <a:pt x="701120" y="1015552"/>
                  <a:pt x="686157" y="1016068"/>
                </a:cubicBezTo>
                <a:close/>
                <a:moveTo>
                  <a:pt x="624240" y="791102"/>
                </a:moveTo>
                <a:cubicBezTo>
                  <a:pt x="720211" y="788522"/>
                  <a:pt x="791416" y="716801"/>
                  <a:pt x="790900" y="623925"/>
                </a:cubicBezTo>
                <a:cubicBezTo>
                  <a:pt x="790384" y="528985"/>
                  <a:pt x="717632" y="457780"/>
                  <a:pt x="624240" y="458296"/>
                </a:cubicBezTo>
                <a:cubicBezTo>
                  <a:pt x="530332" y="458296"/>
                  <a:pt x="458095" y="530533"/>
                  <a:pt x="458095" y="624441"/>
                </a:cubicBezTo>
                <a:cubicBezTo>
                  <a:pt x="458095" y="718349"/>
                  <a:pt x="530848" y="788522"/>
                  <a:pt x="624240" y="791102"/>
                </a:cubicBezTo>
                <a:close/>
              </a:path>
            </a:pathLst>
          </a:custGeom>
          <a:solidFill>
            <a:schemeClr val="bg1">
              <a:alpha val="5000"/>
            </a:schemeClr>
          </a:solidFill>
          <a:ln w="5155" cap="flat">
            <a:noFill/>
            <a:prstDash val="solid"/>
            <a:miter/>
          </a:ln>
        </p:spPr>
        <p:txBody>
          <a:bodyPr rtlCol="0" anchor="ctr"/>
          <a:lstStyle/>
          <a:p>
            <a:endParaRPr lang="en-US"/>
          </a:p>
        </p:txBody>
      </p:sp>
      <p:grpSp>
        <p:nvGrpSpPr>
          <p:cNvPr id="5" name="Group 4">
            <a:extLst>
              <a:ext uri="{FF2B5EF4-FFF2-40B4-BE49-F238E27FC236}">
                <a16:creationId xmlns:a16="http://schemas.microsoft.com/office/drawing/2014/main" xmlns="" id="{5BC20A26-F482-4693-ACD6-51371EC7CC4B}"/>
              </a:ext>
            </a:extLst>
          </p:cNvPr>
          <p:cNvGrpSpPr/>
          <p:nvPr/>
        </p:nvGrpSpPr>
        <p:grpSpPr>
          <a:xfrm rot="2159485">
            <a:off x="10055501" y="2964359"/>
            <a:ext cx="1639387" cy="985059"/>
            <a:chOff x="2753518" y="3556278"/>
            <a:chExt cx="2028524" cy="1218879"/>
          </a:xfrm>
          <a:solidFill>
            <a:schemeClr val="bg1">
              <a:alpha val="5000"/>
            </a:schemeClr>
          </a:solidFill>
        </p:grpSpPr>
        <p:sp>
          <p:nvSpPr>
            <p:cNvPr id="34" name="Freeform: Shape 33">
              <a:extLst>
                <a:ext uri="{FF2B5EF4-FFF2-40B4-BE49-F238E27FC236}">
                  <a16:creationId xmlns:a16="http://schemas.microsoft.com/office/drawing/2014/main" xmlns="" id="{DD9359D8-12EB-4981-8FC9-674C1DA3FA8C}"/>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35" name="Group 34">
              <a:extLst>
                <a:ext uri="{FF2B5EF4-FFF2-40B4-BE49-F238E27FC236}">
                  <a16:creationId xmlns:a16="http://schemas.microsoft.com/office/drawing/2014/main" xmlns="" id="{D9AE250E-0814-4DFF-80F3-7D1B1F0463B4}"/>
                </a:ext>
              </a:extLst>
            </p:cNvPr>
            <p:cNvGrpSpPr/>
            <p:nvPr/>
          </p:nvGrpSpPr>
          <p:grpSpPr>
            <a:xfrm>
              <a:off x="3563163" y="3556278"/>
              <a:ext cx="1218879" cy="1218879"/>
              <a:chOff x="3264582" y="1870309"/>
              <a:chExt cx="1774962" cy="1774962"/>
            </a:xfrm>
            <a:grpFill/>
          </p:grpSpPr>
          <p:sp>
            <p:nvSpPr>
              <p:cNvPr id="36" name="Freeform: Shape 35">
                <a:extLst>
                  <a:ext uri="{FF2B5EF4-FFF2-40B4-BE49-F238E27FC236}">
                    <a16:creationId xmlns:a16="http://schemas.microsoft.com/office/drawing/2014/main" xmlns="" id="{FAA6CAE3-5ACB-4D9C-ADB8-97A59EC650F1}"/>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xmlns="" id="{8F2F002E-A757-44E2-B762-EAA60285B2AF}"/>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grpSp>
      <p:sp>
        <p:nvSpPr>
          <p:cNvPr id="6" name="Freeform: Shape 5">
            <a:extLst>
              <a:ext uri="{FF2B5EF4-FFF2-40B4-BE49-F238E27FC236}">
                <a16:creationId xmlns:a16="http://schemas.microsoft.com/office/drawing/2014/main" xmlns="" id="{ED14329A-1A87-4CC1-B3DE-BA0FD7750868}"/>
              </a:ext>
            </a:extLst>
          </p:cNvPr>
          <p:cNvSpPr/>
          <p:nvPr/>
        </p:nvSpPr>
        <p:spPr>
          <a:xfrm>
            <a:off x="8967752" y="3381941"/>
            <a:ext cx="936646" cy="931442"/>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solidFill>
            <a:schemeClr val="bg1">
              <a:alpha val="5000"/>
            </a:schemeClr>
          </a:solidFill>
          <a:ln w="515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xmlns="" id="{D9A123FC-02CE-41F5-8044-BF4EEF221F28}"/>
              </a:ext>
            </a:extLst>
          </p:cNvPr>
          <p:cNvSpPr/>
          <p:nvPr/>
        </p:nvSpPr>
        <p:spPr>
          <a:xfrm>
            <a:off x="3024122" y="1688320"/>
            <a:ext cx="1051669" cy="1070562"/>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solidFill>
            <a:schemeClr val="bg1">
              <a:alpha val="5000"/>
            </a:schemeClr>
          </a:solidFill>
          <a:ln w="515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xmlns="" id="{64288D6C-FFD6-4513-B7FB-6E8702672008}"/>
              </a:ext>
            </a:extLst>
          </p:cNvPr>
          <p:cNvSpPr/>
          <p:nvPr/>
        </p:nvSpPr>
        <p:spPr>
          <a:xfrm>
            <a:off x="11118869" y="220249"/>
            <a:ext cx="853923" cy="853924"/>
          </a:xfrm>
          <a:custGeom>
            <a:avLst/>
            <a:gdLst>
              <a:gd name="connsiteX0" fmla="*/ 686157 w 1243505"/>
              <a:gd name="connsiteY0" fmla="*/ 1016068 h 1243505"/>
              <a:gd name="connsiteX1" fmla="*/ 560258 w 1243505"/>
              <a:gd name="connsiteY1" fmla="*/ 1016068 h 1243505"/>
              <a:gd name="connsiteX2" fmla="*/ 545811 w 1243505"/>
              <a:gd name="connsiteY2" fmla="*/ 1026903 h 1243505"/>
              <a:gd name="connsiteX3" fmla="*/ 533944 w 1243505"/>
              <a:gd name="connsiteY3" fmla="*/ 1088821 h 1243505"/>
              <a:gd name="connsiteX4" fmla="*/ 505565 w 1243505"/>
              <a:gd name="connsiteY4" fmla="*/ 1169829 h 1243505"/>
              <a:gd name="connsiteX5" fmla="*/ 469447 w 1243505"/>
              <a:gd name="connsiteY5" fmla="*/ 1240002 h 1243505"/>
              <a:gd name="connsiteX6" fmla="*/ 452935 w 1243505"/>
              <a:gd name="connsiteY6" fmla="*/ 1246710 h 1243505"/>
              <a:gd name="connsiteX7" fmla="*/ 305366 w 1243505"/>
              <a:gd name="connsiteY7" fmla="*/ 1185824 h 1243505"/>
              <a:gd name="connsiteX8" fmla="*/ 298142 w 1243505"/>
              <a:gd name="connsiteY8" fmla="*/ 1168281 h 1243505"/>
              <a:gd name="connsiteX9" fmla="*/ 333744 w 1243505"/>
              <a:gd name="connsiteY9" fmla="*/ 1059410 h 1243505"/>
              <a:gd name="connsiteX10" fmla="*/ 342000 w 1243505"/>
              <a:gd name="connsiteY10" fmla="*/ 1043415 h 1243505"/>
              <a:gd name="connsiteX11" fmla="*/ 395662 w 1243505"/>
              <a:gd name="connsiteY11" fmla="*/ 962922 h 1243505"/>
              <a:gd name="connsiteX12" fmla="*/ 393598 w 1243505"/>
              <a:gd name="connsiteY12" fmla="*/ 947959 h 1243505"/>
              <a:gd name="connsiteX13" fmla="*/ 299174 w 1243505"/>
              <a:gd name="connsiteY13" fmla="*/ 853535 h 1243505"/>
              <a:gd name="connsiteX14" fmla="*/ 285243 w 1243505"/>
              <a:gd name="connsiteY14" fmla="*/ 851471 h 1243505"/>
              <a:gd name="connsiteX15" fmla="*/ 230549 w 1243505"/>
              <a:gd name="connsiteY15" fmla="*/ 888106 h 1243505"/>
              <a:gd name="connsiteX16" fmla="*/ 148509 w 1243505"/>
              <a:gd name="connsiteY16" fmla="*/ 926804 h 1243505"/>
              <a:gd name="connsiteX17" fmla="*/ 78852 w 1243505"/>
              <a:gd name="connsiteY17" fmla="*/ 949507 h 1243505"/>
              <a:gd name="connsiteX18" fmla="*/ 62340 w 1243505"/>
              <a:gd name="connsiteY18" fmla="*/ 942799 h 1243505"/>
              <a:gd name="connsiteX19" fmla="*/ 939 w 1243505"/>
              <a:gd name="connsiteY19" fmla="*/ 794198 h 1243505"/>
              <a:gd name="connsiteX20" fmla="*/ 7131 w 1243505"/>
              <a:gd name="connsiteY20" fmla="*/ 778718 h 1243505"/>
              <a:gd name="connsiteX21" fmla="*/ 114454 w 1243505"/>
              <a:gd name="connsiteY21" fmla="*/ 725056 h 1243505"/>
              <a:gd name="connsiteX22" fmla="*/ 189787 w 1243505"/>
              <a:gd name="connsiteY22" fmla="*/ 708545 h 1243505"/>
              <a:gd name="connsiteX23" fmla="*/ 221261 w 1243505"/>
              <a:gd name="connsiteY23" fmla="*/ 702354 h 1243505"/>
              <a:gd name="connsiteX24" fmla="*/ 231581 w 1243505"/>
              <a:gd name="connsiteY24" fmla="*/ 688938 h 1243505"/>
              <a:gd name="connsiteX25" fmla="*/ 225905 w 1243505"/>
              <a:gd name="connsiteY25" fmla="*/ 631149 h 1243505"/>
              <a:gd name="connsiteX26" fmla="*/ 231581 w 1243505"/>
              <a:gd name="connsiteY26" fmla="*/ 559428 h 1243505"/>
              <a:gd name="connsiteX27" fmla="*/ 220745 w 1243505"/>
              <a:gd name="connsiteY27" fmla="*/ 544980 h 1243505"/>
              <a:gd name="connsiteX28" fmla="*/ 172760 w 1243505"/>
              <a:gd name="connsiteY28" fmla="*/ 535693 h 1243505"/>
              <a:gd name="connsiteX29" fmla="*/ 27770 w 1243505"/>
              <a:gd name="connsiteY29" fmla="*/ 478419 h 1243505"/>
              <a:gd name="connsiteX30" fmla="*/ 8163 w 1243505"/>
              <a:gd name="connsiteY30" fmla="*/ 431465 h 1243505"/>
              <a:gd name="connsiteX31" fmla="*/ 62340 w 1243505"/>
              <a:gd name="connsiteY31" fmla="*/ 305051 h 1243505"/>
              <a:gd name="connsiteX32" fmla="*/ 79884 w 1243505"/>
              <a:gd name="connsiteY32" fmla="*/ 297827 h 1243505"/>
              <a:gd name="connsiteX33" fmla="*/ 188755 w 1243505"/>
              <a:gd name="connsiteY33" fmla="*/ 333430 h 1243505"/>
              <a:gd name="connsiteX34" fmla="*/ 204750 w 1243505"/>
              <a:gd name="connsiteY34" fmla="*/ 341685 h 1243505"/>
              <a:gd name="connsiteX35" fmla="*/ 285243 w 1243505"/>
              <a:gd name="connsiteY35" fmla="*/ 395347 h 1243505"/>
              <a:gd name="connsiteX36" fmla="*/ 300206 w 1243505"/>
              <a:gd name="connsiteY36" fmla="*/ 393283 h 1243505"/>
              <a:gd name="connsiteX37" fmla="*/ 393598 w 1243505"/>
              <a:gd name="connsiteY37" fmla="*/ 299891 h 1243505"/>
              <a:gd name="connsiteX38" fmla="*/ 395662 w 1243505"/>
              <a:gd name="connsiteY38" fmla="*/ 283896 h 1243505"/>
              <a:gd name="connsiteX39" fmla="*/ 353352 w 1243505"/>
              <a:gd name="connsiteY39" fmla="*/ 220947 h 1243505"/>
              <a:gd name="connsiteX40" fmla="*/ 325489 w 1243505"/>
              <a:gd name="connsiteY40" fmla="*/ 162125 h 1243505"/>
              <a:gd name="connsiteX41" fmla="*/ 299690 w 1243505"/>
              <a:gd name="connsiteY41" fmla="*/ 82665 h 1243505"/>
              <a:gd name="connsiteX42" fmla="*/ 307946 w 1243505"/>
              <a:gd name="connsiteY42" fmla="*/ 61510 h 1243505"/>
              <a:gd name="connsiteX43" fmla="*/ 451903 w 1243505"/>
              <a:gd name="connsiteY43" fmla="*/ 2172 h 1243505"/>
              <a:gd name="connsiteX44" fmla="*/ 470478 w 1243505"/>
              <a:gd name="connsiteY44" fmla="*/ 9396 h 1243505"/>
              <a:gd name="connsiteX45" fmla="*/ 522076 w 1243505"/>
              <a:gd name="connsiteY45" fmla="*/ 111559 h 1243505"/>
              <a:gd name="connsiteX46" fmla="*/ 537555 w 1243505"/>
              <a:gd name="connsiteY46" fmla="*/ 177605 h 1243505"/>
              <a:gd name="connsiteX47" fmla="*/ 546843 w 1243505"/>
              <a:gd name="connsiteY47" fmla="*/ 223011 h 1243505"/>
              <a:gd name="connsiteX48" fmla="*/ 559227 w 1243505"/>
              <a:gd name="connsiteY48" fmla="*/ 231782 h 1243505"/>
              <a:gd name="connsiteX49" fmla="*/ 688737 w 1243505"/>
              <a:gd name="connsiteY49" fmla="*/ 231782 h 1243505"/>
              <a:gd name="connsiteX50" fmla="*/ 704216 w 1243505"/>
              <a:gd name="connsiteY50" fmla="*/ 220431 h 1243505"/>
              <a:gd name="connsiteX51" fmla="*/ 716600 w 1243505"/>
              <a:gd name="connsiteY51" fmla="*/ 156966 h 1243505"/>
              <a:gd name="connsiteX52" fmla="*/ 743430 w 1243505"/>
              <a:gd name="connsiteY52" fmla="*/ 79569 h 1243505"/>
              <a:gd name="connsiteX53" fmla="*/ 780065 w 1243505"/>
              <a:gd name="connsiteY53" fmla="*/ 8364 h 1243505"/>
              <a:gd name="connsiteX54" fmla="*/ 797092 w 1243505"/>
              <a:gd name="connsiteY54" fmla="*/ 1140 h 1243505"/>
              <a:gd name="connsiteX55" fmla="*/ 944146 w 1243505"/>
              <a:gd name="connsiteY55" fmla="*/ 62542 h 1243505"/>
              <a:gd name="connsiteX56" fmla="*/ 950853 w 1243505"/>
              <a:gd name="connsiteY56" fmla="*/ 79053 h 1243505"/>
              <a:gd name="connsiteX57" fmla="*/ 914735 w 1243505"/>
              <a:gd name="connsiteY57" fmla="*/ 189472 h 1243505"/>
              <a:gd name="connsiteX58" fmla="*/ 906479 w 1243505"/>
              <a:gd name="connsiteY58" fmla="*/ 205467 h 1243505"/>
              <a:gd name="connsiteX59" fmla="*/ 853334 w 1243505"/>
              <a:gd name="connsiteY59" fmla="*/ 284928 h 1243505"/>
              <a:gd name="connsiteX60" fmla="*/ 855398 w 1243505"/>
              <a:gd name="connsiteY60" fmla="*/ 300923 h 1243505"/>
              <a:gd name="connsiteX61" fmla="*/ 948789 w 1243505"/>
              <a:gd name="connsiteY61" fmla="*/ 394315 h 1243505"/>
              <a:gd name="connsiteX62" fmla="*/ 963753 w 1243505"/>
              <a:gd name="connsiteY62" fmla="*/ 396379 h 1243505"/>
              <a:gd name="connsiteX63" fmla="*/ 1015866 w 1243505"/>
              <a:gd name="connsiteY63" fmla="*/ 360777 h 1243505"/>
              <a:gd name="connsiteX64" fmla="*/ 1099971 w 1243505"/>
              <a:gd name="connsiteY64" fmla="*/ 320530 h 1243505"/>
              <a:gd name="connsiteX65" fmla="*/ 1168596 w 1243505"/>
              <a:gd name="connsiteY65" fmla="*/ 298343 h 1243505"/>
              <a:gd name="connsiteX66" fmla="*/ 1186139 w 1243505"/>
              <a:gd name="connsiteY66" fmla="*/ 305567 h 1243505"/>
              <a:gd name="connsiteX67" fmla="*/ 1247024 w 1243505"/>
              <a:gd name="connsiteY67" fmla="*/ 453136 h 1243505"/>
              <a:gd name="connsiteX68" fmla="*/ 1240317 w 1243505"/>
              <a:gd name="connsiteY68" fmla="*/ 469648 h 1243505"/>
              <a:gd name="connsiteX69" fmla="*/ 1135573 w 1243505"/>
              <a:gd name="connsiteY69" fmla="*/ 522277 h 1243505"/>
              <a:gd name="connsiteX70" fmla="*/ 1059209 w 1243505"/>
              <a:gd name="connsiteY70" fmla="*/ 539821 h 1243505"/>
              <a:gd name="connsiteX71" fmla="*/ 1040117 w 1243505"/>
              <a:gd name="connsiteY71" fmla="*/ 543433 h 1243505"/>
              <a:gd name="connsiteX72" fmla="*/ 1017930 w 1243505"/>
              <a:gd name="connsiteY72" fmla="*/ 572843 h 1243505"/>
              <a:gd name="connsiteX73" fmla="*/ 1016383 w 1243505"/>
              <a:gd name="connsiteY73" fmla="*/ 688422 h 1243505"/>
              <a:gd name="connsiteX74" fmla="*/ 1028250 w 1243505"/>
              <a:gd name="connsiteY74" fmla="*/ 703386 h 1243505"/>
              <a:gd name="connsiteX75" fmla="*/ 1118030 w 1243505"/>
              <a:gd name="connsiteY75" fmla="*/ 720929 h 1243505"/>
              <a:gd name="connsiteX76" fmla="*/ 1142281 w 1243505"/>
              <a:gd name="connsiteY76" fmla="*/ 729184 h 1243505"/>
              <a:gd name="connsiteX77" fmla="*/ 1237737 w 1243505"/>
              <a:gd name="connsiteY77" fmla="*/ 777686 h 1243505"/>
              <a:gd name="connsiteX78" fmla="*/ 1246508 w 1243505"/>
              <a:gd name="connsiteY78" fmla="*/ 797809 h 1243505"/>
              <a:gd name="connsiteX79" fmla="*/ 1186655 w 1243505"/>
              <a:gd name="connsiteY79" fmla="*/ 941767 h 1243505"/>
              <a:gd name="connsiteX80" fmla="*/ 1167564 w 1243505"/>
              <a:gd name="connsiteY80" fmla="*/ 950023 h 1243505"/>
              <a:gd name="connsiteX81" fmla="*/ 1062304 w 1243505"/>
              <a:gd name="connsiteY81" fmla="*/ 915452 h 1243505"/>
              <a:gd name="connsiteX82" fmla="*/ 1042697 w 1243505"/>
              <a:gd name="connsiteY82" fmla="*/ 905649 h 1243505"/>
              <a:gd name="connsiteX83" fmla="*/ 963237 w 1243505"/>
              <a:gd name="connsiteY83" fmla="*/ 852503 h 1243505"/>
              <a:gd name="connsiteX84" fmla="*/ 947241 w 1243505"/>
              <a:gd name="connsiteY84" fmla="*/ 855083 h 1243505"/>
              <a:gd name="connsiteX85" fmla="*/ 855914 w 1243505"/>
              <a:gd name="connsiteY85" fmla="*/ 946927 h 1243505"/>
              <a:gd name="connsiteX86" fmla="*/ 853850 w 1243505"/>
              <a:gd name="connsiteY86" fmla="*/ 966018 h 1243505"/>
              <a:gd name="connsiteX87" fmla="*/ 890484 w 1243505"/>
              <a:gd name="connsiteY87" fmla="*/ 1020711 h 1243505"/>
              <a:gd name="connsiteX88" fmla="*/ 925054 w 1243505"/>
              <a:gd name="connsiteY88" fmla="*/ 1093464 h 1243505"/>
              <a:gd name="connsiteX89" fmla="*/ 949821 w 1243505"/>
              <a:gd name="connsiteY89" fmla="*/ 1169313 h 1243505"/>
              <a:gd name="connsiteX90" fmla="*/ 943114 w 1243505"/>
              <a:gd name="connsiteY90" fmla="*/ 1185824 h 1243505"/>
              <a:gd name="connsiteX91" fmla="*/ 794512 w 1243505"/>
              <a:gd name="connsiteY91" fmla="*/ 1247226 h 1243505"/>
              <a:gd name="connsiteX92" fmla="*/ 779033 w 1243505"/>
              <a:gd name="connsiteY92" fmla="*/ 1241034 h 1243505"/>
              <a:gd name="connsiteX93" fmla="*/ 724855 w 1243505"/>
              <a:gd name="connsiteY93" fmla="*/ 1134226 h 1243505"/>
              <a:gd name="connsiteX94" fmla="*/ 718148 w 1243505"/>
              <a:gd name="connsiteY94" fmla="*/ 1105332 h 1243505"/>
              <a:gd name="connsiteX95" fmla="*/ 703184 w 1243505"/>
              <a:gd name="connsiteY95" fmla="*/ 1031031 h 1243505"/>
              <a:gd name="connsiteX96" fmla="*/ 686157 w 1243505"/>
              <a:gd name="connsiteY96" fmla="*/ 1016068 h 1243505"/>
              <a:gd name="connsiteX97" fmla="*/ 624240 w 1243505"/>
              <a:gd name="connsiteY97" fmla="*/ 791102 h 1243505"/>
              <a:gd name="connsiteX98" fmla="*/ 790900 w 1243505"/>
              <a:gd name="connsiteY98" fmla="*/ 623925 h 1243505"/>
              <a:gd name="connsiteX99" fmla="*/ 624240 w 1243505"/>
              <a:gd name="connsiteY99" fmla="*/ 458296 h 1243505"/>
              <a:gd name="connsiteX100" fmla="*/ 458095 w 1243505"/>
              <a:gd name="connsiteY100" fmla="*/ 624441 h 1243505"/>
              <a:gd name="connsiteX101" fmla="*/ 624240 w 1243505"/>
              <a:gd name="connsiteY101" fmla="*/ 791102 h 124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43505" h="1243505">
                <a:moveTo>
                  <a:pt x="686157" y="1016068"/>
                </a:moveTo>
                <a:cubicBezTo>
                  <a:pt x="644363" y="1024840"/>
                  <a:pt x="602053" y="1021743"/>
                  <a:pt x="560258" y="1016068"/>
                </a:cubicBezTo>
                <a:cubicBezTo>
                  <a:pt x="550455" y="1015036"/>
                  <a:pt x="547359" y="1018132"/>
                  <a:pt x="545811" y="1026903"/>
                </a:cubicBezTo>
                <a:cubicBezTo>
                  <a:pt x="542199" y="1047542"/>
                  <a:pt x="537039" y="1068181"/>
                  <a:pt x="533944" y="1088821"/>
                </a:cubicBezTo>
                <a:cubicBezTo>
                  <a:pt x="529816" y="1117715"/>
                  <a:pt x="519496" y="1144030"/>
                  <a:pt x="505565" y="1169829"/>
                </a:cubicBezTo>
                <a:cubicBezTo>
                  <a:pt x="492666" y="1192532"/>
                  <a:pt x="481314" y="1216267"/>
                  <a:pt x="469447" y="1240002"/>
                </a:cubicBezTo>
                <a:cubicBezTo>
                  <a:pt x="465835" y="1247741"/>
                  <a:pt x="461191" y="1249290"/>
                  <a:pt x="452935" y="1246710"/>
                </a:cubicBezTo>
                <a:cubicBezTo>
                  <a:pt x="401853" y="1231230"/>
                  <a:pt x="352836" y="1211107"/>
                  <a:pt x="305366" y="1185824"/>
                </a:cubicBezTo>
                <a:cubicBezTo>
                  <a:pt x="297110" y="1181696"/>
                  <a:pt x="295562" y="1177053"/>
                  <a:pt x="298142" y="1168281"/>
                </a:cubicBezTo>
                <a:cubicBezTo>
                  <a:pt x="310525" y="1132163"/>
                  <a:pt x="321877" y="1095528"/>
                  <a:pt x="333744" y="1059410"/>
                </a:cubicBezTo>
                <a:cubicBezTo>
                  <a:pt x="335808" y="1053734"/>
                  <a:pt x="338904" y="1048574"/>
                  <a:pt x="342000" y="1043415"/>
                </a:cubicBezTo>
                <a:cubicBezTo>
                  <a:pt x="360059" y="1016584"/>
                  <a:pt x="377602" y="989753"/>
                  <a:pt x="395662" y="962922"/>
                </a:cubicBezTo>
                <a:cubicBezTo>
                  <a:pt x="399790" y="956730"/>
                  <a:pt x="399790" y="952603"/>
                  <a:pt x="393598" y="947959"/>
                </a:cubicBezTo>
                <a:cubicBezTo>
                  <a:pt x="356963" y="921644"/>
                  <a:pt x="326005" y="889653"/>
                  <a:pt x="299174" y="853535"/>
                </a:cubicBezTo>
                <a:cubicBezTo>
                  <a:pt x="295046" y="847859"/>
                  <a:pt x="290918" y="847859"/>
                  <a:pt x="285243" y="851471"/>
                </a:cubicBezTo>
                <a:cubicBezTo>
                  <a:pt x="267183" y="863855"/>
                  <a:pt x="248092" y="875206"/>
                  <a:pt x="230549" y="888106"/>
                </a:cubicBezTo>
                <a:cubicBezTo>
                  <a:pt x="205782" y="906681"/>
                  <a:pt x="178435" y="918548"/>
                  <a:pt x="148509" y="926804"/>
                </a:cubicBezTo>
                <a:cubicBezTo>
                  <a:pt x="124774" y="933511"/>
                  <a:pt x="101555" y="941767"/>
                  <a:pt x="78852" y="949507"/>
                </a:cubicBezTo>
                <a:cubicBezTo>
                  <a:pt x="71112" y="952087"/>
                  <a:pt x="66468" y="950539"/>
                  <a:pt x="62340" y="942799"/>
                </a:cubicBezTo>
                <a:cubicBezTo>
                  <a:pt x="36541" y="895329"/>
                  <a:pt x="15902" y="845795"/>
                  <a:pt x="939" y="794198"/>
                </a:cubicBezTo>
                <a:cubicBezTo>
                  <a:pt x="-1125" y="786458"/>
                  <a:pt x="-93" y="782330"/>
                  <a:pt x="7131" y="778718"/>
                </a:cubicBezTo>
                <a:cubicBezTo>
                  <a:pt x="42733" y="760659"/>
                  <a:pt x="77820" y="741052"/>
                  <a:pt x="114454" y="725056"/>
                </a:cubicBezTo>
                <a:cubicBezTo>
                  <a:pt x="137673" y="714737"/>
                  <a:pt x="164504" y="714221"/>
                  <a:pt x="189787" y="708545"/>
                </a:cubicBezTo>
                <a:cubicBezTo>
                  <a:pt x="200106" y="705965"/>
                  <a:pt x="210942" y="704417"/>
                  <a:pt x="221261" y="702354"/>
                </a:cubicBezTo>
                <a:cubicBezTo>
                  <a:pt x="229001" y="700806"/>
                  <a:pt x="233129" y="698226"/>
                  <a:pt x="231581" y="688938"/>
                </a:cubicBezTo>
                <a:cubicBezTo>
                  <a:pt x="229001" y="669847"/>
                  <a:pt x="226937" y="650756"/>
                  <a:pt x="225905" y="631149"/>
                </a:cubicBezTo>
                <a:cubicBezTo>
                  <a:pt x="224873" y="606898"/>
                  <a:pt x="229517" y="583163"/>
                  <a:pt x="231581" y="559428"/>
                </a:cubicBezTo>
                <a:cubicBezTo>
                  <a:pt x="232613" y="549624"/>
                  <a:pt x="229001" y="546528"/>
                  <a:pt x="220745" y="544980"/>
                </a:cubicBezTo>
                <a:cubicBezTo>
                  <a:pt x="204750" y="542401"/>
                  <a:pt x="188755" y="537757"/>
                  <a:pt x="172760" y="535693"/>
                </a:cubicBezTo>
                <a:cubicBezTo>
                  <a:pt x="118582" y="530533"/>
                  <a:pt x="74208" y="502154"/>
                  <a:pt x="27770" y="478419"/>
                </a:cubicBezTo>
                <a:cubicBezTo>
                  <a:pt x="-2157" y="463456"/>
                  <a:pt x="-1125" y="463456"/>
                  <a:pt x="8163" y="431465"/>
                </a:cubicBezTo>
                <a:cubicBezTo>
                  <a:pt x="21062" y="387091"/>
                  <a:pt x="41701" y="345813"/>
                  <a:pt x="62340" y="305051"/>
                </a:cubicBezTo>
                <a:cubicBezTo>
                  <a:pt x="66468" y="296795"/>
                  <a:pt x="71112" y="295247"/>
                  <a:pt x="79884" y="297827"/>
                </a:cubicBezTo>
                <a:cubicBezTo>
                  <a:pt x="116002" y="310211"/>
                  <a:pt x="152636" y="321562"/>
                  <a:pt x="188755" y="333430"/>
                </a:cubicBezTo>
                <a:cubicBezTo>
                  <a:pt x="194430" y="335494"/>
                  <a:pt x="199590" y="338589"/>
                  <a:pt x="204750" y="341685"/>
                </a:cubicBezTo>
                <a:cubicBezTo>
                  <a:pt x="231581" y="359745"/>
                  <a:pt x="258412" y="377288"/>
                  <a:pt x="285243" y="395347"/>
                </a:cubicBezTo>
                <a:cubicBezTo>
                  <a:pt x="291434" y="399475"/>
                  <a:pt x="295562" y="399475"/>
                  <a:pt x="300206" y="393283"/>
                </a:cubicBezTo>
                <a:cubicBezTo>
                  <a:pt x="326521" y="357165"/>
                  <a:pt x="357479" y="326206"/>
                  <a:pt x="393598" y="299891"/>
                </a:cubicBezTo>
                <a:cubicBezTo>
                  <a:pt x="400305" y="294731"/>
                  <a:pt x="399790" y="290604"/>
                  <a:pt x="395662" y="283896"/>
                </a:cubicBezTo>
                <a:cubicBezTo>
                  <a:pt x="381214" y="263257"/>
                  <a:pt x="367799" y="241586"/>
                  <a:pt x="353352" y="220947"/>
                </a:cubicBezTo>
                <a:cubicBezTo>
                  <a:pt x="340452" y="202887"/>
                  <a:pt x="331681" y="183280"/>
                  <a:pt x="325489" y="162125"/>
                </a:cubicBezTo>
                <a:cubicBezTo>
                  <a:pt x="317749" y="135294"/>
                  <a:pt x="308978" y="108980"/>
                  <a:pt x="299690" y="82665"/>
                </a:cubicBezTo>
                <a:cubicBezTo>
                  <a:pt x="296078" y="72345"/>
                  <a:pt x="297626" y="66669"/>
                  <a:pt x="307946" y="61510"/>
                </a:cubicBezTo>
                <a:cubicBezTo>
                  <a:pt x="353867" y="37259"/>
                  <a:pt x="401853" y="17136"/>
                  <a:pt x="451903" y="2172"/>
                </a:cubicBezTo>
                <a:cubicBezTo>
                  <a:pt x="461191" y="-408"/>
                  <a:pt x="465835" y="624"/>
                  <a:pt x="470478" y="9396"/>
                </a:cubicBezTo>
                <a:cubicBezTo>
                  <a:pt x="487506" y="43451"/>
                  <a:pt x="505565" y="77505"/>
                  <a:pt x="522076" y="111559"/>
                </a:cubicBezTo>
                <a:cubicBezTo>
                  <a:pt x="531880" y="132199"/>
                  <a:pt x="532396" y="155934"/>
                  <a:pt x="537555" y="177605"/>
                </a:cubicBezTo>
                <a:cubicBezTo>
                  <a:pt x="541167" y="192568"/>
                  <a:pt x="543747" y="208047"/>
                  <a:pt x="546843" y="223011"/>
                </a:cubicBezTo>
                <a:cubicBezTo>
                  <a:pt x="548391" y="230234"/>
                  <a:pt x="550971" y="232814"/>
                  <a:pt x="559227" y="231782"/>
                </a:cubicBezTo>
                <a:cubicBezTo>
                  <a:pt x="602569" y="225590"/>
                  <a:pt x="645395" y="225074"/>
                  <a:pt x="688737" y="231782"/>
                </a:cubicBezTo>
                <a:cubicBezTo>
                  <a:pt x="699056" y="233330"/>
                  <a:pt x="702152" y="229718"/>
                  <a:pt x="704216" y="220431"/>
                </a:cubicBezTo>
                <a:cubicBezTo>
                  <a:pt x="707828" y="199276"/>
                  <a:pt x="713504" y="178636"/>
                  <a:pt x="716600" y="156966"/>
                </a:cubicBezTo>
                <a:cubicBezTo>
                  <a:pt x="720727" y="129103"/>
                  <a:pt x="730531" y="103820"/>
                  <a:pt x="743430" y="79569"/>
                </a:cubicBezTo>
                <a:cubicBezTo>
                  <a:pt x="756330" y="56350"/>
                  <a:pt x="768197" y="32099"/>
                  <a:pt x="780065" y="8364"/>
                </a:cubicBezTo>
                <a:cubicBezTo>
                  <a:pt x="784193" y="108"/>
                  <a:pt x="788320" y="-1440"/>
                  <a:pt x="797092" y="1140"/>
                </a:cubicBezTo>
                <a:cubicBezTo>
                  <a:pt x="848174" y="16620"/>
                  <a:pt x="897192" y="36743"/>
                  <a:pt x="944146" y="62542"/>
                </a:cubicBezTo>
                <a:cubicBezTo>
                  <a:pt x="951885" y="66669"/>
                  <a:pt x="953949" y="70797"/>
                  <a:pt x="950853" y="79053"/>
                </a:cubicBezTo>
                <a:cubicBezTo>
                  <a:pt x="938470" y="115687"/>
                  <a:pt x="927118" y="152838"/>
                  <a:pt x="914735" y="189472"/>
                </a:cubicBezTo>
                <a:cubicBezTo>
                  <a:pt x="912671" y="195148"/>
                  <a:pt x="909575" y="200308"/>
                  <a:pt x="906479" y="205467"/>
                </a:cubicBezTo>
                <a:cubicBezTo>
                  <a:pt x="888936" y="231782"/>
                  <a:pt x="871393" y="258613"/>
                  <a:pt x="853334" y="284928"/>
                </a:cubicBezTo>
                <a:cubicBezTo>
                  <a:pt x="848690" y="291635"/>
                  <a:pt x="849206" y="296279"/>
                  <a:pt x="855398" y="300923"/>
                </a:cubicBezTo>
                <a:cubicBezTo>
                  <a:pt x="891516" y="327238"/>
                  <a:pt x="922475" y="358713"/>
                  <a:pt x="948789" y="394315"/>
                </a:cubicBezTo>
                <a:cubicBezTo>
                  <a:pt x="953433" y="401023"/>
                  <a:pt x="957561" y="400507"/>
                  <a:pt x="963753" y="396379"/>
                </a:cubicBezTo>
                <a:cubicBezTo>
                  <a:pt x="981296" y="384511"/>
                  <a:pt x="999355" y="373676"/>
                  <a:pt x="1015866" y="360777"/>
                </a:cubicBezTo>
                <a:cubicBezTo>
                  <a:pt x="1041149" y="341685"/>
                  <a:pt x="1069528" y="329302"/>
                  <a:pt x="1099971" y="320530"/>
                </a:cubicBezTo>
                <a:cubicBezTo>
                  <a:pt x="1123190" y="314339"/>
                  <a:pt x="1145893" y="306083"/>
                  <a:pt x="1168596" y="298343"/>
                </a:cubicBezTo>
                <a:cubicBezTo>
                  <a:pt x="1177368" y="295247"/>
                  <a:pt x="1181495" y="297311"/>
                  <a:pt x="1186139" y="305567"/>
                </a:cubicBezTo>
                <a:cubicBezTo>
                  <a:pt x="1211422" y="352521"/>
                  <a:pt x="1232061" y="401539"/>
                  <a:pt x="1247024" y="453136"/>
                </a:cubicBezTo>
                <a:cubicBezTo>
                  <a:pt x="1249604" y="461392"/>
                  <a:pt x="1247540" y="465520"/>
                  <a:pt x="1240317" y="469648"/>
                </a:cubicBezTo>
                <a:cubicBezTo>
                  <a:pt x="1205230" y="487191"/>
                  <a:pt x="1171176" y="506282"/>
                  <a:pt x="1135573" y="522277"/>
                </a:cubicBezTo>
                <a:cubicBezTo>
                  <a:pt x="1111838" y="533113"/>
                  <a:pt x="1084492" y="533629"/>
                  <a:pt x="1059209" y="539821"/>
                </a:cubicBezTo>
                <a:cubicBezTo>
                  <a:pt x="1053017" y="541369"/>
                  <a:pt x="1046309" y="542401"/>
                  <a:pt x="1040117" y="543433"/>
                </a:cubicBezTo>
                <a:cubicBezTo>
                  <a:pt x="1015866" y="548592"/>
                  <a:pt x="1014318" y="548592"/>
                  <a:pt x="1017930" y="572843"/>
                </a:cubicBezTo>
                <a:cubicBezTo>
                  <a:pt x="1024122" y="611541"/>
                  <a:pt x="1021542" y="649724"/>
                  <a:pt x="1016383" y="688422"/>
                </a:cubicBezTo>
                <a:cubicBezTo>
                  <a:pt x="1014835" y="699258"/>
                  <a:pt x="1019478" y="701837"/>
                  <a:pt x="1028250" y="703386"/>
                </a:cubicBezTo>
                <a:cubicBezTo>
                  <a:pt x="1058177" y="709061"/>
                  <a:pt x="1088103" y="715253"/>
                  <a:pt x="1118030" y="720929"/>
                </a:cubicBezTo>
                <a:cubicBezTo>
                  <a:pt x="1126802" y="722477"/>
                  <a:pt x="1134541" y="725572"/>
                  <a:pt x="1142281" y="729184"/>
                </a:cubicBezTo>
                <a:cubicBezTo>
                  <a:pt x="1173756" y="745696"/>
                  <a:pt x="1205746" y="762207"/>
                  <a:pt x="1237737" y="777686"/>
                </a:cubicBezTo>
                <a:cubicBezTo>
                  <a:pt x="1247024" y="782330"/>
                  <a:pt x="1249604" y="786974"/>
                  <a:pt x="1246508" y="797809"/>
                </a:cubicBezTo>
                <a:cubicBezTo>
                  <a:pt x="1231545" y="847859"/>
                  <a:pt x="1211422" y="895329"/>
                  <a:pt x="1186655" y="941767"/>
                </a:cubicBezTo>
                <a:cubicBezTo>
                  <a:pt x="1182011" y="950539"/>
                  <a:pt x="1177368" y="953634"/>
                  <a:pt x="1167564" y="950023"/>
                </a:cubicBezTo>
                <a:cubicBezTo>
                  <a:pt x="1132477" y="938155"/>
                  <a:pt x="1097391" y="926804"/>
                  <a:pt x="1062304" y="915452"/>
                </a:cubicBezTo>
                <a:cubicBezTo>
                  <a:pt x="1055081" y="913388"/>
                  <a:pt x="1048889" y="909776"/>
                  <a:pt x="1042697" y="905649"/>
                </a:cubicBezTo>
                <a:cubicBezTo>
                  <a:pt x="1016383" y="888106"/>
                  <a:pt x="989552" y="870562"/>
                  <a:pt x="963237" y="852503"/>
                </a:cubicBezTo>
                <a:cubicBezTo>
                  <a:pt x="956529" y="847859"/>
                  <a:pt x="952401" y="848375"/>
                  <a:pt x="947241" y="855083"/>
                </a:cubicBezTo>
                <a:cubicBezTo>
                  <a:pt x="921443" y="890169"/>
                  <a:pt x="891000" y="921128"/>
                  <a:pt x="855914" y="946927"/>
                </a:cubicBezTo>
                <a:cubicBezTo>
                  <a:pt x="847658" y="953119"/>
                  <a:pt x="848174" y="958278"/>
                  <a:pt x="853850" y="966018"/>
                </a:cubicBezTo>
                <a:cubicBezTo>
                  <a:pt x="866749" y="984077"/>
                  <a:pt x="877584" y="1002652"/>
                  <a:pt x="890484" y="1020711"/>
                </a:cubicBezTo>
                <a:cubicBezTo>
                  <a:pt x="906479" y="1042899"/>
                  <a:pt x="917831" y="1067149"/>
                  <a:pt x="925054" y="1093464"/>
                </a:cubicBezTo>
                <a:cubicBezTo>
                  <a:pt x="932278" y="1119263"/>
                  <a:pt x="941050" y="1144030"/>
                  <a:pt x="949821" y="1169313"/>
                </a:cubicBezTo>
                <a:cubicBezTo>
                  <a:pt x="952401" y="1177053"/>
                  <a:pt x="950853" y="1181696"/>
                  <a:pt x="943114" y="1185824"/>
                </a:cubicBezTo>
                <a:cubicBezTo>
                  <a:pt x="895644" y="1211623"/>
                  <a:pt x="846110" y="1232262"/>
                  <a:pt x="794512" y="1247226"/>
                </a:cubicBezTo>
                <a:cubicBezTo>
                  <a:pt x="786773" y="1249290"/>
                  <a:pt x="782645" y="1248258"/>
                  <a:pt x="779033" y="1241034"/>
                </a:cubicBezTo>
                <a:cubicBezTo>
                  <a:pt x="760974" y="1205432"/>
                  <a:pt x="742399" y="1169829"/>
                  <a:pt x="724855" y="1134226"/>
                </a:cubicBezTo>
                <a:cubicBezTo>
                  <a:pt x="720211" y="1125455"/>
                  <a:pt x="720211" y="1115136"/>
                  <a:pt x="718148" y="1105332"/>
                </a:cubicBezTo>
                <a:cubicBezTo>
                  <a:pt x="712988" y="1080565"/>
                  <a:pt x="708344" y="1055798"/>
                  <a:pt x="703184" y="1031031"/>
                </a:cubicBezTo>
                <a:cubicBezTo>
                  <a:pt x="700604" y="1015552"/>
                  <a:pt x="701120" y="1015552"/>
                  <a:pt x="686157" y="1016068"/>
                </a:cubicBezTo>
                <a:close/>
                <a:moveTo>
                  <a:pt x="624240" y="791102"/>
                </a:moveTo>
                <a:cubicBezTo>
                  <a:pt x="720211" y="788522"/>
                  <a:pt x="791416" y="716801"/>
                  <a:pt x="790900" y="623925"/>
                </a:cubicBezTo>
                <a:cubicBezTo>
                  <a:pt x="790384" y="528985"/>
                  <a:pt x="717632" y="457780"/>
                  <a:pt x="624240" y="458296"/>
                </a:cubicBezTo>
                <a:cubicBezTo>
                  <a:pt x="530332" y="458296"/>
                  <a:pt x="458095" y="530533"/>
                  <a:pt x="458095" y="624441"/>
                </a:cubicBezTo>
                <a:cubicBezTo>
                  <a:pt x="458095" y="718349"/>
                  <a:pt x="530848" y="788522"/>
                  <a:pt x="624240" y="791102"/>
                </a:cubicBezTo>
                <a:close/>
              </a:path>
            </a:pathLst>
          </a:custGeom>
          <a:solidFill>
            <a:schemeClr val="bg1">
              <a:alpha val="5000"/>
            </a:schemeClr>
          </a:solidFill>
          <a:ln w="5155" cap="flat">
            <a:noFill/>
            <a:prstDash val="solid"/>
            <a:miter/>
          </a:ln>
        </p:spPr>
        <p:txBody>
          <a:bodyPr rtlCol="0" anchor="ctr"/>
          <a:lstStyle/>
          <a:p>
            <a:endParaRPr lang="en-US"/>
          </a:p>
        </p:txBody>
      </p:sp>
      <p:grpSp>
        <p:nvGrpSpPr>
          <p:cNvPr id="9" name="Group 8">
            <a:extLst>
              <a:ext uri="{FF2B5EF4-FFF2-40B4-BE49-F238E27FC236}">
                <a16:creationId xmlns:a16="http://schemas.microsoft.com/office/drawing/2014/main" xmlns="" id="{5A009AE0-84D1-46BD-A3D1-DE1CB19D32ED}"/>
              </a:ext>
            </a:extLst>
          </p:cNvPr>
          <p:cNvGrpSpPr/>
          <p:nvPr/>
        </p:nvGrpSpPr>
        <p:grpSpPr>
          <a:xfrm rot="1212279">
            <a:off x="4087175" y="247501"/>
            <a:ext cx="3054679" cy="1218879"/>
            <a:chOff x="1727363" y="3556278"/>
            <a:chExt cx="3054679" cy="1218879"/>
          </a:xfrm>
          <a:solidFill>
            <a:schemeClr val="bg1">
              <a:alpha val="5000"/>
            </a:schemeClr>
          </a:solidFill>
        </p:grpSpPr>
        <p:sp>
          <p:nvSpPr>
            <p:cNvPr id="29" name="Freeform: Shape 28">
              <a:extLst>
                <a:ext uri="{FF2B5EF4-FFF2-40B4-BE49-F238E27FC236}">
                  <a16:creationId xmlns:a16="http://schemas.microsoft.com/office/drawing/2014/main" xmlns="" id="{F247D2D1-6005-4632-809B-6B5BDCD4F2E1}"/>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30" name="Group 29">
              <a:extLst>
                <a:ext uri="{FF2B5EF4-FFF2-40B4-BE49-F238E27FC236}">
                  <a16:creationId xmlns:a16="http://schemas.microsoft.com/office/drawing/2014/main" xmlns="" id="{BC69DB4C-B2EA-4392-B4A3-EE775C7B812F}"/>
                </a:ext>
              </a:extLst>
            </p:cNvPr>
            <p:cNvGrpSpPr/>
            <p:nvPr/>
          </p:nvGrpSpPr>
          <p:grpSpPr>
            <a:xfrm>
              <a:off x="3563163" y="3556278"/>
              <a:ext cx="1218879" cy="1218879"/>
              <a:chOff x="3264582" y="1870309"/>
              <a:chExt cx="1774962" cy="1774962"/>
            </a:xfrm>
            <a:grpFill/>
          </p:grpSpPr>
          <p:sp>
            <p:nvSpPr>
              <p:cNvPr id="32" name="Freeform: Shape 31">
                <a:extLst>
                  <a:ext uri="{FF2B5EF4-FFF2-40B4-BE49-F238E27FC236}">
                    <a16:creationId xmlns:a16="http://schemas.microsoft.com/office/drawing/2014/main" xmlns="" id="{45A57558-A521-4754-B376-50F1CEB743F4}"/>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D53A0459-4D3D-48F2-8909-33333F49E440}"/>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sp>
          <p:nvSpPr>
            <p:cNvPr id="31" name="Freeform: Shape 30">
              <a:extLst>
                <a:ext uri="{FF2B5EF4-FFF2-40B4-BE49-F238E27FC236}">
                  <a16:creationId xmlns:a16="http://schemas.microsoft.com/office/drawing/2014/main" xmlns="" id="{5DAD32A1-1249-4ABA-B7D2-F068D0D4D3F8}"/>
                </a:ext>
              </a:extLst>
            </p:cNvPr>
            <p:cNvSpPr/>
            <p:nvPr/>
          </p:nvSpPr>
          <p:spPr>
            <a:xfrm>
              <a:off x="1727363" y="4086481"/>
              <a:ext cx="683882" cy="686216"/>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grpSp>
        <p:nvGrpSpPr>
          <p:cNvPr id="10" name="Group 9">
            <a:extLst>
              <a:ext uri="{FF2B5EF4-FFF2-40B4-BE49-F238E27FC236}">
                <a16:creationId xmlns:a16="http://schemas.microsoft.com/office/drawing/2014/main" xmlns="" id="{3A215BE9-B303-434B-9E15-6EC5D7007495}"/>
              </a:ext>
            </a:extLst>
          </p:cNvPr>
          <p:cNvGrpSpPr/>
          <p:nvPr/>
        </p:nvGrpSpPr>
        <p:grpSpPr>
          <a:xfrm>
            <a:off x="8507469" y="529601"/>
            <a:ext cx="2745260" cy="2471860"/>
            <a:chOff x="6486650" y="2648852"/>
            <a:chExt cx="2745260" cy="2471860"/>
          </a:xfrm>
          <a:solidFill>
            <a:schemeClr val="bg1">
              <a:alpha val="5000"/>
            </a:schemeClr>
          </a:solidFill>
        </p:grpSpPr>
        <p:sp>
          <p:nvSpPr>
            <p:cNvPr id="25" name="Freeform: Shape 24">
              <a:extLst>
                <a:ext uri="{FF2B5EF4-FFF2-40B4-BE49-F238E27FC236}">
                  <a16:creationId xmlns:a16="http://schemas.microsoft.com/office/drawing/2014/main" xmlns="" id="{7809DAD2-AC54-4D08-BA47-B17D63965C4A}"/>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26" name="Group 25">
              <a:extLst>
                <a:ext uri="{FF2B5EF4-FFF2-40B4-BE49-F238E27FC236}">
                  <a16:creationId xmlns:a16="http://schemas.microsoft.com/office/drawing/2014/main" xmlns="" id="{32FE9CBB-A365-4955-9D17-02A906A0A62F}"/>
                </a:ext>
              </a:extLst>
            </p:cNvPr>
            <p:cNvGrpSpPr/>
            <p:nvPr/>
          </p:nvGrpSpPr>
          <p:grpSpPr>
            <a:xfrm>
              <a:off x="7392963" y="2648852"/>
              <a:ext cx="1838947" cy="1835405"/>
              <a:chOff x="7167947" y="1624190"/>
              <a:chExt cx="2677922" cy="2672763"/>
            </a:xfrm>
            <a:grpFill/>
          </p:grpSpPr>
          <p:sp>
            <p:nvSpPr>
              <p:cNvPr id="27" name="Freeform: Shape 26">
                <a:extLst>
                  <a:ext uri="{FF2B5EF4-FFF2-40B4-BE49-F238E27FC236}">
                    <a16:creationId xmlns:a16="http://schemas.microsoft.com/office/drawing/2014/main" xmlns="" id="{5449B596-5392-4413-8239-0EFAC58C51AC}"/>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98C02BA6-7A63-47F9-8DDF-38320E62477D}"/>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grpSp>
        <p:nvGrpSpPr>
          <p:cNvPr id="11" name="Group 10">
            <a:extLst>
              <a:ext uri="{FF2B5EF4-FFF2-40B4-BE49-F238E27FC236}">
                <a16:creationId xmlns:a16="http://schemas.microsoft.com/office/drawing/2014/main" xmlns="" id="{C952D0FF-E99F-49A0-B658-59855EA4A5AC}"/>
              </a:ext>
            </a:extLst>
          </p:cNvPr>
          <p:cNvGrpSpPr/>
          <p:nvPr/>
        </p:nvGrpSpPr>
        <p:grpSpPr>
          <a:xfrm rot="18655185">
            <a:off x="7923365" y="4809769"/>
            <a:ext cx="1639387" cy="985059"/>
            <a:chOff x="2753518" y="3556278"/>
            <a:chExt cx="2028524" cy="1218879"/>
          </a:xfrm>
          <a:solidFill>
            <a:schemeClr val="bg1">
              <a:alpha val="5000"/>
            </a:schemeClr>
          </a:solidFill>
        </p:grpSpPr>
        <p:sp>
          <p:nvSpPr>
            <p:cNvPr id="21" name="Freeform: Shape 20">
              <a:extLst>
                <a:ext uri="{FF2B5EF4-FFF2-40B4-BE49-F238E27FC236}">
                  <a16:creationId xmlns:a16="http://schemas.microsoft.com/office/drawing/2014/main" xmlns="" id="{7E06EEF8-C820-49D6-9EAE-41763A5315FA}"/>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22" name="Group 21">
              <a:extLst>
                <a:ext uri="{FF2B5EF4-FFF2-40B4-BE49-F238E27FC236}">
                  <a16:creationId xmlns:a16="http://schemas.microsoft.com/office/drawing/2014/main" xmlns="" id="{6B6371E7-8DBE-4426-B808-11EE3562F156}"/>
                </a:ext>
              </a:extLst>
            </p:cNvPr>
            <p:cNvGrpSpPr/>
            <p:nvPr/>
          </p:nvGrpSpPr>
          <p:grpSpPr>
            <a:xfrm>
              <a:off x="3563163" y="3556278"/>
              <a:ext cx="1218879" cy="1218879"/>
              <a:chOff x="3264582" y="1870309"/>
              <a:chExt cx="1774962" cy="1774962"/>
            </a:xfrm>
            <a:grpFill/>
          </p:grpSpPr>
          <p:sp>
            <p:nvSpPr>
              <p:cNvPr id="23" name="Freeform: Shape 22">
                <a:extLst>
                  <a:ext uri="{FF2B5EF4-FFF2-40B4-BE49-F238E27FC236}">
                    <a16:creationId xmlns:a16="http://schemas.microsoft.com/office/drawing/2014/main" xmlns="" id="{6B056C3D-76B0-4443-AB02-45EB5BF3EE13}"/>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07089887-82B9-4AAD-94F6-87BE88D57333}"/>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grpSp>
      <p:grpSp>
        <p:nvGrpSpPr>
          <p:cNvPr id="12" name="Group 11">
            <a:extLst>
              <a:ext uri="{FF2B5EF4-FFF2-40B4-BE49-F238E27FC236}">
                <a16:creationId xmlns:a16="http://schemas.microsoft.com/office/drawing/2014/main" xmlns="" id="{BB558D77-924C-4DCC-BFF7-E4B3731F5DA2}"/>
              </a:ext>
            </a:extLst>
          </p:cNvPr>
          <p:cNvGrpSpPr/>
          <p:nvPr/>
        </p:nvGrpSpPr>
        <p:grpSpPr>
          <a:xfrm>
            <a:off x="218787" y="4076953"/>
            <a:ext cx="2745260" cy="2471860"/>
            <a:chOff x="6486650" y="2648852"/>
            <a:chExt cx="2745260" cy="2471860"/>
          </a:xfrm>
          <a:solidFill>
            <a:schemeClr val="bg1">
              <a:alpha val="5000"/>
            </a:schemeClr>
          </a:solidFill>
        </p:grpSpPr>
        <p:sp>
          <p:nvSpPr>
            <p:cNvPr id="17" name="Freeform: Shape 16">
              <a:extLst>
                <a:ext uri="{FF2B5EF4-FFF2-40B4-BE49-F238E27FC236}">
                  <a16:creationId xmlns:a16="http://schemas.microsoft.com/office/drawing/2014/main" xmlns="" id="{889ABFBE-0792-4BCE-A56B-CA7BFD894F8B}"/>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18" name="Group 17">
              <a:extLst>
                <a:ext uri="{FF2B5EF4-FFF2-40B4-BE49-F238E27FC236}">
                  <a16:creationId xmlns:a16="http://schemas.microsoft.com/office/drawing/2014/main" xmlns="" id="{3CB55807-BD22-4048-954D-034035693AB1}"/>
                </a:ext>
              </a:extLst>
            </p:cNvPr>
            <p:cNvGrpSpPr/>
            <p:nvPr/>
          </p:nvGrpSpPr>
          <p:grpSpPr>
            <a:xfrm>
              <a:off x="7392963" y="2648852"/>
              <a:ext cx="1838947" cy="1835405"/>
              <a:chOff x="7167947" y="1624190"/>
              <a:chExt cx="2677922" cy="2672763"/>
            </a:xfrm>
            <a:grpFill/>
          </p:grpSpPr>
          <p:sp>
            <p:nvSpPr>
              <p:cNvPr id="19" name="Freeform: Shape 18">
                <a:extLst>
                  <a:ext uri="{FF2B5EF4-FFF2-40B4-BE49-F238E27FC236}">
                    <a16:creationId xmlns:a16="http://schemas.microsoft.com/office/drawing/2014/main" xmlns="" id="{B604511B-5CCB-4401-AD66-43DC945D0707}"/>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xmlns="" id="{95779E09-5F7A-4743-A1ED-396B9867C6F6}"/>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13" name="Freeform: Shape 12">
            <a:extLst>
              <a:ext uri="{FF2B5EF4-FFF2-40B4-BE49-F238E27FC236}">
                <a16:creationId xmlns:a16="http://schemas.microsoft.com/office/drawing/2014/main" xmlns="" id="{91A4F8E1-7B8C-4038-8994-541902C4B0AB}"/>
              </a:ext>
            </a:extLst>
          </p:cNvPr>
          <p:cNvSpPr/>
          <p:nvPr/>
        </p:nvSpPr>
        <p:spPr>
          <a:xfrm>
            <a:off x="3839744" y="5541765"/>
            <a:ext cx="936646" cy="931442"/>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solidFill>
            <a:schemeClr val="bg1">
              <a:alpha val="5000"/>
            </a:schemeClr>
          </a:solidFill>
          <a:ln w="515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D31E7249-19DE-4C8D-8922-A84026F00998}"/>
              </a:ext>
            </a:extLst>
          </p:cNvPr>
          <p:cNvSpPr/>
          <p:nvPr/>
        </p:nvSpPr>
        <p:spPr>
          <a:xfrm>
            <a:off x="3024122" y="4785587"/>
            <a:ext cx="1051669" cy="1070562"/>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solidFill>
            <a:schemeClr val="bg1">
              <a:alpha val="5000"/>
            </a:schemeClr>
          </a:solidFill>
          <a:ln w="5155"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xmlns="" id="{05F296A9-A09A-48BD-A24C-EBADEB320079}"/>
              </a:ext>
            </a:extLst>
          </p:cNvPr>
          <p:cNvSpPr/>
          <p:nvPr/>
        </p:nvSpPr>
        <p:spPr>
          <a:xfrm rot="2246763">
            <a:off x="322349" y="3332008"/>
            <a:ext cx="1218879" cy="1218879"/>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solidFill>
            <a:schemeClr val="bg1">
              <a:alpha val="5000"/>
            </a:schemeClr>
          </a:solidFill>
          <a:ln w="515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5E7F4FB8-48CF-4E0D-8CB1-B2ED10FE732C}"/>
              </a:ext>
            </a:extLst>
          </p:cNvPr>
          <p:cNvSpPr/>
          <p:nvPr/>
        </p:nvSpPr>
        <p:spPr>
          <a:xfrm>
            <a:off x="6408280" y="6041992"/>
            <a:ext cx="494433" cy="491686"/>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solidFill>
            <a:schemeClr val="bg1">
              <a:alpha val="5000"/>
            </a:schemeClr>
          </a:solidFill>
          <a:ln w="5155" cap="flat">
            <a:noFill/>
            <a:prstDash val="solid"/>
            <a:miter/>
          </a:ln>
        </p:spPr>
        <p:txBody>
          <a:bodyPr rtlCol="0" anchor="ctr"/>
          <a:lstStyle/>
          <a:p>
            <a:endParaRPr lang="en-US"/>
          </a:p>
        </p:txBody>
      </p:sp>
      <p:grpSp>
        <p:nvGrpSpPr>
          <p:cNvPr id="42" name="Group 41">
            <a:extLst>
              <a:ext uri="{FF2B5EF4-FFF2-40B4-BE49-F238E27FC236}">
                <a16:creationId xmlns:a16="http://schemas.microsoft.com/office/drawing/2014/main" xmlns="" id="{C394B5F9-D8AC-415E-8C09-4BE415AA2EDA}"/>
              </a:ext>
            </a:extLst>
          </p:cNvPr>
          <p:cNvGrpSpPr/>
          <p:nvPr userDrawn="1"/>
        </p:nvGrpSpPr>
        <p:grpSpPr>
          <a:xfrm rot="14140429">
            <a:off x="1251624" y="1931265"/>
            <a:ext cx="1916415" cy="1725560"/>
            <a:chOff x="6486650" y="2648852"/>
            <a:chExt cx="2745260" cy="2471860"/>
          </a:xfrm>
          <a:solidFill>
            <a:schemeClr val="bg1">
              <a:alpha val="5000"/>
            </a:schemeClr>
          </a:solidFill>
        </p:grpSpPr>
        <p:sp>
          <p:nvSpPr>
            <p:cNvPr id="43" name="Freeform: Shape 42">
              <a:extLst>
                <a:ext uri="{FF2B5EF4-FFF2-40B4-BE49-F238E27FC236}">
                  <a16:creationId xmlns:a16="http://schemas.microsoft.com/office/drawing/2014/main" xmlns="" id="{8EFBED93-CBB4-4C98-8D24-35EE940EECB0}"/>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44" name="Group 43">
              <a:extLst>
                <a:ext uri="{FF2B5EF4-FFF2-40B4-BE49-F238E27FC236}">
                  <a16:creationId xmlns:a16="http://schemas.microsoft.com/office/drawing/2014/main" xmlns="" id="{2A8F8B1D-3A60-433E-8DEA-E9695D76ACF7}"/>
                </a:ext>
              </a:extLst>
            </p:cNvPr>
            <p:cNvGrpSpPr/>
            <p:nvPr/>
          </p:nvGrpSpPr>
          <p:grpSpPr>
            <a:xfrm>
              <a:off x="7392963" y="2648852"/>
              <a:ext cx="1838947" cy="1835405"/>
              <a:chOff x="7167947" y="1624190"/>
              <a:chExt cx="2677922" cy="2672763"/>
            </a:xfrm>
            <a:grpFill/>
          </p:grpSpPr>
          <p:sp>
            <p:nvSpPr>
              <p:cNvPr id="45" name="Freeform: Shape 44">
                <a:extLst>
                  <a:ext uri="{FF2B5EF4-FFF2-40B4-BE49-F238E27FC236}">
                    <a16:creationId xmlns:a16="http://schemas.microsoft.com/office/drawing/2014/main" xmlns="" id="{BC21027D-C275-43F0-9DF7-CDBF13331717}"/>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xmlns="" id="{FE31230A-3F00-4E5D-AB2B-619EA30B194D}"/>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47" name="Freeform: Shape 46">
            <a:extLst>
              <a:ext uri="{FF2B5EF4-FFF2-40B4-BE49-F238E27FC236}">
                <a16:creationId xmlns:a16="http://schemas.microsoft.com/office/drawing/2014/main" xmlns="" id="{BED5CE5D-67E4-403F-B3DA-7E99871E9C8C}"/>
              </a:ext>
            </a:extLst>
          </p:cNvPr>
          <p:cNvSpPr/>
          <p:nvPr userDrawn="1"/>
        </p:nvSpPr>
        <p:spPr>
          <a:xfrm>
            <a:off x="529815" y="248541"/>
            <a:ext cx="577306" cy="577307"/>
          </a:xfrm>
          <a:custGeom>
            <a:avLst/>
            <a:gdLst>
              <a:gd name="connsiteX0" fmla="*/ 686157 w 1243505"/>
              <a:gd name="connsiteY0" fmla="*/ 1016068 h 1243505"/>
              <a:gd name="connsiteX1" fmla="*/ 560258 w 1243505"/>
              <a:gd name="connsiteY1" fmla="*/ 1016068 h 1243505"/>
              <a:gd name="connsiteX2" fmla="*/ 545811 w 1243505"/>
              <a:gd name="connsiteY2" fmla="*/ 1026903 h 1243505"/>
              <a:gd name="connsiteX3" fmla="*/ 533944 w 1243505"/>
              <a:gd name="connsiteY3" fmla="*/ 1088821 h 1243505"/>
              <a:gd name="connsiteX4" fmla="*/ 505565 w 1243505"/>
              <a:gd name="connsiteY4" fmla="*/ 1169829 h 1243505"/>
              <a:gd name="connsiteX5" fmla="*/ 469447 w 1243505"/>
              <a:gd name="connsiteY5" fmla="*/ 1240002 h 1243505"/>
              <a:gd name="connsiteX6" fmla="*/ 452935 w 1243505"/>
              <a:gd name="connsiteY6" fmla="*/ 1246710 h 1243505"/>
              <a:gd name="connsiteX7" fmla="*/ 305366 w 1243505"/>
              <a:gd name="connsiteY7" fmla="*/ 1185824 h 1243505"/>
              <a:gd name="connsiteX8" fmla="*/ 298142 w 1243505"/>
              <a:gd name="connsiteY8" fmla="*/ 1168281 h 1243505"/>
              <a:gd name="connsiteX9" fmla="*/ 333744 w 1243505"/>
              <a:gd name="connsiteY9" fmla="*/ 1059410 h 1243505"/>
              <a:gd name="connsiteX10" fmla="*/ 342000 w 1243505"/>
              <a:gd name="connsiteY10" fmla="*/ 1043415 h 1243505"/>
              <a:gd name="connsiteX11" fmla="*/ 395662 w 1243505"/>
              <a:gd name="connsiteY11" fmla="*/ 962922 h 1243505"/>
              <a:gd name="connsiteX12" fmla="*/ 393598 w 1243505"/>
              <a:gd name="connsiteY12" fmla="*/ 947959 h 1243505"/>
              <a:gd name="connsiteX13" fmla="*/ 299174 w 1243505"/>
              <a:gd name="connsiteY13" fmla="*/ 853535 h 1243505"/>
              <a:gd name="connsiteX14" fmla="*/ 285243 w 1243505"/>
              <a:gd name="connsiteY14" fmla="*/ 851471 h 1243505"/>
              <a:gd name="connsiteX15" fmla="*/ 230549 w 1243505"/>
              <a:gd name="connsiteY15" fmla="*/ 888106 h 1243505"/>
              <a:gd name="connsiteX16" fmla="*/ 148509 w 1243505"/>
              <a:gd name="connsiteY16" fmla="*/ 926804 h 1243505"/>
              <a:gd name="connsiteX17" fmla="*/ 78852 w 1243505"/>
              <a:gd name="connsiteY17" fmla="*/ 949507 h 1243505"/>
              <a:gd name="connsiteX18" fmla="*/ 62340 w 1243505"/>
              <a:gd name="connsiteY18" fmla="*/ 942799 h 1243505"/>
              <a:gd name="connsiteX19" fmla="*/ 939 w 1243505"/>
              <a:gd name="connsiteY19" fmla="*/ 794198 h 1243505"/>
              <a:gd name="connsiteX20" fmla="*/ 7131 w 1243505"/>
              <a:gd name="connsiteY20" fmla="*/ 778718 h 1243505"/>
              <a:gd name="connsiteX21" fmla="*/ 114454 w 1243505"/>
              <a:gd name="connsiteY21" fmla="*/ 725056 h 1243505"/>
              <a:gd name="connsiteX22" fmla="*/ 189787 w 1243505"/>
              <a:gd name="connsiteY22" fmla="*/ 708545 h 1243505"/>
              <a:gd name="connsiteX23" fmla="*/ 221261 w 1243505"/>
              <a:gd name="connsiteY23" fmla="*/ 702354 h 1243505"/>
              <a:gd name="connsiteX24" fmla="*/ 231581 w 1243505"/>
              <a:gd name="connsiteY24" fmla="*/ 688938 h 1243505"/>
              <a:gd name="connsiteX25" fmla="*/ 225905 w 1243505"/>
              <a:gd name="connsiteY25" fmla="*/ 631149 h 1243505"/>
              <a:gd name="connsiteX26" fmla="*/ 231581 w 1243505"/>
              <a:gd name="connsiteY26" fmla="*/ 559428 h 1243505"/>
              <a:gd name="connsiteX27" fmla="*/ 220745 w 1243505"/>
              <a:gd name="connsiteY27" fmla="*/ 544980 h 1243505"/>
              <a:gd name="connsiteX28" fmla="*/ 172760 w 1243505"/>
              <a:gd name="connsiteY28" fmla="*/ 535693 h 1243505"/>
              <a:gd name="connsiteX29" fmla="*/ 27770 w 1243505"/>
              <a:gd name="connsiteY29" fmla="*/ 478419 h 1243505"/>
              <a:gd name="connsiteX30" fmla="*/ 8163 w 1243505"/>
              <a:gd name="connsiteY30" fmla="*/ 431465 h 1243505"/>
              <a:gd name="connsiteX31" fmla="*/ 62340 w 1243505"/>
              <a:gd name="connsiteY31" fmla="*/ 305051 h 1243505"/>
              <a:gd name="connsiteX32" fmla="*/ 79884 w 1243505"/>
              <a:gd name="connsiteY32" fmla="*/ 297827 h 1243505"/>
              <a:gd name="connsiteX33" fmla="*/ 188755 w 1243505"/>
              <a:gd name="connsiteY33" fmla="*/ 333430 h 1243505"/>
              <a:gd name="connsiteX34" fmla="*/ 204750 w 1243505"/>
              <a:gd name="connsiteY34" fmla="*/ 341685 h 1243505"/>
              <a:gd name="connsiteX35" fmla="*/ 285243 w 1243505"/>
              <a:gd name="connsiteY35" fmla="*/ 395347 h 1243505"/>
              <a:gd name="connsiteX36" fmla="*/ 300206 w 1243505"/>
              <a:gd name="connsiteY36" fmla="*/ 393283 h 1243505"/>
              <a:gd name="connsiteX37" fmla="*/ 393598 w 1243505"/>
              <a:gd name="connsiteY37" fmla="*/ 299891 h 1243505"/>
              <a:gd name="connsiteX38" fmla="*/ 395662 w 1243505"/>
              <a:gd name="connsiteY38" fmla="*/ 283896 h 1243505"/>
              <a:gd name="connsiteX39" fmla="*/ 353352 w 1243505"/>
              <a:gd name="connsiteY39" fmla="*/ 220947 h 1243505"/>
              <a:gd name="connsiteX40" fmla="*/ 325489 w 1243505"/>
              <a:gd name="connsiteY40" fmla="*/ 162125 h 1243505"/>
              <a:gd name="connsiteX41" fmla="*/ 299690 w 1243505"/>
              <a:gd name="connsiteY41" fmla="*/ 82665 h 1243505"/>
              <a:gd name="connsiteX42" fmla="*/ 307946 w 1243505"/>
              <a:gd name="connsiteY42" fmla="*/ 61510 h 1243505"/>
              <a:gd name="connsiteX43" fmla="*/ 451903 w 1243505"/>
              <a:gd name="connsiteY43" fmla="*/ 2172 h 1243505"/>
              <a:gd name="connsiteX44" fmla="*/ 470478 w 1243505"/>
              <a:gd name="connsiteY44" fmla="*/ 9396 h 1243505"/>
              <a:gd name="connsiteX45" fmla="*/ 522076 w 1243505"/>
              <a:gd name="connsiteY45" fmla="*/ 111559 h 1243505"/>
              <a:gd name="connsiteX46" fmla="*/ 537555 w 1243505"/>
              <a:gd name="connsiteY46" fmla="*/ 177605 h 1243505"/>
              <a:gd name="connsiteX47" fmla="*/ 546843 w 1243505"/>
              <a:gd name="connsiteY47" fmla="*/ 223011 h 1243505"/>
              <a:gd name="connsiteX48" fmla="*/ 559227 w 1243505"/>
              <a:gd name="connsiteY48" fmla="*/ 231782 h 1243505"/>
              <a:gd name="connsiteX49" fmla="*/ 688737 w 1243505"/>
              <a:gd name="connsiteY49" fmla="*/ 231782 h 1243505"/>
              <a:gd name="connsiteX50" fmla="*/ 704216 w 1243505"/>
              <a:gd name="connsiteY50" fmla="*/ 220431 h 1243505"/>
              <a:gd name="connsiteX51" fmla="*/ 716600 w 1243505"/>
              <a:gd name="connsiteY51" fmla="*/ 156966 h 1243505"/>
              <a:gd name="connsiteX52" fmla="*/ 743430 w 1243505"/>
              <a:gd name="connsiteY52" fmla="*/ 79569 h 1243505"/>
              <a:gd name="connsiteX53" fmla="*/ 780065 w 1243505"/>
              <a:gd name="connsiteY53" fmla="*/ 8364 h 1243505"/>
              <a:gd name="connsiteX54" fmla="*/ 797092 w 1243505"/>
              <a:gd name="connsiteY54" fmla="*/ 1140 h 1243505"/>
              <a:gd name="connsiteX55" fmla="*/ 944146 w 1243505"/>
              <a:gd name="connsiteY55" fmla="*/ 62542 h 1243505"/>
              <a:gd name="connsiteX56" fmla="*/ 950853 w 1243505"/>
              <a:gd name="connsiteY56" fmla="*/ 79053 h 1243505"/>
              <a:gd name="connsiteX57" fmla="*/ 914735 w 1243505"/>
              <a:gd name="connsiteY57" fmla="*/ 189472 h 1243505"/>
              <a:gd name="connsiteX58" fmla="*/ 906479 w 1243505"/>
              <a:gd name="connsiteY58" fmla="*/ 205467 h 1243505"/>
              <a:gd name="connsiteX59" fmla="*/ 853334 w 1243505"/>
              <a:gd name="connsiteY59" fmla="*/ 284928 h 1243505"/>
              <a:gd name="connsiteX60" fmla="*/ 855398 w 1243505"/>
              <a:gd name="connsiteY60" fmla="*/ 300923 h 1243505"/>
              <a:gd name="connsiteX61" fmla="*/ 948789 w 1243505"/>
              <a:gd name="connsiteY61" fmla="*/ 394315 h 1243505"/>
              <a:gd name="connsiteX62" fmla="*/ 963753 w 1243505"/>
              <a:gd name="connsiteY62" fmla="*/ 396379 h 1243505"/>
              <a:gd name="connsiteX63" fmla="*/ 1015866 w 1243505"/>
              <a:gd name="connsiteY63" fmla="*/ 360777 h 1243505"/>
              <a:gd name="connsiteX64" fmla="*/ 1099971 w 1243505"/>
              <a:gd name="connsiteY64" fmla="*/ 320530 h 1243505"/>
              <a:gd name="connsiteX65" fmla="*/ 1168596 w 1243505"/>
              <a:gd name="connsiteY65" fmla="*/ 298343 h 1243505"/>
              <a:gd name="connsiteX66" fmla="*/ 1186139 w 1243505"/>
              <a:gd name="connsiteY66" fmla="*/ 305567 h 1243505"/>
              <a:gd name="connsiteX67" fmla="*/ 1247024 w 1243505"/>
              <a:gd name="connsiteY67" fmla="*/ 453136 h 1243505"/>
              <a:gd name="connsiteX68" fmla="*/ 1240317 w 1243505"/>
              <a:gd name="connsiteY68" fmla="*/ 469648 h 1243505"/>
              <a:gd name="connsiteX69" fmla="*/ 1135573 w 1243505"/>
              <a:gd name="connsiteY69" fmla="*/ 522277 h 1243505"/>
              <a:gd name="connsiteX70" fmla="*/ 1059209 w 1243505"/>
              <a:gd name="connsiteY70" fmla="*/ 539821 h 1243505"/>
              <a:gd name="connsiteX71" fmla="*/ 1040117 w 1243505"/>
              <a:gd name="connsiteY71" fmla="*/ 543433 h 1243505"/>
              <a:gd name="connsiteX72" fmla="*/ 1017930 w 1243505"/>
              <a:gd name="connsiteY72" fmla="*/ 572843 h 1243505"/>
              <a:gd name="connsiteX73" fmla="*/ 1016383 w 1243505"/>
              <a:gd name="connsiteY73" fmla="*/ 688422 h 1243505"/>
              <a:gd name="connsiteX74" fmla="*/ 1028250 w 1243505"/>
              <a:gd name="connsiteY74" fmla="*/ 703386 h 1243505"/>
              <a:gd name="connsiteX75" fmla="*/ 1118030 w 1243505"/>
              <a:gd name="connsiteY75" fmla="*/ 720929 h 1243505"/>
              <a:gd name="connsiteX76" fmla="*/ 1142281 w 1243505"/>
              <a:gd name="connsiteY76" fmla="*/ 729184 h 1243505"/>
              <a:gd name="connsiteX77" fmla="*/ 1237737 w 1243505"/>
              <a:gd name="connsiteY77" fmla="*/ 777686 h 1243505"/>
              <a:gd name="connsiteX78" fmla="*/ 1246508 w 1243505"/>
              <a:gd name="connsiteY78" fmla="*/ 797809 h 1243505"/>
              <a:gd name="connsiteX79" fmla="*/ 1186655 w 1243505"/>
              <a:gd name="connsiteY79" fmla="*/ 941767 h 1243505"/>
              <a:gd name="connsiteX80" fmla="*/ 1167564 w 1243505"/>
              <a:gd name="connsiteY80" fmla="*/ 950023 h 1243505"/>
              <a:gd name="connsiteX81" fmla="*/ 1062304 w 1243505"/>
              <a:gd name="connsiteY81" fmla="*/ 915452 h 1243505"/>
              <a:gd name="connsiteX82" fmla="*/ 1042697 w 1243505"/>
              <a:gd name="connsiteY82" fmla="*/ 905649 h 1243505"/>
              <a:gd name="connsiteX83" fmla="*/ 963237 w 1243505"/>
              <a:gd name="connsiteY83" fmla="*/ 852503 h 1243505"/>
              <a:gd name="connsiteX84" fmla="*/ 947241 w 1243505"/>
              <a:gd name="connsiteY84" fmla="*/ 855083 h 1243505"/>
              <a:gd name="connsiteX85" fmla="*/ 855914 w 1243505"/>
              <a:gd name="connsiteY85" fmla="*/ 946927 h 1243505"/>
              <a:gd name="connsiteX86" fmla="*/ 853850 w 1243505"/>
              <a:gd name="connsiteY86" fmla="*/ 966018 h 1243505"/>
              <a:gd name="connsiteX87" fmla="*/ 890484 w 1243505"/>
              <a:gd name="connsiteY87" fmla="*/ 1020711 h 1243505"/>
              <a:gd name="connsiteX88" fmla="*/ 925054 w 1243505"/>
              <a:gd name="connsiteY88" fmla="*/ 1093464 h 1243505"/>
              <a:gd name="connsiteX89" fmla="*/ 949821 w 1243505"/>
              <a:gd name="connsiteY89" fmla="*/ 1169313 h 1243505"/>
              <a:gd name="connsiteX90" fmla="*/ 943114 w 1243505"/>
              <a:gd name="connsiteY90" fmla="*/ 1185824 h 1243505"/>
              <a:gd name="connsiteX91" fmla="*/ 794512 w 1243505"/>
              <a:gd name="connsiteY91" fmla="*/ 1247226 h 1243505"/>
              <a:gd name="connsiteX92" fmla="*/ 779033 w 1243505"/>
              <a:gd name="connsiteY92" fmla="*/ 1241034 h 1243505"/>
              <a:gd name="connsiteX93" fmla="*/ 724855 w 1243505"/>
              <a:gd name="connsiteY93" fmla="*/ 1134226 h 1243505"/>
              <a:gd name="connsiteX94" fmla="*/ 718148 w 1243505"/>
              <a:gd name="connsiteY94" fmla="*/ 1105332 h 1243505"/>
              <a:gd name="connsiteX95" fmla="*/ 703184 w 1243505"/>
              <a:gd name="connsiteY95" fmla="*/ 1031031 h 1243505"/>
              <a:gd name="connsiteX96" fmla="*/ 686157 w 1243505"/>
              <a:gd name="connsiteY96" fmla="*/ 1016068 h 1243505"/>
              <a:gd name="connsiteX97" fmla="*/ 624240 w 1243505"/>
              <a:gd name="connsiteY97" fmla="*/ 791102 h 1243505"/>
              <a:gd name="connsiteX98" fmla="*/ 790900 w 1243505"/>
              <a:gd name="connsiteY98" fmla="*/ 623925 h 1243505"/>
              <a:gd name="connsiteX99" fmla="*/ 624240 w 1243505"/>
              <a:gd name="connsiteY99" fmla="*/ 458296 h 1243505"/>
              <a:gd name="connsiteX100" fmla="*/ 458095 w 1243505"/>
              <a:gd name="connsiteY100" fmla="*/ 624441 h 1243505"/>
              <a:gd name="connsiteX101" fmla="*/ 624240 w 1243505"/>
              <a:gd name="connsiteY101" fmla="*/ 791102 h 124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43505" h="1243505">
                <a:moveTo>
                  <a:pt x="686157" y="1016068"/>
                </a:moveTo>
                <a:cubicBezTo>
                  <a:pt x="644363" y="1024840"/>
                  <a:pt x="602053" y="1021743"/>
                  <a:pt x="560258" y="1016068"/>
                </a:cubicBezTo>
                <a:cubicBezTo>
                  <a:pt x="550455" y="1015036"/>
                  <a:pt x="547359" y="1018132"/>
                  <a:pt x="545811" y="1026903"/>
                </a:cubicBezTo>
                <a:cubicBezTo>
                  <a:pt x="542199" y="1047542"/>
                  <a:pt x="537039" y="1068181"/>
                  <a:pt x="533944" y="1088821"/>
                </a:cubicBezTo>
                <a:cubicBezTo>
                  <a:pt x="529816" y="1117715"/>
                  <a:pt x="519496" y="1144030"/>
                  <a:pt x="505565" y="1169829"/>
                </a:cubicBezTo>
                <a:cubicBezTo>
                  <a:pt x="492666" y="1192532"/>
                  <a:pt x="481314" y="1216267"/>
                  <a:pt x="469447" y="1240002"/>
                </a:cubicBezTo>
                <a:cubicBezTo>
                  <a:pt x="465835" y="1247741"/>
                  <a:pt x="461191" y="1249290"/>
                  <a:pt x="452935" y="1246710"/>
                </a:cubicBezTo>
                <a:cubicBezTo>
                  <a:pt x="401853" y="1231230"/>
                  <a:pt x="352836" y="1211107"/>
                  <a:pt x="305366" y="1185824"/>
                </a:cubicBezTo>
                <a:cubicBezTo>
                  <a:pt x="297110" y="1181696"/>
                  <a:pt x="295562" y="1177053"/>
                  <a:pt x="298142" y="1168281"/>
                </a:cubicBezTo>
                <a:cubicBezTo>
                  <a:pt x="310525" y="1132163"/>
                  <a:pt x="321877" y="1095528"/>
                  <a:pt x="333744" y="1059410"/>
                </a:cubicBezTo>
                <a:cubicBezTo>
                  <a:pt x="335808" y="1053734"/>
                  <a:pt x="338904" y="1048574"/>
                  <a:pt x="342000" y="1043415"/>
                </a:cubicBezTo>
                <a:cubicBezTo>
                  <a:pt x="360059" y="1016584"/>
                  <a:pt x="377602" y="989753"/>
                  <a:pt x="395662" y="962922"/>
                </a:cubicBezTo>
                <a:cubicBezTo>
                  <a:pt x="399790" y="956730"/>
                  <a:pt x="399790" y="952603"/>
                  <a:pt x="393598" y="947959"/>
                </a:cubicBezTo>
                <a:cubicBezTo>
                  <a:pt x="356963" y="921644"/>
                  <a:pt x="326005" y="889653"/>
                  <a:pt x="299174" y="853535"/>
                </a:cubicBezTo>
                <a:cubicBezTo>
                  <a:pt x="295046" y="847859"/>
                  <a:pt x="290918" y="847859"/>
                  <a:pt x="285243" y="851471"/>
                </a:cubicBezTo>
                <a:cubicBezTo>
                  <a:pt x="267183" y="863855"/>
                  <a:pt x="248092" y="875206"/>
                  <a:pt x="230549" y="888106"/>
                </a:cubicBezTo>
                <a:cubicBezTo>
                  <a:pt x="205782" y="906681"/>
                  <a:pt x="178435" y="918548"/>
                  <a:pt x="148509" y="926804"/>
                </a:cubicBezTo>
                <a:cubicBezTo>
                  <a:pt x="124774" y="933511"/>
                  <a:pt x="101555" y="941767"/>
                  <a:pt x="78852" y="949507"/>
                </a:cubicBezTo>
                <a:cubicBezTo>
                  <a:pt x="71112" y="952087"/>
                  <a:pt x="66468" y="950539"/>
                  <a:pt x="62340" y="942799"/>
                </a:cubicBezTo>
                <a:cubicBezTo>
                  <a:pt x="36541" y="895329"/>
                  <a:pt x="15902" y="845795"/>
                  <a:pt x="939" y="794198"/>
                </a:cubicBezTo>
                <a:cubicBezTo>
                  <a:pt x="-1125" y="786458"/>
                  <a:pt x="-93" y="782330"/>
                  <a:pt x="7131" y="778718"/>
                </a:cubicBezTo>
                <a:cubicBezTo>
                  <a:pt x="42733" y="760659"/>
                  <a:pt x="77820" y="741052"/>
                  <a:pt x="114454" y="725056"/>
                </a:cubicBezTo>
                <a:cubicBezTo>
                  <a:pt x="137673" y="714737"/>
                  <a:pt x="164504" y="714221"/>
                  <a:pt x="189787" y="708545"/>
                </a:cubicBezTo>
                <a:cubicBezTo>
                  <a:pt x="200106" y="705965"/>
                  <a:pt x="210942" y="704417"/>
                  <a:pt x="221261" y="702354"/>
                </a:cubicBezTo>
                <a:cubicBezTo>
                  <a:pt x="229001" y="700806"/>
                  <a:pt x="233129" y="698226"/>
                  <a:pt x="231581" y="688938"/>
                </a:cubicBezTo>
                <a:cubicBezTo>
                  <a:pt x="229001" y="669847"/>
                  <a:pt x="226937" y="650756"/>
                  <a:pt x="225905" y="631149"/>
                </a:cubicBezTo>
                <a:cubicBezTo>
                  <a:pt x="224873" y="606898"/>
                  <a:pt x="229517" y="583163"/>
                  <a:pt x="231581" y="559428"/>
                </a:cubicBezTo>
                <a:cubicBezTo>
                  <a:pt x="232613" y="549624"/>
                  <a:pt x="229001" y="546528"/>
                  <a:pt x="220745" y="544980"/>
                </a:cubicBezTo>
                <a:cubicBezTo>
                  <a:pt x="204750" y="542401"/>
                  <a:pt x="188755" y="537757"/>
                  <a:pt x="172760" y="535693"/>
                </a:cubicBezTo>
                <a:cubicBezTo>
                  <a:pt x="118582" y="530533"/>
                  <a:pt x="74208" y="502154"/>
                  <a:pt x="27770" y="478419"/>
                </a:cubicBezTo>
                <a:cubicBezTo>
                  <a:pt x="-2157" y="463456"/>
                  <a:pt x="-1125" y="463456"/>
                  <a:pt x="8163" y="431465"/>
                </a:cubicBezTo>
                <a:cubicBezTo>
                  <a:pt x="21062" y="387091"/>
                  <a:pt x="41701" y="345813"/>
                  <a:pt x="62340" y="305051"/>
                </a:cubicBezTo>
                <a:cubicBezTo>
                  <a:pt x="66468" y="296795"/>
                  <a:pt x="71112" y="295247"/>
                  <a:pt x="79884" y="297827"/>
                </a:cubicBezTo>
                <a:cubicBezTo>
                  <a:pt x="116002" y="310211"/>
                  <a:pt x="152636" y="321562"/>
                  <a:pt x="188755" y="333430"/>
                </a:cubicBezTo>
                <a:cubicBezTo>
                  <a:pt x="194430" y="335494"/>
                  <a:pt x="199590" y="338589"/>
                  <a:pt x="204750" y="341685"/>
                </a:cubicBezTo>
                <a:cubicBezTo>
                  <a:pt x="231581" y="359745"/>
                  <a:pt x="258412" y="377288"/>
                  <a:pt x="285243" y="395347"/>
                </a:cubicBezTo>
                <a:cubicBezTo>
                  <a:pt x="291434" y="399475"/>
                  <a:pt x="295562" y="399475"/>
                  <a:pt x="300206" y="393283"/>
                </a:cubicBezTo>
                <a:cubicBezTo>
                  <a:pt x="326521" y="357165"/>
                  <a:pt x="357479" y="326206"/>
                  <a:pt x="393598" y="299891"/>
                </a:cubicBezTo>
                <a:cubicBezTo>
                  <a:pt x="400305" y="294731"/>
                  <a:pt x="399790" y="290604"/>
                  <a:pt x="395662" y="283896"/>
                </a:cubicBezTo>
                <a:cubicBezTo>
                  <a:pt x="381214" y="263257"/>
                  <a:pt x="367799" y="241586"/>
                  <a:pt x="353352" y="220947"/>
                </a:cubicBezTo>
                <a:cubicBezTo>
                  <a:pt x="340452" y="202887"/>
                  <a:pt x="331681" y="183280"/>
                  <a:pt x="325489" y="162125"/>
                </a:cubicBezTo>
                <a:cubicBezTo>
                  <a:pt x="317749" y="135294"/>
                  <a:pt x="308978" y="108980"/>
                  <a:pt x="299690" y="82665"/>
                </a:cubicBezTo>
                <a:cubicBezTo>
                  <a:pt x="296078" y="72345"/>
                  <a:pt x="297626" y="66669"/>
                  <a:pt x="307946" y="61510"/>
                </a:cubicBezTo>
                <a:cubicBezTo>
                  <a:pt x="353867" y="37259"/>
                  <a:pt x="401853" y="17136"/>
                  <a:pt x="451903" y="2172"/>
                </a:cubicBezTo>
                <a:cubicBezTo>
                  <a:pt x="461191" y="-408"/>
                  <a:pt x="465835" y="624"/>
                  <a:pt x="470478" y="9396"/>
                </a:cubicBezTo>
                <a:cubicBezTo>
                  <a:pt x="487506" y="43451"/>
                  <a:pt x="505565" y="77505"/>
                  <a:pt x="522076" y="111559"/>
                </a:cubicBezTo>
                <a:cubicBezTo>
                  <a:pt x="531880" y="132199"/>
                  <a:pt x="532396" y="155934"/>
                  <a:pt x="537555" y="177605"/>
                </a:cubicBezTo>
                <a:cubicBezTo>
                  <a:pt x="541167" y="192568"/>
                  <a:pt x="543747" y="208047"/>
                  <a:pt x="546843" y="223011"/>
                </a:cubicBezTo>
                <a:cubicBezTo>
                  <a:pt x="548391" y="230234"/>
                  <a:pt x="550971" y="232814"/>
                  <a:pt x="559227" y="231782"/>
                </a:cubicBezTo>
                <a:cubicBezTo>
                  <a:pt x="602569" y="225590"/>
                  <a:pt x="645395" y="225074"/>
                  <a:pt x="688737" y="231782"/>
                </a:cubicBezTo>
                <a:cubicBezTo>
                  <a:pt x="699056" y="233330"/>
                  <a:pt x="702152" y="229718"/>
                  <a:pt x="704216" y="220431"/>
                </a:cubicBezTo>
                <a:cubicBezTo>
                  <a:pt x="707828" y="199276"/>
                  <a:pt x="713504" y="178636"/>
                  <a:pt x="716600" y="156966"/>
                </a:cubicBezTo>
                <a:cubicBezTo>
                  <a:pt x="720727" y="129103"/>
                  <a:pt x="730531" y="103820"/>
                  <a:pt x="743430" y="79569"/>
                </a:cubicBezTo>
                <a:cubicBezTo>
                  <a:pt x="756330" y="56350"/>
                  <a:pt x="768197" y="32099"/>
                  <a:pt x="780065" y="8364"/>
                </a:cubicBezTo>
                <a:cubicBezTo>
                  <a:pt x="784193" y="108"/>
                  <a:pt x="788320" y="-1440"/>
                  <a:pt x="797092" y="1140"/>
                </a:cubicBezTo>
                <a:cubicBezTo>
                  <a:pt x="848174" y="16620"/>
                  <a:pt x="897192" y="36743"/>
                  <a:pt x="944146" y="62542"/>
                </a:cubicBezTo>
                <a:cubicBezTo>
                  <a:pt x="951885" y="66669"/>
                  <a:pt x="953949" y="70797"/>
                  <a:pt x="950853" y="79053"/>
                </a:cubicBezTo>
                <a:cubicBezTo>
                  <a:pt x="938470" y="115687"/>
                  <a:pt x="927118" y="152838"/>
                  <a:pt x="914735" y="189472"/>
                </a:cubicBezTo>
                <a:cubicBezTo>
                  <a:pt x="912671" y="195148"/>
                  <a:pt x="909575" y="200308"/>
                  <a:pt x="906479" y="205467"/>
                </a:cubicBezTo>
                <a:cubicBezTo>
                  <a:pt x="888936" y="231782"/>
                  <a:pt x="871393" y="258613"/>
                  <a:pt x="853334" y="284928"/>
                </a:cubicBezTo>
                <a:cubicBezTo>
                  <a:pt x="848690" y="291635"/>
                  <a:pt x="849206" y="296279"/>
                  <a:pt x="855398" y="300923"/>
                </a:cubicBezTo>
                <a:cubicBezTo>
                  <a:pt x="891516" y="327238"/>
                  <a:pt x="922475" y="358713"/>
                  <a:pt x="948789" y="394315"/>
                </a:cubicBezTo>
                <a:cubicBezTo>
                  <a:pt x="953433" y="401023"/>
                  <a:pt x="957561" y="400507"/>
                  <a:pt x="963753" y="396379"/>
                </a:cubicBezTo>
                <a:cubicBezTo>
                  <a:pt x="981296" y="384511"/>
                  <a:pt x="999355" y="373676"/>
                  <a:pt x="1015866" y="360777"/>
                </a:cubicBezTo>
                <a:cubicBezTo>
                  <a:pt x="1041149" y="341685"/>
                  <a:pt x="1069528" y="329302"/>
                  <a:pt x="1099971" y="320530"/>
                </a:cubicBezTo>
                <a:cubicBezTo>
                  <a:pt x="1123190" y="314339"/>
                  <a:pt x="1145893" y="306083"/>
                  <a:pt x="1168596" y="298343"/>
                </a:cubicBezTo>
                <a:cubicBezTo>
                  <a:pt x="1177368" y="295247"/>
                  <a:pt x="1181495" y="297311"/>
                  <a:pt x="1186139" y="305567"/>
                </a:cubicBezTo>
                <a:cubicBezTo>
                  <a:pt x="1211422" y="352521"/>
                  <a:pt x="1232061" y="401539"/>
                  <a:pt x="1247024" y="453136"/>
                </a:cubicBezTo>
                <a:cubicBezTo>
                  <a:pt x="1249604" y="461392"/>
                  <a:pt x="1247540" y="465520"/>
                  <a:pt x="1240317" y="469648"/>
                </a:cubicBezTo>
                <a:cubicBezTo>
                  <a:pt x="1205230" y="487191"/>
                  <a:pt x="1171176" y="506282"/>
                  <a:pt x="1135573" y="522277"/>
                </a:cubicBezTo>
                <a:cubicBezTo>
                  <a:pt x="1111838" y="533113"/>
                  <a:pt x="1084492" y="533629"/>
                  <a:pt x="1059209" y="539821"/>
                </a:cubicBezTo>
                <a:cubicBezTo>
                  <a:pt x="1053017" y="541369"/>
                  <a:pt x="1046309" y="542401"/>
                  <a:pt x="1040117" y="543433"/>
                </a:cubicBezTo>
                <a:cubicBezTo>
                  <a:pt x="1015866" y="548592"/>
                  <a:pt x="1014318" y="548592"/>
                  <a:pt x="1017930" y="572843"/>
                </a:cubicBezTo>
                <a:cubicBezTo>
                  <a:pt x="1024122" y="611541"/>
                  <a:pt x="1021542" y="649724"/>
                  <a:pt x="1016383" y="688422"/>
                </a:cubicBezTo>
                <a:cubicBezTo>
                  <a:pt x="1014835" y="699258"/>
                  <a:pt x="1019478" y="701837"/>
                  <a:pt x="1028250" y="703386"/>
                </a:cubicBezTo>
                <a:cubicBezTo>
                  <a:pt x="1058177" y="709061"/>
                  <a:pt x="1088103" y="715253"/>
                  <a:pt x="1118030" y="720929"/>
                </a:cubicBezTo>
                <a:cubicBezTo>
                  <a:pt x="1126802" y="722477"/>
                  <a:pt x="1134541" y="725572"/>
                  <a:pt x="1142281" y="729184"/>
                </a:cubicBezTo>
                <a:cubicBezTo>
                  <a:pt x="1173756" y="745696"/>
                  <a:pt x="1205746" y="762207"/>
                  <a:pt x="1237737" y="777686"/>
                </a:cubicBezTo>
                <a:cubicBezTo>
                  <a:pt x="1247024" y="782330"/>
                  <a:pt x="1249604" y="786974"/>
                  <a:pt x="1246508" y="797809"/>
                </a:cubicBezTo>
                <a:cubicBezTo>
                  <a:pt x="1231545" y="847859"/>
                  <a:pt x="1211422" y="895329"/>
                  <a:pt x="1186655" y="941767"/>
                </a:cubicBezTo>
                <a:cubicBezTo>
                  <a:pt x="1182011" y="950539"/>
                  <a:pt x="1177368" y="953634"/>
                  <a:pt x="1167564" y="950023"/>
                </a:cubicBezTo>
                <a:cubicBezTo>
                  <a:pt x="1132477" y="938155"/>
                  <a:pt x="1097391" y="926804"/>
                  <a:pt x="1062304" y="915452"/>
                </a:cubicBezTo>
                <a:cubicBezTo>
                  <a:pt x="1055081" y="913388"/>
                  <a:pt x="1048889" y="909776"/>
                  <a:pt x="1042697" y="905649"/>
                </a:cubicBezTo>
                <a:cubicBezTo>
                  <a:pt x="1016383" y="888106"/>
                  <a:pt x="989552" y="870562"/>
                  <a:pt x="963237" y="852503"/>
                </a:cubicBezTo>
                <a:cubicBezTo>
                  <a:pt x="956529" y="847859"/>
                  <a:pt x="952401" y="848375"/>
                  <a:pt x="947241" y="855083"/>
                </a:cubicBezTo>
                <a:cubicBezTo>
                  <a:pt x="921443" y="890169"/>
                  <a:pt x="891000" y="921128"/>
                  <a:pt x="855914" y="946927"/>
                </a:cubicBezTo>
                <a:cubicBezTo>
                  <a:pt x="847658" y="953119"/>
                  <a:pt x="848174" y="958278"/>
                  <a:pt x="853850" y="966018"/>
                </a:cubicBezTo>
                <a:cubicBezTo>
                  <a:pt x="866749" y="984077"/>
                  <a:pt x="877584" y="1002652"/>
                  <a:pt x="890484" y="1020711"/>
                </a:cubicBezTo>
                <a:cubicBezTo>
                  <a:pt x="906479" y="1042899"/>
                  <a:pt x="917831" y="1067149"/>
                  <a:pt x="925054" y="1093464"/>
                </a:cubicBezTo>
                <a:cubicBezTo>
                  <a:pt x="932278" y="1119263"/>
                  <a:pt x="941050" y="1144030"/>
                  <a:pt x="949821" y="1169313"/>
                </a:cubicBezTo>
                <a:cubicBezTo>
                  <a:pt x="952401" y="1177053"/>
                  <a:pt x="950853" y="1181696"/>
                  <a:pt x="943114" y="1185824"/>
                </a:cubicBezTo>
                <a:cubicBezTo>
                  <a:pt x="895644" y="1211623"/>
                  <a:pt x="846110" y="1232262"/>
                  <a:pt x="794512" y="1247226"/>
                </a:cubicBezTo>
                <a:cubicBezTo>
                  <a:pt x="786773" y="1249290"/>
                  <a:pt x="782645" y="1248258"/>
                  <a:pt x="779033" y="1241034"/>
                </a:cubicBezTo>
                <a:cubicBezTo>
                  <a:pt x="760974" y="1205432"/>
                  <a:pt x="742399" y="1169829"/>
                  <a:pt x="724855" y="1134226"/>
                </a:cubicBezTo>
                <a:cubicBezTo>
                  <a:pt x="720211" y="1125455"/>
                  <a:pt x="720211" y="1115136"/>
                  <a:pt x="718148" y="1105332"/>
                </a:cubicBezTo>
                <a:cubicBezTo>
                  <a:pt x="712988" y="1080565"/>
                  <a:pt x="708344" y="1055798"/>
                  <a:pt x="703184" y="1031031"/>
                </a:cubicBezTo>
                <a:cubicBezTo>
                  <a:pt x="700604" y="1015552"/>
                  <a:pt x="701120" y="1015552"/>
                  <a:pt x="686157" y="1016068"/>
                </a:cubicBezTo>
                <a:close/>
                <a:moveTo>
                  <a:pt x="624240" y="791102"/>
                </a:moveTo>
                <a:cubicBezTo>
                  <a:pt x="720211" y="788522"/>
                  <a:pt x="791416" y="716801"/>
                  <a:pt x="790900" y="623925"/>
                </a:cubicBezTo>
                <a:cubicBezTo>
                  <a:pt x="790384" y="528985"/>
                  <a:pt x="717632" y="457780"/>
                  <a:pt x="624240" y="458296"/>
                </a:cubicBezTo>
                <a:cubicBezTo>
                  <a:pt x="530332" y="458296"/>
                  <a:pt x="458095" y="530533"/>
                  <a:pt x="458095" y="624441"/>
                </a:cubicBezTo>
                <a:cubicBezTo>
                  <a:pt x="458095" y="718349"/>
                  <a:pt x="530848" y="788522"/>
                  <a:pt x="624240" y="791102"/>
                </a:cubicBezTo>
                <a:close/>
              </a:path>
            </a:pathLst>
          </a:custGeom>
          <a:solidFill>
            <a:schemeClr val="bg1">
              <a:alpha val="5000"/>
            </a:schemeClr>
          </a:solidFill>
          <a:ln w="515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xmlns="" id="{170C0C8B-A623-4A77-8067-AE3A11119257}"/>
              </a:ext>
            </a:extLst>
          </p:cNvPr>
          <p:cNvSpPr/>
          <p:nvPr userDrawn="1"/>
        </p:nvSpPr>
        <p:spPr>
          <a:xfrm>
            <a:off x="7565721" y="431683"/>
            <a:ext cx="1263772" cy="1286476"/>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solidFill>
            <a:schemeClr val="bg1">
              <a:alpha val="5000"/>
            </a:schemeClr>
          </a:solidFill>
          <a:ln w="5155" cap="flat">
            <a:noFill/>
            <a:prstDash val="solid"/>
            <a:miter/>
          </a:ln>
        </p:spPr>
        <p:txBody>
          <a:bodyPr rtlCol="0" anchor="ctr"/>
          <a:lstStyle/>
          <a:p>
            <a:endParaRPr lang="en-US"/>
          </a:p>
        </p:txBody>
      </p:sp>
      <p:grpSp>
        <p:nvGrpSpPr>
          <p:cNvPr id="61" name="Group 60">
            <a:extLst>
              <a:ext uri="{FF2B5EF4-FFF2-40B4-BE49-F238E27FC236}">
                <a16:creationId xmlns:a16="http://schemas.microsoft.com/office/drawing/2014/main" xmlns="" id="{8EDAEFC4-4C0C-4BEB-903F-14C3DBA0B8C0}"/>
              </a:ext>
            </a:extLst>
          </p:cNvPr>
          <p:cNvGrpSpPr/>
          <p:nvPr userDrawn="1"/>
        </p:nvGrpSpPr>
        <p:grpSpPr>
          <a:xfrm rot="19800000">
            <a:off x="206465" y="743263"/>
            <a:ext cx="3054679" cy="1218879"/>
            <a:chOff x="1727363" y="3556278"/>
            <a:chExt cx="3054679" cy="1218879"/>
          </a:xfrm>
          <a:solidFill>
            <a:schemeClr val="bg1">
              <a:alpha val="5000"/>
            </a:schemeClr>
          </a:solidFill>
        </p:grpSpPr>
        <p:sp>
          <p:nvSpPr>
            <p:cNvPr id="62" name="Freeform: Shape 61">
              <a:extLst>
                <a:ext uri="{FF2B5EF4-FFF2-40B4-BE49-F238E27FC236}">
                  <a16:creationId xmlns:a16="http://schemas.microsoft.com/office/drawing/2014/main" xmlns="" id="{A1906127-6506-4703-A9AE-51223C1418C5}"/>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63" name="Group 62">
              <a:extLst>
                <a:ext uri="{FF2B5EF4-FFF2-40B4-BE49-F238E27FC236}">
                  <a16:creationId xmlns:a16="http://schemas.microsoft.com/office/drawing/2014/main" xmlns="" id="{E3C86351-4A7B-4A01-A872-297FC5E76705}"/>
                </a:ext>
              </a:extLst>
            </p:cNvPr>
            <p:cNvGrpSpPr/>
            <p:nvPr/>
          </p:nvGrpSpPr>
          <p:grpSpPr>
            <a:xfrm>
              <a:off x="3563163" y="3556278"/>
              <a:ext cx="1218879" cy="1218879"/>
              <a:chOff x="3264582" y="1870309"/>
              <a:chExt cx="1774962" cy="1774962"/>
            </a:xfrm>
            <a:grpFill/>
          </p:grpSpPr>
          <p:sp>
            <p:nvSpPr>
              <p:cNvPr id="65" name="Freeform: Shape 64">
                <a:extLst>
                  <a:ext uri="{FF2B5EF4-FFF2-40B4-BE49-F238E27FC236}">
                    <a16:creationId xmlns:a16="http://schemas.microsoft.com/office/drawing/2014/main" xmlns="" id="{AD4F4732-F596-454F-92F1-65E5E4954D19}"/>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xmlns="" id="{EB1B23E5-8635-4B3E-8862-FDD5D0A04D2D}"/>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sp>
          <p:nvSpPr>
            <p:cNvPr id="64" name="Freeform: Shape 63">
              <a:extLst>
                <a:ext uri="{FF2B5EF4-FFF2-40B4-BE49-F238E27FC236}">
                  <a16:creationId xmlns:a16="http://schemas.microsoft.com/office/drawing/2014/main" xmlns="" id="{D4404570-F880-4ADE-AC20-8133EAAC08BE}"/>
                </a:ext>
              </a:extLst>
            </p:cNvPr>
            <p:cNvSpPr/>
            <p:nvPr/>
          </p:nvSpPr>
          <p:spPr>
            <a:xfrm>
              <a:off x="1727363" y="4086481"/>
              <a:ext cx="683882" cy="686216"/>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grpSp>
        <p:nvGrpSpPr>
          <p:cNvPr id="67" name="Group 66">
            <a:extLst>
              <a:ext uri="{FF2B5EF4-FFF2-40B4-BE49-F238E27FC236}">
                <a16:creationId xmlns:a16="http://schemas.microsoft.com/office/drawing/2014/main" xmlns="" id="{3E87EBBC-FED0-431E-A2D8-2BF60AF707F1}"/>
              </a:ext>
            </a:extLst>
          </p:cNvPr>
          <p:cNvGrpSpPr/>
          <p:nvPr userDrawn="1"/>
        </p:nvGrpSpPr>
        <p:grpSpPr>
          <a:xfrm rot="13107797">
            <a:off x="6810793" y="5777610"/>
            <a:ext cx="1277753" cy="767764"/>
            <a:chOff x="2753518" y="3556278"/>
            <a:chExt cx="2028524" cy="1218879"/>
          </a:xfrm>
          <a:solidFill>
            <a:schemeClr val="bg1">
              <a:alpha val="5000"/>
            </a:schemeClr>
          </a:solidFill>
        </p:grpSpPr>
        <p:sp>
          <p:nvSpPr>
            <p:cNvPr id="68" name="Freeform: Shape 67">
              <a:extLst>
                <a:ext uri="{FF2B5EF4-FFF2-40B4-BE49-F238E27FC236}">
                  <a16:creationId xmlns:a16="http://schemas.microsoft.com/office/drawing/2014/main" xmlns="" id="{4E8B5CDA-A8E3-48D9-B1C6-1E28374AAF94}"/>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69" name="Group 68">
              <a:extLst>
                <a:ext uri="{FF2B5EF4-FFF2-40B4-BE49-F238E27FC236}">
                  <a16:creationId xmlns:a16="http://schemas.microsoft.com/office/drawing/2014/main" xmlns="" id="{F5A5C1DD-EF26-4025-B68D-0775AA454261}"/>
                </a:ext>
              </a:extLst>
            </p:cNvPr>
            <p:cNvGrpSpPr/>
            <p:nvPr/>
          </p:nvGrpSpPr>
          <p:grpSpPr>
            <a:xfrm>
              <a:off x="3563163" y="3556278"/>
              <a:ext cx="1218879" cy="1218879"/>
              <a:chOff x="3264582" y="1870309"/>
              <a:chExt cx="1774962" cy="1774962"/>
            </a:xfrm>
            <a:grpFill/>
          </p:grpSpPr>
          <p:sp>
            <p:nvSpPr>
              <p:cNvPr id="70" name="Freeform: Shape 69">
                <a:extLst>
                  <a:ext uri="{FF2B5EF4-FFF2-40B4-BE49-F238E27FC236}">
                    <a16:creationId xmlns:a16="http://schemas.microsoft.com/office/drawing/2014/main" xmlns="" id="{F04AE5A0-084E-4214-8571-E964F22366AE}"/>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xmlns="" id="{6F66AB02-A030-4AD1-9F74-1D06F453FF8F}"/>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grpSp>
      <p:sp>
        <p:nvSpPr>
          <p:cNvPr id="72" name="Freeform: Shape 71">
            <a:extLst>
              <a:ext uri="{FF2B5EF4-FFF2-40B4-BE49-F238E27FC236}">
                <a16:creationId xmlns:a16="http://schemas.microsoft.com/office/drawing/2014/main" xmlns="" id="{1C980EF8-E09C-4F4B-BF9F-49F28E94B6ED}"/>
              </a:ext>
            </a:extLst>
          </p:cNvPr>
          <p:cNvSpPr/>
          <p:nvPr userDrawn="1"/>
        </p:nvSpPr>
        <p:spPr>
          <a:xfrm>
            <a:off x="8809094" y="351406"/>
            <a:ext cx="577306" cy="577307"/>
          </a:xfrm>
          <a:custGeom>
            <a:avLst/>
            <a:gdLst>
              <a:gd name="connsiteX0" fmla="*/ 686157 w 1243505"/>
              <a:gd name="connsiteY0" fmla="*/ 1016068 h 1243505"/>
              <a:gd name="connsiteX1" fmla="*/ 560258 w 1243505"/>
              <a:gd name="connsiteY1" fmla="*/ 1016068 h 1243505"/>
              <a:gd name="connsiteX2" fmla="*/ 545811 w 1243505"/>
              <a:gd name="connsiteY2" fmla="*/ 1026903 h 1243505"/>
              <a:gd name="connsiteX3" fmla="*/ 533944 w 1243505"/>
              <a:gd name="connsiteY3" fmla="*/ 1088821 h 1243505"/>
              <a:gd name="connsiteX4" fmla="*/ 505565 w 1243505"/>
              <a:gd name="connsiteY4" fmla="*/ 1169829 h 1243505"/>
              <a:gd name="connsiteX5" fmla="*/ 469447 w 1243505"/>
              <a:gd name="connsiteY5" fmla="*/ 1240002 h 1243505"/>
              <a:gd name="connsiteX6" fmla="*/ 452935 w 1243505"/>
              <a:gd name="connsiteY6" fmla="*/ 1246710 h 1243505"/>
              <a:gd name="connsiteX7" fmla="*/ 305366 w 1243505"/>
              <a:gd name="connsiteY7" fmla="*/ 1185824 h 1243505"/>
              <a:gd name="connsiteX8" fmla="*/ 298142 w 1243505"/>
              <a:gd name="connsiteY8" fmla="*/ 1168281 h 1243505"/>
              <a:gd name="connsiteX9" fmla="*/ 333744 w 1243505"/>
              <a:gd name="connsiteY9" fmla="*/ 1059410 h 1243505"/>
              <a:gd name="connsiteX10" fmla="*/ 342000 w 1243505"/>
              <a:gd name="connsiteY10" fmla="*/ 1043415 h 1243505"/>
              <a:gd name="connsiteX11" fmla="*/ 395662 w 1243505"/>
              <a:gd name="connsiteY11" fmla="*/ 962922 h 1243505"/>
              <a:gd name="connsiteX12" fmla="*/ 393598 w 1243505"/>
              <a:gd name="connsiteY12" fmla="*/ 947959 h 1243505"/>
              <a:gd name="connsiteX13" fmla="*/ 299174 w 1243505"/>
              <a:gd name="connsiteY13" fmla="*/ 853535 h 1243505"/>
              <a:gd name="connsiteX14" fmla="*/ 285243 w 1243505"/>
              <a:gd name="connsiteY14" fmla="*/ 851471 h 1243505"/>
              <a:gd name="connsiteX15" fmla="*/ 230549 w 1243505"/>
              <a:gd name="connsiteY15" fmla="*/ 888106 h 1243505"/>
              <a:gd name="connsiteX16" fmla="*/ 148509 w 1243505"/>
              <a:gd name="connsiteY16" fmla="*/ 926804 h 1243505"/>
              <a:gd name="connsiteX17" fmla="*/ 78852 w 1243505"/>
              <a:gd name="connsiteY17" fmla="*/ 949507 h 1243505"/>
              <a:gd name="connsiteX18" fmla="*/ 62340 w 1243505"/>
              <a:gd name="connsiteY18" fmla="*/ 942799 h 1243505"/>
              <a:gd name="connsiteX19" fmla="*/ 939 w 1243505"/>
              <a:gd name="connsiteY19" fmla="*/ 794198 h 1243505"/>
              <a:gd name="connsiteX20" fmla="*/ 7131 w 1243505"/>
              <a:gd name="connsiteY20" fmla="*/ 778718 h 1243505"/>
              <a:gd name="connsiteX21" fmla="*/ 114454 w 1243505"/>
              <a:gd name="connsiteY21" fmla="*/ 725056 h 1243505"/>
              <a:gd name="connsiteX22" fmla="*/ 189787 w 1243505"/>
              <a:gd name="connsiteY22" fmla="*/ 708545 h 1243505"/>
              <a:gd name="connsiteX23" fmla="*/ 221261 w 1243505"/>
              <a:gd name="connsiteY23" fmla="*/ 702354 h 1243505"/>
              <a:gd name="connsiteX24" fmla="*/ 231581 w 1243505"/>
              <a:gd name="connsiteY24" fmla="*/ 688938 h 1243505"/>
              <a:gd name="connsiteX25" fmla="*/ 225905 w 1243505"/>
              <a:gd name="connsiteY25" fmla="*/ 631149 h 1243505"/>
              <a:gd name="connsiteX26" fmla="*/ 231581 w 1243505"/>
              <a:gd name="connsiteY26" fmla="*/ 559428 h 1243505"/>
              <a:gd name="connsiteX27" fmla="*/ 220745 w 1243505"/>
              <a:gd name="connsiteY27" fmla="*/ 544980 h 1243505"/>
              <a:gd name="connsiteX28" fmla="*/ 172760 w 1243505"/>
              <a:gd name="connsiteY28" fmla="*/ 535693 h 1243505"/>
              <a:gd name="connsiteX29" fmla="*/ 27770 w 1243505"/>
              <a:gd name="connsiteY29" fmla="*/ 478419 h 1243505"/>
              <a:gd name="connsiteX30" fmla="*/ 8163 w 1243505"/>
              <a:gd name="connsiteY30" fmla="*/ 431465 h 1243505"/>
              <a:gd name="connsiteX31" fmla="*/ 62340 w 1243505"/>
              <a:gd name="connsiteY31" fmla="*/ 305051 h 1243505"/>
              <a:gd name="connsiteX32" fmla="*/ 79884 w 1243505"/>
              <a:gd name="connsiteY32" fmla="*/ 297827 h 1243505"/>
              <a:gd name="connsiteX33" fmla="*/ 188755 w 1243505"/>
              <a:gd name="connsiteY33" fmla="*/ 333430 h 1243505"/>
              <a:gd name="connsiteX34" fmla="*/ 204750 w 1243505"/>
              <a:gd name="connsiteY34" fmla="*/ 341685 h 1243505"/>
              <a:gd name="connsiteX35" fmla="*/ 285243 w 1243505"/>
              <a:gd name="connsiteY35" fmla="*/ 395347 h 1243505"/>
              <a:gd name="connsiteX36" fmla="*/ 300206 w 1243505"/>
              <a:gd name="connsiteY36" fmla="*/ 393283 h 1243505"/>
              <a:gd name="connsiteX37" fmla="*/ 393598 w 1243505"/>
              <a:gd name="connsiteY37" fmla="*/ 299891 h 1243505"/>
              <a:gd name="connsiteX38" fmla="*/ 395662 w 1243505"/>
              <a:gd name="connsiteY38" fmla="*/ 283896 h 1243505"/>
              <a:gd name="connsiteX39" fmla="*/ 353352 w 1243505"/>
              <a:gd name="connsiteY39" fmla="*/ 220947 h 1243505"/>
              <a:gd name="connsiteX40" fmla="*/ 325489 w 1243505"/>
              <a:gd name="connsiteY40" fmla="*/ 162125 h 1243505"/>
              <a:gd name="connsiteX41" fmla="*/ 299690 w 1243505"/>
              <a:gd name="connsiteY41" fmla="*/ 82665 h 1243505"/>
              <a:gd name="connsiteX42" fmla="*/ 307946 w 1243505"/>
              <a:gd name="connsiteY42" fmla="*/ 61510 h 1243505"/>
              <a:gd name="connsiteX43" fmla="*/ 451903 w 1243505"/>
              <a:gd name="connsiteY43" fmla="*/ 2172 h 1243505"/>
              <a:gd name="connsiteX44" fmla="*/ 470478 w 1243505"/>
              <a:gd name="connsiteY44" fmla="*/ 9396 h 1243505"/>
              <a:gd name="connsiteX45" fmla="*/ 522076 w 1243505"/>
              <a:gd name="connsiteY45" fmla="*/ 111559 h 1243505"/>
              <a:gd name="connsiteX46" fmla="*/ 537555 w 1243505"/>
              <a:gd name="connsiteY46" fmla="*/ 177605 h 1243505"/>
              <a:gd name="connsiteX47" fmla="*/ 546843 w 1243505"/>
              <a:gd name="connsiteY47" fmla="*/ 223011 h 1243505"/>
              <a:gd name="connsiteX48" fmla="*/ 559227 w 1243505"/>
              <a:gd name="connsiteY48" fmla="*/ 231782 h 1243505"/>
              <a:gd name="connsiteX49" fmla="*/ 688737 w 1243505"/>
              <a:gd name="connsiteY49" fmla="*/ 231782 h 1243505"/>
              <a:gd name="connsiteX50" fmla="*/ 704216 w 1243505"/>
              <a:gd name="connsiteY50" fmla="*/ 220431 h 1243505"/>
              <a:gd name="connsiteX51" fmla="*/ 716600 w 1243505"/>
              <a:gd name="connsiteY51" fmla="*/ 156966 h 1243505"/>
              <a:gd name="connsiteX52" fmla="*/ 743430 w 1243505"/>
              <a:gd name="connsiteY52" fmla="*/ 79569 h 1243505"/>
              <a:gd name="connsiteX53" fmla="*/ 780065 w 1243505"/>
              <a:gd name="connsiteY53" fmla="*/ 8364 h 1243505"/>
              <a:gd name="connsiteX54" fmla="*/ 797092 w 1243505"/>
              <a:gd name="connsiteY54" fmla="*/ 1140 h 1243505"/>
              <a:gd name="connsiteX55" fmla="*/ 944146 w 1243505"/>
              <a:gd name="connsiteY55" fmla="*/ 62542 h 1243505"/>
              <a:gd name="connsiteX56" fmla="*/ 950853 w 1243505"/>
              <a:gd name="connsiteY56" fmla="*/ 79053 h 1243505"/>
              <a:gd name="connsiteX57" fmla="*/ 914735 w 1243505"/>
              <a:gd name="connsiteY57" fmla="*/ 189472 h 1243505"/>
              <a:gd name="connsiteX58" fmla="*/ 906479 w 1243505"/>
              <a:gd name="connsiteY58" fmla="*/ 205467 h 1243505"/>
              <a:gd name="connsiteX59" fmla="*/ 853334 w 1243505"/>
              <a:gd name="connsiteY59" fmla="*/ 284928 h 1243505"/>
              <a:gd name="connsiteX60" fmla="*/ 855398 w 1243505"/>
              <a:gd name="connsiteY60" fmla="*/ 300923 h 1243505"/>
              <a:gd name="connsiteX61" fmla="*/ 948789 w 1243505"/>
              <a:gd name="connsiteY61" fmla="*/ 394315 h 1243505"/>
              <a:gd name="connsiteX62" fmla="*/ 963753 w 1243505"/>
              <a:gd name="connsiteY62" fmla="*/ 396379 h 1243505"/>
              <a:gd name="connsiteX63" fmla="*/ 1015866 w 1243505"/>
              <a:gd name="connsiteY63" fmla="*/ 360777 h 1243505"/>
              <a:gd name="connsiteX64" fmla="*/ 1099971 w 1243505"/>
              <a:gd name="connsiteY64" fmla="*/ 320530 h 1243505"/>
              <a:gd name="connsiteX65" fmla="*/ 1168596 w 1243505"/>
              <a:gd name="connsiteY65" fmla="*/ 298343 h 1243505"/>
              <a:gd name="connsiteX66" fmla="*/ 1186139 w 1243505"/>
              <a:gd name="connsiteY66" fmla="*/ 305567 h 1243505"/>
              <a:gd name="connsiteX67" fmla="*/ 1247024 w 1243505"/>
              <a:gd name="connsiteY67" fmla="*/ 453136 h 1243505"/>
              <a:gd name="connsiteX68" fmla="*/ 1240317 w 1243505"/>
              <a:gd name="connsiteY68" fmla="*/ 469648 h 1243505"/>
              <a:gd name="connsiteX69" fmla="*/ 1135573 w 1243505"/>
              <a:gd name="connsiteY69" fmla="*/ 522277 h 1243505"/>
              <a:gd name="connsiteX70" fmla="*/ 1059209 w 1243505"/>
              <a:gd name="connsiteY70" fmla="*/ 539821 h 1243505"/>
              <a:gd name="connsiteX71" fmla="*/ 1040117 w 1243505"/>
              <a:gd name="connsiteY71" fmla="*/ 543433 h 1243505"/>
              <a:gd name="connsiteX72" fmla="*/ 1017930 w 1243505"/>
              <a:gd name="connsiteY72" fmla="*/ 572843 h 1243505"/>
              <a:gd name="connsiteX73" fmla="*/ 1016383 w 1243505"/>
              <a:gd name="connsiteY73" fmla="*/ 688422 h 1243505"/>
              <a:gd name="connsiteX74" fmla="*/ 1028250 w 1243505"/>
              <a:gd name="connsiteY74" fmla="*/ 703386 h 1243505"/>
              <a:gd name="connsiteX75" fmla="*/ 1118030 w 1243505"/>
              <a:gd name="connsiteY75" fmla="*/ 720929 h 1243505"/>
              <a:gd name="connsiteX76" fmla="*/ 1142281 w 1243505"/>
              <a:gd name="connsiteY76" fmla="*/ 729184 h 1243505"/>
              <a:gd name="connsiteX77" fmla="*/ 1237737 w 1243505"/>
              <a:gd name="connsiteY77" fmla="*/ 777686 h 1243505"/>
              <a:gd name="connsiteX78" fmla="*/ 1246508 w 1243505"/>
              <a:gd name="connsiteY78" fmla="*/ 797809 h 1243505"/>
              <a:gd name="connsiteX79" fmla="*/ 1186655 w 1243505"/>
              <a:gd name="connsiteY79" fmla="*/ 941767 h 1243505"/>
              <a:gd name="connsiteX80" fmla="*/ 1167564 w 1243505"/>
              <a:gd name="connsiteY80" fmla="*/ 950023 h 1243505"/>
              <a:gd name="connsiteX81" fmla="*/ 1062304 w 1243505"/>
              <a:gd name="connsiteY81" fmla="*/ 915452 h 1243505"/>
              <a:gd name="connsiteX82" fmla="*/ 1042697 w 1243505"/>
              <a:gd name="connsiteY82" fmla="*/ 905649 h 1243505"/>
              <a:gd name="connsiteX83" fmla="*/ 963237 w 1243505"/>
              <a:gd name="connsiteY83" fmla="*/ 852503 h 1243505"/>
              <a:gd name="connsiteX84" fmla="*/ 947241 w 1243505"/>
              <a:gd name="connsiteY84" fmla="*/ 855083 h 1243505"/>
              <a:gd name="connsiteX85" fmla="*/ 855914 w 1243505"/>
              <a:gd name="connsiteY85" fmla="*/ 946927 h 1243505"/>
              <a:gd name="connsiteX86" fmla="*/ 853850 w 1243505"/>
              <a:gd name="connsiteY86" fmla="*/ 966018 h 1243505"/>
              <a:gd name="connsiteX87" fmla="*/ 890484 w 1243505"/>
              <a:gd name="connsiteY87" fmla="*/ 1020711 h 1243505"/>
              <a:gd name="connsiteX88" fmla="*/ 925054 w 1243505"/>
              <a:gd name="connsiteY88" fmla="*/ 1093464 h 1243505"/>
              <a:gd name="connsiteX89" fmla="*/ 949821 w 1243505"/>
              <a:gd name="connsiteY89" fmla="*/ 1169313 h 1243505"/>
              <a:gd name="connsiteX90" fmla="*/ 943114 w 1243505"/>
              <a:gd name="connsiteY90" fmla="*/ 1185824 h 1243505"/>
              <a:gd name="connsiteX91" fmla="*/ 794512 w 1243505"/>
              <a:gd name="connsiteY91" fmla="*/ 1247226 h 1243505"/>
              <a:gd name="connsiteX92" fmla="*/ 779033 w 1243505"/>
              <a:gd name="connsiteY92" fmla="*/ 1241034 h 1243505"/>
              <a:gd name="connsiteX93" fmla="*/ 724855 w 1243505"/>
              <a:gd name="connsiteY93" fmla="*/ 1134226 h 1243505"/>
              <a:gd name="connsiteX94" fmla="*/ 718148 w 1243505"/>
              <a:gd name="connsiteY94" fmla="*/ 1105332 h 1243505"/>
              <a:gd name="connsiteX95" fmla="*/ 703184 w 1243505"/>
              <a:gd name="connsiteY95" fmla="*/ 1031031 h 1243505"/>
              <a:gd name="connsiteX96" fmla="*/ 686157 w 1243505"/>
              <a:gd name="connsiteY96" fmla="*/ 1016068 h 1243505"/>
              <a:gd name="connsiteX97" fmla="*/ 624240 w 1243505"/>
              <a:gd name="connsiteY97" fmla="*/ 791102 h 1243505"/>
              <a:gd name="connsiteX98" fmla="*/ 790900 w 1243505"/>
              <a:gd name="connsiteY98" fmla="*/ 623925 h 1243505"/>
              <a:gd name="connsiteX99" fmla="*/ 624240 w 1243505"/>
              <a:gd name="connsiteY99" fmla="*/ 458296 h 1243505"/>
              <a:gd name="connsiteX100" fmla="*/ 458095 w 1243505"/>
              <a:gd name="connsiteY100" fmla="*/ 624441 h 1243505"/>
              <a:gd name="connsiteX101" fmla="*/ 624240 w 1243505"/>
              <a:gd name="connsiteY101" fmla="*/ 791102 h 124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43505" h="1243505">
                <a:moveTo>
                  <a:pt x="686157" y="1016068"/>
                </a:moveTo>
                <a:cubicBezTo>
                  <a:pt x="644363" y="1024840"/>
                  <a:pt x="602053" y="1021743"/>
                  <a:pt x="560258" y="1016068"/>
                </a:cubicBezTo>
                <a:cubicBezTo>
                  <a:pt x="550455" y="1015036"/>
                  <a:pt x="547359" y="1018132"/>
                  <a:pt x="545811" y="1026903"/>
                </a:cubicBezTo>
                <a:cubicBezTo>
                  <a:pt x="542199" y="1047542"/>
                  <a:pt x="537039" y="1068181"/>
                  <a:pt x="533944" y="1088821"/>
                </a:cubicBezTo>
                <a:cubicBezTo>
                  <a:pt x="529816" y="1117715"/>
                  <a:pt x="519496" y="1144030"/>
                  <a:pt x="505565" y="1169829"/>
                </a:cubicBezTo>
                <a:cubicBezTo>
                  <a:pt x="492666" y="1192532"/>
                  <a:pt x="481314" y="1216267"/>
                  <a:pt x="469447" y="1240002"/>
                </a:cubicBezTo>
                <a:cubicBezTo>
                  <a:pt x="465835" y="1247741"/>
                  <a:pt x="461191" y="1249290"/>
                  <a:pt x="452935" y="1246710"/>
                </a:cubicBezTo>
                <a:cubicBezTo>
                  <a:pt x="401853" y="1231230"/>
                  <a:pt x="352836" y="1211107"/>
                  <a:pt x="305366" y="1185824"/>
                </a:cubicBezTo>
                <a:cubicBezTo>
                  <a:pt x="297110" y="1181696"/>
                  <a:pt x="295562" y="1177053"/>
                  <a:pt x="298142" y="1168281"/>
                </a:cubicBezTo>
                <a:cubicBezTo>
                  <a:pt x="310525" y="1132163"/>
                  <a:pt x="321877" y="1095528"/>
                  <a:pt x="333744" y="1059410"/>
                </a:cubicBezTo>
                <a:cubicBezTo>
                  <a:pt x="335808" y="1053734"/>
                  <a:pt x="338904" y="1048574"/>
                  <a:pt x="342000" y="1043415"/>
                </a:cubicBezTo>
                <a:cubicBezTo>
                  <a:pt x="360059" y="1016584"/>
                  <a:pt x="377602" y="989753"/>
                  <a:pt x="395662" y="962922"/>
                </a:cubicBezTo>
                <a:cubicBezTo>
                  <a:pt x="399790" y="956730"/>
                  <a:pt x="399790" y="952603"/>
                  <a:pt x="393598" y="947959"/>
                </a:cubicBezTo>
                <a:cubicBezTo>
                  <a:pt x="356963" y="921644"/>
                  <a:pt x="326005" y="889653"/>
                  <a:pt x="299174" y="853535"/>
                </a:cubicBezTo>
                <a:cubicBezTo>
                  <a:pt x="295046" y="847859"/>
                  <a:pt x="290918" y="847859"/>
                  <a:pt x="285243" y="851471"/>
                </a:cubicBezTo>
                <a:cubicBezTo>
                  <a:pt x="267183" y="863855"/>
                  <a:pt x="248092" y="875206"/>
                  <a:pt x="230549" y="888106"/>
                </a:cubicBezTo>
                <a:cubicBezTo>
                  <a:pt x="205782" y="906681"/>
                  <a:pt x="178435" y="918548"/>
                  <a:pt x="148509" y="926804"/>
                </a:cubicBezTo>
                <a:cubicBezTo>
                  <a:pt x="124774" y="933511"/>
                  <a:pt x="101555" y="941767"/>
                  <a:pt x="78852" y="949507"/>
                </a:cubicBezTo>
                <a:cubicBezTo>
                  <a:pt x="71112" y="952087"/>
                  <a:pt x="66468" y="950539"/>
                  <a:pt x="62340" y="942799"/>
                </a:cubicBezTo>
                <a:cubicBezTo>
                  <a:pt x="36541" y="895329"/>
                  <a:pt x="15902" y="845795"/>
                  <a:pt x="939" y="794198"/>
                </a:cubicBezTo>
                <a:cubicBezTo>
                  <a:pt x="-1125" y="786458"/>
                  <a:pt x="-93" y="782330"/>
                  <a:pt x="7131" y="778718"/>
                </a:cubicBezTo>
                <a:cubicBezTo>
                  <a:pt x="42733" y="760659"/>
                  <a:pt x="77820" y="741052"/>
                  <a:pt x="114454" y="725056"/>
                </a:cubicBezTo>
                <a:cubicBezTo>
                  <a:pt x="137673" y="714737"/>
                  <a:pt x="164504" y="714221"/>
                  <a:pt x="189787" y="708545"/>
                </a:cubicBezTo>
                <a:cubicBezTo>
                  <a:pt x="200106" y="705965"/>
                  <a:pt x="210942" y="704417"/>
                  <a:pt x="221261" y="702354"/>
                </a:cubicBezTo>
                <a:cubicBezTo>
                  <a:pt x="229001" y="700806"/>
                  <a:pt x="233129" y="698226"/>
                  <a:pt x="231581" y="688938"/>
                </a:cubicBezTo>
                <a:cubicBezTo>
                  <a:pt x="229001" y="669847"/>
                  <a:pt x="226937" y="650756"/>
                  <a:pt x="225905" y="631149"/>
                </a:cubicBezTo>
                <a:cubicBezTo>
                  <a:pt x="224873" y="606898"/>
                  <a:pt x="229517" y="583163"/>
                  <a:pt x="231581" y="559428"/>
                </a:cubicBezTo>
                <a:cubicBezTo>
                  <a:pt x="232613" y="549624"/>
                  <a:pt x="229001" y="546528"/>
                  <a:pt x="220745" y="544980"/>
                </a:cubicBezTo>
                <a:cubicBezTo>
                  <a:pt x="204750" y="542401"/>
                  <a:pt x="188755" y="537757"/>
                  <a:pt x="172760" y="535693"/>
                </a:cubicBezTo>
                <a:cubicBezTo>
                  <a:pt x="118582" y="530533"/>
                  <a:pt x="74208" y="502154"/>
                  <a:pt x="27770" y="478419"/>
                </a:cubicBezTo>
                <a:cubicBezTo>
                  <a:pt x="-2157" y="463456"/>
                  <a:pt x="-1125" y="463456"/>
                  <a:pt x="8163" y="431465"/>
                </a:cubicBezTo>
                <a:cubicBezTo>
                  <a:pt x="21062" y="387091"/>
                  <a:pt x="41701" y="345813"/>
                  <a:pt x="62340" y="305051"/>
                </a:cubicBezTo>
                <a:cubicBezTo>
                  <a:pt x="66468" y="296795"/>
                  <a:pt x="71112" y="295247"/>
                  <a:pt x="79884" y="297827"/>
                </a:cubicBezTo>
                <a:cubicBezTo>
                  <a:pt x="116002" y="310211"/>
                  <a:pt x="152636" y="321562"/>
                  <a:pt x="188755" y="333430"/>
                </a:cubicBezTo>
                <a:cubicBezTo>
                  <a:pt x="194430" y="335494"/>
                  <a:pt x="199590" y="338589"/>
                  <a:pt x="204750" y="341685"/>
                </a:cubicBezTo>
                <a:cubicBezTo>
                  <a:pt x="231581" y="359745"/>
                  <a:pt x="258412" y="377288"/>
                  <a:pt x="285243" y="395347"/>
                </a:cubicBezTo>
                <a:cubicBezTo>
                  <a:pt x="291434" y="399475"/>
                  <a:pt x="295562" y="399475"/>
                  <a:pt x="300206" y="393283"/>
                </a:cubicBezTo>
                <a:cubicBezTo>
                  <a:pt x="326521" y="357165"/>
                  <a:pt x="357479" y="326206"/>
                  <a:pt x="393598" y="299891"/>
                </a:cubicBezTo>
                <a:cubicBezTo>
                  <a:pt x="400305" y="294731"/>
                  <a:pt x="399790" y="290604"/>
                  <a:pt x="395662" y="283896"/>
                </a:cubicBezTo>
                <a:cubicBezTo>
                  <a:pt x="381214" y="263257"/>
                  <a:pt x="367799" y="241586"/>
                  <a:pt x="353352" y="220947"/>
                </a:cubicBezTo>
                <a:cubicBezTo>
                  <a:pt x="340452" y="202887"/>
                  <a:pt x="331681" y="183280"/>
                  <a:pt x="325489" y="162125"/>
                </a:cubicBezTo>
                <a:cubicBezTo>
                  <a:pt x="317749" y="135294"/>
                  <a:pt x="308978" y="108980"/>
                  <a:pt x="299690" y="82665"/>
                </a:cubicBezTo>
                <a:cubicBezTo>
                  <a:pt x="296078" y="72345"/>
                  <a:pt x="297626" y="66669"/>
                  <a:pt x="307946" y="61510"/>
                </a:cubicBezTo>
                <a:cubicBezTo>
                  <a:pt x="353867" y="37259"/>
                  <a:pt x="401853" y="17136"/>
                  <a:pt x="451903" y="2172"/>
                </a:cubicBezTo>
                <a:cubicBezTo>
                  <a:pt x="461191" y="-408"/>
                  <a:pt x="465835" y="624"/>
                  <a:pt x="470478" y="9396"/>
                </a:cubicBezTo>
                <a:cubicBezTo>
                  <a:pt x="487506" y="43451"/>
                  <a:pt x="505565" y="77505"/>
                  <a:pt x="522076" y="111559"/>
                </a:cubicBezTo>
                <a:cubicBezTo>
                  <a:pt x="531880" y="132199"/>
                  <a:pt x="532396" y="155934"/>
                  <a:pt x="537555" y="177605"/>
                </a:cubicBezTo>
                <a:cubicBezTo>
                  <a:pt x="541167" y="192568"/>
                  <a:pt x="543747" y="208047"/>
                  <a:pt x="546843" y="223011"/>
                </a:cubicBezTo>
                <a:cubicBezTo>
                  <a:pt x="548391" y="230234"/>
                  <a:pt x="550971" y="232814"/>
                  <a:pt x="559227" y="231782"/>
                </a:cubicBezTo>
                <a:cubicBezTo>
                  <a:pt x="602569" y="225590"/>
                  <a:pt x="645395" y="225074"/>
                  <a:pt x="688737" y="231782"/>
                </a:cubicBezTo>
                <a:cubicBezTo>
                  <a:pt x="699056" y="233330"/>
                  <a:pt x="702152" y="229718"/>
                  <a:pt x="704216" y="220431"/>
                </a:cubicBezTo>
                <a:cubicBezTo>
                  <a:pt x="707828" y="199276"/>
                  <a:pt x="713504" y="178636"/>
                  <a:pt x="716600" y="156966"/>
                </a:cubicBezTo>
                <a:cubicBezTo>
                  <a:pt x="720727" y="129103"/>
                  <a:pt x="730531" y="103820"/>
                  <a:pt x="743430" y="79569"/>
                </a:cubicBezTo>
                <a:cubicBezTo>
                  <a:pt x="756330" y="56350"/>
                  <a:pt x="768197" y="32099"/>
                  <a:pt x="780065" y="8364"/>
                </a:cubicBezTo>
                <a:cubicBezTo>
                  <a:pt x="784193" y="108"/>
                  <a:pt x="788320" y="-1440"/>
                  <a:pt x="797092" y="1140"/>
                </a:cubicBezTo>
                <a:cubicBezTo>
                  <a:pt x="848174" y="16620"/>
                  <a:pt x="897192" y="36743"/>
                  <a:pt x="944146" y="62542"/>
                </a:cubicBezTo>
                <a:cubicBezTo>
                  <a:pt x="951885" y="66669"/>
                  <a:pt x="953949" y="70797"/>
                  <a:pt x="950853" y="79053"/>
                </a:cubicBezTo>
                <a:cubicBezTo>
                  <a:pt x="938470" y="115687"/>
                  <a:pt x="927118" y="152838"/>
                  <a:pt x="914735" y="189472"/>
                </a:cubicBezTo>
                <a:cubicBezTo>
                  <a:pt x="912671" y="195148"/>
                  <a:pt x="909575" y="200308"/>
                  <a:pt x="906479" y="205467"/>
                </a:cubicBezTo>
                <a:cubicBezTo>
                  <a:pt x="888936" y="231782"/>
                  <a:pt x="871393" y="258613"/>
                  <a:pt x="853334" y="284928"/>
                </a:cubicBezTo>
                <a:cubicBezTo>
                  <a:pt x="848690" y="291635"/>
                  <a:pt x="849206" y="296279"/>
                  <a:pt x="855398" y="300923"/>
                </a:cubicBezTo>
                <a:cubicBezTo>
                  <a:pt x="891516" y="327238"/>
                  <a:pt x="922475" y="358713"/>
                  <a:pt x="948789" y="394315"/>
                </a:cubicBezTo>
                <a:cubicBezTo>
                  <a:pt x="953433" y="401023"/>
                  <a:pt x="957561" y="400507"/>
                  <a:pt x="963753" y="396379"/>
                </a:cubicBezTo>
                <a:cubicBezTo>
                  <a:pt x="981296" y="384511"/>
                  <a:pt x="999355" y="373676"/>
                  <a:pt x="1015866" y="360777"/>
                </a:cubicBezTo>
                <a:cubicBezTo>
                  <a:pt x="1041149" y="341685"/>
                  <a:pt x="1069528" y="329302"/>
                  <a:pt x="1099971" y="320530"/>
                </a:cubicBezTo>
                <a:cubicBezTo>
                  <a:pt x="1123190" y="314339"/>
                  <a:pt x="1145893" y="306083"/>
                  <a:pt x="1168596" y="298343"/>
                </a:cubicBezTo>
                <a:cubicBezTo>
                  <a:pt x="1177368" y="295247"/>
                  <a:pt x="1181495" y="297311"/>
                  <a:pt x="1186139" y="305567"/>
                </a:cubicBezTo>
                <a:cubicBezTo>
                  <a:pt x="1211422" y="352521"/>
                  <a:pt x="1232061" y="401539"/>
                  <a:pt x="1247024" y="453136"/>
                </a:cubicBezTo>
                <a:cubicBezTo>
                  <a:pt x="1249604" y="461392"/>
                  <a:pt x="1247540" y="465520"/>
                  <a:pt x="1240317" y="469648"/>
                </a:cubicBezTo>
                <a:cubicBezTo>
                  <a:pt x="1205230" y="487191"/>
                  <a:pt x="1171176" y="506282"/>
                  <a:pt x="1135573" y="522277"/>
                </a:cubicBezTo>
                <a:cubicBezTo>
                  <a:pt x="1111838" y="533113"/>
                  <a:pt x="1084492" y="533629"/>
                  <a:pt x="1059209" y="539821"/>
                </a:cubicBezTo>
                <a:cubicBezTo>
                  <a:pt x="1053017" y="541369"/>
                  <a:pt x="1046309" y="542401"/>
                  <a:pt x="1040117" y="543433"/>
                </a:cubicBezTo>
                <a:cubicBezTo>
                  <a:pt x="1015866" y="548592"/>
                  <a:pt x="1014318" y="548592"/>
                  <a:pt x="1017930" y="572843"/>
                </a:cubicBezTo>
                <a:cubicBezTo>
                  <a:pt x="1024122" y="611541"/>
                  <a:pt x="1021542" y="649724"/>
                  <a:pt x="1016383" y="688422"/>
                </a:cubicBezTo>
                <a:cubicBezTo>
                  <a:pt x="1014835" y="699258"/>
                  <a:pt x="1019478" y="701837"/>
                  <a:pt x="1028250" y="703386"/>
                </a:cubicBezTo>
                <a:cubicBezTo>
                  <a:pt x="1058177" y="709061"/>
                  <a:pt x="1088103" y="715253"/>
                  <a:pt x="1118030" y="720929"/>
                </a:cubicBezTo>
                <a:cubicBezTo>
                  <a:pt x="1126802" y="722477"/>
                  <a:pt x="1134541" y="725572"/>
                  <a:pt x="1142281" y="729184"/>
                </a:cubicBezTo>
                <a:cubicBezTo>
                  <a:pt x="1173756" y="745696"/>
                  <a:pt x="1205746" y="762207"/>
                  <a:pt x="1237737" y="777686"/>
                </a:cubicBezTo>
                <a:cubicBezTo>
                  <a:pt x="1247024" y="782330"/>
                  <a:pt x="1249604" y="786974"/>
                  <a:pt x="1246508" y="797809"/>
                </a:cubicBezTo>
                <a:cubicBezTo>
                  <a:pt x="1231545" y="847859"/>
                  <a:pt x="1211422" y="895329"/>
                  <a:pt x="1186655" y="941767"/>
                </a:cubicBezTo>
                <a:cubicBezTo>
                  <a:pt x="1182011" y="950539"/>
                  <a:pt x="1177368" y="953634"/>
                  <a:pt x="1167564" y="950023"/>
                </a:cubicBezTo>
                <a:cubicBezTo>
                  <a:pt x="1132477" y="938155"/>
                  <a:pt x="1097391" y="926804"/>
                  <a:pt x="1062304" y="915452"/>
                </a:cubicBezTo>
                <a:cubicBezTo>
                  <a:pt x="1055081" y="913388"/>
                  <a:pt x="1048889" y="909776"/>
                  <a:pt x="1042697" y="905649"/>
                </a:cubicBezTo>
                <a:cubicBezTo>
                  <a:pt x="1016383" y="888106"/>
                  <a:pt x="989552" y="870562"/>
                  <a:pt x="963237" y="852503"/>
                </a:cubicBezTo>
                <a:cubicBezTo>
                  <a:pt x="956529" y="847859"/>
                  <a:pt x="952401" y="848375"/>
                  <a:pt x="947241" y="855083"/>
                </a:cubicBezTo>
                <a:cubicBezTo>
                  <a:pt x="921443" y="890169"/>
                  <a:pt x="891000" y="921128"/>
                  <a:pt x="855914" y="946927"/>
                </a:cubicBezTo>
                <a:cubicBezTo>
                  <a:pt x="847658" y="953119"/>
                  <a:pt x="848174" y="958278"/>
                  <a:pt x="853850" y="966018"/>
                </a:cubicBezTo>
                <a:cubicBezTo>
                  <a:pt x="866749" y="984077"/>
                  <a:pt x="877584" y="1002652"/>
                  <a:pt x="890484" y="1020711"/>
                </a:cubicBezTo>
                <a:cubicBezTo>
                  <a:pt x="906479" y="1042899"/>
                  <a:pt x="917831" y="1067149"/>
                  <a:pt x="925054" y="1093464"/>
                </a:cubicBezTo>
                <a:cubicBezTo>
                  <a:pt x="932278" y="1119263"/>
                  <a:pt x="941050" y="1144030"/>
                  <a:pt x="949821" y="1169313"/>
                </a:cubicBezTo>
                <a:cubicBezTo>
                  <a:pt x="952401" y="1177053"/>
                  <a:pt x="950853" y="1181696"/>
                  <a:pt x="943114" y="1185824"/>
                </a:cubicBezTo>
                <a:cubicBezTo>
                  <a:pt x="895644" y="1211623"/>
                  <a:pt x="846110" y="1232262"/>
                  <a:pt x="794512" y="1247226"/>
                </a:cubicBezTo>
                <a:cubicBezTo>
                  <a:pt x="786773" y="1249290"/>
                  <a:pt x="782645" y="1248258"/>
                  <a:pt x="779033" y="1241034"/>
                </a:cubicBezTo>
                <a:cubicBezTo>
                  <a:pt x="760974" y="1205432"/>
                  <a:pt x="742399" y="1169829"/>
                  <a:pt x="724855" y="1134226"/>
                </a:cubicBezTo>
                <a:cubicBezTo>
                  <a:pt x="720211" y="1125455"/>
                  <a:pt x="720211" y="1115136"/>
                  <a:pt x="718148" y="1105332"/>
                </a:cubicBezTo>
                <a:cubicBezTo>
                  <a:pt x="712988" y="1080565"/>
                  <a:pt x="708344" y="1055798"/>
                  <a:pt x="703184" y="1031031"/>
                </a:cubicBezTo>
                <a:cubicBezTo>
                  <a:pt x="700604" y="1015552"/>
                  <a:pt x="701120" y="1015552"/>
                  <a:pt x="686157" y="1016068"/>
                </a:cubicBezTo>
                <a:close/>
                <a:moveTo>
                  <a:pt x="624240" y="791102"/>
                </a:moveTo>
                <a:cubicBezTo>
                  <a:pt x="720211" y="788522"/>
                  <a:pt x="791416" y="716801"/>
                  <a:pt x="790900" y="623925"/>
                </a:cubicBezTo>
                <a:cubicBezTo>
                  <a:pt x="790384" y="528985"/>
                  <a:pt x="717632" y="457780"/>
                  <a:pt x="624240" y="458296"/>
                </a:cubicBezTo>
                <a:cubicBezTo>
                  <a:pt x="530332" y="458296"/>
                  <a:pt x="458095" y="530533"/>
                  <a:pt x="458095" y="624441"/>
                </a:cubicBezTo>
                <a:cubicBezTo>
                  <a:pt x="458095" y="718349"/>
                  <a:pt x="530848" y="788522"/>
                  <a:pt x="624240" y="791102"/>
                </a:cubicBezTo>
                <a:close/>
              </a:path>
            </a:pathLst>
          </a:custGeom>
          <a:solidFill>
            <a:schemeClr val="bg1">
              <a:alpha val="5000"/>
            </a:schemeClr>
          </a:solidFill>
          <a:ln w="5155" cap="flat">
            <a:noFill/>
            <a:prstDash val="solid"/>
            <a:miter/>
          </a:ln>
        </p:spPr>
        <p:txBody>
          <a:bodyPr rtlCol="0" anchor="ctr"/>
          <a:lstStyle/>
          <a:p>
            <a:endParaRPr lang="en-US"/>
          </a:p>
        </p:txBody>
      </p:sp>
    </p:spTree>
    <p:extLst>
      <p:ext uri="{BB962C8B-B14F-4D97-AF65-F5344CB8AC3E}">
        <p14:creationId xmlns:p14="http://schemas.microsoft.com/office/powerpoint/2010/main" xmlns="" val="23208398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Image slide layout">
    <p:spTree>
      <p:nvGrpSpPr>
        <p:cNvPr id="1" name=""/>
        <p:cNvGrpSpPr/>
        <p:nvPr/>
      </p:nvGrpSpPr>
      <p:grpSpPr>
        <a:xfrm>
          <a:off x="0" y="0"/>
          <a:ext cx="0" cy="0"/>
          <a:chOff x="0" y="0"/>
          <a:chExt cx="0" cy="0"/>
        </a:xfrm>
      </p:grpSpPr>
      <p:sp>
        <p:nvSpPr>
          <p:cNvPr id="3" name="그림 개체 틀 2">
            <a:extLst>
              <a:ext uri="{FF2B5EF4-FFF2-40B4-BE49-F238E27FC236}">
                <a16:creationId xmlns="" xmlns:a16="http://schemas.microsoft.com/office/drawing/2014/main" id="{4E22717C-9F52-4A37-85B9-FD48F3E55AAC}"/>
              </a:ext>
            </a:extLst>
          </p:cNvPr>
          <p:cNvSpPr>
            <a:spLocks noGrp="1"/>
          </p:cNvSpPr>
          <p:nvPr>
            <p:ph type="pic" sz="quarter" idx="14" hasCustomPrompt="1"/>
          </p:nvPr>
        </p:nvSpPr>
        <p:spPr>
          <a:xfrm>
            <a:off x="0" y="-1"/>
            <a:ext cx="12192000" cy="3838575"/>
          </a:xfrm>
          <a:prstGeom prst="rect">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ko-KR" altLang="en-US" sz="1600" dirty="0">
                <a:solidFill>
                  <a:schemeClr val="tx1">
                    <a:lumMod val="75000"/>
                    <a:lumOff val="25000"/>
                  </a:schemeClr>
                </a:solidFill>
              </a:defRPr>
            </a:lvl1pPr>
          </a:lstStyle>
          <a:p>
            <a:pPr marL="0" lvl="0" algn="ctr"/>
            <a:r>
              <a:rPr lang="en-US" altLang="ko-KR" dirty="0"/>
              <a:t>Place Your Picture Here and send to back</a:t>
            </a:r>
            <a:endParaRPr lang="ko-KR" altLang="en-US" dirty="0"/>
          </a:p>
        </p:txBody>
      </p:sp>
      <p:sp>
        <p:nvSpPr>
          <p:cNvPr id="2" name="Rectangle 1">
            <a:extLst>
              <a:ext uri="{FF2B5EF4-FFF2-40B4-BE49-F238E27FC236}">
                <a16:creationId xmlns="" xmlns:a16="http://schemas.microsoft.com/office/drawing/2014/main" id="{E666B193-49A3-4956-A9EF-296EF16EA757}"/>
              </a:ext>
            </a:extLst>
          </p:cNvPr>
          <p:cNvSpPr/>
          <p:nvPr userDrawn="1"/>
        </p:nvSpPr>
        <p:spPr>
          <a:xfrm>
            <a:off x="0" y="3810000"/>
            <a:ext cx="12192000" cy="304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0447587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Image slide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971424D9-1201-489D-8759-802BEB428968}"/>
              </a:ext>
            </a:extLst>
          </p:cNvPr>
          <p:cNvSpPr/>
          <p:nvPr userDrawn="1"/>
        </p:nvSpPr>
        <p:spPr>
          <a:xfrm>
            <a:off x="808468" y="3753255"/>
            <a:ext cx="3143250" cy="200490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xmlns="" id="{BF0AA1C5-BCBE-4E2F-A961-AB73B3335AEC}"/>
              </a:ext>
            </a:extLst>
          </p:cNvPr>
          <p:cNvSpPr/>
          <p:nvPr userDrawn="1"/>
        </p:nvSpPr>
        <p:spPr>
          <a:xfrm>
            <a:off x="0" y="0"/>
            <a:ext cx="12192000" cy="37532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xmlns="" id="{9AA3D867-D133-48FC-B3C8-A5F667B90D58}"/>
              </a:ext>
            </a:extLst>
          </p:cNvPr>
          <p:cNvSpPr/>
          <p:nvPr userDrawn="1"/>
        </p:nvSpPr>
        <p:spPr>
          <a:xfrm>
            <a:off x="819150" y="1762124"/>
            <a:ext cx="3143250" cy="1991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그림 개체 틀 2">
            <a:extLst>
              <a:ext uri="{FF2B5EF4-FFF2-40B4-BE49-F238E27FC236}">
                <a16:creationId xmlns:a16="http://schemas.microsoft.com/office/drawing/2014/main" xmlns="" id="{4E22717C-9F52-4A37-85B9-FD48F3E55AAC}"/>
              </a:ext>
            </a:extLst>
          </p:cNvPr>
          <p:cNvSpPr>
            <a:spLocks noGrp="1"/>
          </p:cNvSpPr>
          <p:nvPr>
            <p:ph type="pic" sz="quarter" idx="14" hasCustomPrompt="1"/>
          </p:nvPr>
        </p:nvSpPr>
        <p:spPr>
          <a:xfrm>
            <a:off x="902288" y="1883517"/>
            <a:ext cx="2955610" cy="3753256"/>
          </a:xfrm>
          <a:prstGeom prst="rect">
            <a:avLst/>
          </a:prstGeom>
          <a:solidFill>
            <a:schemeClr val="bg1">
              <a:lumMod val="95000"/>
            </a:schemeClr>
          </a:solidFill>
          <a:ln w="12700">
            <a:gradFill>
              <a:gsLst>
                <a:gs pos="0">
                  <a:schemeClr val="bg1">
                    <a:alpha val="59000"/>
                  </a:schemeClr>
                </a:gs>
                <a:gs pos="100000">
                  <a:schemeClr val="bg1">
                    <a:alpha val="17000"/>
                  </a:schemeClr>
                </a:gs>
              </a:gsLst>
              <a:lin ang="78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ko-KR" altLang="en-US" sz="1400" dirty="0">
                <a:solidFill>
                  <a:schemeClr val="tx1">
                    <a:lumMod val="75000"/>
                    <a:lumOff val="25000"/>
                  </a:schemeClr>
                </a:solidFill>
              </a:defRPr>
            </a:lvl1pPr>
          </a:lstStyle>
          <a:p>
            <a:pPr marL="0" lvl="0" algn="ctr"/>
            <a:r>
              <a:rPr lang="en-US" altLang="ko-KR" dirty="0"/>
              <a:t>Place Your Picture Here</a:t>
            </a:r>
            <a:endParaRPr lang="ko-KR" altLang="en-US" dirty="0"/>
          </a:p>
        </p:txBody>
      </p:sp>
      <p:sp>
        <p:nvSpPr>
          <p:cNvPr id="4" name="Text Placeholder 9">
            <a:extLst>
              <a:ext uri="{FF2B5EF4-FFF2-40B4-BE49-F238E27FC236}">
                <a16:creationId xmlns:a16="http://schemas.microsoft.com/office/drawing/2014/main" xmlns="" id="{252358FC-753C-4A29-8F87-6685EF055F3F}"/>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xmlns="" val="2074773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solidFill>
          <a:schemeClr val="accent6"/>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 xmlns:a16="http://schemas.microsoft.com/office/drawing/2014/main" id="{10811BDD-858E-4663-871A-2B293641141B}"/>
              </a:ext>
            </a:extLst>
          </p:cNvPr>
          <p:cNvGrpSpPr/>
          <p:nvPr/>
        </p:nvGrpSpPr>
        <p:grpSpPr>
          <a:xfrm rot="12366785">
            <a:off x="10129411" y="5122363"/>
            <a:ext cx="1606966" cy="1446929"/>
            <a:chOff x="6486650" y="2648852"/>
            <a:chExt cx="2745260" cy="2471860"/>
          </a:xfrm>
          <a:solidFill>
            <a:schemeClr val="bg1">
              <a:alpha val="5000"/>
            </a:schemeClr>
          </a:solidFill>
        </p:grpSpPr>
        <p:sp>
          <p:nvSpPr>
            <p:cNvPr id="38" name="Freeform: Shape 37">
              <a:extLst>
                <a:ext uri="{FF2B5EF4-FFF2-40B4-BE49-F238E27FC236}">
                  <a16:creationId xmlns="" xmlns:a16="http://schemas.microsoft.com/office/drawing/2014/main" id="{5228A7DD-C11F-4B4E-AF2C-CE54F2008B9B}"/>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39" name="Group 38">
              <a:extLst>
                <a:ext uri="{FF2B5EF4-FFF2-40B4-BE49-F238E27FC236}">
                  <a16:creationId xmlns="" xmlns:a16="http://schemas.microsoft.com/office/drawing/2014/main" id="{4EBFD568-8E6E-401C-AE55-F36A046BAF38}"/>
                </a:ext>
              </a:extLst>
            </p:cNvPr>
            <p:cNvGrpSpPr/>
            <p:nvPr/>
          </p:nvGrpSpPr>
          <p:grpSpPr>
            <a:xfrm>
              <a:off x="7392963" y="2648852"/>
              <a:ext cx="1838947" cy="1835405"/>
              <a:chOff x="7167947" y="1624190"/>
              <a:chExt cx="2677922" cy="2672763"/>
            </a:xfrm>
            <a:grpFill/>
          </p:grpSpPr>
          <p:sp>
            <p:nvSpPr>
              <p:cNvPr id="40" name="Freeform: Shape 39">
                <a:extLst>
                  <a:ext uri="{FF2B5EF4-FFF2-40B4-BE49-F238E27FC236}">
                    <a16:creationId xmlns="" xmlns:a16="http://schemas.microsoft.com/office/drawing/2014/main" id="{9F4DA946-3FFE-44A8-9614-341AEDEEE4EB}"/>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E9B41061-E576-4CF5-9B7C-FC1E177299A2}"/>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4" name="Freeform: Shape 3">
            <a:extLst>
              <a:ext uri="{FF2B5EF4-FFF2-40B4-BE49-F238E27FC236}">
                <a16:creationId xmlns="" xmlns:a16="http://schemas.microsoft.com/office/drawing/2014/main" id="{4C2D19A9-E706-4355-967B-37AED5F69B20}"/>
              </a:ext>
            </a:extLst>
          </p:cNvPr>
          <p:cNvSpPr/>
          <p:nvPr/>
        </p:nvSpPr>
        <p:spPr>
          <a:xfrm>
            <a:off x="10132589" y="4237994"/>
            <a:ext cx="577306" cy="577307"/>
          </a:xfrm>
          <a:custGeom>
            <a:avLst/>
            <a:gdLst>
              <a:gd name="connsiteX0" fmla="*/ 686157 w 1243505"/>
              <a:gd name="connsiteY0" fmla="*/ 1016068 h 1243505"/>
              <a:gd name="connsiteX1" fmla="*/ 560258 w 1243505"/>
              <a:gd name="connsiteY1" fmla="*/ 1016068 h 1243505"/>
              <a:gd name="connsiteX2" fmla="*/ 545811 w 1243505"/>
              <a:gd name="connsiteY2" fmla="*/ 1026903 h 1243505"/>
              <a:gd name="connsiteX3" fmla="*/ 533944 w 1243505"/>
              <a:gd name="connsiteY3" fmla="*/ 1088821 h 1243505"/>
              <a:gd name="connsiteX4" fmla="*/ 505565 w 1243505"/>
              <a:gd name="connsiteY4" fmla="*/ 1169829 h 1243505"/>
              <a:gd name="connsiteX5" fmla="*/ 469447 w 1243505"/>
              <a:gd name="connsiteY5" fmla="*/ 1240002 h 1243505"/>
              <a:gd name="connsiteX6" fmla="*/ 452935 w 1243505"/>
              <a:gd name="connsiteY6" fmla="*/ 1246710 h 1243505"/>
              <a:gd name="connsiteX7" fmla="*/ 305366 w 1243505"/>
              <a:gd name="connsiteY7" fmla="*/ 1185824 h 1243505"/>
              <a:gd name="connsiteX8" fmla="*/ 298142 w 1243505"/>
              <a:gd name="connsiteY8" fmla="*/ 1168281 h 1243505"/>
              <a:gd name="connsiteX9" fmla="*/ 333744 w 1243505"/>
              <a:gd name="connsiteY9" fmla="*/ 1059410 h 1243505"/>
              <a:gd name="connsiteX10" fmla="*/ 342000 w 1243505"/>
              <a:gd name="connsiteY10" fmla="*/ 1043415 h 1243505"/>
              <a:gd name="connsiteX11" fmla="*/ 395662 w 1243505"/>
              <a:gd name="connsiteY11" fmla="*/ 962922 h 1243505"/>
              <a:gd name="connsiteX12" fmla="*/ 393598 w 1243505"/>
              <a:gd name="connsiteY12" fmla="*/ 947959 h 1243505"/>
              <a:gd name="connsiteX13" fmla="*/ 299174 w 1243505"/>
              <a:gd name="connsiteY13" fmla="*/ 853535 h 1243505"/>
              <a:gd name="connsiteX14" fmla="*/ 285243 w 1243505"/>
              <a:gd name="connsiteY14" fmla="*/ 851471 h 1243505"/>
              <a:gd name="connsiteX15" fmla="*/ 230549 w 1243505"/>
              <a:gd name="connsiteY15" fmla="*/ 888106 h 1243505"/>
              <a:gd name="connsiteX16" fmla="*/ 148509 w 1243505"/>
              <a:gd name="connsiteY16" fmla="*/ 926804 h 1243505"/>
              <a:gd name="connsiteX17" fmla="*/ 78852 w 1243505"/>
              <a:gd name="connsiteY17" fmla="*/ 949507 h 1243505"/>
              <a:gd name="connsiteX18" fmla="*/ 62340 w 1243505"/>
              <a:gd name="connsiteY18" fmla="*/ 942799 h 1243505"/>
              <a:gd name="connsiteX19" fmla="*/ 939 w 1243505"/>
              <a:gd name="connsiteY19" fmla="*/ 794198 h 1243505"/>
              <a:gd name="connsiteX20" fmla="*/ 7131 w 1243505"/>
              <a:gd name="connsiteY20" fmla="*/ 778718 h 1243505"/>
              <a:gd name="connsiteX21" fmla="*/ 114454 w 1243505"/>
              <a:gd name="connsiteY21" fmla="*/ 725056 h 1243505"/>
              <a:gd name="connsiteX22" fmla="*/ 189787 w 1243505"/>
              <a:gd name="connsiteY22" fmla="*/ 708545 h 1243505"/>
              <a:gd name="connsiteX23" fmla="*/ 221261 w 1243505"/>
              <a:gd name="connsiteY23" fmla="*/ 702354 h 1243505"/>
              <a:gd name="connsiteX24" fmla="*/ 231581 w 1243505"/>
              <a:gd name="connsiteY24" fmla="*/ 688938 h 1243505"/>
              <a:gd name="connsiteX25" fmla="*/ 225905 w 1243505"/>
              <a:gd name="connsiteY25" fmla="*/ 631149 h 1243505"/>
              <a:gd name="connsiteX26" fmla="*/ 231581 w 1243505"/>
              <a:gd name="connsiteY26" fmla="*/ 559428 h 1243505"/>
              <a:gd name="connsiteX27" fmla="*/ 220745 w 1243505"/>
              <a:gd name="connsiteY27" fmla="*/ 544980 h 1243505"/>
              <a:gd name="connsiteX28" fmla="*/ 172760 w 1243505"/>
              <a:gd name="connsiteY28" fmla="*/ 535693 h 1243505"/>
              <a:gd name="connsiteX29" fmla="*/ 27770 w 1243505"/>
              <a:gd name="connsiteY29" fmla="*/ 478419 h 1243505"/>
              <a:gd name="connsiteX30" fmla="*/ 8163 w 1243505"/>
              <a:gd name="connsiteY30" fmla="*/ 431465 h 1243505"/>
              <a:gd name="connsiteX31" fmla="*/ 62340 w 1243505"/>
              <a:gd name="connsiteY31" fmla="*/ 305051 h 1243505"/>
              <a:gd name="connsiteX32" fmla="*/ 79884 w 1243505"/>
              <a:gd name="connsiteY32" fmla="*/ 297827 h 1243505"/>
              <a:gd name="connsiteX33" fmla="*/ 188755 w 1243505"/>
              <a:gd name="connsiteY33" fmla="*/ 333430 h 1243505"/>
              <a:gd name="connsiteX34" fmla="*/ 204750 w 1243505"/>
              <a:gd name="connsiteY34" fmla="*/ 341685 h 1243505"/>
              <a:gd name="connsiteX35" fmla="*/ 285243 w 1243505"/>
              <a:gd name="connsiteY35" fmla="*/ 395347 h 1243505"/>
              <a:gd name="connsiteX36" fmla="*/ 300206 w 1243505"/>
              <a:gd name="connsiteY36" fmla="*/ 393283 h 1243505"/>
              <a:gd name="connsiteX37" fmla="*/ 393598 w 1243505"/>
              <a:gd name="connsiteY37" fmla="*/ 299891 h 1243505"/>
              <a:gd name="connsiteX38" fmla="*/ 395662 w 1243505"/>
              <a:gd name="connsiteY38" fmla="*/ 283896 h 1243505"/>
              <a:gd name="connsiteX39" fmla="*/ 353352 w 1243505"/>
              <a:gd name="connsiteY39" fmla="*/ 220947 h 1243505"/>
              <a:gd name="connsiteX40" fmla="*/ 325489 w 1243505"/>
              <a:gd name="connsiteY40" fmla="*/ 162125 h 1243505"/>
              <a:gd name="connsiteX41" fmla="*/ 299690 w 1243505"/>
              <a:gd name="connsiteY41" fmla="*/ 82665 h 1243505"/>
              <a:gd name="connsiteX42" fmla="*/ 307946 w 1243505"/>
              <a:gd name="connsiteY42" fmla="*/ 61510 h 1243505"/>
              <a:gd name="connsiteX43" fmla="*/ 451903 w 1243505"/>
              <a:gd name="connsiteY43" fmla="*/ 2172 h 1243505"/>
              <a:gd name="connsiteX44" fmla="*/ 470478 w 1243505"/>
              <a:gd name="connsiteY44" fmla="*/ 9396 h 1243505"/>
              <a:gd name="connsiteX45" fmla="*/ 522076 w 1243505"/>
              <a:gd name="connsiteY45" fmla="*/ 111559 h 1243505"/>
              <a:gd name="connsiteX46" fmla="*/ 537555 w 1243505"/>
              <a:gd name="connsiteY46" fmla="*/ 177605 h 1243505"/>
              <a:gd name="connsiteX47" fmla="*/ 546843 w 1243505"/>
              <a:gd name="connsiteY47" fmla="*/ 223011 h 1243505"/>
              <a:gd name="connsiteX48" fmla="*/ 559227 w 1243505"/>
              <a:gd name="connsiteY48" fmla="*/ 231782 h 1243505"/>
              <a:gd name="connsiteX49" fmla="*/ 688737 w 1243505"/>
              <a:gd name="connsiteY49" fmla="*/ 231782 h 1243505"/>
              <a:gd name="connsiteX50" fmla="*/ 704216 w 1243505"/>
              <a:gd name="connsiteY50" fmla="*/ 220431 h 1243505"/>
              <a:gd name="connsiteX51" fmla="*/ 716600 w 1243505"/>
              <a:gd name="connsiteY51" fmla="*/ 156966 h 1243505"/>
              <a:gd name="connsiteX52" fmla="*/ 743430 w 1243505"/>
              <a:gd name="connsiteY52" fmla="*/ 79569 h 1243505"/>
              <a:gd name="connsiteX53" fmla="*/ 780065 w 1243505"/>
              <a:gd name="connsiteY53" fmla="*/ 8364 h 1243505"/>
              <a:gd name="connsiteX54" fmla="*/ 797092 w 1243505"/>
              <a:gd name="connsiteY54" fmla="*/ 1140 h 1243505"/>
              <a:gd name="connsiteX55" fmla="*/ 944146 w 1243505"/>
              <a:gd name="connsiteY55" fmla="*/ 62542 h 1243505"/>
              <a:gd name="connsiteX56" fmla="*/ 950853 w 1243505"/>
              <a:gd name="connsiteY56" fmla="*/ 79053 h 1243505"/>
              <a:gd name="connsiteX57" fmla="*/ 914735 w 1243505"/>
              <a:gd name="connsiteY57" fmla="*/ 189472 h 1243505"/>
              <a:gd name="connsiteX58" fmla="*/ 906479 w 1243505"/>
              <a:gd name="connsiteY58" fmla="*/ 205467 h 1243505"/>
              <a:gd name="connsiteX59" fmla="*/ 853334 w 1243505"/>
              <a:gd name="connsiteY59" fmla="*/ 284928 h 1243505"/>
              <a:gd name="connsiteX60" fmla="*/ 855398 w 1243505"/>
              <a:gd name="connsiteY60" fmla="*/ 300923 h 1243505"/>
              <a:gd name="connsiteX61" fmla="*/ 948789 w 1243505"/>
              <a:gd name="connsiteY61" fmla="*/ 394315 h 1243505"/>
              <a:gd name="connsiteX62" fmla="*/ 963753 w 1243505"/>
              <a:gd name="connsiteY62" fmla="*/ 396379 h 1243505"/>
              <a:gd name="connsiteX63" fmla="*/ 1015866 w 1243505"/>
              <a:gd name="connsiteY63" fmla="*/ 360777 h 1243505"/>
              <a:gd name="connsiteX64" fmla="*/ 1099971 w 1243505"/>
              <a:gd name="connsiteY64" fmla="*/ 320530 h 1243505"/>
              <a:gd name="connsiteX65" fmla="*/ 1168596 w 1243505"/>
              <a:gd name="connsiteY65" fmla="*/ 298343 h 1243505"/>
              <a:gd name="connsiteX66" fmla="*/ 1186139 w 1243505"/>
              <a:gd name="connsiteY66" fmla="*/ 305567 h 1243505"/>
              <a:gd name="connsiteX67" fmla="*/ 1247024 w 1243505"/>
              <a:gd name="connsiteY67" fmla="*/ 453136 h 1243505"/>
              <a:gd name="connsiteX68" fmla="*/ 1240317 w 1243505"/>
              <a:gd name="connsiteY68" fmla="*/ 469648 h 1243505"/>
              <a:gd name="connsiteX69" fmla="*/ 1135573 w 1243505"/>
              <a:gd name="connsiteY69" fmla="*/ 522277 h 1243505"/>
              <a:gd name="connsiteX70" fmla="*/ 1059209 w 1243505"/>
              <a:gd name="connsiteY70" fmla="*/ 539821 h 1243505"/>
              <a:gd name="connsiteX71" fmla="*/ 1040117 w 1243505"/>
              <a:gd name="connsiteY71" fmla="*/ 543433 h 1243505"/>
              <a:gd name="connsiteX72" fmla="*/ 1017930 w 1243505"/>
              <a:gd name="connsiteY72" fmla="*/ 572843 h 1243505"/>
              <a:gd name="connsiteX73" fmla="*/ 1016383 w 1243505"/>
              <a:gd name="connsiteY73" fmla="*/ 688422 h 1243505"/>
              <a:gd name="connsiteX74" fmla="*/ 1028250 w 1243505"/>
              <a:gd name="connsiteY74" fmla="*/ 703386 h 1243505"/>
              <a:gd name="connsiteX75" fmla="*/ 1118030 w 1243505"/>
              <a:gd name="connsiteY75" fmla="*/ 720929 h 1243505"/>
              <a:gd name="connsiteX76" fmla="*/ 1142281 w 1243505"/>
              <a:gd name="connsiteY76" fmla="*/ 729184 h 1243505"/>
              <a:gd name="connsiteX77" fmla="*/ 1237737 w 1243505"/>
              <a:gd name="connsiteY77" fmla="*/ 777686 h 1243505"/>
              <a:gd name="connsiteX78" fmla="*/ 1246508 w 1243505"/>
              <a:gd name="connsiteY78" fmla="*/ 797809 h 1243505"/>
              <a:gd name="connsiteX79" fmla="*/ 1186655 w 1243505"/>
              <a:gd name="connsiteY79" fmla="*/ 941767 h 1243505"/>
              <a:gd name="connsiteX80" fmla="*/ 1167564 w 1243505"/>
              <a:gd name="connsiteY80" fmla="*/ 950023 h 1243505"/>
              <a:gd name="connsiteX81" fmla="*/ 1062304 w 1243505"/>
              <a:gd name="connsiteY81" fmla="*/ 915452 h 1243505"/>
              <a:gd name="connsiteX82" fmla="*/ 1042697 w 1243505"/>
              <a:gd name="connsiteY82" fmla="*/ 905649 h 1243505"/>
              <a:gd name="connsiteX83" fmla="*/ 963237 w 1243505"/>
              <a:gd name="connsiteY83" fmla="*/ 852503 h 1243505"/>
              <a:gd name="connsiteX84" fmla="*/ 947241 w 1243505"/>
              <a:gd name="connsiteY84" fmla="*/ 855083 h 1243505"/>
              <a:gd name="connsiteX85" fmla="*/ 855914 w 1243505"/>
              <a:gd name="connsiteY85" fmla="*/ 946927 h 1243505"/>
              <a:gd name="connsiteX86" fmla="*/ 853850 w 1243505"/>
              <a:gd name="connsiteY86" fmla="*/ 966018 h 1243505"/>
              <a:gd name="connsiteX87" fmla="*/ 890484 w 1243505"/>
              <a:gd name="connsiteY87" fmla="*/ 1020711 h 1243505"/>
              <a:gd name="connsiteX88" fmla="*/ 925054 w 1243505"/>
              <a:gd name="connsiteY88" fmla="*/ 1093464 h 1243505"/>
              <a:gd name="connsiteX89" fmla="*/ 949821 w 1243505"/>
              <a:gd name="connsiteY89" fmla="*/ 1169313 h 1243505"/>
              <a:gd name="connsiteX90" fmla="*/ 943114 w 1243505"/>
              <a:gd name="connsiteY90" fmla="*/ 1185824 h 1243505"/>
              <a:gd name="connsiteX91" fmla="*/ 794512 w 1243505"/>
              <a:gd name="connsiteY91" fmla="*/ 1247226 h 1243505"/>
              <a:gd name="connsiteX92" fmla="*/ 779033 w 1243505"/>
              <a:gd name="connsiteY92" fmla="*/ 1241034 h 1243505"/>
              <a:gd name="connsiteX93" fmla="*/ 724855 w 1243505"/>
              <a:gd name="connsiteY93" fmla="*/ 1134226 h 1243505"/>
              <a:gd name="connsiteX94" fmla="*/ 718148 w 1243505"/>
              <a:gd name="connsiteY94" fmla="*/ 1105332 h 1243505"/>
              <a:gd name="connsiteX95" fmla="*/ 703184 w 1243505"/>
              <a:gd name="connsiteY95" fmla="*/ 1031031 h 1243505"/>
              <a:gd name="connsiteX96" fmla="*/ 686157 w 1243505"/>
              <a:gd name="connsiteY96" fmla="*/ 1016068 h 1243505"/>
              <a:gd name="connsiteX97" fmla="*/ 624240 w 1243505"/>
              <a:gd name="connsiteY97" fmla="*/ 791102 h 1243505"/>
              <a:gd name="connsiteX98" fmla="*/ 790900 w 1243505"/>
              <a:gd name="connsiteY98" fmla="*/ 623925 h 1243505"/>
              <a:gd name="connsiteX99" fmla="*/ 624240 w 1243505"/>
              <a:gd name="connsiteY99" fmla="*/ 458296 h 1243505"/>
              <a:gd name="connsiteX100" fmla="*/ 458095 w 1243505"/>
              <a:gd name="connsiteY100" fmla="*/ 624441 h 1243505"/>
              <a:gd name="connsiteX101" fmla="*/ 624240 w 1243505"/>
              <a:gd name="connsiteY101" fmla="*/ 791102 h 124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43505" h="1243505">
                <a:moveTo>
                  <a:pt x="686157" y="1016068"/>
                </a:moveTo>
                <a:cubicBezTo>
                  <a:pt x="644363" y="1024840"/>
                  <a:pt x="602053" y="1021743"/>
                  <a:pt x="560258" y="1016068"/>
                </a:cubicBezTo>
                <a:cubicBezTo>
                  <a:pt x="550455" y="1015036"/>
                  <a:pt x="547359" y="1018132"/>
                  <a:pt x="545811" y="1026903"/>
                </a:cubicBezTo>
                <a:cubicBezTo>
                  <a:pt x="542199" y="1047542"/>
                  <a:pt x="537039" y="1068181"/>
                  <a:pt x="533944" y="1088821"/>
                </a:cubicBezTo>
                <a:cubicBezTo>
                  <a:pt x="529816" y="1117715"/>
                  <a:pt x="519496" y="1144030"/>
                  <a:pt x="505565" y="1169829"/>
                </a:cubicBezTo>
                <a:cubicBezTo>
                  <a:pt x="492666" y="1192532"/>
                  <a:pt x="481314" y="1216267"/>
                  <a:pt x="469447" y="1240002"/>
                </a:cubicBezTo>
                <a:cubicBezTo>
                  <a:pt x="465835" y="1247741"/>
                  <a:pt x="461191" y="1249290"/>
                  <a:pt x="452935" y="1246710"/>
                </a:cubicBezTo>
                <a:cubicBezTo>
                  <a:pt x="401853" y="1231230"/>
                  <a:pt x="352836" y="1211107"/>
                  <a:pt x="305366" y="1185824"/>
                </a:cubicBezTo>
                <a:cubicBezTo>
                  <a:pt x="297110" y="1181696"/>
                  <a:pt x="295562" y="1177053"/>
                  <a:pt x="298142" y="1168281"/>
                </a:cubicBezTo>
                <a:cubicBezTo>
                  <a:pt x="310525" y="1132163"/>
                  <a:pt x="321877" y="1095528"/>
                  <a:pt x="333744" y="1059410"/>
                </a:cubicBezTo>
                <a:cubicBezTo>
                  <a:pt x="335808" y="1053734"/>
                  <a:pt x="338904" y="1048574"/>
                  <a:pt x="342000" y="1043415"/>
                </a:cubicBezTo>
                <a:cubicBezTo>
                  <a:pt x="360059" y="1016584"/>
                  <a:pt x="377602" y="989753"/>
                  <a:pt x="395662" y="962922"/>
                </a:cubicBezTo>
                <a:cubicBezTo>
                  <a:pt x="399790" y="956730"/>
                  <a:pt x="399790" y="952603"/>
                  <a:pt x="393598" y="947959"/>
                </a:cubicBezTo>
                <a:cubicBezTo>
                  <a:pt x="356963" y="921644"/>
                  <a:pt x="326005" y="889653"/>
                  <a:pt x="299174" y="853535"/>
                </a:cubicBezTo>
                <a:cubicBezTo>
                  <a:pt x="295046" y="847859"/>
                  <a:pt x="290918" y="847859"/>
                  <a:pt x="285243" y="851471"/>
                </a:cubicBezTo>
                <a:cubicBezTo>
                  <a:pt x="267183" y="863855"/>
                  <a:pt x="248092" y="875206"/>
                  <a:pt x="230549" y="888106"/>
                </a:cubicBezTo>
                <a:cubicBezTo>
                  <a:pt x="205782" y="906681"/>
                  <a:pt x="178435" y="918548"/>
                  <a:pt x="148509" y="926804"/>
                </a:cubicBezTo>
                <a:cubicBezTo>
                  <a:pt x="124774" y="933511"/>
                  <a:pt x="101555" y="941767"/>
                  <a:pt x="78852" y="949507"/>
                </a:cubicBezTo>
                <a:cubicBezTo>
                  <a:pt x="71112" y="952087"/>
                  <a:pt x="66468" y="950539"/>
                  <a:pt x="62340" y="942799"/>
                </a:cubicBezTo>
                <a:cubicBezTo>
                  <a:pt x="36541" y="895329"/>
                  <a:pt x="15902" y="845795"/>
                  <a:pt x="939" y="794198"/>
                </a:cubicBezTo>
                <a:cubicBezTo>
                  <a:pt x="-1125" y="786458"/>
                  <a:pt x="-93" y="782330"/>
                  <a:pt x="7131" y="778718"/>
                </a:cubicBezTo>
                <a:cubicBezTo>
                  <a:pt x="42733" y="760659"/>
                  <a:pt x="77820" y="741052"/>
                  <a:pt x="114454" y="725056"/>
                </a:cubicBezTo>
                <a:cubicBezTo>
                  <a:pt x="137673" y="714737"/>
                  <a:pt x="164504" y="714221"/>
                  <a:pt x="189787" y="708545"/>
                </a:cubicBezTo>
                <a:cubicBezTo>
                  <a:pt x="200106" y="705965"/>
                  <a:pt x="210942" y="704417"/>
                  <a:pt x="221261" y="702354"/>
                </a:cubicBezTo>
                <a:cubicBezTo>
                  <a:pt x="229001" y="700806"/>
                  <a:pt x="233129" y="698226"/>
                  <a:pt x="231581" y="688938"/>
                </a:cubicBezTo>
                <a:cubicBezTo>
                  <a:pt x="229001" y="669847"/>
                  <a:pt x="226937" y="650756"/>
                  <a:pt x="225905" y="631149"/>
                </a:cubicBezTo>
                <a:cubicBezTo>
                  <a:pt x="224873" y="606898"/>
                  <a:pt x="229517" y="583163"/>
                  <a:pt x="231581" y="559428"/>
                </a:cubicBezTo>
                <a:cubicBezTo>
                  <a:pt x="232613" y="549624"/>
                  <a:pt x="229001" y="546528"/>
                  <a:pt x="220745" y="544980"/>
                </a:cubicBezTo>
                <a:cubicBezTo>
                  <a:pt x="204750" y="542401"/>
                  <a:pt x="188755" y="537757"/>
                  <a:pt x="172760" y="535693"/>
                </a:cubicBezTo>
                <a:cubicBezTo>
                  <a:pt x="118582" y="530533"/>
                  <a:pt x="74208" y="502154"/>
                  <a:pt x="27770" y="478419"/>
                </a:cubicBezTo>
                <a:cubicBezTo>
                  <a:pt x="-2157" y="463456"/>
                  <a:pt x="-1125" y="463456"/>
                  <a:pt x="8163" y="431465"/>
                </a:cubicBezTo>
                <a:cubicBezTo>
                  <a:pt x="21062" y="387091"/>
                  <a:pt x="41701" y="345813"/>
                  <a:pt x="62340" y="305051"/>
                </a:cubicBezTo>
                <a:cubicBezTo>
                  <a:pt x="66468" y="296795"/>
                  <a:pt x="71112" y="295247"/>
                  <a:pt x="79884" y="297827"/>
                </a:cubicBezTo>
                <a:cubicBezTo>
                  <a:pt x="116002" y="310211"/>
                  <a:pt x="152636" y="321562"/>
                  <a:pt x="188755" y="333430"/>
                </a:cubicBezTo>
                <a:cubicBezTo>
                  <a:pt x="194430" y="335494"/>
                  <a:pt x="199590" y="338589"/>
                  <a:pt x="204750" y="341685"/>
                </a:cubicBezTo>
                <a:cubicBezTo>
                  <a:pt x="231581" y="359745"/>
                  <a:pt x="258412" y="377288"/>
                  <a:pt x="285243" y="395347"/>
                </a:cubicBezTo>
                <a:cubicBezTo>
                  <a:pt x="291434" y="399475"/>
                  <a:pt x="295562" y="399475"/>
                  <a:pt x="300206" y="393283"/>
                </a:cubicBezTo>
                <a:cubicBezTo>
                  <a:pt x="326521" y="357165"/>
                  <a:pt x="357479" y="326206"/>
                  <a:pt x="393598" y="299891"/>
                </a:cubicBezTo>
                <a:cubicBezTo>
                  <a:pt x="400305" y="294731"/>
                  <a:pt x="399790" y="290604"/>
                  <a:pt x="395662" y="283896"/>
                </a:cubicBezTo>
                <a:cubicBezTo>
                  <a:pt x="381214" y="263257"/>
                  <a:pt x="367799" y="241586"/>
                  <a:pt x="353352" y="220947"/>
                </a:cubicBezTo>
                <a:cubicBezTo>
                  <a:pt x="340452" y="202887"/>
                  <a:pt x="331681" y="183280"/>
                  <a:pt x="325489" y="162125"/>
                </a:cubicBezTo>
                <a:cubicBezTo>
                  <a:pt x="317749" y="135294"/>
                  <a:pt x="308978" y="108980"/>
                  <a:pt x="299690" y="82665"/>
                </a:cubicBezTo>
                <a:cubicBezTo>
                  <a:pt x="296078" y="72345"/>
                  <a:pt x="297626" y="66669"/>
                  <a:pt x="307946" y="61510"/>
                </a:cubicBezTo>
                <a:cubicBezTo>
                  <a:pt x="353867" y="37259"/>
                  <a:pt x="401853" y="17136"/>
                  <a:pt x="451903" y="2172"/>
                </a:cubicBezTo>
                <a:cubicBezTo>
                  <a:pt x="461191" y="-408"/>
                  <a:pt x="465835" y="624"/>
                  <a:pt x="470478" y="9396"/>
                </a:cubicBezTo>
                <a:cubicBezTo>
                  <a:pt x="487506" y="43451"/>
                  <a:pt x="505565" y="77505"/>
                  <a:pt x="522076" y="111559"/>
                </a:cubicBezTo>
                <a:cubicBezTo>
                  <a:pt x="531880" y="132199"/>
                  <a:pt x="532396" y="155934"/>
                  <a:pt x="537555" y="177605"/>
                </a:cubicBezTo>
                <a:cubicBezTo>
                  <a:pt x="541167" y="192568"/>
                  <a:pt x="543747" y="208047"/>
                  <a:pt x="546843" y="223011"/>
                </a:cubicBezTo>
                <a:cubicBezTo>
                  <a:pt x="548391" y="230234"/>
                  <a:pt x="550971" y="232814"/>
                  <a:pt x="559227" y="231782"/>
                </a:cubicBezTo>
                <a:cubicBezTo>
                  <a:pt x="602569" y="225590"/>
                  <a:pt x="645395" y="225074"/>
                  <a:pt x="688737" y="231782"/>
                </a:cubicBezTo>
                <a:cubicBezTo>
                  <a:pt x="699056" y="233330"/>
                  <a:pt x="702152" y="229718"/>
                  <a:pt x="704216" y="220431"/>
                </a:cubicBezTo>
                <a:cubicBezTo>
                  <a:pt x="707828" y="199276"/>
                  <a:pt x="713504" y="178636"/>
                  <a:pt x="716600" y="156966"/>
                </a:cubicBezTo>
                <a:cubicBezTo>
                  <a:pt x="720727" y="129103"/>
                  <a:pt x="730531" y="103820"/>
                  <a:pt x="743430" y="79569"/>
                </a:cubicBezTo>
                <a:cubicBezTo>
                  <a:pt x="756330" y="56350"/>
                  <a:pt x="768197" y="32099"/>
                  <a:pt x="780065" y="8364"/>
                </a:cubicBezTo>
                <a:cubicBezTo>
                  <a:pt x="784193" y="108"/>
                  <a:pt x="788320" y="-1440"/>
                  <a:pt x="797092" y="1140"/>
                </a:cubicBezTo>
                <a:cubicBezTo>
                  <a:pt x="848174" y="16620"/>
                  <a:pt x="897192" y="36743"/>
                  <a:pt x="944146" y="62542"/>
                </a:cubicBezTo>
                <a:cubicBezTo>
                  <a:pt x="951885" y="66669"/>
                  <a:pt x="953949" y="70797"/>
                  <a:pt x="950853" y="79053"/>
                </a:cubicBezTo>
                <a:cubicBezTo>
                  <a:pt x="938470" y="115687"/>
                  <a:pt x="927118" y="152838"/>
                  <a:pt x="914735" y="189472"/>
                </a:cubicBezTo>
                <a:cubicBezTo>
                  <a:pt x="912671" y="195148"/>
                  <a:pt x="909575" y="200308"/>
                  <a:pt x="906479" y="205467"/>
                </a:cubicBezTo>
                <a:cubicBezTo>
                  <a:pt x="888936" y="231782"/>
                  <a:pt x="871393" y="258613"/>
                  <a:pt x="853334" y="284928"/>
                </a:cubicBezTo>
                <a:cubicBezTo>
                  <a:pt x="848690" y="291635"/>
                  <a:pt x="849206" y="296279"/>
                  <a:pt x="855398" y="300923"/>
                </a:cubicBezTo>
                <a:cubicBezTo>
                  <a:pt x="891516" y="327238"/>
                  <a:pt x="922475" y="358713"/>
                  <a:pt x="948789" y="394315"/>
                </a:cubicBezTo>
                <a:cubicBezTo>
                  <a:pt x="953433" y="401023"/>
                  <a:pt x="957561" y="400507"/>
                  <a:pt x="963753" y="396379"/>
                </a:cubicBezTo>
                <a:cubicBezTo>
                  <a:pt x="981296" y="384511"/>
                  <a:pt x="999355" y="373676"/>
                  <a:pt x="1015866" y="360777"/>
                </a:cubicBezTo>
                <a:cubicBezTo>
                  <a:pt x="1041149" y="341685"/>
                  <a:pt x="1069528" y="329302"/>
                  <a:pt x="1099971" y="320530"/>
                </a:cubicBezTo>
                <a:cubicBezTo>
                  <a:pt x="1123190" y="314339"/>
                  <a:pt x="1145893" y="306083"/>
                  <a:pt x="1168596" y="298343"/>
                </a:cubicBezTo>
                <a:cubicBezTo>
                  <a:pt x="1177368" y="295247"/>
                  <a:pt x="1181495" y="297311"/>
                  <a:pt x="1186139" y="305567"/>
                </a:cubicBezTo>
                <a:cubicBezTo>
                  <a:pt x="1211422" y="352521"/>
                  <a:pt x="1232061" y="401539"/>
                  <a:pt x="1247024" y="453136"/>
                </a:cubicBezTo>
                <a:cubicBezTo>
                  <a:pt x="1249604" y="461392"/>
                  <a:pt x="1247540" y="465520"/>
                  <a:pt x="1240317" y="469648"/>
                </a:cubicBezTo>
                <a:cubicBezTo>
                  <a:pt x="1205230" y="487191"/>
                  <a:pt x="1171176" y="506282"/>
                  <a:pt x="1135573" y="522277"/>
                </a:cubicBezTo>
                <a:cubicBezTo>
                  <a:pt x="1111838" y="533113"/>
                  <a:pt x="1084492" y="533629"/>
                  <a:pt x="1059209" y="539821"/>
                </a:cubicBezTo>
                <a:cubicBezTo>
                  <a:pt x="1053017" y="541369"/>
                  <a:pt x="1046309" y="542401"/>
                  <a:pt x="1040117" y="543433"/>
                </a:cubicBezTo>
                <a:cubicBezTo>
                  <a:pt x="1015866" y="548592"/>
                  <a:pt x="1014318" y="548592"/>
                  <a:pt x="1017930" y="572843"/>
                </a:cubicBezTo>
                <a:cubicBezTo>
                  <a:pt x="1024122" y="611541"/>
                  <a:pt x="1021542" y="649724"/>
                  <a:pt x="1016383" y="688422"/>
                </a:cubicBezTo>
                <a:cubicBezTo>
                  <a:pt x="1014835" y="699258"/>
                  <a:pt x="1019478" y="701837"/>
                  <a:pt x="1028250" y="703386"/>
                </a:cubicBezTo>
                <a:cubicBezTo>
                  <a:pt x="1058177" y="709061"/>
                  <a:pt x="1088103" y="715253"/>
                  <a:pt x="1118030" y="720929"/>
                </a:cubicBezTo>
                <a:cubicBezTo>
                  <a:pt x="1126802" y="722477"/>
                  <a:pt x="1134541" y="725572"/>
                  <a:pt x="1142281" y="729184"/>
                </a:cubicBezTo>
                <a:cubicBezTo>
                  <a:pt x="1173756" y="745696"/>
                  <a:pt x="1205746" y="762207"/>
                  <a:pt x="1237737" y="777686"/>
                </a:cubicBezTo>
                <a:cubicBezTo>
                  <a:pt x="1247024" y="782330"/>
                  <a:pt x="1249604" y="786974"/>
                  <a:pt x="1246508" y="797809"/>
                </a:cubicBezTo>
                <a:cubicBezTo>
                  <a:pt x="1231545" y="847859"/>
                  <a:pt x="1211422" y="895329"/>
                  <a:pt x="1186655" y="941767"/>
                </a:cubicBezTo>
                <a:cubicBezTo>
                  <a:pt x="1182011" y="950539"/>
                  <a:pt x="1177368" y="953634"/>
                  <a:pt x="1167564" y="950023"/>
                </a:cubicBezTo>
                <a:cubicBezTo>
                  <a:pt x="1132477" y="938155"/>
                  <a:pt x="1097391" y="926804"/>
                  <a:pt x="1062304" y="915452"/>
                </a:cubicBezTo>
                <a:cubicBezTo>
                  <a:pt x="1055081" y="913388"/>
                  <a:pt x="1048889" y="909776"/>
                  <a:pt x="1042697" y="905649"/>
                </a:cubicBezTo>
                <a:cubicBezTo>
                  <a:pt x="1016383" y="888106"/>
                  <a:pt x="989552" y="870562"/>
                  <a:pt x="963237" y="852503"/>
                </a:cubicBezTo>
                <a:cubicBezTo>
                  <a:pt x="956529" y="847859"/>
                  <a:pt x="952401" y="848375"/>
                  <a:pt x="947241" y="855083"/>
                </a:cubicBezTo>
                <a:cubicBezTo>
                  <a:pt x="921443" y="890169"/>
                  <a:pt x="891000" y="921128"/>
                  <a:pt x="855914" y="946927"/>
                </a:cubicBezTo>
                <a:cubicBezTo>
                  <a:pt x="847658" y="953119"/>
                  <a:pt x="848174" y="958278"/>
                  <a:pt x="853850" y="966018"/>
                </a:cubicBezTo>
                <a:cubicBezTo>
                  <a:pt x="866749" y="984077"/>
                  <a:pt x="877584" y="1002652"/>
                  <a:pt x="890484" y="1020711"/>
                </a:cubicBezTo>
                <a:cubicBezTo>
                  <a:pt x="906479" y="1042899"/>
                  <a:pt x="917831" y="1067149"/>
                  <a:pt x="925054" y="1093464"/>
                </a:cubicBezTo>
                <a:cubicBezTo>
                  <a:pt x="932278" y="1119263"/>
                  <a:pt x="941050" y="1144030"/>
                  <a:pt x="949821" y="1169313"/>
                </a:cubicBezTo>
                <a:cubicBezTo>
                  <a:pt x="952401" y="1177053"/>
                  <a:pt x="950853" y="1181696"/>
                  <a:pt x="943114" y="1185824"/>
                </a:cubicBezTo>
                <a:cubicBezTo>
                  <a:pt x="895644" y="1211623"/>
                  <a:pt x="846110" y="1232262"/>
                  <a:pt x="794512" y="1247226"/>
                </a:cubicBezTo>
                <a:cubicBezTo>
                  <a:pt x="786773" y="1249290"/>
                  <a:pt x="782645" y="1248258"/>
                  <a:pt x="779033" y="1241034"/>
                </a:cubicBezTo>
                <a:cubicBezTo>
                  <a:pt x="760974" y="1205432"/>
                  <a:pt x="742399" y="1169829"/>
                  <a:pt x="724855" y="1134226"/>
                </a:cubicBezTo>
                <a:cubicBezTo>
                  <a:pt x="720211" y="1125455"/>
                  <a:pt x="720211" y="1115136"/>
                  <a:pt x="718148" y="1105332"/>
                </a:cubicBezTo>
                <a:cubicBezTo>
                  <a:pt x="712988" y="1080565"/>
                  <a:pt x="708344" y="1055798"/>
                  <a:pt x="703184" y="1031031"/>
                </a:cubicBezTo>
                <a:cubicBezTo>
                  <a:pt x="700604" y="1015552"/>
                  <a:pt x="701120" y="1015552"/>
                  <a:pt x="686157" y="1016068"/>
                </a:cubicBezTo>
                <a:close/>
                <a:moveTo>
                  <a:pt x="624240" y="791102"/>
                </a:moveTo>
                <a:cubicBezTo>
                  <a:pt x="720211" y="788522"/>
                  <a:pt x="791416" y="716801"/>
                  <a:pt x="790900" y="623925"/>
                </a:cubicBezTo>
                <a:cubicBezTo>
                  <a:pt x="790384" y="528985"/>
                  <a:pt x="717632" y="457780"/>
                  <a:pt x="624240" y="458296"/>
                </a:cubicBezTo>
                <a:cubicBezTo>
                  <a:pt x="530332" y="458296"/>
                  <a:pt x="458095" y="530533"/>
                  <a:pt x="458095" y="624441"/>
                </a:cubicBezTo>
                <a:cubicBezTo>
                  <a:pt x="458095" y="718349"/>
                  <a:pt x="530848" y="788522"/>
                  <a:pt x="624240" y="791102"/>
                </a:cubicBezTo>
                <a:close/>
              </a:path>
            </a:pathLst>
          </a:custGeom>
          <a:solidFill>
            <a:schemeClr val="bg1">
              <a:alpha val="5000"/>
            </a:schemeClr>
          </a:solidFill>
          <a:ln w="5155" cap="flat">
            <a:noFill/>
            <a:prstDash val="solid"/>
            <a:miter/>
          </a:ln>
        </p:spPr>
        <p:txBody>
          <a:bodyPr rtlCol="0" anchor="ctr"/>
          <a:lstStyle/>
          <a:p>
            <a:endParaRPr lang="en-US"/>
          </a:p>
        </p:txBody>
      </p:sp>
      <p:grpSp>
        <p:nvGrpSpPr>
          <p:cNvPr id="5" name="Group 4">
            <a:extLst>
              <a:ext uri="{FF2B5EF4-FFF2-40B4-BE49-F238E27FC236}">
                <a16:creationId xmlns="" xmlns:a16="http://schemas.microsoft.com/office/drawing/2014/main" id="{5BC20A26-F482-4693-ACD6-51371EC7CC4B}"/>
              </a:ext>
            </a:extLst>
          </p:cNvPr>
          <p:cNvGrpSpPr/>
          <p:nvPr/>
        </p:nvGrpSpPr>
        <p:grpSpPr>
          <a:xfrm rot="2159485">
            <a:off x="10055501" y="2964359"/>
            <a:ext cx="1639387" cy="985059"/>
            <a:chOff x="2753518" y="3556278"/>
            <a:chExt cx="2028524" cy="1218879"/>
          </a:xfrm>
          <a:solidFill>
            <a:schemeClr val="bg1">
              <a:alpha val="5000"/>
            </a:schemeClr>
          </a:solidFill>
        </p:grpSpPr>
        <p:sp>
          <p:nvSpPr>
            <p:cNvPr id="34" name="Freeform: Shape 33">
              <a:extLst>
                <a:ext uri="{FF2B5EF4-FFF2-40B4-BE49-F238E27FC236}">
                  <a16:creationId xmlns="" xmlns:a16="http://schemas.microsoft.com/office/drawing/2014/main" id="{DD9359D8-12EB-4981-8FC9-674C1DA3FA8C}"/>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35" name="Group 34">
              <a:extLst>
                <a:ext uri="{FF2B5EF4-FFF2-40B4-BE49-F238E27FC236}">
                  <a16:creationId xmlns="" xmlns:a16="http://schemas.microsoft.com/office/drawing/2014/main" id="{D9AE250E-0814-4DFF-80F3-7D1B1F0463B4}"/>
                </a:ext>
              </a:extLst>
            </p:cNvPr>
            <p:cNvGrpSpPr/>
            <p:nvPr/>
          </p:nvGrpSpPr>
          <p:grpSpPr>
            <a:xfrm>
              <a:off x="3563163" y="3556278"/>
              <a:ext cx="1218879" cy="1218879"/>
              <a:chOff x="3264582" y="1870309"/>
              <a:chExt cx="1774962" cy="1774962"/>
            </a:xfrm>
            <a:grpFill/>
          </p:grpSpPr>
          <p:sp>
            <p:nvSpPr>
              <p:cNvPr id="36" name="Freeform: Shape 35">
                <a:extLst>
                  <a:ext uri="{FF2B5EF4-FFF2-40B4-BE49-F238E27FC236}">
                    <a16:creationId xmlns="" xmlns:a16="http://schemas.microsoft.com/office/drawing/2014/main" id="{FAA6CAE3-5ACB-4D9C-ADB8-97A59EC650F1}"/>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37" name="Freeform: Shape 36">
                <a:extLst>
                  <a:ext uri="{FF2B5EF4-FFF2-40B4-BE49-F238E27FC236}">
                    <a16:creationId xmlns="" xmlns:a16="http://schemas.microsoft.com/office/drawing/2014/main" id="{8F2F002E-A757-44E2-B762-EAA60285B2AF}"/>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grpSp>
      <p:sp>
        <p:nvSpPr>
          <p:cNvPr id="6" name="Freeform: Shape 5">
            <a:extLst>
              <a:ext uri="{FF2B5EF4-FFF2-40B4-BE49-F238E27FC236}">
                <a16:creationId xmlns="" xmlns:a16="http://schemas.microsoft.com/office/drawing/2014/main" id="{ED14329A-1A87-4CC1-B3DE-BA0FD7750868}"/>
              </a:ext>
            </a:extLst>
          </p:cNvPr>
          <p:cNvSpPr/>
          <p:nvPr/>
        </p:nvSpPr>
        <p:spPr>
          <a:xfrm>
            <a:off x="8967752" y="3381941"/>
            <a:ext cx="936646" cy="931442"/>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solidFill>
            <a:schemeClr val="bg1">
              <a:alpha val="5000"/>
            </a:schemeClr>
          </a:solidFill>
          <a:ln w="5155" cap="flat">
            <a:noFill/>
            <a:prstDash val="solid"/>
            <a:miter/>
          </a:ln>
        </p:spPr>
        <p:txBody>
          <a:bodyPr rtlCol="0" anchor="ctr"/>
          <a:lstStyle/>
          <a:p>
            <a:endParaRPr lang="en-US"/>
          </a:p>
        </p:txBody>
      </p:sp>
      <p:sp>
        <p:nvSpPr>
          <p:cNvPr id="7" name="Freeform: Shape 6">
            <a:extLst>
              <a:ext uri="{FF2B5EF4-FFF2-40B4-BE49-F238E27FC236}">
                <a16:creationId xmlns="" xmlns:a16="http://schemas.microsoft.com/office/drawing/2014/main" id="{D9A123FC-02CE-41F5-8044-BF4EEF221F28}"/>
              </a:ext>
            </a:extLst>
          </p:cNvPr>
          <p:cNvSpPr/>
          <p:nvPr/>
        </p:nvSpPr>
        <p:spPr>
          <a:xfrm>
            <a:off x="3024122" y="1688320"/>
            <a:ext cx="1051669" cy="1070562"/>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solidFill>
            <a:schemeClr val="bg1">
              <a:alpha val="5000"/>
            </a:schemeClr>
          </a:solidFill>
          <a:ln w="5155" cap="flat">
            <a:noFill/>
            <a:prstDash val="solid"/>
            <a:miter/>
          </a:ln>
        </p:spPr>
        <p:txBody>
          <a:bodyPr rtlCol="0" anchor="ctr"/>
          <a:lstStyle/>
          <a:p>
            <a:endParaRPr lang="en-US"/>
          </a:p>
        </p:txBody>
      </p:sp>
      <p:sp>
        <p:nvSpPr>
          <p:cNvPr id="8" name="Freeform: Shape 7">
            <a:extLst>
              <a:ext uri="{FF2B5EF4-FFF2-40B4-BE49-F238E27FC236}">
                <a16:creationId xmlns="" xmlns:a16="http://schemas.microsoft.com/office/drawing/2014/main" id="{64288D6C-FFD6-4513-B7FB-6E8702672008}"/>
              </a:ext>
            </a:extLst>
          </p:cNvPr>
          <p:cNvSpPr/>
          <p:nvPr/>
        </p:nvSpPr>
        <p:spPr>
          <a:xfrm>
            <a:off x="11118869" y="220249"/>
            <a:ext cx="853923" cy="853924"/>
          </a:xfrm>
          <a:custGeom>
            <a:avLst/>
            <a:gdLst>
              <a:gd name="connsiteX0" fmla="*/ 686157 w 1243505"/>
              <a:gd name="connsiteY0" fmla="*/ 1016068 h 1243505"/>
              <a:gd name="connsiteX1" fmla="*/ 560258 w 1243505"/>
              <a:gd name="connsiteY1" fmla="*/ 1016068 h 1243505"/>
              <a:gd name="connsiteX2" fmla="*/ 545811 w 1243505"/>
              <a:gd name="connsiteY2" fmla="*/ 1026903 h 1243505"/>
              <a:gd name="connsiteX3" fmla="*/ 533944 w 1243505"/>
              <a:gd name="connsiteY3" fmla="*/ 1088821 h 1243505"/>
              <a:gd name="connsiteX4" fmla="*/ 505565 w 1243505"/>
              <a:gd name="connsiteY4" fmla="*/ 1169829 h 1243505"/>
              <a:gd name="connsiteX5" fmla="*/ 469447 w 1243505"/>
              <a:gd name="connsiteY5" fmla="*/ 1240002 h 1243505"/>
              <a:gd name="connsiteX6" fmla="*/ 452935 w 1243505"/>
              <a:gd name="connsiteY6" fmla="*/ 1246710 h 1243505"/>
              <a:gd name="connsiteX7" fmla="*/ 305366 w 1243505"/>
              <a:gd name="connsiteY7" fmla="*/ 1185824 h 1243505"/>
              <a:gd name="connsiteX8" fmla="*/ 298142 w 1243505"/>
              <a:gd name="connsiteY8" fmla="*/ 1168281 h 1243505"/>
              <a:gd name="connsiteX9" fmla="*/ 333744 w 1243505"/>
              <a:gd name="connsiteY9" fmla="*/ 1059410 h 1243505"/>
              <a:gd name="connsiteX10" fmla="*/ 342000 w 1243505"/>
              <a:gd name="connsiteY10" fmla="*/ 1043415 h 1243505"/>
              <a:gd name="connsiteX11" fmla="*/ 395662 w 1243505"/>
              <a:gd name="connsiteY11" fmla="*/ 962922 h 1243505"/>
              <a:gd name="connsiteX12" fmla="*/ 393598 w 1243505"/>
              <a:gd name="connsiteY12" fmla="*/ 947959 h 1243505"/>
              <a:gd name="connsiteX13" fmla="*/ 299174 w 1243505"/>
              <a:gd name="connsiteY13" fmla="*/ 853535 h 1243505"/>
              <a:gd name="connsiteX14" fmla="*/ 285243 w 1243505"/>
              <a:gd name="connsiteY14" fmla="*/ 851471 h 1243505"/>
              <a:gd name="connsiteX15" fmla="*/ 230549 w 1243505"/>
              <a:gd name="connsiteY15" fmla="*/ 888106 h 1243505"/>
              <a:gd name="connsiteX16" fmla="*/ 148509 w 1243505"/>
              <a:gd name="connsiteY16" fmla="*/ 926804 h 1243505"/>
              <a:gd name="connsiteX17" fmla="*/ 78852 w 1243505"/>
              <a:gd name="connsiteY17" fmla="*/ 949507 h 1243505"/>
              <a:gd name="connsiteX18" fmla="*/ 62340 w 1243505"/>
              <a:gd name="connsiteY18" fmla="*/ 942799 h 1243505"/>
              <a:gd name="connsiteX19" fmla="*/ 939 w 1243505"/>
              <a:gd name="connsiteY19" fmla="*/ 794198 h 1243505"/>
              <a:gd name="connsiteX20" fmla="*/ 7131 w 1243505"/>
              <a:gd name="connsiteY20" fmla="*/ 778718 h 1243505"/>
              <a:gd name="connsiteX21" fmla="*/ 114454 w 1243505"/>
              <a:gd name="connsiteY21" fmla="*/ 725056 h 1243505"/>
              <a:gd name="connsiteX22" fmla="*/ 189787 w 1243505"/>
              <a:gd name="connsiteY22" fmla="*/ 708545 h 1243505"/>
              <a:gd name="connsiteX23" fmla="*/ 221261 w 1243505"/>
              <a:gd name="connsiteY23" fmla="*/ 702354 h 1243505"/>
              <a:gd name="connsiteX24" fmla="*/ 231581 w 1243505"/>
              <a:gd name="connsiteY24" fmla="*/ 688938 h 1243505"/>
              <a:gd name="connsiteX25" fmla="*/ 225905 w 1243505"/>
              <a:gd name="connsiteY25" fmla="*/ 631149 h 1243505"/>
              <a:gd name="connsiteX26" fmla="*/ 231581 w 1243505"/>
              <a:gd name="connsiteY26" fmla="*/ 559428 h 1243505"/>
              <a:gd name="connsiteX27" fmla="*/ 220745 w 1243505"/>
              <a:gd name="connsiteY27" fmla="*/ 544980 h 1243505"/>
              <a:gd name="connsiteX28" fmla="*/ 172760 w 1243505"/>
              <a:gd name="connsiteY28" fmla="*/ 535693 h 1243505"/>
              <a:gd name="connsiteX29" fmla="*/ 27770 w 1243505"/>
              <a:gd name="connsiteY29" fmla="*/ 478419 h 1243505"/>
              <a:gd name="connsiteX30" fmla="*/ 8163 w 1243505"/>
              <a:gd name="connsiteY30" fmla="*/ 431465 h 1243505"/>
              <a:gd name="connsiteX31" fmla="*/ 62340 w 1243505"/>
              <a:gd name="connsiteY31" fmla="*/ 305051 h 1243505"/>
              <a:gd name="connsiteX32" fmla="*/ 79884 w 1243505"/>
              <a:gd name="connsiteY32" fmla="*/ 297827 h 1243505"/>
              <a:gd name="connsiteX33" fmla="*/ 188755 w 1243505"/>
              <a:gd name="connsiteY33" fmla="*/ 333430 h 1243505"/>
              <a:gd name="connsiteX34" fmla="*/ 204750 w 1243505"/>
              <a:gd name="connsiteY34" fmla="*/ 341685 h 1243505"/>
              <a:gd name="connsiteX35" fmla="*/ 285243 w 1243505"/>
              <a:gd name="connsiteY35" fmla="*/ 395347 h 1243505"/>
              <a:gd name="connsiteX36" fmla="*/ 300206 w 1243505"/>
              <a:gd name="connsiteY36" fmla="*/ 393283 h 1243505"/>
              <a:gd name="connsiteX37" fmla="*/ 393598 w 1243505"/>
              <a:gd name="connsiteY37" fmla="*/ 299891 h 1243505"/>
              <a:gd name="connsiteX38" fmla="*/ 395662 w 1243505"/>
              <a:gd name="connsiteY38" fmla="*/ 283896 h 1243505"/>
              <a:gd name="connsiteX39" fmla="*/ 353352 w 1243505"/>
              <a:gd name="connsiteY39" fmla="*/ 220947 h 1243505"/>
              <a:gd name="connsiteX40" fmla="*/ 325489 w 1243505"/>
              <a:gd name="connsiteY40" fmla="*/ 162125 h 1243505"/>
              <a:gd name="connsiteX41" fmla="*/ 299690 w 1243505"/>
              <a:gd name="connsiteY41" fmla="*/ 82665 h 1243505"/>
              <a:gd name="connsiteX42" fmla="*/ 307946 w 1243505"/>
              <a:gd name="connsiteY42" fmla="*/ 61510 h 1243505"/>
              <a:gd name="connsiteX43" fmla="*/ 451903 w 1243505"/>
              <a:gd name="connsiteY43" fmla="*/ 2172 h 1243505"/>
              <a:gd name="connsiteX44" fmla="*/ 470478 w 1243505"/>
              <a:gd name="connsiteY44" fmla="*/ 9396 h 1243505"/>
              <a:gd name="connsiteX45" fmla="*/ 522076 w 1243505"/>
              <a:gd name="connsiteY45" fmla="*/ 111559 h 1243505"/>
              <a:gd name="connsiteX46" fmla="*/ 537555 w 1243505"/>
              <a:gd name="connsiteY46" fmla="*/ 177605 h 1243505"/>
              <a:gd name="connsiteX47" fmla="*/ 546843 w 1243505"/>
              <a:gd name="connsiteY47" fmla="*/ 223011 h 1243505"/>
              <a:gd name="connsiteX48" fmla="*/ 559227 w 1243505"/>
              <a:gd name="connsiteY48" fmla="*/ 231782 h 1243505"/>
              <a:gd name="connsiteX49" fmla="*/ 688737 w 1243505"/>
              <a:gd name="connsiteY49" fmla="*/ 231782 h 1243505"/>
              <a:gd name="connsiteX50" fmla="*/ 704216 w 1243505"/>
              <a:gd name="connsiteY50" fmla="*/ 220431 h 1243505"/>
              <a:gd name="connsiteX51" fmla="*/ 716600 w 1243505"/>
              <a:gd name="connsiteY51" fmla="*/ 156966 h 1243505"/>
              <a:gd name="connsiteX52" fmla="*/ 743430 w 1243505"/>
              <a:gd name="connsiteY52" fmla="*/ 79569 h 1243505"/>
              <a:gd name="connsiteX53" fmla="*/ 780065 w 1243505"/>
              <a:gd name="connsiteY53" fmla="*/ 8364 h 1243505"/>
              <a:gd name="connsiteX54" fmla="*/ 797092 w 1243505"/>
              <a:gd name="connsiteY54" fmla="*/ 1140 h 1243505"/>
              <a:gd name="connsiteX55" fmla="*/ 944146 w 1243505"/>
              <a:gd name="connsiteY55" fmla="*/ 62542 h 1243505"/>
              <a:gd name="connsiteX56" fmla="*/ 950853 w 1243505"/>
              <a:gd name="connsiteY56" fmla="*/ 79053 h 1243505"/>
              <a:gd name="connsiteX57" fmla="*/ 914735 w 1243505"/>
              <a:gd name="connsiteY57" fmla="*/ 189472 h 1243505"/>
              <a:gd name="connsiteX58" fmla="*/ 906479 w 1243505"/>
              <a:gd name="connsiteY58" fmla="*/ 205467 h 1243505"/>
              <a:gd name="connsiteX59" fmla="*/ 853334 w 1243505"/>
              <a:gd name="connsiteY59" fmla="*/ 284928 h 1243505"/>
              <a:gd name="connsiteX60" fmla="*/ 855398 w 1243505"/>
              <a:gd name="connsiteY60" fmla="*/ 300923 h 1243505"/>
              <a:gd name="connsiteX61" fmla="*/ 948789 w 1243505"/>
              <a:gd name="connsiteY61" fmla="*/ 394315 h 1243505"/>
              <a:gd name="connsiteX62" fmla="*/ 963753 w 1243505"/>
              <a:gd name="connsiteY62" fmla="*/ 396379 h 1243505"/>
              <a:gd name="connsiteX63" fmla="*/ 1015866 w 1243505"/>
              <a:gd name="connsiteY63" fmla="*/ 360777 h 1243505"/>
              <a:gd name="connsiteX64" fmla="*/ 1099971 w 1243505"/>
              <a:gd name="connsiteY64" fmla="*/ 320530 h 1243505"/>
              <a:gd name="connsiteX65" fmla="*/ 1168596 w 1243505"/>
              <a:gd name="connsiteY65" fmla="*/ 298343 h 1243505"/>
              <a:gd name="connsiteX66" fmla="*/ 1186139 w 1243505"/>
              <a:gd name="connsiteY66" fmla="*/ 305567 h 1243505"/>
              <a:gd name="connsiteX67" fmla="*/ 1247024 w 1243505"/>
              <a:gd name="connsiteY67" fmla="*/ 453136 h 1243505"/>
              <a:gd name="connsiteX68" fmla="*/ 1240317 w 1243505"/>
              <a:gd name="connsiteY68" fmla="*/ 469648 h 1243505"/>
              <a:gd name="connsiteX69" fmla="*/ 1135573 w 1243505"/>
              <a:gd name="connsiteY69" fmla="*/ 522277 h 1243505"/>
              <a:gd name="connsiteX70" fmla="*/ 1059209 w 1243505"/>
              <a:gd name="connsiteY70" fmla="*/ 539821 h 1243505"/>
              <a:gd name="connsiteX71" fmla="*/ 1040117 w 1243505"/>
              <a:gd name="connsiteY71" fmla="*/ 543433 h 1243505"/>
              <a:gd name="connsiteX72" fmla="*/ 1017930 w 1243505"/>
              <a:gd name="connsiteY72" fmla="*/ 572843 h 1243505"/>
              <a:gd name="connsiteX73" fmla="*/ 1016383 w 1243505"/>
              <a:gd name="connsiteY73" fmla="*/ 688422 h 1243505"/>
              <a:gd name="connsiteX74" fmla="*/ 1028250 w 1243505"/>
              <a:gd name="connsiteY74" fmla="*/ 703386 h 1243505"/>
              <a:gd name="connsiteX75" fmla="*/ 1118030 w 1243505"/>
              <a:gd name="connsiteY75" fmla="*/ 720929 h 1243505"/>
              <a:gd name="connsiteX76" fmla="*/ 1142281 w 1243505"/>
              <a:gd name="connsiteY76" fmla="*/ 729184 h 1243505"/>
              <a:gd name="connsiteX77" fmla="*/ 1237737 w 1243505"/>
              <a:gd name="connsiteY77" fmla="*/ 777686 h 1243505"/>
              <a:gd name="connsiteX78" fmla="*/ 1246508 w 1243505"/>
              <a:gd name="connsiteY78" fmla="*/ 797809 h 1243505"/>
              <a:gd name="connsiteX79" fmla="*/ 1186655 w 1243505"/>
              <a:gd name="connsiteY79" fmla="*/ 941767 h 1243505"/>
              <a:gd name="connsiteX80" fmla="*/ 1167564 w 1243505"/>
              <a:gd name="connsiteY80" fmla="*/ 950023 h 1243505"/>
              <a:gd name="connsiteX81" fmla="*/ 1062304 w 1243505"/>
              <a:gd name="connsiteY81" fmla="*/ 915452 h 1243505"/>
              <a:gd name="connsiteX82" fmla="*/ 1042697 w 1243505"/>
              <a:gd name="connsiteY82" fmla="*/ 905649 h 1243505"/>
              <a:gd name="connsiteX83" fmla="*/ 963237 w 1243505"/>
              <a:gd name="connsiteY83" fmla="*/ 852503 h 1243505"/>
              <a:gd name="connsiteX84" fmla="*/ 947241 w 1243505"/>
              <a:gd name="connsiteY84" fmla="*/ 855083 h 1243505"/>
              <a:gd name="connsiteX85" fmla="*/ 855914 w 1243505"/>
              <a:gd name="connsiteY85" fmla="*/ 946927 h 1243505"/>
              <a:gd name="connsiteX86" fmla="*/ 853850 w 1243505"/>
              <a:gd name="connsiteY86" fmla="*/ 966018 h 1243505"/>
              <a:gd name="connsiteX87" fmla="*/ 890484 w 1243505"/>
              <a:gd name="connsiteY87" fmla="*/ 1020711 h 1243505"/>
              <a:gd name="connsiteX88" fmla="*/ 925054 w 1243505"/>
              <a:gd name="connsiteY88" fmla="*/ 1093464 h 1243505"/>
              <a:gd name="connsiteX89" fmla="*/ 949821 w 1243505"/>
              <a:gd name="connsiteY89" fmla="*/ 1169313 h 1243505"/>
              <a:gd name="connsiteX90" fmla="*/ 943114 w 1243505"/>
              <a:gd name="connsiteY90" fmla="*/ 1185824 h 1243505"/>
              <a:gd name="connsiteX91" fmla="*/ 794512 w 1243505"/>
              <a:gd name="connsiteY91" fmla="*/ 1247226 h 1243505"/>
              <a:gd name="connsiteX92" fmla="*/ 779033 w 1243505"/>
              <a:gd name="connsiteY92" fmla="*/ 1241034 h 1243505"/>
              <a:gd name="connsiteX93" fmla="*/ 724855 w 1243505"/>
              <a:gd name="connsiteY93" fmla="*/ 1134226 h 1243505"/>
              <a:gd name="connsiteX94" fmla="*/ 718148 w 1243505"/>
              <a:gd name="connsiteY94" fmla="*/ 1105332 h 1243505"/>
              <a:gd name="connsiteX95" fmla="*/ 703184 w 1243505"/>
              <a:gd name="connsiteY95" fmla="*/ 1031031 h 1243505"/>
              <a:gd name="connsiteX96" fmla="*/ 686157 w 1243505"/>
              <a:gd name="connsiteY96" fmla="*/ 1016068 h 1243505"/>
              <a:gd name="connsiteX97" fmla="*/ 624240 w 1243505"/>
              <a:gd name="connsiteY97" fmla="*/ 791102 h 1243505"/>
              <a:gd name="connsiteX98" fmla="*/ 790900 w 1243505"/>
              <a:gd name="connsiteY98" fmla="*/ 623925 h 1243505"/>
              <a:gd name="connsiteX99" fmla="*/ 624240 w 1243505"/>
              <a:gd name="connsiteY99" fmla="*/ 458296 h 1243505"/>
              <a:gd name="connsiteX100" fmla="*/ 458095 w 1243505"/>
              <a:gd name="connsiteY100" fmla="*/ 624441 h 1243505"/>
              <a:gd name="connsiteX101" fmla="*/ 624240 w 1243505"/>
              <a:gd name="connsiteY101" fmla="*/ 791102 h 124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43505" h="1243505">
                <a:moveTo>
                  <a:pt x="686157" y="1016068"/>
                </a:moveTo>
                <a:cubicBezTo>
                  <a:pt x="644363" y="1024840"/>
                  <a:pt x="602053" y="1021743"/>
                  <a:pt x="560258" y="1016068"/>
                </a:cubicBezTo>
                <a:cubicBezTo>
                  <a:pt x="550455" y="1015036"/>
                  <a:pt x="547359" y="1018132"/>
                  <a:pt x="545811" y="1026903"/>
                </a:cubicBezTo>
                <a:cubicBezTo>
                  <a:pt x="542199" y="1047542"/>
                  <a:pt x="537039" y="1068181"/>
                  <a:pt x="533944" y="1088821"/>
                </a:cubicBezTo>
                <a:cubicBezTo>
                  <a:pt x="529816" y="1117715"/>
                  <a:pt x="519496" y="1144030"/>
                  <a:pt x="505565" y="1169829"/>
                </a:cubicBezTo>
                <a:cubicBezTo>
                  <a:pt x="492666" y="1192532"/>
                  <a:pt x="481314" y="1216267"/>
                  <a:pt x="469447" y="1240002"/>
                </a:cubicBezTo>
                <a:cubicBezTo>
                  <a:pt x="465835" y="1247741"/>
                  <a:pt x="461191" y="1249290"/>
                  <a:pt x="452935" y="1246710"/>
                </a:cubicBezTo>
                <a:cubicBezTo>
                  <a:pt x="401853" y="1231230"/>
                  <a:pt x="352836" y="1211107"/>
                  <a:pt x="305366" y="1185824"/>
                </a:cubicBezTo>
                <a:cubicBezTo>
                  <a:pt x="297110" y="1181696"/>
                  <a:pt x="295562" y="1177053"/>
                  <a:pt x="298142" y="1168281"/>
                </a:cubicBezTo>
                <a:cubicBezTo>
                  <a:pt x="310525" y="1132163"/>
                  <a:pt x="321877" y="1095528"/>
                  <a:pt x="333744" y="1059410"/>
                </a:cubicBezTo>
                <a:cubicBezTo>
                  <a:pt x="335808" y="1053734"/>
                  <a:pt x="338904" y="1048574"/>
                  <a:pt x="342000" y="1043415"/>
                </a:cubicBezTo>
                <a:cubicBezTo>
                  <a:pt x="360059" y="1016584"/>
                  <a:pt x="377602" y="989753"/>
                  <a:pt x="395662" y="962922"/>
                </a:cubicBezTo>
                <a:cubicBezTo>
                  <a:pt x="399790" y="956730"/>
                  <a:pt x="399790" y="952603"/>
                  <a:pt x="393598" y="947959"/>
                </a:cubicBezTo>
                <a:cubicBezTo>
                  <a:pt x="356963" y="921644"/>
                  <a:pt x="326005" y="889653"/>
                  <a:pt x="299174" y="853535"/>
                </a:cubicBezTo>
                <a:cubicBezTo>
                  <a:pt x="295046" y="847859"/>
                  <a:pt x="290918" y="847859"/>
                  <a:pt x="285243" y="851471"/>
                </a:cubicBezTo>
                <a:cubicBezTo>
                  <a:pt x="267183" y="863855"/>
                  <a:pt x="248092" y="875206"/>
                  <a:pt x="230549" y="888106"/>
                </a:cubicBezTo>
                <a:cubicBezTo>
                  <a:pt x="205782" y="906681"/>
                  <a:pt x="178435" y="918548"/>
                  <a:pt x="148509" y="926804"/>
                </a:cubicBezTo>
                <a:cubicBezTo>
                  <a:pt x="124774" y="933511"/>
                  <a:pt x="101555" y="941767"/>
                  <a:pt x="78852" y="949507"/>
                </a:cubicBezTo>
                <a:cubicBezTo>
                  <a:pt x="71112" y="952087"/>
                  <a:pt x="66468" y="950539"/>
                  <a:pt x="62340" y="942799"/>
                </a:cubicBezTo>
                <a:cubicBezTo>
                  <a:pt x="36541" y="895329"/>
                  <a:pt x="15902" y="845795"/>
                  <a:pt x="939" y="794198"/>
                </a:cubicBezTo>
                <a:cubicBezTo>
                  <a:pt x="-1125" y="786458"/>
                  <a:pt x="-93" y="782330"/>
                  <a:pt x="7131" y="778718"/>
                </a:cubicBezTo>
                <a:cubicBezTo>
                  <a:pt x="42733" y="760659"/>
                  <a:pt x="77820" y="741052"/>
                  <a:pt x="114454" y="725056"/>
                </a:cubicBezTo>
                <a:cubicBezTo>
                  <a:pt x="137673" y="714737"/>
                  <a:pt x="164504" y="714221"/>
                  <a:pt x="189787" y="708545"/>
                </a:cubicBezTo>
                <a:cubicBezTo>
                  <a:pt x="200106" y="705965"/>
                  <a:pt x="210942" y="704417"/>
                  <a:pt x="221261" y="702354"/>
                </a:cubicBezTo>
                <a:cubicBezTo>
                  <a:pt x="229001" y="700806"/>
                  <a:pt x="233129" y="698226"/>
                  <a:pt x="231581" y="688938"/>
                </a:cubicBezTo>
                <a:cubicBezTo>
                  <a:pt x="229001" y="669847"/>
                  <a:pt x="226937" y="650756"/>
                  <a:pt x="225905" y="631149"/>
                </a:cubicBezTo>
                <a:cubicBezTo>
                  <a:pt x="224873" y="606898"/>
                  <a:pt x="229517" y="583163"/>
                  <a:pt x="231581" y="559428"/>
                </a:cubicBezTo>
                <a:cubicBezTo>
                  <a:pt x="232613" y="549624"/>
                  <a:pt x="229001" y="546528"/>
                  <a:pt x="220745" y="544980"/>
                </a:cubicBezTo>
                <a:cubicBezTo>
                  <a:pt x="204750" y="542401"/>
                  <a:pt x="188755" y="537757"/>
                  <a:pt x="172760" y="535693"/>
                </a:cubicBezTo>
                <a:cubicBezTo>
                  <a:pt x="118582" y="530533"/>
                  <a:pt x="74208" y="502154"/>
                  <a:pt x="27770" y="478419"/>
                </a:cubicBezTo>
                <a:cubicBezTo>
                  <a:pt x="-2157" y="463456"/>
                  <a:pt x="-1125" y="463456"/>
                  <a:pt x="8163" y="431465"/>
                </a:cubicBezTo>
                <a:cubicBezTo>
                  <a:pt x="21062" y="387091"/>
                  <a:pt x="41701" y="345813"/>
                  <a:pt x="62340" y="305051"/>
                </a:cubicBezTo>
                <a:cubicBezTo>
                  <a:pt x="66468" y="296795"/>
                  <a:pt x="71112" y="295247"/>
                  <a:pt x="79884" y="297827"/>
                </a:cubicBezTo>
                <a:cubicBezTo>
                  <a:pt x="116002" y="310211"/>
                  <a:pt x="152636" y="321562"/>
                  <a:pt x="188755" y="333430"/>
                </a:cubicBezTo>
                <a:cubicBezTo>
                  <a:pt x="194430" y="335494"/>
                  <a:pt x="199590" y="338589"/>
                  <a:pt x="204750" y="341685"/>
                </a:cubicBezTo>
                <a:cubicBezTo>
                  <a:pt x="231581" y="359745"/>
                  <a:pt x="258412" y="377288"/>
                  <a:pt x="285243" y="395347"/>
                </a:cubicBezTo>
                <a:cubicBezTo>
                  <a:pt x="291434" y="399475"/>
                  <a:pt x="295562" y="399475"/>
                  <a:pt x="300206" y="393283"/>
                </a:cubicBezTo>
                <a:cubicBezTo>
                  <a:pt x="326521" y="357165"/>
                  <a:pt x="357479" y="326206"/>
                  <a:pt x="393598" y="299891"/>
                </a:cubicBezTo>
                <a:cubicBezTo>
                  <a:pt x="400305" y="294731"/>
                  <a:pt x="399790" y="290604"/>
                  <a:pt x="395662" y="283896"/>
                </a:cubicBezTo>
                <a:cubicBezTo>
                  <a:pt x="381214" y="263257"/>
                  <a:pt x="367799" y="241586"/>
                  <a:pt x="353352" y="220947"/>
                </a:cubicBezTo>
                <a:cubicBezTo>
                  <a:pt x="340452" y="202887"/>
                  <a:pt x="331681" y="183280"/>
                  <a:pt x="325489" y="162125"/>
                </a:cubicBezTo>
                <a:cubicBezTo>
                  <a:pt x="317749" y="135294"/>
                  <a:pt x="308978" y="108980"/>
                  <a:pt x="299690" y="82665"/>
                </a:cubicBezTo>
                <a:cubicBezTo>
                  <a:pt x="296078" y="72345"/>
                  <a:pt x="297626" y="66669"/>
                  <a:pt x="307946" y="61510"/>
                </a:cubicBezTo>
                <a:cubicBezTo>
                  <a:pt x="353867" y="37259"/>
                  <a:pt x="401853" y="17136"/>
                  <a:pt x="451903" y="2172"/>
                </a:cubicBezTo>
                <a:cubicBezTo>
                  <a:pt x="461191" y="-408"/>
                  <a:pt x="465835" y="624"/>
                  <a:pt x="470478" y="9396"/>
                </a:cubicBezTo>
                <a:cubicBezTo>
                  <a:pt x="487506" y="43451"/>
                  <a:pt x="505565" y="77505"/>
                  <a:pt x="522076" y="111559"/>
                </a:cubicBezTo>
                <a:cubicBezTo>
                  <a:pt x="531880" y="132199"/>
                  <a:pt x="532396" y="155934"/>
                  <a:pt x="537555" y="177605"/>
                </a:cubicBezTo>
                <a:cubicBezTo>
                  <a:pt x="541167" y="192568"/>
                  <a:pt x="543747" y="208047"/>
                  <a:pt x="546843" y="223011"/>
                </a:cubicBezTo>
                <a:cubicBezTo>
                  <a:pt x="548391" y="230234"/>
                  <a:pt x="550971" y="232814"/>
                  <a:pt x="559227" y="231782"/>
                </a:cubicBezTo>
                <a:cubicBezTo>
                  <a:pt x="602569" y="225590"/>
                  <a:pt x="645395" y="225074"/>
                  <a:pt x="688737" y="231782"/>
                </a:cubicBezTo>
                <a:cubicBezTo>
                  <a:pt x="699056" y="233330"/>
                  <a:pt x="702152" y="229718"/>
                  <a:pt x="704216" y="220431"/>
                </a:cubicBezTo>
                <a:cubicBezTo>
                  <a:pt x="707828" y="199276"/>
                  <a:pt x="713504" y="178636"/>
                  <a:pt x="716600" y="156966"/>
                </a:cubicBezTo>
                <a:cubicBezTo>
                  <a:pt x="720727" y="129103"/>
                  <a:pt x="730531" y="103820"/>
                  <a:pt x="743430" y="79569"/>
                </a:cubicBezTo>
                <a:cubicBezTo>
                  <a:pt x="756330" y="56350"/>
                  <a:pt x="768197" y="32099"/>
                  <a:pt x="780065" y="8364"/>
                </a:cubicBezTo>
                <a:cubicBezTo>
                  <a:pt x="784193" y="108"/>
                  <a:pt x="788320" y="-1440"/>
                  <a:pt x="797092" y="1140"/>
                </a:cubicBezTo>
                <a:cubicBezTo>
                  <a:pt x="848174" y="16620"/>
                  <a:pt x="897192" y="36743"/>
                  <a:pt x="944146" y="62542"/>
                </a:cubicBezTo>
                <a:cubicBezTo>
                  <a:pt x="951885" y="66669"/>
                  <a:pt x="953949" y="70797"/>
                  <a:pt x="950853" y="79053"/>
                </a:cubicBezTo>
                <a:cubicBezTo>
                  <a:pt x="938470" y="115687"/>
                  <a:pt x="927118" y="152838"/>
                  <a:pt x="914735" y="189472"/>
                </a:cubicBezTo>
                <a:cubicBezTo>
                  <a:pt x="912671" y="195148"/>
                  <a:pt x="909575" y="200308"/>
                  <a:pt x="906479" y="205467"/>
                </a:cubicBezTo>
                <a:cubicBezTo>
                  <a:pt x="888936" y="231782"/>
                  <a:pt x="871393" y="258613"/>
                  <a:pt x="853334" y="284928"/>
                </a:cubicBezTo>
                <a:cubicBezTo>
                  <a:pt x="848690" y="291635"/>
                  <a:pt x="849206" y="296279"/>
                  <a:pt x="855398" y="300923"/>
                </a:cubicBezTo>
                <a:cubicBezTo>
                  <a:pt x="891516" y="327238"/>
                  <a:pt x="922475" y="358713"/>
                  <a:pt x="948789" y="394315"/>
                </a:cubicBezTo>
                <a:cubicBezTo>
                  <a:pt x="953433" y="401023"/>
                  <a:pt x="957561" y="400507"/>
                  <a:pt x="963753" y="396379"/>
                </a:cubicBezTo>
                <a:cubicBezTo>
                  <a:pt x="981296" y="384511"/>
                  <a:pt x="999355" y="373676"/>
                  <a:pt x="1015866" y="360777"/>
                </a:cubicBezTo>
                <a:cubicBezTo>
                  <a:pt x="1041149" y="341685"/>
                  <a:pt x="1069528" y="329302"/>
                  <a:pt x="1099971" y="320530"/>
                </a:cubicBezTo>
                <a:cubicBezTo>
                  <a:pt x="1123190" y="314339"/>
                  <a:pt x="1145893" y="306083"/>
                  <a:pt x="1168596" y="298343"/>
                </a:cubicBezTo>
                <a:cubicBezTo>
                  <a:pt x="1177368" y="295247"/>
                  <a:pt x="1181495" y="297311"/>
                  <a:pt x="1186139" y="305567"/>
                </a:cubicBezTo>
                <a:cubicBezTo>
                  <a:pt x="1211422" y="352521"/>
                  <a:pt x="1232061" y="401539"/>
                  <a:pt x="1247024" y="453136"/>
                </a:cubicBezTo>
                <a:cubicBezTo>
                  <a:pt x="1249604" y="461392"/>
                  <a:pt x="1247540" y="465520"/>
                  <a:pt x="1240317" y="469648"/>
                </a:cubicBezTo>
                <a:cubicBezTo>
                  <a:pt x="1205230" y="487191"/>
                  <a:pt x="1171176" y="506282"/>
                  <a:pt x="1135573" y="522277"/>
                </a:cubicBezTo>
                <a:cubicBezTo>
                  <a:pt x="1111838" y="533113"/>
                  <a:pt x="1084492" y="533629"/>
                  <a:pt x="1059209" y="539821"/>
                </a:cubicBezTo>
                <a:cubicBezTo>
                  <a:pt x="1053017" y="541369"/>
                  <a:pt x="1046309" y="542401"/>
                  <a:pt x="1040117" y="543433"/>
                </a:cubicBezTo>
                <a:cubicBezTo>
                  <a:pt x="1015866" y="548592"/>
                  <a:pt x="1014318" y="548592"/>
                  <a:pt x="1017930" y="572843"/>
                </a:cubicBezTo>
                <a:cubicBezTo>
                  <a:pt x="1024122" y="611541"/>
                  <a:pt x="1021542" y="649724"/>
                  <a:pt x="1016383" y="688422"/>
                </a:cubicBezTo>
                <a:cubicBezTo>
                  <a:pt x="1014835" y="699258"/>
                  <a:pt x="1019478" y="701837"/>
                  <a:pt x="1028250" y="703386"/>
                </a:cubicBezTo>
                <a:cubicBezTo>
                  <a:pt x="1058177" y="709061"/>
                  <a:pt x="1088103" y="715253"/>
                  <a:pt x="1118030" y="720929"/>
                </a:cubicBezTo>
                <a:cubicBezTo>
                  <a:pt x="1126802" y="722477"/>
                  <a:pt x="1134541" y="725572"/>
                  <a:pt x="1142281" y="729184"/>
                </a:cubicBezTo>
                <a:cubicBezTo>
                  <a:pt x="1173756" y="745696"/>
                  <a:pt x="1205746" y="762207"/>
                  <a:pt x="1237737" y="777686"/>
                </a:cubicBezTo>
                <a:cubicBezTo>
                  <a:pt x="1247024" y="782330"/>
                  <a:pt x="1249604" y="786974"/>
                  <a:pt x="1246508" y="797809"/>
                </a:cubicBezTo>
                <a:cubicBezTo>
                  <a:pt x="1231545" y="847859"/>
                  <a:pt x="1211422" y="895329"/>
                  <a:pt x="1186655" y="941767"/>
                </a:cubicBezTo>
                <a:cubicBezTo>
                  <a:pt x="1182011" y="950539"/>
                  <a:pt x="1177368" y="953634"/>
                  <a:pt x="1167564" y="950023"/>
                </a:cubicBezTo>
                <a:cubicBezTo>
                  <a:pt x="1132477" y="938155"/>
                  <a:pt x="1097391" y="926804"/>
                  <a:pt x="1062304" y="915452"/>
                </a:cubicBezTo>
                <a:cubicBezTo>
                  <a:pt x="1055081" y="913388"/>
                  <a:pt x="1048889" y="909776"/>
                  <a:pt x="1042697" y="905649"/>
                </a:cubicBezTo>
                <a:cubicBezTo>
                  <a:pt x="1016383" y="888106"/>
                  <a:pt x="989552" y="870562"/>
                  <a:pt x="963237" y="852503"/>
                </a:cubicBezTo>
                <a:cubicBezTo>
                  <a:pt x="956529" y="847859"/>
                  <a:pt x="952401" y="848375"/>
                  <a:pt x="947241" y="855083"/>
                </a:cubicBezTo>
                <a:cubicBezTo>
                  <a:pt x="921443" y="890169"/>
                  <a:pt x="891000" y="921128"/>
                  <a:pt x="855914" y="946927"/>
                </a:cubicBezTo>
                <a:cubicBezTo>
                  <a:pt x="847658" y="953119"/>
                  <a:pt x="848174" y="958278"/>
                  <a:pt x="853850" y="966018"/>
                </a:cubicBezTo>
                <a:cubicBezTo>
                  <a:pt x="866749" y="984077"/>
                  <a:pt x="877584" y="1002652"/>
                  <a:pt x="890484" y="1020711"/>
                </a:cubicBezTo>
                <a:cubicBezTo>
                  <a:pt x="906479" y="1042899"/>
                  <a:pt x="917831" y="1067149"/>
                  <a:pt x="925054" y="1093464"/>
                </a:cubicBezTo>
                <a:cubicBezTo>
                  <a:pt x="932278" y="1119263"/>
                  <a:pt x="941050" y="1144030"/>
                  <a:pt x="949821" y="1169313"/>
                </a:cubicBezTo>
                <a:cubicBezTo>
                  <a:pt x="952401" y="1177053"/>
                  <a:pt x="950853" y="1181696"/>
                  <a:pt x="943114" y="1185824"/>
                </a:cubicBezTo>
                <a:cubicBezTo>
                  <a:pt x="895644" y="1211623"/>
                  <a:pt x="846110" y="1232262"/>
                  <a:pt x="794512" y="1247226"/>
                </a:cubicBezTo>
                <a:cubicBezTo>
                  <a:pt x="786773" y="1249290"/>
                  <a:pt x="782645" y="1248258"/>
                  <a:pt x="779033" y="1241034"/>
                </a:cubicBezTo>
                <a:cubicBezTo>
                  <a:pt x="760974" y="1205432"/>
                  <a:pt x="742399" y="1169829"/>
                  <a:pt x="724855" y="1134226"/>
                </a:cubicBezTo>
                <a:cubicBezTo>
                  <a:pt x="720211" y="1125455"/>
                  <a:pt x="720211" y="1115136"/>
                  <a:pt x="718148" y="1105332"/>
                </a:cubicBezTo>
                <a:cubicBezTo>
                  <a:pt x="712988" y="1080565"/>
                  <a:pt x="708344" y="1055798"/>
                  <a:pt x="703184" y="1031031"/>
                </a:cubicBezTo>
                <a:cubicBezTo>
                  <a:pt x="700604" y="1015552"/>
                  <a:pt x="701120" y="1015552"/>
                  <a:pt x="686157" y="1016068"/>
                </a:cubicBezTo>
                <a:close/>
                <a:moveTo>
                  <a:pt x="624240" y="791102"/>
                </a:moveTo>
                <a:cubicBezTo>
                  <a:pt x="720211" y="788522"/>
                  <a:pt x="791416" y="716801"/>
                  <a:pt x="790900" y="623925"/>
                </a:cubicBezTo>
                <a:cubicBezTo>
                  <a:pt x="790384" y="528985"/>
                  <a:pt x="717632" y="457780"/>
                  <a:pt x="624240" y="458296"/>
                </a:cubicBezTo>
                <a:cubicBezTo>
                  <a:pt x="530332" y="458296"/>
                  <a:pt x="458095" y="530533"/>
                  <a:pt x="458095" y="624441"/>
                </a:cubicBezTo>
                <a:cubicBezTo>
                  <a:pt x="458095" y="718349"/>
                  <a:pt x="530848" y="788522"/>
                  <a:pt x="624240" y="791102"/>
                </a:cubicBezTo>
                <a:close/>
              </a:path>
            </a:pathLst>
          </a:custGeom>
          <a:solidFill>
            <a:schemeClr val="bg1">
              <a:alpha val="5000"/>
            </a:schemeClr>
          </a:solidFill>
          <a:ln w="5155" cap="flat">
            <a:noFill/>
            <a:prstDash val="solid"/>
            <a:miter/>
          </a:ln>
        </p:spPr>
        <p:txBody>
          <a:bodyPr rtlCol="0" anchor="ctr"/>
          <a:lstStyle/>
          <a:p>
            <a:endParaRPr lang="en-US"/>
          </a:p>
        </p:txBody>
      </p:sp>
      <p:grpSp>
        <p:nvGrpSpPr>
          <p:cNvPr id="9" name="Group 8">
            <a:extLst>
              <a:ext uri="{FF2B5EF4-FFF2-40B4-BE49-F238E27FC236}">
                <a16:creationId xmlns="" xmlns:a16="http://schemas.microsoft.com/office/drawing/2014/main" id="{5A009AE0-84D1-46BD-A3D1-DE1CB19D32ED}"/>
              </a:ext>
            </a:extLst>
          </p:cNvPr>
          <p:cNvGrpSpPr/>
          <p:nvPr/>
        </p:nvGrpSpPr>
        <p:grpSpPr>
          <a:xfrm rot="1212279">
            <a:off x="4087175" y="247501"/>
            <a:ext cx="3054679" cy="1218879"/>
            <a:chOff x="1727363" y="3556278"/>
            <a:chExt cx="3054679" cy="1218879"/>
          </a:xfrm>
          <a:solidFill>
            <a:schemeClr val="bg1">
              <a:alpha val="5000"/>
            </a:schemeClr>
          </a:solidFill>
        </p:grpSpPr>
        <p:sp>
          <p:nvSpPr>
            <p:cNvPr id="29" name="Freeform: Shape 28">
              <a:extLst>
                <a:ext uri="{FF2B5EF4-FFF2-40B4-BE49-F238E27FC236}">
                  <a16:creationId xmlns="" xmlns:a16="http://schemas.microsoft.com/office/drawing/2014/main" id="{F247D2D1-6005-4632-809B-6B5BDCD4F2E1}"/>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30" name="Group 29">
              <a:extLst>
                <a:ext uri="{FF2B5EF4-FFF2-40B4-BE49-F238E27FC236}">
                  <a16:creationId xmlns="" xmlns:a16="http://schemas.microsoft.com/office/drawing/2014/main" id="{BC69DB4C-B2EA-4392-B4A3-EE775C7B812F}"/>
                </a:ext>
              </a:extLst>
            </p:cNvPr>
            <p:cNvGrpSpPr/>
            <p:nvPr/>
          </p:nvGrpSpPr>
          <p:grpSpPr>
            <a:xfrm>
              <a:off x="3563163" y="3556278"/>
              <a:ext cx="1218879" cy="1218879"/>
              <a:chOff x="3264582" y="1870309"/>
              <a:chExt cx="1774962" cy="1774962"/>
            </a:xfrm>
            <a:grpFill/>
          </p:grpSpPr>
          <p:sp>
            <p:nvSpPr>
              <p:cNvPr id="32" name="Freeform: Shape 31">
                <a:extLst>
                  <a:ext uri="{FF2B5EF4-FFF2-40B4-BE49-F238E27FC236}">
                    <a16:creationId xmlns="" xmlns:a16="http://schemas.microsoft.com/office/drawing/2014/main" id="{45A57558-A521-4754-B376-50F1CEB743F4}"/>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D53A0459-4D3D-48F2-8909-33333F49E440}"/>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sp>
          <p:nvSpPr>
            <p:cNvPr id="31" name="Freeform: Shape 30">
              <a:extLst>
                <a:ext uri="{FF2B5EF4-FFF2-40B4-BE49-F238E27FC236}">
                  <a16:creationId xmlns="" xmlns:a16="http://schemas.microsoft.com/office/drawing/2014/main" id="{5DAD32A1-1249-4ABA-B7D2-F068D0D4D3F8}"/>
                </a:ext>
              </a:extLst>
            </p:cNvPr>
            <p:cNvSpPr/>
            <p:nvPr/>
          </p:nvSpPr>
          <p:spPr>
            <a:xfrm>
              <a:off x="1727363" y="4086481"/>
              <a:ext cx="683882" cy="686216"/>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grpSp>
        <p:nvGrpSpPr>
          <p:cNvPr id="10" name="Group 9">
            <a:extLst>
              <a:ext uri="{FF2B5EF4-FFF2-40B4-BE49-F238E27FC236}">
                <a16:creationId xmlns="" xmlns:a16="http://schemas.microsoft.com/office/drawing/2014/main" id="{3A215BE9-B303-434B-9E15-6EC5D7007495}"/>
              </a:ext>
            </a:extLst>
          </p:cNvPr>
          <p:cNvGrpSpPr/>
          <p:nvPr/>
        </p:nvGrpSpPr>
        <p:grpSpPr>
          <a:xfrm>
            <a:off x="8507469" y="529601"/>
            <a:ext cx="2745260" cy="2471860"/>
            <a:chOff x="6486650" y="2648852"/>
            <a:chExt cx="2745260" cy="2471860"/>
          </a:xfrm>
          <a:solidFill>
            <a:schemeClr val="bg1">
              <a:alpha val="5000"/>
            </a:schemeClr>
          </a:solidFill>
        </p:grpSpPr>
        <p:sp>
          <p:nvSpPr>
            <p:cNvPr id="25" name="Freeform: Shape 24">
              <a:extLst>
                <a:ext uri="{FF2B5EF4-FFF2-40B4-BE49-F238E27FC236}">
                  <a16:creationId xmlns="" xmlns:a16="http://schemas.microsoft.com/office/drawing/2014/main" id="{7809DAD2-AC54-4D08-BA47-B17D63965C4A}"/>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26" name="Group 25">
              <a:extLst>
                <a:ext uri="{FF2B5EF4-FFF2-40B4-BE49-F238E27FC236}">
                  <a16:creationId xmlns="" xmlns:a16="http://schemas.microsoft.com/office/drawing/2014/main" id="{32FE9CBB-A365-4955-9D17-02A906A0A62F}"/>
                </a:ext>
              </a:extLst>
            </p:cNvPr>
            <p:cNvGrpSpPr/>
            <p:nvPr/>
          </p:nvGrpSpPr>
          <p:grpSpPr>
            <a:xfrm>
              <a:off x="7392963" y="2648852"/>
              <a:ext cx="1838947" cy="1835405"/>
              <a:chOff x="7167947" y="1624190"/>
              <a:chExt cx="2677922" cy="2672763"/>
            </a:xfrm>
            <a:grpFill/>
          </p:grpSpPr>
          <p:sp>
            <p:nvSpPr>
              <p:cNvPr id="27" name="Freeform: Shape 26">
                <a:extLst>
                  <a:ext uri="{FF2B5EF4-FFF2-40B4-BE49-F238E27FC236}">
                    <a16:creationId xmlns="" xmlns:a16="http://schemas.microsoft.com/office/drawing/2014/main" id="{5449B596-5392-4413-8239-0EFAC58C51AC}"/>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28" name="Freeform: Shape 27">
                <a:extLst>
                  <a:ext uri="{FF2B5EF4-FFF2-40B4-BE49-F238E27FC236}">
                    <a16:creationId xmlns="" xmlns:a16="http://schemas.microsoft.com/office/drawing/2014/main" id="{98C02BA6-7A63-47F9-8DDF-38320E62477D}"/>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grpSp>
        <p:nvGrpSpPr>
          <p:cNvPr id="11" name="Group 10">
            <a:extLst>
              <a:ext uri="{FF2B5EF4-FFF2-40B4-BE49-F238E27FC236}">
                <a16:creationId xmlns="" xmlns:a16="http://schemas.microsoft.com/office/drawing/2014/main" id="{C952D0FF-E99F-49A0-B658-59855EA4A5AC}"/>
              </a:ext>
            </a:extLst>
          </p:cNvPr>
          <p:cNvGrpSpPr/>
          <p:nvPr/>
        </p:nvGrpSpPr>
        <p:grpSpPr>
          <a:xfrm rot="18655185">
            <a:off x="7923365" y="4809769"/>
            <a:ext cx="1639387" cy="985059"/>
            <a:chOff x="2753518" y="3556278"/>
            <a:chExt cx="2028524" cy="1218879"/>
          </a:xfrm>
          <a:solidFill>
            <a:schemeClr val="bg1">
              <a:alpha val="5000"/>
            </a:schemeClr>
          </a:solidFill>
        </p:grpSpPr>
        <p:sp>
          <p:nvSpPr>
            <p:cNvPr id="21" name="Freeform: Shape 20">
              <a:extLst>
                <a:ext uri="{FF2B5EF4-FFF2-40B4-BE49-F238E27FC236}">
                  <a16:creationId xmlns="" xmlns:a16="http://schemas.microsoft.com/office/drawing/2014/main" id="{7E06EEF8-C820-49D6-9EAE-41763A5315FA}"/>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22" name="Group 21">
              <a:extLst>
                <a:ext uri="{FF2B5EF4-FFF2-40B4-BE49-F238E27FC236}">
                  <a16:creationId xmlns="" xmlns:a16="http://schemas.microsoft.com/office/drawing/2014/main" id="{6B6371E7-8DBE-4426-B808-11EE3562F156}"/>
                </a:ext>
              </a:extLst>
            </p:cNvPr>
            <p:cNvGrpSpPr/>
            <p:nvPr/>
          </p:nvGrpSpPr>
          <p:grpSpPr>
            <a:xfrm>
              <a:off x="3563163" y="3556278"/>
              <a:ext cx="1218879" cy="1218879"/>
              <a:chOff x="3264582" y="1870309"/>
              <a:chExt cx="1774962" cy="1774962"/>
            </a:xfrm>
            <a:grpFill/>
          </p:grpSpPr>
          <p:sp>
            <p:nvSpPr>
              <p:cNvPr id="23" name="Freeform: Shape 22">
                <a:extLst>
                  <a:ext uri="{FF2B5EF4-FFF2-40B4-BE49-F238E27FC236}">
                    <a16:creationId xmlns="" xmlns:a16="http://schemas.microsoft.com/office/drawing/2014/main" id="{6B056C3D-76B0-4443-AB02-45EB5BF3EE13}"/>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24" name="Freeform: Shape 23">
                <a:extLst>
                  <a:ext uri="{FF2B5EF4-FFF2-40B4-BE49-F238E27FC236}">
                    <a16:creationId xmlns="" xmlns:a16="http://schemas.microsoft.com/office/drawing/2014/main" id="{07089887-82B9-4AAD-94F6-87BE88D57333}"/>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grpSp>
      <p:grpSp>
        <p:nvGrpSpPr>
          <p:cNvPr id="12" name="Group 11">
            <a:extLst>
              <a:ext uri="{FF2B5EF4-FFF2-40B4-BE49-F238E27FC236}">
                <a16:creationId xmlns="" xmlns:a16="http://schemas.microsoft.com/office/drawing/2014/main" id="{BB558D77-924C-4DCC-BFF7-E4B3731F5DA2}"/>
              </a:ext>
            </a:extLst>
          </p:cNvPr>
          <p:cNvGrpSpPr/>
          <p:nvPr/>
        </p:nvGrpSpPr>
        <p:grpSpPr>
          <a:xfrm>
            <a:off x="218787" y="4076953"/>
            <a:ext cx="2745260" cy="2471860"/>
            <a:chOff x="6486650" y="2648852"/>
            <a:chExt cx="2745260" cy="2471860"/>
          </a:xfrm>
          <a:solidFill>
            <a:schemeClr val="bg1">
              <a:alpha val="5000"/>
            </a:schemeClr>
          </a:solidFill>
        </p:grpSpPr>
        <p:sp>
          <p:nvSpPr>
            <p:cNvPr id="17" name="Freeform: Shape 16">
              <a:extLst>
                <a:ext uri="{FF2B5EF4-FFF2-40B4-BE49-F238E27FC236}">
                  <a16:creationId xmlns="" xmlns:a16="http://schemas.microsoft.com/office/drawing/2014/main" id="{889ABFBE-0792-4BCE-A56B-CA7BFD894F8B}"/>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18" name="Group 17">
              <a:extLst>
                <a:ext uri="{FF2B5EF4-FFF2-40B4-BE49-F238E27FC236}">
                  <a16:creationId xmlns="" xmlns:a16="http://schemas.microsoft.com/office/drawing/2014/main" id="{3CB55807-BD22-4048-954D-034035693AB1}"/>
                </a:ext>
              </a:extLst>
            </p:cNvPr>
            <p:cNvGrpSpPr/>
            <p:nvPr/>
          </p:nvGrpSpPr>
          <p:grpSpPr>
            <a:xfrm>
              <a:off x="7392963" y="2648852"/>
              <a:ext cx="1838947" cy="1835405"/>
              <a:chOff x="7167947" y="1624190"/>
              <a:chExt cx="2677922" cy="2672763"/>
            </a:xfrm>
            <a:grpFill/>
          </p:grpSpPr>
          <p:sp>
            <p:nvSpPr>
              <p:cNvPr id="19" name="Freeform: Shape 18">
                <a:extLst>
                  <a:ext uri="{FF2B5EF4-FFF2-40B4-BE49-F238E27FC236}">
                    <a16:creationId xmlns="" xmlns:a16="http://schemas.microsoft.com/office/drawing/2014/main" id="{B604511B-5CCB-4401-AD66-43DC945D0707}"/>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20" name="Freeform: Shape 19">
                <a:extLst>
                  <a:ext uri="{FF2B5EF4-FFF2-40B4-BE49-F238E27FC236}">
                    <a16:creationId xmlns="" xmlns:a16="http://schemas.microsoft.com/office/drawing/2014/main" id="{95779E09-5F7A-4743-A1ED-396B9867C6F6}"/>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13" name="Freeform: Shape 12">
            <a:extLst>
              <a:ext uri="{FF2B5EF4-FFF2-40B4-BE49-F238E27FC236}">
                <a16:creationId xmlns="" xmlns:a16="http://schemas.microsoft.com/office/drawing/2014/main" id="{91A4F8E1-7B8C-4038-8994-541902C4B0AB}"/>
              </a:ext>
            </a:extLst>
          </p:cNvPr>
          <p:cNvSpPr/>
          <p:nvPr/>
        </p:nvSpPr>
        <p:spPr>
          <a:xfrm>
            <a:off x="3839744" y="5541765"/>
            <a:ext cx="936646" cy="931442"/>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solidFill>
            <a:schemeClr val="bg1">
              <a:alpha val="5000"/>
            </a:schemeClr>
          </a:solidFill>
          <a:ln w="5155" cap="flat">
            <a:noFill/>
            <a:prstDash val="solid"/>
            <a:miter/>
          </a:ln>
        </p:spPr>
        <p:txBody>
          <a:bodyPr rtlCol="0" anchor="ctr"/>
          <a:lstStyle/>
          <a:p>
            <a:endParaRPr lang="en-US"/>
          </a:p>
        </p:txBody>
      </p:sp>
      <p:sp>
        <p:nvSpPr>
          <p:cNvPr id="14" name="Freeform: Shape 13">
            <a:extLst>
              <a:ext uri="{FF2B5EF4-FFF2-40B4-BE49-F238E27FC236}">
                <a16:creationId xmlns="" xmlns:a16="http://schemas.microsoft.com/office/drawing/2014/main" id="{D31E7249-19DE-4C8D-8922-A84026F00998}"/>
              </a:ext>
            </a:extLst>
          </p:cNvPr>
          <p:cNvSpPr/>
          <p:nvPr/>
        </p:nvSpPr>
        <p:spPr>
          <a:xfrm>
            <a:off x="3024122" y="4785587"/>
            <a:ext cx="1051669" cy="1070562"/>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solidFill>
            <a:schemeClr val="bg1">
              <a:alpha val="5000"/>
            </a:schemeClr>
          </a:solidFill>
          <a:ln w="5155" cap="flat">
            <a:noFill/>
            <a:prstDash val="solid"/>
            <a:miter/>
          </a:ln>
        </p:spPr>
        <p:txBody>
          <a:bodyPr rtlCol="0" anchor="ctr"/>
          <a:lstStyle/>
          <a:p>
            <a:endParaRPr lang="en-US" dirty="0"/>
          </a:p>
        </p:txBody>
      </p:sp>
      <p:sp>
        <p:nvSpPr>
          <p:cNvPr id="15" name="Freeform: Shape 14">
            <a:extLst>
              <a:ext uri="{FF2B5EF4-FFF2-40B4-BE49-F238E27FC236}">
                <a16:creationId xmlns="" xmlns:a16="http://schemas.microsoft.com/office/drawing/2014/main" id="{05F296A9-A09A-48BD-A24C-EBADEB320079}"/>
              </a:ext>
            </a:extLst>
          </p:cNvPr>
          <p:cNvSpPr/>
          <p:nvPr/>
        </p:nvSpPr>
        <p:spPr>
          <a:xfrm rot="2246763">
            <a:off x="322349" y="3332008"/>
            <a:ext cx="1218879" cy="1218879"/>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solidFill>
            <a:schemeClr val="bg1">
              <a:alpha val="5000"/>
            </a:schemeClr>
          </a:solidFill>
          <a:ln w="5155" cap="flat">
            <a:noFill/>
            <a:prstDash val="solid"/>
            <a:miter/>
          </a:ln>
        </p:spPr>
        <p:txBody>
          <a:bodyPr rtlCol="0" anchor="ctr"/>
          <a:lstStyle/>
          <a:p>
            <a:endParaRPr lang="en-US"/>
          </a:p>
        </p:txBody>
      </p:sp>
      <p:sp>
        <p:nvSpPr>
          <p:cNvPr id="16" name="Freeform: Shape 15">
            <a:extLst>
              <a:ext uri="{FF2B5EF4-FFF2-40B4-BE49-F238E27FC236}">
                <a16:creationId xmlns="" xmlns:a16="http://schemas.microsoft.com/office/drawing/2014/main" id="{5E7F4FB8-48CF-4E0D-8CB1-B2ED10FE732C}"/>
              </a:ext>
            </a:extLst>
          </p:cNvPr>
          <p:cNvSpPr/>
          <p:nvPr/>
        </p:nvSpPr>
        <p:spPr>
          <a:xfrm>
            <a:off x="6408280" y="6041992"/>
            <a:ext cx="494433" cy="491686"/>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solidFill>
            <a:schemeClr val="bg1">
              <a:alpha val="5000"/>
            </a:schemeClr>
          </a:solidFill>
          <a:ln w="5155" cap="flat">
            <a:noFill/>
            <a:prstDash val="solid"/>
            <a:miter/>
          </a:ln>
        </p:spPr>
        <p:txBody>
          <a:bodyPr rtlCol="0" anchor="ctr"/>
          <a:lstStyle/>
          <a:p>
            <a:endParaRPr lang="en-US"/>
          </a:p>
        </p:txBody>
      </p:sp>
      <p:grpSp>
        <p:nvGrpSpPr>
          <p:cNvPr id="42" name="Group 41">
            <a:extLst>
              <a:ext uri="{FF2B5EF4-FFF2-40B4-BE49-F238E27FC236}">
                <a16:creationId xmlns="" xmlns:a16="http://schemas.microsoft.com/office/drawing/2014/main" id="{C394B5F9-D8AC-415E-8C09-4BE415AA2EDA}"/>
              </a:ext>
            </a:extLst>
          </p:cNvPr>
          <p:cNvGrpSpPr/>
          <p:nvPr userDrawn="1"/>
        </p:nvGrpSpPr>
        <p:grpSpPr>
          <a:xfrm rot="14140429">
            <a:off x="1251624" y="1931265"/>
            <a:ext cx="1916415" cy="1725560"/>
            <a:chOff x="6486650" y="2648852"/>
            <a:chExt cx="2745260" cy="2471860"/>
          </a:xfrm>
          <a:solidFill>
            <a:schemeClr val="bg1">
              <a:alpha val="5000"/>
            </a:schemeClr>
          </a:solidFill>
        </p:grpSpPr>
        <p:sp>
          <p:nvSpPr>
            <p:cNvPr id="43" name="Freeform: Shape 42">
              <a:extLst>
                <a:ext uri="{FF2B5EF4-FFF2-40B4-BE49-F238E27FC236}">
                  <a16:creationId xmlns="" xmlns:a16="http://schemas.microsoft.com/office/drawing/2014/main" id="{8EFBED93-CBB4-4C98-8D24-35EE940EECB0}"/>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44" name="Group 43">
              <a:extLst>
                <a:ext uri="{FF2B5EF4-FFF2-40B4-BE49-F238E27FC236}">
                  <a16:creationId xmlns="" xmlns:a16="http://schemas.microsoft.com/office/drawing/2014/main" id="{2A8F8B1D-3A60-433E-8DEA-E9695D76ACF7}"/>
                </a:ext>
              </a:extLst>
            </p:cNvPr>
            <p:cNvGrpSpPr/>
            <p:nvPr/>
          </p:nvGrpSpPr>
          <p:grpSpPr>
            <a:xfrm>
              <a:off x="7392963" y="2648852"/>
              <a:ext cx="1838947" cy="1835405"/>
              <a:chOff x="7167947" y="1624190"/>
              <a:chExt cx="2677922" cy="2672763"/>
            </a:xfrm>
            <a:grpFill/>
          </p:grpSpPr>
          <p:sp>
            <p:nvSpPr>
              <p:cNvPr id="45" name="Freeform: Shape 44">
                <a:extLst>
                  <a:ext uri="{FF2B5EF4-FFF2-40B4-BE49-F238E27FC236}">
                    <a16:creationId xmlns="" xmlns:a16="http://schemas.microsoft.com/office/drawing/2014/main" id="{BC21027D-C275-43F0-9DF7-CDBF13331717}"/>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FE31230A-3F00-4E5D-AB2B-619EA30B194D}"/>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47" name="Freeform: Shape 46">
            <a:extLst>
              <a:ext uri="{FF2B5EF4-FFF2-40B4-BE49-F238E27FC236}">
                <a16:creationId xmlns="" xmlns:a16="http://schemas.microsoft.com/office/drawing/2014/main" id="{BED5CE5D-67E4-403F-B3DA-7E99871E9C8C}"/>
              </a:ext>
            </a:extLst>
          </p:cNvPr>
          <p:cNvSpPr/>
          <p:nvPr userDrawn="1"/>
        </p:nvSpPr>
        <p:spPr>
          <a:xfrm>
            <a:off x="529815" y="248541"/>
            <a:ext cx="577306" cy="577307"/>
          </a:xfrm>
          <a:custGeom>
            <a:avLst/>
            <a:gdLst>
              <a:gd name="connsiteX0" fmla="*/ 686157 w 1243505"/>
              <a:gd name="connsiteY0" fmla="*/ 1016068 h 1243505"/>
              <a:gd name="connsiteX1" fmla="*/ 560258 w 1243505"/>
              <a:gd name="connsiteY1" fmla="*/ 1016068 h 1243505"/>
              <a:gd name="connsiteX2" fmla="*/ 545811 w 1243505"/>
              <a:gd name="connsiteY2" fmla="*/ 1026903 h 1243505"/>
              <a:gd name="connsiteX3" fmla="*/ 533944 w 1243505"/>
              <a:gd name="connsiteY3" fmla="*/ 1088821 h 1243505"/>
              <a:gd name="connsiteX4" fmla="*/ 505565 w 1243505"/>
              <a:gd name="connsiteY4" fmla="*/ 1169829 h 1243505"/>
              <a:gd name="connsiteX5" fmla="*/ 469447 w 1243505"/>
              <a:gd name="connsiteY5" fmla="*/ 1240002 h 1243505"/>
              <a:gd name="connsiteX6" fmla="*/ 452935 w 1243505"/>
              <a:gd name="connsiteY6" fmla="*/ 1246710 h 1243505"/>
              <a:gd name="connsiteX7" fmla="*/ 305366 w 1243505"/>
              <a:gd name="connsiteY7" fmla="*/ 1185824 h 1243505"/>
              <a:gd name="connsiteX8" fmla="*/ 298142 w 1243505"/>
              <a:gd name="connsiteY8" fmla="*/ 1168281 h 1243505"/>
              <a:gd name="connsiteX9" fmla="*/ 333744 w 1243505"/>
              <a:gd name="connsiteY9" fmla="*/ 1059410 h 1243505"/>
              <a:gd name="connsiteX10" fmla="*/ 342000 w 1243505"/>
              <a:gd name="connsiteY10" fmla="*/ 1043415 h 1243505"/>
              <a:gd name="connsiteX11" fmla="*/ 395662 w 1243505"/>
              <a:gd name="connsiteY11" fmla="*/ 962922 h 1243505"/>
              <a:gd name="connsiteX12" fmla="*/ 393598 w 1243505"/>
              <a:gd name="connsiteY12" fmla="*/ 947959 h 1243505"/>
              <a:gd name="connsiteX13" fmla="*/ 299174 w 1243505"/>
              <a:gd name="connsiteY13" fmla="*/ 853535 h 1243505"/>
              <a:gd name="connsiteX14" fmla="*/ 285243 w 1243505"/>
              <a:gd name="connsiteY14" fmla="*/ 851471 h 1243505"/>
              <a:gd name="connsiteX15" fmla="*/ 230549 w 1243505"/>
              <a:gd name="connsiteY15" fmla="*/ 888106 h 1243505"/>
              <a:gd name="connsiteX16" fmla="*/ 148509 w 1243505"/>
              <a:gd name="connsiteY16" fmla="*/ 926804 h 1243505"/>
              <a:gd name="connsiteX17" fmla="*/ 78852 w 1243505"/>
              <a:gd name="connsiteY17" fmla="*/ 949507 h 1243505"/>
              <a:gd name="connsiteX18" fmla="*/ 62340 w 1243505"/>
              <a:gd name="connsiteY18" fmla="*/ 942799 h 1243505"/>
              <a:gd name="connsiteX19" fmla="*/ 939 w 1243505"/>
              <a:gd name="connsiteY19" fmla="*/ 794198 h 1243505"/>
              <a:gd name="connsiteX20" fmla="*/ 7131 w 1243505"/>
              <a:gd name="connsiteY20" fmla="*/ 778718 h 1243505"/>
              <a:gd name="connsiteX21" fmla="*/ 114454 w 1243505"/>
              <a:gd name="connsiteY21" fmla="*/ 725056 h 1243505"/>
              <a:gd name="connsiteX22" fmla="*/ 189787 w 1243505"/>
              <a:gd name="connsiteY22" fmla="*/ 708545 h 1243505"/>
              <a:gd name="connsiteX23" fmla="*/ 221261 w 1243505"/>
              <a:gd name="connsiteY23" fmla="*/ 702354 h 1243505"/>
              <a:gd name="connsiteX24" fmla="*/ 231581 w 1243505"/>
              <a:gd name="connsiteY24" fmla="*/ 688938 h 1243505"/>
              <a:gd name="connsiteX25" fmla="*/ 225905 w 1243505"/>
              <a:gd name="connsiteY25" fmla="*/ 631149 h 1243505"/>
              <a:gd name="connsiteX26" fmla="*/ 231581 w 1243505"/>
              <a:gd name="connsiteY26" fmla="*/ 559428 h 1243505"/>
              <a:gd name="connsiteX27" fmla="*/ 220745 w 1243505"/>
              <a:gd name="connsiteY27" fmla="*/ 544980 h 1243505"/>
              <a:gd name="connsiteX28" fmla="*/ 172760 w 1243505"/>
              <a:gd name="connsiteY28" fmla="*/ 535693 h 1243505"/>
              <a:gd name="connsiteX29" fmla="*/ 27770 w 1243505"/>
              <a:gd name="connsiteY29" fmla="*/ 478419 h 1243505"/>
              <a:gd name="connsiteX30" fmla="*/ 8163 w 1243505"/>
              <a:gd name="connsiteY30" fmla="*/ 431465 h 1243505"/>
              <a:gd name="connsiteX31" fmla="*/ 62340 w 1243505"/>
              <a:gd name="connsiteY31" fmla="*/ 305051 h 1243505"/>
              <a:gd name="connsiteX32" fmla="*/ 79884 w 1243505"/>
              <a:gd name="connsiteY32" fmla="*/ 297827 h 1243505"/>
              <a:gd name="connsiteX33" fmla="*/ 188755 w 1243505"/>
              <a:gd name="connsiteY33" fmla="*/ 333430 h 1243505"/>
              <a:gd name="connsiteX34" fmla="*/ 204750 w 1243505"/>
              <a:gd name="connsiteY34" fmla="*/ 341685 h 1243505"/>
              <a:gd name="connsiteX35" fmla="*/ 285243 w 1243505"/>
              <a:gd name="connsiteY35" fmla="*/ 395347 h 1243505"/>
              <a:gd name="connsiteX36" fmla="*/ 300206 w 1243505"/>
              <a:gd name="connsiteY36" fmla="*/ 393283 h 1243505"/>
              <a:gd name="connsiteX37" fmla="*/ 393598 w 1243505"/>
              <a:gd name="connsiteY37" fmla="*/ 299891 h 1243505"/>
              <a:gd name="connsiteX38" fmla="*/ 395662 w 1243505"/>
              <a:gd name="connsiteY38" fmla="*/ 283896 h 1243505"/>
              <a:gd name="connsiteX39" fmla="*/ 353352 w 1243505"/>
              <a:gd name="connsiteY39" fmla="*/ 220947 h 1243505"/>
              <a:gd name="connsiteX40" fmla="*/ 325489 w 1243505"/>
              <a:gd name="connsiteY40" fmla="*/ 162125 h 1243505"/>
              <a:gd name="connsiteX41" fmla="*/ 299690 w 1243505"/>
              <a:gd name="connsiteY41" fmla="*/ 82665 h 1243505"/>
              <a:gd name="connsiteX42" fmla="*/ 307946 w 1243505"/>
              <a:gd name="connsiteY42" fmla="*/ 61510 h 1243505"/>
              <a:gd name="connsiteX43" fmla="*/ 451903 w 1243505"/>
              <a:gd name="connsiteY43" fmla="*/ 2172 h 1243505"/>
              <a:gd name="connsiteX44" fmla="*/ 470478 w 1243505"/>
              <a:gd name="connsiteY44" fmla="*/ 9396 h 1243505"/>
              <a:gd name="connsiteX45" fmla="*/ 522076 w 1243505"/>
              <a:gd name="connsiteY45" fmla="*/ 111559 h 1243505"/>
              <a:gd name="connsiteX46" fmla="*/ 537555 w 1243505"/>
              <a:gd name="connsiteY46" fmla="*/ 177605 h 1243505"/>
              <a:gd name="connsiteX47" fmla="*/ 546843 w 1243505"/>
              <a:gd name="connsiteY47" fmla="*/ 223011 h 1243505"/>
              <a:gd name="connsiteX48" fmla="*/ 559227 w 1243505"/>
              <a:gd name="connsiteY48" fmla="*/ 231782 h 1243505"/>
              <a:gd name="connsiteX49" fmla="*/ 688737 w 1243505"/>
              <a:gd name="connsiteY49" fmla="*/ 231782 h 1243505"/>
              <a:gd name="connsiteX50" fmla="*/ 704216 w 1243505"/>
              <a:gd name="connsiteY50" fmla="*/ 220431 h 1243505"/>
              <a:gd name="connsiteX51" fmla="*/ 716600 w 1243505"/>
              <a:gd name="connsiteY51" fmla="*/ 156966 h 1243505"/>
              <a:gd name="connsiteX52" fmla="*/ 743430 w 1243505"/>
              <a:gd name="connsiteY52" fmla="*/ 79569 h 1243505"/>
              <a:gd name="connsiteX53" fmla="*/ 780065 w 1243505"/>
              <a:gd name="connsiteY53" fmla="*/ 8364 h 1243505"/>
              <a:gd name="connsiteX54" fmla="*/ 797092 w 1243505"/>
              <a:gd name="connsiteY54" fmla="*/ 1140 h 1243505"/>
              <a:gd name="connsiteX55" fmla="*/ 944146 w 1243505"/>
              <a:gd name="connsiteY55" fmla="*/ 62542 h 1243505"/>
              <a:gd name="connsiteX56" fmla="*/ 950853 w 1243505"/>
              <a:gd name="connsiteY56" fmla="*/ 79053 h 1243505"/>
              <a:gd name="connsiteX57" fmla="*/ 914735 w 1243505"/>
              <a:gd name="connsiteY57" fmla="*/ 189472 h 1243505"/>
              <a:gd name="connsiteX58" fmla="*/ 906479 w 1243505"/>
              <a:gd name="connsiteY58" fmla="*/ 205467 h 1243505"/>
              <a:gd name="connsiteX59" fmla="*/ 853334 w 1243505"/>
              <a:gd name="connsiteY59" fmla="*/ 284928 h 1243505"/>
              <a:gd name="connsiteX60" fmla="*/ 855398 w 1243505"/>
              <a:gd name="connsiteY60" fmla="*/ 300923 h 1243505"/>
              <a:gd name="connsiteX61" fmla="*/ 948789 w 1243505"/>
              <a:gd name="connsiteY61" fmla="*/ 394315 h 1243505"/>
              <a:gd name="connsiteX62" fmla="*/ 963753 w 1243505"/>
              <a:gd name="connsiteY62" fmla="*/ 396379 h 1243505"/>
              <a:gd name="connsiteX63" fmla="*/ 1015866 w 1243505"/>
              <a:gd name="connsiteY63" fmla="*/ 360777 h 1243505"/>
              <a:gd name="connsiteX64" fmla="*/ 1099971 w 1243505"/>
              <a:gd name="connsiteY64" fmla="*/ 320530 h 1243505"/>
              <a:gd name="connsiteX65" fmla="*/ 1168596 w 1243505"/>
              <a:gd name="connsiteY65" fmla="*/ 298343 h 1243505"/>
              <a:gd name="connsiteX66" fmla="*/ 1186139 w 1243505"/>
              <a:gd name="connsiteY66" fmla="*/ 305567 h 1243505"/>
              <a:gd name="connsiteX67" fmla="*/ 1247024 w 1243505"/>
              <a:gd name="connsiteY67" fmla="*/ 453136 h 1243505"/>
              <a:gd name="connsiteX68" fmla="*/ 1240317 w 1243505"/>
              <a:gd name="connsiteY68" fmla="*/ 469648 h 1243505"/>
              <a:gd name="connsiteX69" fmla="*/ 1135573 w 1243505"/>
              <a:gd name="connsiteY69" fmla="*/ 522277 h 1243505"/>
              <a:gd name="connsiteX70" fmla="*/ 1059209 w 1243505"/>
              <a:gd name="connsiteY70" fmla="*/ 539821 h 1243505"/>
              <a:gd name="connsiteX71" fmla="*/ 1040117 w 1243505"/>
              <a:gd name="connsiteY71" fmla="*/ 543433 h 1243505"/>
              <a:gd name="connsiteX72" fmla="*/ 1017930 w 1243505"/>
              <a:gd name="connsiteY72" fmla="*/ 572843 h 1243505"/>
              <a:gd name="connsiteX73" fmla="*/ 1016383 w 1243505"/>
              <a:gd name="connsiteY73" fmla="*/ 688422 h 1243505"/>
              <a:gd name="connsiteX74" fmla="*/ 1028250 w 1243505"/>
              <a:gd name="connsiteY74" fmla="*/ 703386 h 1243505"/>
              <a:gd name="connsiteX75" fmla="*/ 1118030 w 1243505"/>
              <a:gd name="connsiteY75" fmla="*/ 720929 h 1243505"/>
              <a:gd name="connsiteX76" fmla="*/ 1142281 w 1243505"/>
              <a:gd name="connsiteY76" fmla="*/ 729184 h 1243505"/>
              <a:gd name="connsiteX77" fmla="*/ 1237737 w 1243505"/>
              <a:gd name="connsiteY77" fmla="*/ 777686 h 1243505"/>
              <a:gd name="connsiteX78" fmla="*/ 1246508 w 1243505"/>
              <a:gd name="connsiteY78" fmla="*/ 797809 h 1243505"/>
              <a:gd name="connsiteX79" fmla="*/ 1186655 w 1243505"/>
              <a:gd name="connsiteY79" fmla="*/ 941767 h 1243505"/>
              <a:gd name="connsiteX80" fmla="*/ 1167564 w 1243505"/>
              <a:gd name="connsiteY80" fmla="*/ 950023 h 1243505"/>
              <a:gd name="connsiteX81" fmla="*/ 1062304 w 1243505"/>
              <a:gd name="connsiteY81" fmla="*/ 915452 h 1243505"/>
              <a:gd name="connsiteX82" fmla="*/ 1042697 w 1243505"/>
              <a:gd name="connsiteY82" fmla="*/ 905649 h 1243505"/>
              <a:gd name="connsiteX83" fmla="*/ 963237 w 1243505"/>
              <a:gd name="connsiteY83" fmla="*/ 852503 h 1243505"/>
              <a:gd name="connsiteX84" fmla="*/ 947241 w 1243505"/>
              <a:gd name="connsiteY84" fmla="*/ 855083 h 1243505"/>
              <a:gd name="connsiteX85" fmla="*/ 855914 w 1243505"/>
              <a:gd name="connsiteY85" fmla="*/ 946927 h 1243505"/>
              <a:gd name="connsiteX86" fmla="*/ 853850 w 1243505"/>
              <a:gd name="connsiteY86" fmla="*/ 966018 h 1243505"/>
              <a:gd name="connsiteX87" fmla="*/ 890484 w 1243505"/>
              <a:gd name="connsiteY87" fmla="*/ 1020711 h 1243505"/>
              <a:gd name="connsiteX88" fmla="*/ 925054 w 1243505"/>
              <a:gd name="connsiteY88" fmla="*/ 1093464 h 1243505"/>
              <a:gd name="connsiteX89" fmla="*/ 949821 w 1243505"/>
              <a:gd name="connsiteY89" fmla="*/ 1169313 h 1243505"/>
              <a:gd name="connsiteX90" fmla="*/ 943114 w 1243505"/>
              <a:gd name="connsiteY90" fmla="*/ 1185824 h 1243505"/>
              <a:gd name="connsiteX91" fmla="*/ 794512 w 1243505"/>
              <a:gd name="connsiteY91" fmla="*/ 1247226 h 1243505"/>
              <a:gd name="connsiteX92" fmla="*/ 779033 w 1243505"/>
              <a:gd name="connsiteY92" fmla="*/ 1241034 h 1243505"/>
              <a:gd name="connsiteX93" fmla="*/ 724855 w 1243505"/>
              <a:gd name="connsiteY93" fmla="*/ 1134226 h 1243505"/>
              <a:gd name="connsiteX94" fmla="*/ 718148 w 1243505"/>
              <a:gd name="connsiteY94" fmla="*/ 1105332 h 1243505"/>
              <a:gd name="connsiteX95" fmla="*/ 703184 w 1243505"/>
              <a:gd name="connsiteY95" fmla="*/ 1031031 h 1243505"/>
              <a:gd name="connsiteX96" fmla="*/ 686157 w 1243505"/>
              <a:gd name="connsiteY96" fmla="*/ 1016068 h 1243505"/>
              <a:gd name="connsiteX97" fmla="*/ 624240 w 1243505"/>
              <a:gd name="connsiteY97" fmla="*/ 791102 h 1243505"/>
              <a:gd name="connsiteX98" fmla="*/ 790900 w 1243505"/>
              <a:gd name="connsiteY98" fmla="*/ 623925 h 1243505"/>
              <a:gd name="connsiteX99" fmla="*/ 624240 w 1243505"/>
              <a:gd name="connsiteY99" fmla="*/ 458296 h 1243505"/>
              <a:gd name="connsiteX100" fmla="*/ 458095 w 1243505"/>
              <a:gd name="connsiteY100" fmla="*/ 624441 h 1243505"/>
              <a:gd name="connsiteX101" fmla="*/ 624240 w 1243505"/>
              <a:gd name="connsiteY101" fmla="*/ 791102 h 124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43505" h="1243505">
                <a:moveTo>
                  <a:pt x="686157" y="1016068"/>
                </a:moveTo>
                <a:cubicBezTo>
                  <a:pt x="644363" y="1024840"/>
                  <a:pt x="602053" y="1021743"/>
                  <a:pt x="560258" y="1016068"/>
                </a:cubicBezTo>
                <a:cubicBezTo>
                  <a:pt x="550455" y="1015036"/>
                  <a:pt x="547359" y="1018132"/>
                  <a:pt x="545811" y="1026903"/>
                </a:cubicBezTo>
                <a:cubicBezTo>
                  <a:pt x="542199" y="1047542"/>
                  <a:pt x="537039" y="1068181"/>
                  <a:pt x="533944" y="1088821"/>
                </a:cubicBezTo>
                <a:cubicBezTo>
                  <a:pt x="529816" y="1117715"/>
                  <a:pt x="519496" y="1144030"/>
                  <a:pt x="505565" y="1169829"/>
                </a:cubicBezTo>
                <a:cubicBezTo>
                  <a:pt x="492666" y="1192532"/>
                  <a:pt x="481314" y="1216267"/>
                  <a:pt x="469447" y="1240002"/>
                </a:cubicBezTo>
                <a:cubicBezTo>
                  <a:pt x="465835" y="1247741"/>
                  <a:pt x="461191" y="1249290"/>
                  <a:pt x="452935" y="1246710"/>
                </a:cubicBezTo>
                <a:cubicBezTo>
                  <a:pt x="401853" y="1231230"/>
                  <a:pt x="352836" y="1211107"/>
                  <a:pt x="305366" y="1185824"/>
                </a:cubicBezTo>
                <a:cubicBezTo>
                  <a:pt x="297110" y="1181696"/>
                  <a:pt x="295562" y="1177053"/>
                  <a:pt x="298142" y="1168281"/>
                </a:cubicBezTo>
                <a:cubicBezTo>
                  <a:pt x="310525" y="1132163"/>
                  <a:pt x="321877" y="1095528"/>
                  <a:pt x="333744" y="1059410"/>
                </a:cubicBezTo>
                <a:cubicBezTo>
                  <a:pt x="335808" y="1053734"/>
                  <a:pt x="338904" y="1048574"/>
                  <a:pt x="342000" y="1043415"/>
                </a:cubicBezTo>
                <a:cubicBezTo>
                  <a:pt x="360059" y="1016584"/>
                  <a:pt x="377602" y="989753"/>
                  <a:pt x="395662" y="962922"/>
                </a:cubicBezTo>
                <a:cubicBezTo>
                  <a:pt x="399790" y="956730"/>
                  <a:pt x="399790" y="952603"/>
                  <a:pt x="393598" y="947959"/>
                </a:cubicBezTo>
                <a:cubicBezTo>
                  <a:pt x="356963" y="921644"/>
                  <a:pt x="326005" y="889653"/>
                  <a:pt x="299174" y="853535"/>
                </a:cubicBezTo>
                <a:cubicBezTo>
                  <a:pt x="295046" y="847859"/>
                  <a:pt x="290918" y="847859"/>
                  <a:pt x="285243" y="851471"/>
                </a:cubicBezTo>
                <a:cubicBezTo>
                  <a:pt x="267183" y="863855"/>
                  <a:pt x="248092" y="875206"/>
                  <a:pt x="230549" y="888106"/>
                </a:cubicBezTo>
                <a:cubicBezTo>
                  <a:pt x="205782" y="906681"/>
                  <a:pt x="178435" y="918548"/>
                  <a:pt x="148509" y="926804"/>
                </a:cubicBezTo>
                <a:cubicBezTo>
                  <a:pt x="124774" y="933511"/>
                  <a:pt x="101555" y="941767"/>
                  <a:pt x="78852" y="949507"/>
                </a:cubicBezTo>
                <a:cubicBezTo>
                  <a:pt x="71112" y="952087"/>
                  <a:pt x="66468" y="950539"/>
                  <a:pt x="62340" y="942799"/>
                </a:cubicBezTo>
                <a:cubicBezTo>
                  <a:pt x="36541" y="895329"/>
                  <a:pt x="15902" y="845795"/>
                  <a:pt x="939" y="794198"/>
                </a:cubicBezTo>
                <a:cubicBezTo>
                  <a:pt x="-1125" y="786458"/>
                  <a:pt x="-93" y="782330"/>
                  <a:pt x="7131" y="778718"/>
                </a:cubicBezTo>
                <a:cubicBezTo>
                  <a:pt x="42733" y="760659"/>
                  <a:pt x="77820" y="741052"/>
                  <a:pt x="114454" y="725056"/>
                </a:cubicBezTo>
                <a:cubicBezTo>
                  <a:pt x="137673" y="714737"/>
                  <a:pt x="164504" y="714221"/>
                  <a:pt x="189787" y="708545"/>
                </a:cubicBezTo>
                <a:cubicBezTo>
                  <a:pt x="200106" y="705965"/>
                  <a:pt x="210942" y="704417"/>
                  <a:pt x="221261" y="702354"/>
                </a:cubicBezTo>
                <a:cubicBezTo>
                  <a:pt x="229001" y="700806"/>
                  <a:pt x="233129" y="698226"/>
                  <a:pt x="231581" y="688938"/>
                </a:cubicBezTo>
                <a:cubicBezTo>
                  <a:pt x="229001" y="669847"/>
                  <a:pt x="226937" y="650756"/>
                  <a:pt x="225905" y="631149"/>
                </a:cubicBezTo>
                <a:cubicBezTo>
                  <a:pt x="224873" y="606898"/>
                  <a:pt x="229517" y="583163"/>
                  <a:pt x="231581" y="559428"/>
                </a:cubicBezTo>
                <a:cubicBezTo>
                  <a:pt x="232613" y="549624"/>
                  <a:pt x="229001" y="546528"/>
                  <a:pt x="220745" y="544980"/>
                </a:cubicBezTo>
                <a:cubicBezTo>
                  <a:pt x="204750" y="542401"/>
                  <a:pt x="188755" y="537757"/>
                  <a:pt x="172760" y="535693"/>
                </a:cubicBezTo>
                <a:cubicBezTo>
                  <a:pt x="118582" y="530533"/>
                  <a:pt x="74208" y="502154"/>
                  <a:pt x="27770" y="478419"/>
                </a:cubicBezTo>
                <a:cubicBezTo>
                  <a:pt x="-2157" y="463456"/>
                  <a:pt x="-1125" y="463456"/>
                  <a:pt x="8163" y="431465"/>
                </a:cubicBezTo>
                <a:cubicBezTo>
                  <a:pt x="21062" y="387091"/>
                  <a:pt x="41701" y="345813"/>
                  <a:pt x="62340" y="305051"/>
                </a:cubicBezTo>
                <a:cubicBezTo>
                  <a:pt x="66468" y="296795"/>
                  <a:pt x="71112" y="295247"/>
                  <a:pt x="79884" y="297827"/>
                </a:cubicBezTo>
                <a:cubicBezTo>
                  <a:pt x="116002" y="310211"/>
                  <a:pt x="152636" y="321562"/>
                  <a:pt x="188755" y="333430"/>
                </a:cubicBezTo>
                <a:cubicBezTo>
                  <a:pt x="194430" y="335494"/>
                  <a:pt x="199590" y="338589"/>
                  <a:pt x="204750" y="341685"/>
                </a:cubicBezTo>
                <a:cubicBezTo>
                  <a:pt x="231581" y="359745"/>
                  <a:pt x="258412" y="377288"/>
                  <a:pt x="285243" y="395347"/>
                </a:cubicBezTo>
                <a:cubicBezTo>
                  <a:pt x="291434" y="399475"/>
                  <a:pt x="295562" y="399475"/>
                  <a:pt x="300206" y="393283"/>
                </a:cubicBezTo>
                <a:cubicBezTo>
                  <a:pt x="326521" y="357165"/>
                  <a:pt x="357479" y="326206"/>
                  <a:pt x="393598" y="299891"/>
                </a:cubicBezTo>
                <a:cubicBezTo>
                  <a:pt x="400305" y="294731"/>
                  <a:pt x="399790" y="290604"/>
                  <a:pt x="395662" y="283896"/>
                </a:cubicBezTo>
                <a:cubicBezTo>
                  <a:pt x="381214" y="263257"/>
                  <a:pt x="367799" y="241586"/>
                  <a:pt x="353352" y="220947"/>
                </a:cubicBezTo>
                <a:cubicBezTo>
                  <a:pt x="340452" y="202887"/>
                  <a:pt x="331681" y="183280"/>
                  <a:pt x="325489" y="162125"/>
                </a:cubicBezTo>
                <a:cubicBezTo>
                  <a:pt x="317749" y="135294"/>
                  <a:pt x="308978" y="108980"/>
                  <a:pt x="299690" y="82665"/>
                </a:cubicBezTo>
                <a:cubicBezTo>
                  <a:pt x="296078" y="72345"/>
                  <a:pt x="297626" y="66669"/>
                  <a:pt x="307946" y="61510"/>
                </a:cubicBezTo>
                <a:cubicBezTo>
                  <a:pt x="353867" y="37259"/>
                  <a:pt x="401853" y="17136"/>
                  <a:pt x="451903" y="2172"/>
                </a:cubicBezTo>
                <a:cubicBezTo>
                  <a:pt x="461191" y="-408"/>
                  <a:pt x="465835" y="624"/>
                  <a:pt x="470478" y="9396"/>
                </a:cubicBezTo>
                <a:cubicBezTo>
                  <a:pt x="487506" y="43451"/>
                  <a:pt x="505565" y="77505"/>
                  <a:pt x="522076" y="111559"/>
                </a:cubicBezTo>
                <a:cubicBezTo>
                  <a:pt x="531880" y="132199"/>
                  <a:pt x="532396" y="155934"/>
                  <a:pt x="537555" y="177605"/>
                </a:cubicBezTo>
                <a:cubicBezTo>
                  <a:pt x="541167" y="192568"/>
                  <a:pt x="543747" y="208047"/>
                  <a:pt x="546843" y="223011"/>
                </a:cubicBezTo>
                <a:cubicBezTo>
                  <a:pt x="548391" y="230234"/>
                  <a:pt x="550971" y="232814"/>
                  <a:pt x="559227" y="231782"/>
                </a:cubicBezTo>
                <a:cubicBezTo>
                  <a:pt x="602569" y="225590"/>
                  <a:pt x="645395" y="225074"/>
                  <a:pt x="688737" y="231782"/>
                </a:cubicBezTo>
                <a:cubicBezTo>
                  <a:pt x="699056" y="233330"/>
                  <a:pt x="702152" y="229718"/>
                  <a:pt x="704216" y="220431"/>
                </a:cubicBezTo>
                <a:cubicBezTo>
                  <a:pt x="707828" y="199276"/>
                  <a:pt x="713504" y="178636"/>
                  <a:pt x="716600" y="156966"/>
                </a:cubicBezTo>
                <a:cubicBezTo>
                  <a:pt x="720727" y="129103"/>
                  <a:pt x="730531" y="103820"/>
                  <a:pt x="743430" y="79569"/>
                </a:cubicBezTo>
                <a:cubicBezTo>
                  <a:pt x="756330" y="56350"/>
                  <a:pt x="768197" y="32099"/>
                  <a:pt x="780065" y="8364"/>
                </a:cubicBezTo>
                <a:cubicBezTo>
                  <a:pt x="784193" y="108"/>
                  <a:pt x="788320" y="-1440"/>
                  <a:pt x="797092" y="1140"/>
                </a:cubicBezTo>
                <a:cubicBezTo>
                  <a:pt x="848174" y="16620"/>
                  <a:pt x="897192" y="36743"/>
                  <a:pt x="944146" y="62542"/>
                </a:cubicBezTo>
                <a:cubicBezTo>
                  <a:pt x="951885" y="66669"/>
                  <a:pt x="953949" y="70797"/>
                  <a:pt x="950853" y="79053"/>
                </a:cubicBezTo>
                <a:cubicBezTo>
                  <a:pt x="938470" y="115687"/>
                  <a:pt x="927118" y="152838"/>
                  <a:pt x="914735" y="189472"/>
                </a:cubicBezTo>
                <a:cubicBezTo>
                  <a:pt x="912671" y="195148"/>
                  <a:pt x="909575" y="200308"/>
                  <a:pt x="906479" y="205467"/>
                </a:cubicBezTo>
                <a:cubicBezTo>
                  <a:pt x="888936" y="231782"/>
                  <a:pt x="871393" y="258613"/>
                  <a:pt x="853334" y="284928"/>
                </a:cubicBezTo>
                <a:cubicBezTo>
                  <a:pt x="848690" y="291635"/>
                  <a:pt x="849206" y="296279"/>
                  <a:pt x="855398" y="300923"/>
                </a:cubicBezTo>
                <a:cubicBezTo>
                  <a:pt x="891516" y="327238"/>
                  <a:pt x="922475" y="358713"/>
                  <a:pt x="948789" y="394315"/>
                </a:cubicBezTo>
                <a:cubicBezTo>
                  <a:pt x="953433" y="401023"/>
                  <a:pt x="957561" y="400507"/>
                  <a:pt x="963753" y="396379"/>
                </a:cubicBezTo>
                <a:cubicBezTo>
                  <a:pt x="981296" y="384511"/>
                  <a:pt x="999355" y="373676"/>
                  <a:pt x="1015866" y="360777"/>
                </a:cubicBezTo>
                <a:cubicBezTo>
                  <a:pt x="1041149" y="341685"/>
                  <a:pt x="1069528" y="329302"/>
                  <a:pt x="1099971" y="320530"/>
                </a:cubicBezTo>
                <a:cubicBezTo>
                  <a:pt x="1123190" y="314339"/>
                  <a:pt x="1145893" y="306083"/>
                  <a:pt x="1168596" y="298343"/>
                </a:cubicBezTo>
                <a:cubicBezTo>
                  <a:pt x="1177368" y="295247"/>
                  <a:pt x="1181495" y="297311"/>
                  <a:pt x="1186139" y="305567"/>
                </a:cubicBezTo>
                <a:cubicBezTo>
                  <a:pt x="1211422" y="352521"/>
                  <a:pt x="1232061" y="401539"/>
                  <a:pt x="1247024" y="453136"/>
                </a:cubicBezTo>
                <a:cubicBezTo>
                  <a:pt x="1249604" y="461392"/>
                  <a:pt x="1247540" y="465520"/>
                  <a:pt x="1240317" y="469648"/>
                </a:cubicBezTo>
                <a:cubicBezTo>
                  <a:pt x="1205230" y="487191"/>
                  <a:pt x="1171176" y="506282"/>
                  <a:pt x="1135573" y="522277"/>
                </a:cubicBezTo>
                <a:cubicBezTo>
                  <a:pt x="1111838" y="533113"/>
                  <a:pt x="1084492" y="533629"/>
                  <a:pt x="1059209" y="539821"/>
                </a:cubicBezTo>
                <a:cubicBezTo>
                  <a:pt x="1053017" y="541369"/>
                  <a:pt x="1046309" y="542401"/>
                  <a:pt x="1040117" y="543433"/>
                </a:cubicBezTo>
                <a:cubicBezTo>
                  <a:pt x="1015866" y="548592"/>
                  <a:pt x="1014318" y="548592"/>
                  <a:pt x="1017930" y="572843"/>
                </a:cubicBezTo>
                <a:cubicBezTo>
                  <a:pt x="1024122" y="611541"/>
                  <a:pt x="1021542" y="649724"/>
                  <a:pt x="1016383" y="688422"/>
                </a:cubicBezTo>
                <a:cubicBezTo>
                  <a:pt x="1014835" y="699258"/>
                  <a:pt x="1019478" y="701837"/>
                  <a:pt x="1028250" y="703386"/>
                </a:cubicBezTo>
                <a:cubicBezTo>
                  <a:pt x="1058177" y="709061"/>
                  <a:pt x="1088103" y="715253"/>
                  <a:pt x="1118030" y="720929"/>
                </a:cubicBezTo>
                <a:cubicBezTo>
                  <a:pt x="1126802" y="722477"/>
                  <a:pt x="1134541" y="725572"/>
                  <a:pt x="1142281" y="729184"/>
                </a:cubicBezTo>
                <a:cubicBezTo>
                  <a:pt x="1173756" y="745696"/>
                  <a:pt x="1205746" y="762207"/>
                  <a:pt x="1237737" y="777686"/>
                </a:cubicBezTo>
                <a:cubicBezTo>
                  <a:pt x="1247024" y="782330"/>
                  <a:pt x="1249604" y="786974"/>
                  <a:pt x="1246508" y="797809"/>
                </a:cubicBezTo>
                <a:cubicBezTo>
                  <a:pt x="1231545" y="847859"/>
                  <a:pt x="1211422" y="895329"/>
                  <a:pt x="1186655" y="941767"/>
                </a:cubicBezTo>
                <a:cubicBezTo>
                  <a:pt x="1182011" y="950539"/>
                  <a:pt x="1177368" y="953634"/>
                  <a:pt x="1167564" y="950023"/>
                </a:cubicBezTo>
                <a:cubicBezTo>
                  <a:pt x="1132477" y="938155"/>
                  <a:pt x="1097391" y="926804"/>
                  <a:pt x="1062304" y="915452"/>
                </a:cubicBezTo>
                <a:cubicBezTo>
                  <a:pt x="1055081" y="913388"/>
                  <a:pt x="1048889" y="909776"/>
                  <a:pt x="1042697" y="905649"/>
                </a:cubicBezTo>
                <a:cubicBezTo>
                  <a:pt x="1016383" y="888106"/>
                  <a:pt x="989552" y="870562"/>
                  <a:pt x="963237" y="852503"/>
                </a:cubicBezTo>
                <a:cubicBezTo>
                  <a:pt x="956529" y="847859"/>
                  <a:pt x="952401" y="848375"/>
                  <a:pt x="947241" y="855083"/>
                </a:cubicBezTo>
                <a:cubicBezTo>
                  <a:pt x="921443" y="890169"/>
                  <a:pt x="891000" y="921128"/>
                  <a:pt x="855914" y="946927"/>
                </a:cubicBezTo>
                <a:cubicBezTo>
                  <a:pt x="847658" y="953119"/>
                  <a:pt x="848174" y="958278"/>
                  <a:pt x="853850" y="966018"/>
                </a:cubicBezTo>
                <a:cubicBezTo>
                  <a:pt x="866749" y="984077"/>
                  <a:pt x="877584" y="1002652"/>
                  <a:pt x="890484" y="1020711"/>
                </a:cubicBezTo>
                <a:cubicBezTo>
                  <a:pt x="906479" y="1042899"/>
                  <a:pt x="917831" y="1067149"/>
                  <a:pt x="925054" y="1093464"/>
                </a:cubicBezTo>
                <a:cubicBezTo>
                  <a:pt x="932278" y="1119263"/>
                  <a:pt x="941050" y="1144030"/>
                  <a:pt x="949821" y="1169313"/>
                </a:cubicBezTo>
                <a:cubicBezTo>
                  <a:pt x="952401" y="1177053"/>
                  <a:pt x="950853" y="1181696"/>
                  <a:pt x="943114" y="1185824"/>
                </a:cubicBezTo>
                <a:cubicBezTo>
                  <a:pt x="895644" y="1211623"/>
                  <a:pt x="846110" y="1232262"/>
                  <a:pt x="794512" y="1247226"/>
                </a:cubicBezTo>
                <a:cubicBezTo>
                  <a:pt x="786773" y="1249290"/>
                  <a:pt x="782645" y="1248258"/>
                  <a:pt x="779033" y="1241034"/>
                </a:cubicBezTo>
                <a:cubicBezTo>
                  <a:pt x="760974" y="1205432"/>
                  <a:pt x="742399" y="1169829"/>
                  <a:pt x="724855" y="1134226"/>
                </a:cubicBezTo>
                <a:cubicBezTo>
                  <a:pt x="720211" y="1125455"/>
                  <a:pt x="720211" y="1115136"/>
                  <a:pt x="718148" y="1105332"/>
                </a:cubicBezTo>
                <a:cubicBezTo>
                  <a:pt x="712988" y="1080565"/>
                  <a:pt x="708344" y="1055798"/>
                  <a:pt x="703184" y="1031031"/>
                </a:cubicBezTo>
                <a:cubicBezTo>
                  <a:pt x="700604" y="1015552"/>
                  <a:pt x="701120" y="1015552"/>
                  <a:pt x="686157" y="1016068"/>
                </a:cubicBezTo>
                <a:close/>
                <a:moveTo>
                  <a:pt x="624240" y="791102"/>
                </a:moveTo>
                <a:cubicBezTo>
                  <a:pt x="720211" y="788522"/>
                  <a:pt x="791416" y="716801"/>
                  <a:pt x="790900" y="623925"/>
                </a:cubicBezTo>
                <a:cubicBezTo>
                  <a:pt x="790384" y="528985"/>
                  <a:pt x="717632" y="457780"/>
                  <a:pt x="624240" y="458296"/>
                </a:cubicBezTo>
                <a:cubicBezTo>
                  <a:pt x="530332" y="458296"/>
                  <a:pt x="458095" y="530533"/>
                  <a:pt x="458095" y="624441"/>
                </a:cubicBezTo>
                <a:cubicBezTo>
                  <a:pt x="458095" y="718349"/>
                  <a:pt x="530848" y="788522"/>
                  <a:pt x="624240" y="791102"/>
                </a:cubicBezTo>
                <a:close/>
              </a:path>
            </a:pathLst>
          </a:custGeom>
          <a:solidFill>
            <a:schemeClr val="bg1">
              <a:alpha val="5000"/>
            </a:schemeClr>
          </a:solidFill>
          <a:ln w="5155"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170C0C8B-A623-4A77-8067-AE3A11119257}"/>
              </a:ext>
            </a:extLst>
          </p:cNvPr>
          <p:cNvSpPr/>
          <p:nvPr userDrawn="1"/>
        </p:nvSpPr>
        <p:spPr>
          <a:xfrm>
            <a:off x="7565721" y="431683"/>
            <a:ext cx="1263772" cy="1286476"/>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solidFill>
            <a:schemeClr val="bg1">
              <a:alpha val="5000"/>
            </a:schemeClr>
          </a:solidFill>
          <a:ln w="5155" cap="flat">
            <a:noFill/>
            <a:prstDash val="solid"/>
            <a:miter/>
          </a:ln>
        </p:spPr>
        <p:txBody>
          <a:bodyPr rtlCol="0" anchor="ctr"/>
          <a:lstStyle/>
          <a:p>
            <a:endParaRPr lang="en-US"/>
          </a:p>
        </p:txBody>
      </p:sp>
      <p:grpSp>
        <p:nvGrpSpPr>
          <p:cNvPr id="61" name="Group 60">
            <a:extLst>
              <a:ext uri="{FF2B5EF4-FFF2-40B4-BE49-F238E27FC236}">
                <a16:creationId xmlns="" xmlns:a16="http://schemas.microsoft.com/office/drawing/2014/main" id="{8EDAEFC4-4C0C-4BEB-903F-14C3DBA0B8C0}"/>
              </a:ext>
            </a:extLst>
          </p:cNvPr>
          <p:cNvGrpSpPr/>
          <p:nvPr userDrawn="1"/>
        </p:nvGrpSpPr>
        <p:grpSpPr>
          <a:xfrm rot="19800000">
            <a:off x="206465" y="743263"/>
            <a:ext cx="3054679" cy="1218879"/>
            <a:chOff x="1727363" y="3556278"/>
            <a:chExt cx="3054679" cy="1218879"/>
          </a:xfrm>
          <a:solidFill>
            <a:schemeClr val="bg1">
              <a:alpha val="5000"/>
            </a:schemeClr>
          </a:solidFill>
        </p:grpSpPr>
        <p:sp>
          <p:nvSpPr>
            <p:cNvPr id="62" name="Freeform: Shape 61">
              <a:extLst>
                <a:ext uri="{FF2B5EF4-FFF2-40B4-BE49-F238E27FC236}">
                  <a16:creationId xmlns="" xmlns:a16="http://schemas.microsoft.com/office/drawing/2014/main" id="{A1906127-6506-4703-A9AE-51223C1418C5}"/>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63" name="Group 62">
              <a:extLst>
                <a:ext uri="{FF2B5EF4-FFF2-40B4-BE49-F238E27FC236}">
                  <a16:creationId xmlns="" xmlns:a16="http://schemas.microsoft.com/office/drawing/2014/main" id="{E3C86351-4A7B-4A01-A872-297FC5E76705}"/>
                </a:ext>
              </a:extLst>
            </p:cNvPr>
            <p:cNvGrpSpPr/>
            <p:nvPr/>
          </p:nvGrpSpPr>
          <p:grpSpPr>
            <a:xfrm>
              <a:off x="3563163" y="3556278"/>
              <a:ext cx="1218879" cy="1218879"/>
              <a:chOff x="3264582" y="1870309"/>
              <a:chExt cx="1774962" cy="1774962"/>
            </a:xfrm>
            <a:grpFill/>
          </p:grpSpPr>
          <p:sp>
            <p:nvSpPr>
              <p:cNvPr id="65" name="Freeform: Shape 64">
                <a:extLst>
                  <a:ext uri="{FF2B5EF4-FFF2-40B4-BE49-F238E27FC236}">
                    <a16:creationId xmlns="" xmlns:a16="http://schemas.microsoft.com/office/drawing/2014/main" id="{AD4F4732-F596-454F-92F1-65E5E4954D19}"/>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66" name="Freeform: Shape 65">
                <a:extLst>
                  <a:ext uri="{FF2B5EF4-FFF2-40B4-BE49-F238E27FC236}">
                    <a16:creationId xmlns="" xmlns:a16="http://schemas.microsoft.com/office/drawing/2014/main" id="{EB1B23E5-8635-4B3E-8862-FDD5D0A04D2D}"/>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sp>
          <p:nvSpPr>
            <p:cNvPr id="64" name="Freeform: Shape 63">
              <a:extLst>
                <a:ext uri="{FF2B5EF4-FFF2-40B4-BE49-F238E27FC236}">
                  <a16:creationId xmlns="" xmlns:a16="http://schemas.microsoft.com/office/drawing/2014/main" id="{D4404570-F880-4ADE-AC20-8133EAAC08BE}"/>
                </a:ext>
              </a:extLst>
            </p:cNvPr>
            <p:cNvSpPr/>
            <p:nvPr/>
          </p:nvSpPr>
          <p:spPr>
            <a:xfrm>
              <a:off x="1727363" y="4086481"/>
              <a:ext cx="683882" cy="686216"/>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grpSp>
        <p:nvGrpSpPr>
          <p:cNvPr id="67" name="Group 66">
            <a:extLst>
              <a:ext uri="{FF2B5EF4-FFF2-40B4-BE49-F238E27FC236}">
                <a16:creationId xmlns="" xmlns:a16="http://schemas.microsoft.com/office/drawing/2014/main" id="{3E87EBBC-FED0-431E-A2D8-2BF60AF707F1}"/>
              </a:ext>
            </a:extLst>
          </p:cNvPr>
          <p:cNvGrpSpPr/>
          <p:nvPr userDrawn="1"/>
        </p:nvGrpSpPr>
        <p:grpSpPr>
          <a:xfrm rot="13107797">
            <a:off x="6810793" y="5777610"/>
            <a:ext cx="1277753" cy="767764"/>
            <a:chOff x="2753518" y="3556278"/>
            <a:chExt cx="2028524" cy="1218879"/>
          </a:xfrm>
          <a:solidFill>
            <a:schemeClr val="bg1">
              <a:alpha val="5000"/>
            </a:schemeClr>
          </a:solidFill>
        </p:grpSpPr>
        <p:sp>
          <p:nvSpPr>
            <p:cNvPr id="68" name="Freeform: Shape 67">
              <a:extLst>
                <a:ext uri="{FF2B5EF4-FFF2-40B4-BE49-F238E27FC236}">
                  <a16:creationId xmlns="" xmlns:a16="http://schemas.microsoft.com/office/drawing/2014/main" id="{4E8B5CDA-A8E3-48D9-B1C6-1E28374AAF94}"/>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69" name="Group 68">
              <a:extLst>
                <a:ext uri="{FF2B5EF4-FFF2-40B4-BE49-F238E27FC236}">
                  <a16:creationId xmlns="" xmlns:a16="http://schemas.microsoft.com/office/drawing/2014/main" id="{F5A5C1DD-EF26-4025-B68D-0775AA454261}"/>
                </a:ext>
              </a:extLst>
            </p:cNvPr>
            <p:cNvGrpSpPr/>
            <p:nvPr/>
          </p:nvGrpSpPr>
          <p:grpSpPr>
            <a:xfrm>
              <a:off x="3563163" y="3556278"/>
              <a:ext cx="1218879" cy="1218879"/>
              <a:chOff x="3264582" y="1870309"/>
              <a:chExt cx="1774962" cy="1774962"/>
            </a:xfrm>
            <a:grpFill/>
          </p:grpSpPr>
          <p:sp>
            <p:nvSpPr>
              <p:cNvPr id="70" name="Freeform: Shape 69">
                <a:extLst>
                  <a:ext uri="{FF2B5EF4-FFF2-40B4-BE49-F238E27FC236}">
                    <a16:creationId xmlns="" xmlns:a16="http://schemas.microsoft.com/office/drawing/2014/main" id="{F04AE5A0-084E-4214-8571-E964F22366AE}"/>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71" name="Freeform: Shape 70">
                <a:extLst>
                  <a:ext uri="{FF2B5EF4-FFF2-40B4-BE49-F238E27FC236}">
                    <a16:creationId xmlns="" xmlns:a16="http://schemas.microsoft.com/office/drawing/2014/main" id="{6F66AB02-A030-4AD1-9F74-1D06F453FF8F}"/>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grpSp>
      <p:sp>
        <p:nvSpPr>
          <p:cNvPr id="72" name="Freeform: Shape 71">
            <a:extLst>
              <a:ext uri="{FF2B5EF4-FFF2-40B4-BE49-F238E27FC236}">
                <a16:creationId xmlns="" xmlns:a16="http://schemas.microsoft.com/office/drawing/2014/main" id="{1C980EF8-E09C-4F4B-BF9F-49F28E94B6ED}"/>
              </a:ext>
            </a:extLst>
          </p:cNvPr>
          <p:cNvSpPr/>
          <p:nvPr userDrawn="1"/>
        </p:nvSpPr>
        <p:spPr>
          <a:xfrm>
            <a:off x="8809094" y="351406"/>
            <a:ext cx="577306" cy="577307"/>
          </a:xfrm>
          <a:custGeom>
            <a:avLst/>
            <a:gdLst>
              <a:gd name="connsiteX0" fmla="*/ 686157 w 1243505"/>
              <a:gd name="connsiteY0" fmla="*/ 1016068 h 1243505"/>
              <a:gd name="connsiteX1" fmla="*/ 560258 w 1243505"/>
              <a:gd name="connsiteY1" fmla="*/ 1016068 h 1243505"/>
              <a:gd name="connsiteX2" fmla="*/ 545811 w 1243505"/>
              <a:gd name="connsiteY2" fmla="*/ 1026903 h 1243505"/>
              <a:gd name="connsiteX3" fmla="*/ 533944 w 1243505"/>
              <a:gd name="connsiteY3" fmla="*/ 1088821 h 1243505"/>
              <a:gd name="connsiteX4" fmla="*/ 505565 w 1243505"/>
              <a:gd name="connsiteY4" fmla="*/ 1169829 h 1243505"/>
              <a:gd name="connsiteX5" fmla="*/ 469447 w 1243505"/>
              <a:gd name="connsiteY5" fmla="*/ 1240002 h 1243505"/>
              <a:gd name="connsiteX6" fmla="*/ 452935 w 1243505"/>
              <a:gd name="connsiteY6" fmla="*/ 1246710 h 1243505"/>
              <a:gd name="connsiteX7" fmla="*/ 305366 w 1243505"/>
              <a:gd name="connsiteY7" fmla="*/ 1185824 h 1243505"/>
              <a:gd name="connsiteX8" fmla="*/ 298142 w 1243505"/>
              <a:gd name="connsiteY8" fmla="*/ 1168281 h 1243505"/>
              <a:gd name="connsiteX9" fmla="*/ 333744 w 1243505"/>
              <a:gd name="connsiteY9" fmla="*/ 1059410 h 1243505"/>
              <a:gd name="connsiteX10" fmla="*/ 342000 w 1243505"/>
              <a:gd name="connsiteY10" fmla="*/ 1043415 h 1243505"/>
              <a:gd name="connsiteX11" fmla="*/ 395662 w 1243505"/>
              <a:gd name="connsiteY11" fmla="*/ 962922 h 1243505"/>
              <a:gd name="connsiteX12" fmla="*/ 393598 w 1243505"/>
              <a:gd name="connsiteY12" fmla="*/ 947959 h 1243505"/>
              <a:gd name="connsiteX13" fmla="*/ 299174 w 1243505"/>
              <a:gd name="connsiteY13" fmla="*/ 853535 h 1243505"/>
              <a:gd name="connsiteX14" fmla="*/ 285243 w 1243505"/>
              <a:gd name="connsiteY14" fmla="*/ 851471 h 1243505"/>
              <a:gd name="connsiteX15" fmla="*/ 230549 w 1243505"/>
              <a:gd name="connsiteY15" fmla="*/ 888106 h 1243505"/>
              <a:gd name="connsiteX16" fmla="*/ 148509 w 1243505"/>
              <a:gd name="connsiteY16" fmla="*/ 926804 h 1243505"/>
              <a:gd name="connsiteX17" fmla="*/ 78852 w 1243505"/>
              <a:gd name="connsiteY17" fmla="*/ 949507 h 1243505"/>
              <a:gd name="connsiteX18" fmla="*/ 62340 w 1243505"/>
              <a:gd name="connsiteY18" fmla="*/ 942799 h 1243505"/>
              <a:gd name="connsiteX19" fmla="*/ 939 w 1243505"/>
              <a:gd name="connsiteY19" fmla="*/ 794198 h 1243505"/>
              <a:gd name="connsiteX20" fmla="*/ 7131 w 1243505"/>
              <a:gd name="connsiteY20" fmla="*/ 778718 h 1243505"/>
              <a:gd name="connsiteX21" fmla="*/ 114454 w 1243505"/>
              <a:gd name="connsiteY21" fmla="*/ 725056 h 1243505"/>
              <a:gd name="connsiteX22" fmla="*/ 189787 w 1243505"/>
              <a:gd name="connsiteY22" fmla="*/ 708545 h 1243505"/>
              <a:gd name="connsiteX23" fmla="*/ 221261 w 1243505"/>
              <a:gd name="connsiteY23" fmla="*/ 702354 h 1243505"/>
              <a:gd name="connsiteX24" fmla="*/ 231581 w 1243505"/>
              <a:gd name="connsiteY24" fmla="*/ 688938 h 1243505"/>
              <a:gd name="connsiteX25" fmla="*/ 225905 w 1243505"/>
              <a:gd name="connsiteY25" fmla="*/ 631149 h 1243505"/>
              <a:gd name="connsiteX26" fmla="*/ 231581 w 1243505"/>
              <a:gd name="connsiteY26" fmla="*/ 559428 h 1243505"/>
              <a:gd name="connsiteX27" fmla="*/ 220745 w 1243505"/>
              <a:gd name="connsiteY27" fmla="*/ 544980 h 1243505"/>
              <a:gd name="connsiteX28" fmla="*/ 172760 w 1243505"/>
              <a:gd name="connsiteY28" fmla="*/ 535693 h 1243505"/>
              <a:gd name="connsiteX29" fmla="*/ 27770 w 1243505"/>
              <a:gd name="connsiteY29" fmla="*/ 478419 h 1243505"/>
              <a:gd name="connsiteX30" fmla="*/ 8163 w 1243505"/>
              <a:gd name="connsiteY30" fmla="*/ 431465 h 1243505"/>
              <a:gd name="connsiteX31" fmla="*/ 62340 w 1243505"/>
              <a:gd name="connsiteY31" fmla="*/ 305051 h 1243505"/>
              <a:gd name="connsiteX32" fmla="*/ 79884 w 1243505"/>
              <a:gd name="connsiteY32" fmla="*/ 297827 h 1243505"/>
              <a:gd name="connsiteX33" fmla="*/ 188755 w 1243505"/>
              <a:gd name="connsiteY33" fmla="*/ 333430 h 1243505"/>
              <a:gd name="connsiteX34" fmla="*/ 204750 w 1243505"/>
              <a:gd name="connsiteY34" fmla="*/ 341685 h 1243505"/>
              <a:gd name="connsiteX35" fmla="*/ 285243 w 1243505"/>
              <a:gd name="connsiteY35" fmla="*/ 395347 h 1243505"/>
              <a:gd name="connsiteX36" fmla="*/ 300206 w 1243505"/>
              <a:gd name="connsiteY36" fmla="*/ 393283 h 1243505"/>
              <a:gd name="connsiteX37" fmla="*/ 393598 w 1243505"/>
              <a:gd name="connsiteY37" fmla="*/ 299891 h 1243505"/>
              <a:gd name="connsiteX38" fmla="*/ 395662 w 1243505"/>
              <a:gd name="connsiteY38" fmla="*/ 283896 h 1243505"/>
              <a:gd name="connsiteX39" fmla="*/ 353352 w 1243505"/>
              <a:gd name="connsiteY39" fmla="*/ 220947 h 1243505"/>
              <a:gd name="connsiteX40" fmla="*/ 325489 w 1243505"/>
              <a:gd name="connsiteY40" fmla="*/ 162125 h 1243505"/>
              <a:gd name="connsiteX41" fmla="*/ 299690 w 1243505"/>
              <a:gd name="connsiteY41" fmla="*/ 82665 h 1243505"/>
              <a:gd name="connsiteX42" fmla="*/ 307946 w 1243505"/>
              <a:gd name="connsiteY42" fmla="*/ 61510 h 1243505"/>
              <a:gd name="connsiteX43" fmla="*/ 451903 w 1243505"/>
              <a:gd name="connsiteY43" fmla="*/ 2172 h 1243505"/>
              <a:gd name="connsiteX44" fmla="*/ 470478 w 1243505"/>
              <a:gd name="connsiteY44" fmla="*/ 9396 h 1243505"/>
              <a:gd name="connsiteX45" fmla="*/ 522076 w 1243505"/>
              <a:gd name="connsiteY45" fmla="*/ 111559 h 1243505"/>
              <a:gd name="connsiteX46" fmla="*/ 537555 w 1243505"/>
              <a:gd name="connsiteY46" fmla="*/ 177605 h 1243505"/>
              <a:gd name="connsiteX47" fmla="*/ 546843 w 1243505"/>
              <a:gd name="connsiteY47" fmla="*/ 223011 h 1243505"/>
              <a:gd name="connsiteX48" fmla="*/ 559227 w 1243505"/>
              <a:gd name="connsiteY48" fmla="*/ 231782 h 1243505"/>
              <a:gd name="connsiteX49" fmla="*/ 688737 w 1243505"/>
              <a:gd name="connsiteY49" fmla="*/ 231782 h 1243505"/>
              <a:gd name="connsiteX50" fmla="*/ 704216 w 1243505"/>
              <a:gd name="connsiteY50" fmla="*/ 220431 h 1243505"/>
              <a:gd name="connsiteX51" fmla="*/ 716600 w 1243505"/>
              <a:gd name="connsiteY51" fmla="*/ 156966 h 1243505"/>
              <a:gd name="connsiteX52" fmla="*/ 743430 w 1243505"/>
              <a:gd name="connsiteY52" fmla="*/ 79569 h 1243505"/>
              <a:gd name="connsiteX53" fmla="*/ 780065 w 1243505"/>
              <a:gd name="connsiteY53" fmla="*/ 8364 h 1243505"/>
              <a:gd name="connsiteX54" fmla="*/ 797092 w 1243505"/>
              <a:gd name="connsiteY54" fmla="*/ 1140 h 1243505"/>
              <a:gd name="connsiteX55" fmla="*/ 944146 w 1243505"/>
              <a:gd name="connsiteY55" fmla="*/ 62542 h 1243505"/>
              <a:gd name="connsiteX56" fmla="*/ 950853 w 1243505"/>
              <a:gd name="connsiteY56" fmla="*/ 79053 h 1243505"/>
              <a:gd name="connsiteX57" fmla="*/ 914735 w 1243505"/>
              <a:gd name="connsiteY57" fmla="*/ 189472 h 1243505"/>
              <a:gd name="connsiteX58" fmla="*/ 906479 w 1243505"/>
              <a:gd name="connsiteY58" fmla="*/ 205467 h 1243505"/>
              <a:gd name="connsiteX59" fmla="*/ 853334 w 1243505"/>
              <a:gd name="connsiteY59" fmla="*/ 284928 h 1243505"/>
              <a:gd name="connsiteX60" fmla="*/ 855398 w 1243505"/>
              <a:gd name="connsiteY60" fmla="*/ 300923 h 1243505"/>
              <a:gd name="connsiteX61" fmla="*/ 948789 w 1243505"/>
              <a:gd name="connsiteY61" fmla="*/ 394315 h 1243505"/>
              <a:gd name="connsiteX62" fmla="*/ 963753 w 1243505"/>
              <a:gd name="connsiteY62" fmla="*/ 396379 h 1243505"/>
              <a:gd name="connsiteX63" fmla="*/ 1015866 w 1243505"/>
              <a:gd name="connsiteY63" fmla="*/ 360777 h 1243505"/>
              <a:gd name="connsiteX64" fmla="*/ 1099971 w 1243505"/>
              <a:gd name="connsiteY64" fmla="*/ 320530 h 1243505"/>
              <a:gd name="connsiteX65" fmla="*/ 1168596 w 1243505"/>
              <a:gd name="connsiteY65" fmla="*/ 298343 h 1243505"/>
              <a:gd name="connsiteX66" fmla="*/ 1186139 w 1243505"/>
              <a:gd name="connsiteY66" fmla="*/ 305567 h 1243505"/>
              <a:gd name="connsiteX67" fmla="*/ 1247024 w 1243505"/>
              <a:gd name="connsiteY67" fmla="*/ 453136 h 1243505"/>
              <a:gd name="connsiteX68" fmla="*/ 1240317 w 1243505"/>
              <a:gd name="connsiteY68" fmla="*/ 469648 h 1243505"/>
              <a:gd name="connsiteX69" fmla="*/ 1135573 w 1243505"/>
              <a:gd name="connsiteY69" fmla="*/ 522277 h 1243505"/>
              <a:gd name="connsiteX70" fmla="*/ 1059209 w 1243505"/>
              <a:gd name="connsiteY70" fmla="*/ 539821 h 1243505"/>
              <a:gd name="connsiteX71" fmla="*/ 1040117 w 1243505"/>
              <a:gd name="connsiteY71" fmla="*/ 543433 h 1243505"/>
              <a:gd name="connsiteX72" fmla="*/ 1017930 w 1243505"/>
              <a:gd name="connsiteY72" fmla="*/ 572843 h 1243505"/>
              <a:gd name="connsiteX73" fmla="*/ 1016383 w 1243505"/>
              <a:gd name="connsiteY73" fmla="*/ 688422 h 1243505"/>
              <a:gd name="connsiteX74" fmla="*/ 1028250 w 1243505"/>
              <a:gd name="connsiteY74" fmla="*/ 703386 h 1243505"/>
              <a:gd name="connsiteX75" fmla="*/ 1118030 w 1243505"/>
              <a:gd name="connsiteY75" fmla="*/ 720929 h 1243505"/>
              <a:gd name="connsiteX76" fmla="*/ 1142281 w 1243505"/>
              <a:gd name="connsiteY76" fmla="*/ 729184 h 1243505"/>
              <a:gd name="connsiteX77" fmla="*/ 1237737 w 1243505"/>
              <a:gd name="connsiteY77" fmla="*/ 777686 h 1243505"/>
              <a:gd name="connsiteX78" fmla="*/ 1246508 w 1243505"/>
              <a:gd name="connsiteY78" fmla="*/ 797809 h 1243505"/>
              <a:gd name="connsiteX79" fmla="*/ 1186655 w 1243505"/>
              <a:gd name="connsiteY79" fmla="*/ 941767 h 1243505"/>
              <a:gd name="connsiteX80" fmla="*/ 1167564 w 1243505"/>
              <a:gd name="connsiteY80" fmla="*/ 950023 h 1243505"/>
              <a:gd name="connsiteX81" fmla="*/ 1062304 w 1243505"/>
              <a:gd name="connsiteY81" fmla="*/ 915452 h 1243505"/>
              <a:gd name="connsiteX82" fmla="*/ 1042697 w 1243505"/>
              <a:gd name="connsiteY82" fmla="*/ 905649 h 1243505"/>
              <a:gd name="connsiteX83" fmla="*/ 963237 w 1243505"/>
              <a:gd name="connsiteY83" fmla="*/ 852503 h 1243505"/>
              <a:gd name="connsiteX84" fmla="*/ 947241 w 1243505"/>
              <a:gd name="connsiteY84" fmla="*/ 855083 h 1243505"/>
              <a:gd name="connsiteX85" fmla="*/ 855914 w 1243505"/>
              <a:gd name="connsiteY85" fmla="*/ 946927 h 1243505"/>
              <a:gd name="connsiteX86" fmla="*/ 853850 w 1243505"/>
              <a:gd name="connsiteY86" fmla="*/ 966018 h 1243505"/>
              <a:gd name="connsiteX87" fmla="*/ 890484 w 1243505"/>
              <a:gd name="connsiteY87" fmla="*/ 1020711 h 1243505"/>
              <a:gd name="connsiteX88" fmla="*/ 925054 w 1243505"/>
              <a:gd name="connsiteY88" fmla="*/ 1093464 h 1243505"/>
              <a:gd name="connsiteX89" fmla="*/ 949821 w 1243505"/>
              <a:gd name="connsiteY89" fmla="*/ 1169313 h 1243505"/>
              <a:gd name="connsiteX90" fmla="*/ 943114 w 1243505"/>
              <a:gd name="connsiteY90" fmla="*/ 1185824 h 1243505"/>
              <a:gd name="connsiteX91" fmla="*/ 794512 w 1243505"/>
              <a:gd name="connsiteY91" fmla="*/ 1247226 h 1243505"/>
              <a:gd name="connsiteX92" fmla="*/ 779033 w 1243505"/>
              <a:gd name="connsiteY92" fmla="*/ 1241034 h 1243505"/>
              <a:gd name="connsiteX93" fmla="*/ 724855 w 1243505"/>
              <a:gd name="connsiteY93" fmla="*/ 1134226 h 1243505"/>
              <a:gd name="connsiteX94" fmla="*/ 718148 w 1243505"/>
              <a:gd name="connsiteY94" fmla="*/ 1105332 h 1243505"/>
              <a:gd name="connsiteX95" fmla="*/ 703184 w 1243505"/>
              <a:gd name="connsiteY95" fmla="*/ 1031031 h 1243505"/>
              <a:gd name="connsiteX96" fmla="*/ 686157 w 1243505"/>
              <a:gd name="connsiteY96" fmla="*/ 1016068 h 1243505"/>
              <a:gd name="connsiteX97" fmla="*/ 624240 w 1243505"/>
              <a:gd name="connsiteY97" fmla="*/ 791102 h 1243505"/>
              <a:gd name="connsiteX98" fmla="*/ 790900 w 1243505"/>
              <a:gd name="connsiteY98" fmla="*/ 623925 h 1243505"/>
              <a:gd name="connsiteX99" fmla="*/ 624240 w 1243505"/>
              <a:gd name="connsiteY99" fmla="*/ 458296 h 1243505"/>
              <a:gd name="connsiteX100" fmla="*/ 458095 w 1243505"/>
              <a:gd name="connsiteY100" fmla="*/ 624441 h 1243505"/>
              <a:gd name="connsiteX101" fmla="*/ 624240 w 1243505"/>
              <a:gd name="connsiteY101" fmla="*/ 791102 h 124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43505" h="1243505">
                <a:moveTo>
                  <a:pt x="686157" y="1016068"/>
                </a:moveTo>
                <a:cubicBezTo>
                  <a:pt x="644363" y="1024840"/>
                  <a:pt x="602053" y="1021743"/>
                  <a:pt x="560258" y="1016068"/>
                </a:cubicBezTo>
                <a:cubicBezTo>
                  <a:pt x="550455" y="1015036"/>
                  <a:pt x="547359" y="1018132"/>
                  <a:pt x="545811" y="1026903"/>
                </a:cubicBezTo>
                <a:cubicBezTo>
                  <a:pt x="542199" y="1047542"/>
                  <a:pt x="537039" y="1068181"/>
                  <a:pt x="533944" y="1088821"/>
                </a:cubicBezTo>
                <a:cubicBezTo>
                  <a:pt x="529816" y="1117715"/>
                  <a:pt x="519496" y="1144030"/>
                  <a:pt x="505565" y="1169829"/>
                </a:cubicBezTo>
                <a:cubicBezTo>
                  <a:pt x="492666" y="1192532"/>
                  <a:pt x="481314" y="1216267"/>
                  <a:pt x="469447" y="1240002"/>
                </a:cubicBezTo>
                <a:cubicBezTo>
                  <a:pt x="465835" y="1247741"/>
                  <a:pt x="461191" y="1249290"/>
                  <a:pt x="452935" y="1246710"/>
                </a:cubicBezTo>
                <a:cubicBezTo>
                  <a:pt x="401853" y="1231230"/>
                  <a:pt x="352836" y="1211107"/>
                  <a:pt x="305366" y="1185824"/>
                </a:cubicBezTo>
                <a:cubicBezTo>
                  <a:pt x="297110" y="1181696"/>
                  <a:pt x="295562" y="1177053"/>
                  <a:pt x="298142" y="1168281"/>
                </a:cubicBezTo>
                <a:cubicBezTo>
                  <a:pt x="310525" y="1132163"/>
                  <a:pt x="321877" y="1095528"/>
                  <a:pt x="333744" y="1059410"/>
                </a:cubicBezTo>
                <a:cubicBezTo>
                  <a:pt x="335808" y="1053734"/>
                  <a:pt x="338904" y="1048574"/>
                  <a:pt x="342000" y="1043415"/>
                </a:cubicBezTo>
                <a:cubicBezTo>
                  <a:pt x="360059" y="1016584"/>
                  <a:pt x="377602" y="989753"/>
                  <a:pt x="395662" y="962922"/>
                </a:cubicBezTo>
                <a:cubicBezTo>
                  <a:pt x="399790" y="956730"/>
                  <a:pt x="399790" y="952603"/>
                  <a:pt x="393598" y="947959"/>
                </a:cubicBezTo>
                <a:cubicBezTo>
                  <a:pt x="356963" y="921644"/>
                  <a:pt x="326005" y="889653"/>
                  <a:pt x="299174" y="853535"/>
                </a:cubicBezTo>
                <a:cubicBezTo>
                  <a:pt x="295046" y="847859"/>
                  <a:pt x="290918" y="847859"/>
                  <a:pt x="285243" y="851471"/>
                </a:cubicBezTo>
                <a:cubicBezTo>
                  <a:pt x="267183" y="863855"/>
                  <a:pt x="248092" y="875206"/>
                  <a:pt x="230549" y="888106"/>
                </a:cubicBezTo>
                <a:cubicBezTo>
                  <a:pt x="205782" y="906681"/>
                  <a:pt x="178435" y="918548"/>
                  <a:pt x="148509" y="926804"/>
                </a:cubicBezTo>
                <a:cubicBezTo>
                  <a:pt x="124774" y="933511"/>
                  <a:pt x="101555" y="941767"/>
                  <a:pt x="78852" y="949507"/>
                </a:cubicBezTo>
                <a:cubicBezTo>
                  <a:pt x="71112" y="952087"/>
                  <a:pt x="66468" y="950539"/>
                  <a:pt x="62340" y="942799"/>
                </a:cubicBezTo>
                <a:cubicBezTo>
                  <a:pt x="36541" y="895329"/>
                  <a:pt x="15902" y="845795"/>
                  <a:pt x="939" y="794198"/>
                </a:cubicBezTo>
                <a:cubicBezTo>
                  <a:pt x="-1125" y="786458"/>
                  <a:pt x="-93" y="782330"/>
                  <a:pt x="7131" y="778718"/>
                </a:cubicBezTo>
                <a:cubicBezTo>
                  <a:pt x="42733" y="760659"/>
                  <a:pt x="77820" y="741052"/>
                  <a:pt x="114454" y="725056"/>
                </a:cubicBezTo>
                <a:cubicBezTo>
                  <a:pt x="137673" y="714737"/>
                  <a:pt x="164504" y="714221"/>
                  <a:pt x="189787" y="708545"/>
                </a:cubicBezTo>
                <a:cubicBezTo>
                  <a:pt x="200106" y="705965"/>
                  <a:pt x="210942" y="704417"/>
                  <a:pt x="221261" y="702354"/>
                </a:cubicBezTo>
                <a:cubicBezTo>
                  <a:pt x="229001" y="700806"/>
                  <a:pt x="233129" y="698226"/>
                  <a:pt x="231581" y="688938"/>
                </a:cubicBezTo>
                <a:cubicBezTo>
                  <a:pt x="229001" y="669847"/>
                  <a:pt x="226937" y="650756"/>
                  <a:pt x="225905" y="631149"/>
                </a:cubicBezTo>
                <a:cubicBezTo>
                  <a:pt x="224873" y="606898"/>
                  <a:pt x="229517" y="583163"/>
                  <a:pt x="231581" y="559428"/>
                </a:cubicBezTo>
                <a:cubicBezTo>
                  <a:pt x="232613" y="549624"/>
                  <a:pt x="229001" y="546528"/>
                  <a:pt x="220745" y="544980"/>
                </a:cubicBezTo>
                <a:cubicBezTo>
                  <a:pt x="204750" y="542401"/>
                  <a:pt x="188755" y="537757"/>
                  <a:pt x="172760" y="535693"/>
                </a:cubicBezTo>
                <a:cubicBezTo>
                  <a:pt x="118582" y="530533"/>
                  <a:pt x="74208" y="502154"/>
                  <a:pt x="27770" y="478419"/>
                </a:cubicBezTo>
                <a:cubicBezTo>
                  <a:pt x="-2157" y="463456"/>
                  <a:pt x="-1125" y="463456"/>
                  <a:pt x="8163" y="431465"/>
                </a:cubicBezTo>
                <a:cubicBezTo>
                  <a:pt x="21062" y="387091"/>
                  <a:pt x="41701" y="345813"/>
                  <a:pt x="62340" y="305051"/>
                </a:cubicBezTo>
                <a:cubicBezTo>
                  <a:pt x="66468" y="296795"/>
                  <a:pt x="71112" y="295247"/>
                  <a:pt x="79884" y="297827"/>
                </a:cubicBezTo>
                <a:cubicBezTo>
                  <a:pt x="116002" y="310211"/>
                  <a:pt x="152636" y="321562"/>
                  <a:pt x="188755" y="333430"/>
                </a:cubicBezTo>
                <a:cubicBezTo>
                  <a:pt x="194430" y="335494"/>
                  <a:pt x="199590" y="338589"/>
                  <a:pt x="204750" y="341685"/>
                </a:cubicBezTo>
                <a:cubicBezTo>
                  <a:pt x="231581" y="359745"/>
                  <a:pt x="258412" y="377288"/>
                  <a:pt x="285243" y="395347"/>
                </a:cubicBezTo>
                <a:cubicBezTo>
                  <a:pt x="291434" y="399475"/>
                  <a:pt x="295562" y="399475"/>
                  <a:pt x="300206" y="393283"/>
                </a:cubicBezTo>
                <a:cubicBezTo>
                  <a:pt x="326521" y="357165"/>
                  <a:pt x="357479" y="326206"/>
                  <a:pt x="393598" y="299891"/>
                </a:cubicBezTo>
                <a:cubicBezTo>
                  <a:pt x="400305" y="294731"/>
                  <a:pt x="399790" y="290604"/>
                  <a:pt x="395662" y="283896"/>
                </a:cubicBezTo>
                <a:cubicBezTo>
                  <a:pt x="381214" y="263257"/>
                  <a:pt x="367799" y="241586"/>
                  <a:pt x="353352" y="220947"/>
                </a:cubicBezTo>
                <a:cubicBezTo>
                  <a:pt x="340452" y="202887"/>
                  <a:pt x="331681" y="183280"/>
                  <a:pt x="325489" y="162125"/>
                </a:cubicBezTo>
                <a:cubicBezTo>
                  <a:pt x="317749" y="135294"/>
                  <a:pt x="308978" y="108980"/>
                  <a:pt x="299690" y="82665"/>
                </a:cubicBezTo>
                <a:cubicBezTo>
                  <a:pt x="296078" y="72345"/>
                  <a:pt x="297626" y="66669"/>
                  <a:pt x="307946" y="61510"/>
                </a:cubicBezTo>
                <a:cubicBezTo>
                  <a:pt x="353867" y="37259"/>
                  <a:pt x="401853" y="17136"/>
                  <a:pt x="451903" y="2172"/>
                </a:cubicBezTo>
                <a:cubicBezTo>
                  <a:pt x="461191" y="-408"/>
                  <a:pt x="465835" y="624"/>
                  <a:pt x="470478" y="9396"/>
                </a:cubicBezTo>
                <a:cubicBezTo>
                  <a:pt x="487506" y="43451"/>
                  <a:pt x="505565" y="77505"/>
                  <a:pt x="522076" y="111559"/>
                </a:cubicBezTo>
                <a:cubicBezTo>
                  <a:pt x="531880" y="132199"/>
                  <a:pt x="532396" y="155934"/>
                  <a:pt x="537555" y="177605"/>
                </a:cubicBezTo>
                <a:cubicBezTo>
                  <a:pt x="541167" y="192568"/>
                  <a:pt x="543747" y="208047"/>
                  <a:pt x="546843" y="223011"/>
                </a:cubicBezTo>
                <a:cubicBezTo>
                  <a:pt x="548391" y="230234"/>
                  <a:pt x="550971" y="232814"/>
                  <a:pt x="559227" y="231782"/>
                </a:cubicBezTo>
                <a:cubicBezTo>
                  <a:pt x="602569" y="225590"/>
                  <a:pt x="645395" y="225074"/>
                  <a:pt x="688737" y="231782"/>
                </a:cubicBezTo>
                <a:cubicBezTo>
                  <a:pt x="699056" y="233330"/>
                  <a:pt x="702152" y="229718"/>
                  <a:pt x="704216" y="220431"/>
                </a:cubicBezTo>
                <a:cubicBezTo>
                  <a:pt x="707828" y="199276"/>
                  <a:pt x="713504" y="178636"/>
                  <a:pt x="716600" y="156966"/>
                </a:cubicBezTo>
                <a:cubicBezTo>
                  <a:pt x="720727" y="129103"/>
                  <a:pt x="730531" y="103820"/>
                  <a:pt x="743430" y="79569"/>
                </a:cubicBezTo>
                <a:cubicBezTo>
                  <a:pt x="756330" y="56350"/>
                  <a:pt x="768197" y="32099"/>
                  <a:pt x="780065" y="8364"/>
                </a:cubicBezTo>
                <a:cubicBezTo>
                  <a:pt x="784193" y="108"/>
                  <a:pt x="788320" y="-1440"/>
                  <a:pt x="797092" y="1140"/>
                </a:cubicBezTo>
                <a:cubicBezTo>
                  <a:pt x="848174" y="16620"/>
                  <a:pt x="897192" y="36743"/>
                  <a:pt x="944146" y="62542"/>
                </a:cubicBezTo>
                <a:cubicBezTo>
                  <a:pt x="951885" y="66669"/>
                  <a:pt x="953949" y="70797"/>
                  <a:pt x="950853" y="79053"/>
                </a:cubicBezTo>
                <a:cubicBezTo>
                  <a:pt x="938470" y="115687"/>
                  <a:pt x="927118" y="152838"/>
                  <a:pt x="914735" y="189472"/>
                </a:cubicBezTo>
                <a:cubicBezTo>
                  <a:pt x="912671" y="195148"/>
                  <a:pt x="909575" y="200308"/>
                  <a:pt x="906479" y="205467"/>
                </a:cubicBezTo>
                <a:cubicBezTo>
                  <a:pt x="888936" y="231782"/>
                  <a:pt x="871393" y="258613"/>
                  <a:pt x="853334" y="284928"/>
                </a:cubicBezTo>
                <a:cubicBezTo>
                  <a:pt x="848690" y="291635"/>
                  <a:pt x="849206" y="296279"/>
                  <a:pt x="855398" y="300923"/>
                </a:cubicBezTo>
                <a:cubicBezTo>
                  <a:pt x="891516" y="327238"/>
                  <a:pt x="922475" y="358713"/>
                  <a:pt x="948789" y="394315"/>
                </a:cubicBezTo>
                <a:cubicBezTo>
                  <a:pt x="953433" y="401023"/>
                  <a:pt x="957561" y="400507"/>
                  <a:pt x="963753" y="396379"/>
                </a:cubicBezTo>
                <a:cubicBezTo>
                  <a:pt x="981296" y="384511"/>
                  <a:pt x="999355" y="373676"/>
                  <a:pt x="1015866" y="360777"/>
                </a:cubicBezTo>
                <a:cubicBezTo>
                  <a:pt x="1041149" y="341685"/>
                  <a:pt x="1069528" y="329302"/>
                  <a:pt x="1099971" y="320530"/>
                </a:cubicBezTo>
                <a:cubicBezTo>
                  <a:pt x="1123190" y="314339"/>
                  <a:pt x="1145893" y="306083"/>
                  <a:pt x="1168596" y="298343"/>
                </a:cubicBezTo>
                <a:cubicBezTo>
                  <a:pt x="1177368" y="295247"/>
                  <a:pt x="1181495" y="297311"/>
                  <a:pt x="1186139" y="305567"/>
                </a:cubicBezTo>
                <a:cubicBezTo>
                  <a:pt x="1211422" y="352521"/>
                  <a:pt x="1232061" y="401539"/>
                  <a:pt x="1247024" y="453136"/>
                </a:cubicBezTo>
                <a:cubicBezTo>
                  <a:pt x="1249604" y="461392"/>
                  <a:pt x="1247540" y="465520"/>
                  <a:pt x="1240317" y="469648"/>
                </a:cubicBezTo>
                <a:cubicBezTo>
                  <a:pt x="1205230" y="487191"/>
                  <a:pt x="1171176" y="506282"/>
                  <a:pt x="1135573" y="522277"/>
                </a:cubicBezTo>
                <a:cubicBezTo>
                  <a:pt x="1111838" y="533113"/>
                  <a:pt x="1084492" y="533629"/>
                  <a:pt x="1059209" y="539821"/>
                </a:cubicBezTo>
                <a:cubicBezTo>
                  <a:pt x="1053017" y="541369"/>
                  <a:pt x="1046309" y="542401"/>
                  <a:pt x="1040117" y="543433"/>
                </a:cubicBezTo>
                <a:cubicBezTo>
                  <a:pt x="1015866" y="548592"/>
                  <a:pt x="1014318" y="548592"/>
                  <a:pt x="1017930" y="572843"/>
                </a:cubicBezTo>
                <a:cubicBezTo>
                  <a:pt x="1024122" y="611541"/>
                  <a:pt x="1021542" y="649724"/>
                  <a:pt x="1016383" y="688422"/>
                </a:cubicBezTo>
                <a:cubicBezTo>
                  <a:pt x="1014835" y="699258"/>
                  <a:pt x="1019478" y="701837"/>
                  <a:pt x="1028250" y="703386"/>
                </a:cubicBezTo>
                <a:cubicBezTo>
                  <a:pt x="1058177" y="709061"/>
                  <a:pt x="1088103" y="715253"/>
                  <a:pt x="1118030" y="720929"/>
                </a:cubicBezTo>
                <a:cubicBezTo>
                  <a:pt x="1126802" y="722477"/>
                  <a:pt x="1134541" y="725572"/>
                  <a:pt x="1142281" y="729184"/>
                </a:cubicBezTo>
                <a:cubicBezTo>
                  <a:pt x="1173756" y="745696"/>
                  <a:pt x="1205746" y="762207"/>
                  <a:pt x="1237737" y="777686"/>
                </a:cubicBezTo>
                <a:cubicBezTo>
                  <a:pt x="1247024" y="782330"/>
                  <a:pt x="1249604" y="786974"/>
                  <a:pt x="1246508" y="797809"/>
                </a:cubicBezTo>
                <a:cubicBezTo>
                  <a:pt x="1231545" y="847859"/>
                  <a:pt x="1211422" y="895329"/>
                  <a:pt x="1186655" y="941767"/>
                </a:cubicBezTo>
                <a:cubicBezTo>
                  <a:pt x="1182011" y="950539"/>
                  <a:pt x="1177368" y="953634"/>
                  <a:pt x="1167564" y="950023"/>
                </a:cubicBezTo>
                <a:cubicBezTo>
                  <a:pt x="1132477" y="938155"/>
                  <a:pt x="1097391" y="926804"/>
                  <a:pt x="1062304" y="915452"/>
                </a:cubicBezTo>
                <a:cubicBezTo>
                  <a:pt x="1055081" y="913388"/>
                  <a:pt x="1048889" y="909776"/>
                  <a:pt x="1042697" y="905649"/>
                </a:cubicBezTo>
                <a:cubicBezTo>
                  <a:pt x="1016383" y="888106"/>
                  <a:pt x="989552" y="870562"/>
                  <a:pt x="963237" y="852503"/>
                </a:cubicBezTo>
                <a:cubicBezTo>
                  <a:pt x="956529" y="847859"/>
                  <a:pt x="952401" y="848375"/>
                  <a:pt x="947241" y="855083"/>
                </a:cubicBezTo>
                <a:cubicBezTo>
                  <a:pt x="921443" y="890169"/>
                  <a:pt x="891000" y="921128"/>
                  <a:pt x="855914" y="946927"/>
                </a:cubicBezTo>
                <a:cubicBezTo>
                  <a:pt x="847658" y="953119"/>
                  <a:pt x="848174" y="958278"/>
                  <a:pt x="853850" y="966018"/>
                </a:cubicBezTo>
                <a:cubicBezTo>
                  <a:pt x="866749" y="984077"/>
                  <a:pt x="877584" y="1002652"/>
                  <a:pt x="890484" y="1020711"/>
                </a:cubicBezTo>
                <a:cubicBezTo>
                  <a:pt x="906479" y="1042899"/>
                  <a:pt x="917831" y="1067149"/>
                  <a:pt x="925054" y="1093464"/>
                </a:cubicBezTo>
                <a:cubicBezTo>
                  <a:pt x="932278" y="1119263"/>
                  <a:pt x="941050" y="1144030"/>
                  <a:pt x="949821" y="1169313"/>
                </a:cubicBezTo>
                <a:cubicBezTo>
                  <a:pt x="952401" y="1177053"/>
                  <a:pt x="950853" y="1181696"/>
                  <a:pt x="943114" y="1185824"/>
                </a:cubicBezTo>
                <a:cubicBezTo>
                  <a:pt x="895644" y="1211623"/>
                  <a:pt x="846110" y="1232262"/>
                  <a:pt x="794512" y="1247226"/>
                </a:cubicBezTo>
                <a:cubicBezTo>
                  <a:pt x="786773" y="1249290"/>
                  <a:pt x="782645" y="1248258"/>
                  <a:pt x="779033" y="1241034"/>
                </a:cubicBezTo>
                <a:cubicBezTo>
                  <a:pt x="760974" y="1205432"/>
                  <a:pt x="742399" y="1169829"/>
                  <a:pt x="724855" y="1134226"/>
                </a:cubicBezTo>
                <a:cubicBezTo>
                  <a:pt x="720211" y="1125455"/>
                  <a:pt x="720211" y="1115136"/>
                  <a:pt x="718148" y="1105332"/>
                </a:cubicBezTo>
                <a:cubicBezTo>
                  <a:pt x="712988" y="1080565"/>
                  <a:pt x="708344" y="1055798"/>
                  <a:pt x="703184" y="1031031"/>
                </a:cubicBezTo>
                <a:cubicBezTo>
                  <a:pt x="700604" y="1015552"/>
                  <a:pt x="701120" y="1015552"/>
                  <a:pt x="686157" y="1016068"/>
                </a:cubicBezTo>
                <a:close/>
                <a:moveTo>
                  <a:pt x="624240" y="791102"/>
                </a:moveTo>
                <a:cubicBezTo>
                  <a:pt x="720211" y="788522"/>
                  <a:pt x="791416" y="716801"/>
                  <a:pt x="790900" y="623925"/>
                </a:cubicBezTo>
                <a:cubicBezTo>
                  <a:pt x="790384" y="528985"/>
                  <a:pt x="717632" y="457780"/>
                  <a:pt x="624240" y="458296"/>
                </a:cubicBezTo>
                <a:cubicBezTo>
                  <a:pt x="530332" y="458296"/>
                  <a:pt x="458095" y="530533"/>
                  <a:pt x="458095" y="624441"/>
                </a:cubicBezTo>
                <a:cubicBezTo>
                  <a:pt x="458095" y="718349"/>
                  <a:pt x="530848" y="788522"/>
                  <a:pt x="624240" y="791102"/>
                </a:cubicBezTo>
                <a:close/>
              </a:path>
            </a:pathLst>
          </a:custGeom>
          <a:solidFill>
            <a:schemeClr val="bg1">
              <a:alpha val="5000"/>
            </a:schemeClr>
          </a:solidFill>
          <a:ln w="5155" cap="flat">
            <a:noFill/>
            <a:prstDash val="solid"/>
            <a:miter/>
          </a:ln>
        </p:spPr>
        <p:txBody>
          <a:bodyPr rtlCol="0" anchor="ctr"/>
          <a:lstStyle/>
          <a:p>
            <a:endParaRPr lang="en-US"/>
          </a:p>
        </p:txBody>
      </p:sp>
    </p:spTree>
    <p:extLst>
      <p:ext uri="{BB962C8B-B14F-4D97-AF65-F5344CB8AC3E}">
        <p14:creationId xmlns:p14="http://schemas.microsoft.com/office/powerpoint/2010/main" xmlns="" val="370659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xmlns="" val="4064022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605323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ntents slide layout">
    <p:bg>
      <p:bgPr>
        <a:solidFill>
          <a:schemeClr val="accent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26082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6BB998F8-5F60-4F3A-941E-65C7CA793196}"/>
              </a:ext>
            </a:extLst>
          </p:cNvPr>
          <p:cNvSpPr/>
          <p:nvPr userDrawn="1"/>
        </p:nvSpPr>
        <p:spPr>
          <a:xfrm>
            <a:off x="0" y="0"/>
            <a:ext cx="398145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 xmlns:a16="http://schemas.microsoft.com/office/drawing/2014/main" id="{16E2B211-279E-47AD-8321-BBE0A034E63C}"/>
              </a:ext>
            </a:extLst>
          </p:cNvPr>
          <p:cNvGrpSpPr/>
          <p:nvPr userDrawn="1"/>
        </p:nvGrpSpPr>
        <p:grpSpPr>
          <a:xfrm rot="12911792" flipH="1" flipV="1">
            <a:off x="2790331" y="4225532"/>
            <a:ext cx="706431" cy="492914"/>
            <a:chOff x="5405974" y="1533288"/>
            <a:chExt cx="608646" cy="424685"/>
          </a:xfrm>
        </p:grpSpPr>
        <p:sp>
          <p:nvSpPr>
            <p:cNvPr id="18" name="Trapezoid 17">
              <a:extLst>
                <a:ext uri="{FF2B5EF4-FFF2-40B4-BE49-F238E27FC236}">
                  <a16:creationId xmlns="" xmlns:a16="http://schemas.microsoft.com/office/drawing/2014/main" id="{3DECB3E9-32A4-485B-873B-63C6C59490D1}"/>
                </a:ext>
              </a:extLst>
            </p:cNvPr>
            <p:cNvSpPr/>
            <p:nvPr/>
          </p:nvSpPr>
          <p:spPr>
            <a:xfrm rot="5912136" flipH="1">
              <a:off x="5633173" y="1617814"/>
              <a:ext cx="141626" cy="93186"/>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rapezoid 18">
              <a:extLst>
                <a:ext uri="{FF2B5EF4-FFF2-40B4-BE49-F238E27FC236}">
                  <a16:creationId xmlns="" xmlns:a16="http://schemas.microsoft.com/office/drawing/2014/main" id="{B97B4F36-AF1D-4D48-AB73-9687DD625973}"/>
                </a:ext>
              </a:extLst>
            </p:cNvPr>
            <p:cNvSpPr/>
            <p:nvPr/>
          </p:nvSpPr>
          <p:spPr>
            <a:xfrm rot="7277434" flipH="1">
              <a:off x="5857778" y="1735728"/>
              <a:ext cx="103331" cy="96694"/>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rapezoid 19">
              <a:extLst>
                <a:ext uri="{FF2B5EF4-FFF2-40B4-BE49-F238E27FC236}">
                  <a16:creationId xmlns="" xmlns:a16="http://schemas.microsoft.com/office/drawing/2014/main" id="{18628655-B24C-4AA8-B86F-E4649EC635E8}"/>
                </a:ext>
              </a:extLst>
            </p:cNvPr>
            <p:cNvSpPr/>
            <p:nvPr/>
          </p:nvSpPr>
          <p:spPr>
            <a:xfrm rot="5912136" flipH="1">
              <a:off x="5438996" y="1500266"/>
              <a:ext cx="200130" cy="266173"/>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rapezoid 20">
              <a:extLst>
                <a:ext uri="{FF2B5EF4-FFF2-40B4-BE49-F238E27FC236}">
                  <a16:creationId xmlns="" xmlns:a16="http://schemas.microsoft.com/office/drawing/2014/main" id="{3A6B24C9-2F1F-4C5E-B867-73AE6CD03838}"/>
                </a:ext>
              </a:extLst>
            </p:cNvPr>
            <p:cNvSpPr/>
            <p:nvPr/>
          </p:nvSpPr>
          <p:spPr>
            <a:xfrm rot="7277434" flipH="1">
              <a:off x="5727739" y="1619233"/>
              <a:ext cx="146016" cy="194202"/>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rapezoid 21">
              <a:extLst>
                <a:ext uri="{FF2B5EF4-FFF2-40B4-BE49-F238E27FC236}">
                  <a16:creationId xmlns="" xmlns:a16="http://schemas.microsoft.com/office/drawing/2014/main" id="{2AA7F5E5-BC6C-4756-A8EB-16B8328FA881}"/>
                </a:ext>
              </a:extLst>
            </p:cNvPr>
            <p:cNvSpPr/>
            <p:nvPr/>
          </p:nvSpPr>
          <p:spPr>
            <a:xfrm rot="8867088" flipH="1">
              <a:off x="5921123" y="1778027"/>
              <a:ext cx="93497" cy="179946"/>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 xmlns:a16="http://schemas.microsoft.com/office/drawing/2014/main" id="{497CDF6D-E63B-4A20-B935-7F27169038D3}"/>
              </a:ext>
            </a:extLst>
          </p:cNvPr>
          <p:cNvGrpSpPr/>
          <p:nvPr userDrawn="1"/>
        </p:nvGrpSpPr>
        <p:grpSpPr>
          <a:xfrm rot="20269720">
            <a:off x="2788843" y="4597087"/>
            <a:ext cx="773065" cy="771576"/>
            <a:chOff x="7167947" y="1624190"/>
            <a:chExt cx="2677920" cy="2672764"/>
          </a:xfrm>
          <a:solidFill>
            <a:schemeClr val="bg1"/>
          </a:solidFill>
        </p:grpSpPr>
        <p:sp>
          <p:nvSpPr>
            <p:cNvPr id="24" name="Freeform: Shape 23">
              <a:extLst>
                <a:ext uri="{FF2B5EF4-FFF2-40B4-BE49-F238E27FC236}">
                  <a16:creationId xmlns="" xmlns:a16="http://schemas.microsoft.com/office/drawing/2014/main" id="{B45EA29E-0702-4F6E-81A2-E3C8EFB2FBFE}"/>
                </a:ext>
              </a:extLst>
            </p:cNvPr>
            <p:cNvSpPr/>
            <p:nvPr/>
          </p:nvSpPr>
          <p:spPr>
            <a:xfrm>
              <a:off x="7167947" y="1624190"/>
              <a:ext cx="2677920" cy="2672764"/>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12700" cap="flat">
              <a:noFill/>
              <a:prstDash val="solid"/>
              <a:miter/>
            </a:ln>
          </p:spPr>
          <p:txBody>
            <a:bodyPr rtlCol="0" anchor="ctr"/>
            <a:lstStyle/>
            <a:p>
              <a:endParaRPr lang="en-US"/>
            </a:p>
          </p:txBody>
        </p:sp>
        <p:sp>
          <p:nvSpPr>
            <p:cNvPr id="25" name="Freeform: Shape 24">
              <a:extLst>
                <a:ext uri="{FF2B5EF4-FFF2-40B4-BE49-F238E27FC236}">
                  <a16:creationId xmlns="" xmlns:a16="http://schemas.microsoft.com/office/drawing/2014/main" id="{31429830-A1B2-46C6-8E1F-3CDD87BDE661}"/>
                </a:ext>
              </a:extLst>
            </p:cNvPr>
            <p:cNvSpPr/>
            <p:nvPr/>
          </p:nvSpPr>
          <p:spPr>
            <a:xfrm>
              <a:off x="7628244" y="2084297"/>
              <a:ext cx="1757326" cy="1752551"/>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12700" cap="flat">
              <a:noFill/>
              <a:prstDash val="solid"/>
              <a:miter/>
            </a:ln>
          </p:spPr>
          <p:txBody>
            <a:bodyPr rtlCol="0" anchor="ctr"/>
            <a:lstStyle/>
            <a:p>
              <a:endParaRPr lang="en-US" dirty="0"/>
            </a:p>
          </p:txBody>
        </p:sp>
      </p:grpSp>
      <p:grpSp>
        <p:nvGrpSpPr>
          <p:cNvPr id="26" name="Group 25">
            <a:extLst>
              <a:ext uri="{FF2B5EF4-FFF2-40B4-BE49-F238E27FC236}">
                <a16:creationId xmlns="" xmlns:a16="http://schemas.microsoft.com/office/drawing/2014/main" id="{4A5EFBF7-A8A4-4D6E-8808-92696D9AC638}"/>
              </a:ext>
            </a:extLst>
          </p:cNvPr>
          <p:cNvGrpSpPr/>
          <p:nvPr userDrawn="1"/>
        </p:nvGrpSpPr>
        <p:grpSpPr>
          <a:xfrm rot="6679697" flipV="1">
            <a:off x="2514190" y="4250744"/>
            <a:ext cx="709209" cy="493240"/>
            <a:chOff x="5405974" y="1533288"/>
            <a:chExt cx="611040" cy="424965"/>
          </a:xfrm>
        </p:grpSpPr>
        <p:sp>
          <p:nvSpPr>
            <p:cNvPr id="27" name="Trapezoid 26">
              <a:extLst>
                <a:ext uri="{FF2B5EF4-FFF2-40B4-BE49-F238E27FC236}">
                  <a16:creationId xmlns="" xmlns:a16="http://schemas.microsoft.com/office/drawing/2014/main" id="{F604488B-1EF4-42B1-A6B5-7312ADA6A9C3}"/>
                </a:ext>
              </a:extLst>
            </p:cNvPr>
            <p:cNvSpPr/>
            <p:nvPr/>
          </p:nvSpPr>
          <p:spPr>
            <a:xfrm rot="5912136" flipH="1">
              <a:off x="5633173" y="1617814"/>
              <a:ext cx="141626" cy="93186"/>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rapezoid 27">
              <a:extLst>
                <a:ext uri="{FF2B5EF4-FFF2-40B4-BE49-F238E27FC236}">
                  <a16:creationId xmlns="" xmlns:a16="http://schemas.microsoft.com/office/drawing/2014/main" id="{D7D307F1-17F2-4B95-9A10-54A9B7C0CFD4}"/>
                </a:ext>
              </a:extLst>
            </p:cNvPr>
            <p:cNvSpPr/>
            <p:nvPr/>
          </p:nvSpPr>
          <p:spPr>
            <a:xfrm rot="5912136" flipH="1">
              <a:off x="5438996" y="1500266"/>
              <a:ext cx="200130" cy="266173"/>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rapezoid 28">
              <a:extLst>
                <a:ext uri="{FF2B5EF4-FFF2-40B4-BE49-F238E27FC236}">
                  <a16:creationId xmlns="" xmlns:a16="http://schemas.microsoft.com/office/drawing/2014/main" id="{1B2CFD6B-D5DB-4797-A1E8-D6713BECCFF0}"/>
                </a:ext>
              </a:extLst>
            </p:cNvPr>
            <p:cNvSpPr/>
            <p:nvPr/>
          </p:nvSpPr>
          <p:spPr>
            <a:xfrm rot="7277434" flipH="1">
              <a:off x="5857778" y="1735728"/>
              <a:ext cx="103331" cy="96694"/>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rapezoid 29">
              <a:extLst>
                <a:ext uri="{FF2B5EF4-FFF2-40B4-BE49-F238E27FC236}">
                  <a16:creationId xmlns="" xmlns:a16="http://schemas.microsoft.com/office/drawing/2014/main" id="{240F08C5-AEE4-4DA8-B595-DFD5AAB6DE0D}"/>
                </a:ext>
              </a:extLst>
            </p:cNvPr>
            <p:cNvSpPr/>
            <p:nvPr/>
          </p:nvSpPr>
          <p:spPr>
            <a:xfrm rot="7277434" flipH="1">
              <a:off x="5727739" y="1619233"/>
              <a:ext cx="146016" cy="194202"/>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rapezoid 30">
              <a:extLst>
                <a:ext uri="{FF2B5EF4-FFF2-40B4-BE49-F238E27FC236}">
                  <a16:creationId xmlns="" xmlns:a16="http://schemas.microsoft.com/office/drawing/2014/main" id="{FB146A5D-87C6-47F6-BF4F-3E2D584E5F89}"/>
                </a:ext>
              </a:extLst>
            </p:cNvPr>
            <p:cNvSpPr/>
            <p:nvPr/>
          </p:nvSpPr>
          <p:spPr>
            <a:xfrm rot="8867088" flipH="1">
              <a:off x="5923517" y="1775373"/>
              <a:ext cx="93497" cy="182880"/>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 name="Group 3">
            <a:extLst>
              <a:ext uri="{FF2B5EF4-FFF2-40B4-BE49-F238E27FC236}">
                <a16:creationId xmlns="" xmlns:a16="http://schemas.microsoft.com/office/drawing/2014/main" id="{6A379968-FE4C-4380-9AD8-FCC2F2902ED8}"/>
              </a:ext>
            </a:extLst>
          </p:cNvPr>
          <p:cNvGrpSpPr/>
          <p:nvPr userDrawn="1"/>
        </p:nvGrpSpPr>
        <p:grpSpPr>
          <a:xfrm rot="2246763">
            <a:off x="1974127" y="1362251"/>
            <a:ext cx="2028524" cy="1778017"/>
            <a:chOff x="2753518" y="2997140"/>
            <a:chExt cx="2028524" cy="1778017"/>
          </a:xfrm>
          <a:solidFill>
            <a:schemeClr val="bg1">
              <a:alpha val="5000"/>
            </a:schemeClr>
          </a:solidFill>
        </p:grpSpPr>
        <p:sp>
          <p:nvSpPr>
            <p:cNvPr id="5" name="Freeform: Shape 4">
              <a:extLst>
                <a:ext uri="{FF2B5EF4-FFF2-40B4-BE49-F238E27FC236}">
                  <a16:creationId xmlns="" xmlns:a16="http://schemas.microsoft.com/office/drawing/2014/main" id="{CED8DA23-991A-4F5A-84D7-7BDAEC9B967B}"/>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6" name="Group 5">
              <a:extLst>
                <a:ext uri="{FF2B5EF4-FFF2-40B4-BE49-F238E27FC236}">
                  <a16:creationId xmlns="" xmlns:a16="http://schemas.microsoft.com/office/drawing/2014/main" id="{F7272C85-BFE8-4E25-B0D2-727926AA6B5E}"/>
                </a:ext>
              </a:extLst>
            </p:cNvPr>
            <p:cNvGrpSpPr/>
            <p:nvPr/>
          </p:nvGrpSpPr>
          <p:grpSpPr>
            <a:xfrm>
              <a:off x="3563163" y="3556278"/>
              <a:ext cx="1218879" cy="1218879"/>
              <a:chOff x="3264582" y="1870309"/>
              <a:chExt cx="1774962" cy="1774962"/>
            </a:xfrm>
            <a:grpFill/>
          </p:grpSpPr>
          <p:sp>
            <p:nvSpPr>
              <p:cNvPr id="8" name="Freeform: Shape 7">
                <a:extLst>
                  <a:ext uri="{FF2B5EF4-FFF2-40B4-BE49-F238E27FC236}">
                    <a16:creationId xmlns="" xmlns:a16="http://schemas.microsoft.com/office/drawing/2014/main" id="{1324B715-E1E3-414A-B516-E282A0E568CA}"/>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9" name="Freeform: Shape 8">
                <a:extLst>
                  <a:ext uri="{FF2B5EF4-FFF2-40B4-BE49-F238E27FC236}">
                    <a16:creationId xmlns="" xmlns:a16="http://schemas.microsoft.com/office/drawing/2014/main" id="{8505C034-B686-4751-AF7C-F1443083293B}"/>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sp>
          <p:nvSpPr>
            <p:cNvPr id="7" name="Freeform: Shape 6">
              <a:extLst>
                <a:ext uri="{FF2B5EF4-FFF2-40B4-BE49-F238E27FC236}">
                  <a16:creationId xmlns="" xmlns:a16="http://schemas.microsoft.com/office/drawing/2014/main" id="{932CE2BE-5153-4691-A210-F5CEED8B7852}"/>
                </a:ext>
              </a:extLst>
            </p:cNvPr>
            <p:cNvSpPr/>
            <p:nvPr/>
          </p:nvSpPr>
          <p:spPr>
            <a:xfrm>
              <a:off x="3308806" y="2997140"/>
              <a:ext cx="683882" cy="686216"/>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grpSp>
        <p:nvGrpSpPr>
          <p:cNvPr id="10" name="Group 9">
            <a:extLst>
              <a:ext uri="{FF2B5EF4-FFF2-40B4-BE49-F238E27FC236}">
                <a16:creationId xmlns="" xmlns:a16="http://schemas.microsoft.com/office/drawing/2014/main" id="{BECD3404-3EA6-420D-8DBC-6D3A595FBFA2}"/>
              </a:ext>
            </a:extLst>
          </p:cNvPr>
          <p:cNvGrpSpPr/>
          <p:nvPr userDrawn="1"/>
        </p:nvGrpSpPr>
        <p:grpSpPr>
          <a:xfrm>
            <a:off x="0" y="2766599"/>
            <a:ext cx="2745260" cy="2471860"/>
            <a:chOff x="6486650" y="2648852"/>
            <a:chExt cx="2745260" cy="2471860"/>
          </a:xfrm>
          <a:solidFill>
            <a:schemeClr val="bg1">
              <a:alpha val="5000"/>
            </a:schemeClr>
          </a:solidFill>
        </p:grpSpPr>
        <p:sp>
          <p:nvSpPr>
            <p:cNvPr id="11" name="Freeform: Shape 10">
              <a:extLst>
                <a:ext uri="{FF2B5EF4-FFF2-40B4-BE49-F238E27FC236}">
                  <a16:creationId xmlns="" xmlns:a16="http://schemas.microsoft.com/office/drawing/2014/main" id="{18ECA3BD-4287-4CAB-8CFB-CC4BBC008582}"/>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12" name="Group 11">
              <a:extLst>
                <a:ext uri="{FF2B5EF4-FFF2-40B4-BE49-F238E27FC236}">
                  <a16:creationId xmlns="" xmlns:a16="http://schemas.microsoft.com/office/drawing/2014/main" id="{B404465C-B632-42F2-8273-BA2C7FFDA7A2}"/>
                </a:ext>
              </a:extLst>
            </p:cNvPr>
            <p:cNvGrpSpPr/>
            <p:nvPr/>
          </p:nvGrpSpPr>
          <p:grpSpPr>
            <a:xfrm>
              <a:off x="7392963" y="2648852"/>
              <a:ext cx="1838947" cy="1835405"/>
              <a:chOff x="7167947" y="1624190"/>
              <a:chExt cx="2677922" cy="2672763"/>
            </a:xfrm>
            <a:grpFill/>
          </p:grpSpPr>
          <p:sp>
            <p:nvSpPr>
              <p:cNvPr id="13" name="Freeform: Shape 12">
                <a:extLst>
                  <a:ext uri="{FF2B5EF4-FFF2-40B4-BE49-F238E27FC236}">
                    <a16:creationId xmlns="" xmlns:a16="http://schemas.microsoft.com/office/drawing/2014/main" id="{100150D0-F178-431E-B2C4-A43288E12324}"/>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14" name="Freeform: Shape 13">
                <a:extLst>
                  <a:ext uri="{FF2B5EF4-FFF2-40B4-BE49-F238E27FC236}">
                    <a16:creationId xmlns="" xmlns:a16="http://schemas.microsoft.com/office/drawing/2014/main" id="{5E443C86-7937-4604-892A-31CBB4C3B253}"/>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15" name="Freeform: Shape 14">
            <a:extLst>
              <a:ext uri="{FF2B5EF4-FFF2-40B4-BE49-F238E27FC236}">
                <a16:creationId xmlns="" xmlns:a16="http://schemas.microsoft.com/office/drawing/2014/main" id="{33011AC2-F2FD-44CD-BF51-A2C7AB4FB7F5}"/>
              </a:ext>
            </a:extLst>
          </p:cNvPr>
          <p:cNvSpPr/>
          <p:nvPr userDrawn="1"/>
        </p:nvSpPr>
        <p:spPr>
          <a:xfrm>
            <a:off x="3140906" y="3608100"/>
            <a:ext cx="623915" cy="635123"/>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solidFill>
            <a:schemeClr val="bg1">
              <a:alpha val="5000"/>
            </a:schemeClr>
          </a:solidFill>
          <a:ln w="5155" cap="flat">
            <a:noFill/>
            <a:prstDash val="solid"/>
            <a:miter/>
          </a:ln>
        </p:spPr>
        <p:txBody>
          <a:bodyPr rtlCol="0" anchor="ctr"/>
          <a:lstStyle/>
          <a:p>
            <a:endParaRPr lang="en-US"/>
          </a:p>
        </p:txBody>
      </p:sp>
      <p:sp>
        <p:nvSpPr>
          <p:cNvPr id="16" name="Freeform: Shape 15">
            <a:extLst>
              <a:ext uri="{FF2B5EF4-FFF2-40B4-BE49-F238E27FC236}">
                <a16:creationId xmlns="" xmlns:a16="http://schemas.microsoft.com/office/drawing/2014/main" id="{A795D01C-5E4D-42EF-81C8-036347FC14D7}"/>
              </a:ext>
            </a:extLst>
          </p:cNvPr>
          <p:cNvSpPr/>
          <p:nvPr userDrawn="1"/>
        </p:nvSpPr>
        <p:spPr>
          <a:xfrm rot="2246763">
            <a:off x="103562" y="2021654"/>
            <a:ext cx="1218879" cy="1218879"/>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solidFill>
            <a:schemeClr val="bg1">
              <a:alpha val="5000"/>
            </a:schemeClr>
          </a:solidFill>
          <a:ln w="5155" cap="flat">
            <a:noFill/>
            <a:prstDash val="solid"/>
            <a:miter/>
          </a:ln>
        </p:spPr>
        <p:txBody>
          <a:bodyPr rtlCol="0" anchor="ctr"/>
          <a:lstStyle/>
          <a:p>
            <a:endParaRPr lang="en-US"/>
          </a:p>
        </p:txBody>
      </p:sp>
      <p:sp>
        <p:nvSpPr>
          <p:cNvPr id="32" name="Rectangle: Top Corners Rounded 31">
            <a:extLst>
              <a:ext uri="{FF2B5EF4-FFF2-40B4-BE49-F238E27FC236}">
                <a16:creationId xmlns="" xmlns:a16="http://schemas.microsoft.com/office/drawing/2014/main" id="{11BA3E48-397A-40E6-82CD-AFA7318A5754}"/>
              </a:ext>
            </a:extLst>
          </p:cNvPr>
          <p:cNvSpPr/>
          <p:nvPr userDrawn="1"/>
        </p:nvSpPr>
        <p:spPr>
          <a:xfrm rot="10800000" flipH="1">
            <a:off x="292045" y="0"/>
            <a:ext cx="1618488" cy="256032"/>
          </a:xfrm>
          <a:prstGeom prst="round2SameRect">
            <a:avLst>
              <a:gd name="adj1" fmla="val 50000"/>
              <a:gd name="adj2" fmla="val 0"/>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a:extLst>
              <a:ext uri="{FF2B5EF4-FFF2-40B4-BE49-F238E27FC236}">
                <a16:creationId xmlns="" xmlns:a16="http://schemas.microsoft.com/office/drawing/2014/main" id="{FC3E8D1C-B4B0-4270-BF60-0AB071A5B57A}"/>
              </a:ext>
            </a:extLst>
          </p:cNvPr>
          <p:cNvGrpSpPr/>
          <p:nvPr userDrawn="1"/>
        </p:nvGrpSpPr>
        <p:grpSpPr>
          <a:xfrm rot="20249292" flipH="1" flipV="1">
            <a:off x="2408466" y="3007856"/>
            <a:ext cx="405220" cy="1013819"/>
            <a:chOff x="4130248" y="650162"/>
            <a:chExt cx="502279" cy="1664988"/>
          </a:xfrm>
          <a:solidFill>
            <a:schemeClr val="accent2"/>
          </a:solidFill>
        </p:grpSpPr>
        <p:sp>
          <p:nvSpPr>
            <p:cNvPr id="34" name="Trapezoid 33">
              <a:extLst>
                <a:ext uri="{FF2B5EF4-FFF2-40B4-BE49-F238E27FC236}">
                  <a16:creationId xmlns="" xmlns:a16="http://schemas.microsoft.com/office/drawing/2014/main" id="{01E654A2-A845-4D9C-AC7E-DD1A1FB316D8}"/>
                </a:ext>
              </a:extLst>
            </p:cNvPr>
            <p:cNvSpPr/>
            <p:nvPr/>
          </p:nvSpPr>
          <p:spPr>
            <a:xfrm>
              <a:off x="4130248" y="650162"/>
              <a:ext cx="502273" cy="1664988"/>
            </a:xfrm>
            <a:prstGeom prst="trapezoid">
              <a:avLst>
                <a:gd name="adj" fmla="val 9168"/>
              </a:avLst>
            </a:prstGeom>
            <a:grp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rapezoid 94">
              <a:extLst>
                <a:ext uri="{FF2B5EF4-FFF2-40B4-BE49-F238E27FC236}">
                  <a16:creationId xmlns="" xmlns:a16="http://schemas.microsoft.com/office/drawing/2014/main" id="{49392ED5-842E-4BB8-9F02-6F05DBDAC68A}"/>
                </a:ext>
              </a:extLst>
            </p:cNvPr>
            <p:cNvSpPr/>
            <p:nvPr/>
          </p:nvSpPr>
          <p:spPr>
            <a:xfrm>
              <a:off x="4449648" y="650162"/>
              <a:ext cx="182879" cy="1664988"/>
            </a:xfrm>
            <a:custGeom>
              <a:avLst/>
              <a:gdLst>
                <a:gd name="connsiteX0" fmla="*/ 0 w 182880"/>
                <a:gd name="connsiteY0" fmla="*/ 1664988 h 1664988"/>
                <a:gd name="connsiteX1" fmla="*/ 0 w 182880"/>
                <a:gd name="connsiteY1" fmla="*/ 0 h 1664988"/>
                <a:gd name="connsiteX2" fmla="*/ 182880 w 182880"/>
                <a:gd name="connsiteY2" fmla="*/ 0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130540 w 182880"/>
                <a:gd name="connsiteY2" fmla="*/ 3079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68965 w 182880"/>
                <a:gd name="connsiteY2" fmla="*/ 6157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133619 w 182880"/>
                <a:gd name="connsiteY2" fmla="*/ 3079 h 1664988"/>
                <a:gd name="connsiteX3" fmla="*/ 182880 w 182880"/>
                <a:gd name="connsiteY3" fmla="*/ 1664988 h 1664988"/>
                <a:gd name="connsiteX4" fmla="*/ 0 w 182880"/>
                <a:gd name="connsiteY4" fmla="*/ 1664988 h 1664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 h="1664988">
                  <a:moveTo>
                    <a:pt x="0" y="1664988"/>
                  </a:moveTo>
                  <a:lnTo>
                    <a:pt x="0" y="0"/>
                  </a:lnTo>
                  <a:lnTo>
                    <a:pt x="133619" y="3079"/>
                  </a:lnTo>
                  <a:lnTo>
                    <a:pt x="182880" y="1664988"/>
                  </a:lnTo>
                  <a:lnTo>
                    <a:pt x="0" y="1664988"/>
                  </a:lnTo>
                  <a:close/>
                </a:path>
              </a:pathLst>
            </a:cu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 xmlns:a16="http://schemas.microsoft.com/office/drawing/2014/main" id="{3F7416A9-09BE-4355-8142-7849BBC59832}"/>
              </a:ext>
            </a:extLst>
          </p:cNvPr>
          <p:cNvGrpSpPr/>
          <p:nvPr userDrawn="1"/>
        </p:nvGrpSpPr>
        <p:grpSpPr>
          <a:xfrm rot="15704020" flipH="1" flipV="1">
            <a:off x="2663420" y="3873638"/>
            <a:ext cx="340169" cy="340171"/>
            <a:chOff x="5108323" y="1463792"/>
            <a:chExt cx="374636" cy="374638"/>
          </a:xfrm>
        </p:grpSpPr>
        <p:sp>
          <p:nvSpPr>
            <p:cNvPr id="37" name="Oval 36">
              <a:extLst>
                <a:ext uri="{FF2B5EF4-FFF2-40B4-BE49-F238E27FC236}">
                  <a16:creationId xmlns="" xmlns:a16="http://schemas.microsoft.com/office/drawing/2014/main" id="{71F29D26-D2C3-4D21-B19D-E7708FC9FF28}"/>
                </a:ext>
              </a:extLst>
            </p:cNvPr>
            <p:cNvSpPr/>
            <p:nvPr/>
          </p:nvSpPr>
          <p:spPr>
            <a:xfrm>
              <a:off x="5108323" y="1463792"/>
              <a:ext cx="374636" cy="374638"/>
            </a:xfrm>
            <a:prstGeom prst="ellipse">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Freeform: Shape 37">
              <a:extLst>
                <a:ext uri="{FF2B5EF4-FFF2-40B4-BE49-F238E27FC236}">
                  <a16:creationId xmlns="" xmlns:a16="http://schemas.microsoft.com/office/drawing/2014/main" id="{5AB344E1-E2AB-4438-8DF4-30253B57B63D}"/>
                </a:ext>
              </a:extLst>
            </p:cNvPr>
            <p:cNvSpPr/>
            <p:nvPr/>
          </p:nvSpPr>
          <p:spPr>
            <a:xfrm>
              <a:off x="5167785" y="1523587"/>
              <a:ext cx="255882" cy="255676"/>
            </a:xfrm>
            <a:custGeom>
              <a:avLst/>
              <a:gdLst>
                <a:gd name="connsiteX0" fmla="*/ 127864 w 255882"/>
                <a:gd name="connsiteY0" fmla="*/ 81461 h 255676"/>
                <a:gd name="connsiteX1" fmla="*/ 81805 w 255882"/>
                <a:gd name="connsiteY1" fmla="*/ 127520 h 255676"/>
                <a:gd name="connsiteX2" fmla="*/ 127864 w 255882"/>
                <a:gd name="connsiteY2" fmla="*/ 173579 h 255676"/>
                <a:gd name="connsiteX3" fmla="*/ 173923 w 255882"/>
                <a:gd name="connsiteY3" fmla="*/ 127520 h 255676"/>
                <a:gd name="connsiteX4" fmla="*/ 127864 w 255882"/>
                <a:gd name="connsiteY4" fmla="*/ 81461 h 255676"/>
                <a:gd name="connsiteX5" fmla="*/ 122296 w 255882"/>
                <a:gd name="connsiteY5" fmla="*/ 86 h 255676"/>
                <a:gd name="connsiteX6" fmla="*/ 127383 w 255882"/>
                <a:gd name="connsiteY6" fmla="*/ 4211 h 255676"/>
                <a:gd name="connsiteX7" fmla="*/ 132401 w 255882"/>
                <a:gd name="connsiteY7" fmla="*/ 21809 h 255676"/>
                <a:gd name="connsiteX8" fmla="*/ 145188 w 255882"/>
                <a:gd name="connsiteY8" fmla="*/ 29027 h 255676"/>
                <a:gd name="connsiteX9" fmla="*/ 149312 w 255882"/>
                <a:gd name="connsiteY9" fmla="*/ 25452 h 255676"/>
                <a:gd name="connsiteX10" fmla="*/ 158937 w 255882"/>
                <a:gd name="connsiteY10" fmla="*/ 9160 h 255676"/>
                <a:gd name="connsiteX11" fmla="*/ 166705 w 255882"/>
                <a:gd name="connsiteY11" fmla="*/ 5929 h 255676"/>
                <a:gd name="connsiteX12" fmla="*/ 174404 w 255882"/>
                <a:gd name="connsiteY12" fmla="*/ 18372 h 255676"/>
                <a:gd name="connsiteX13" fmla="*/ 172479 w 255882"/>
                <a:gd name="connsiteY13" fmla="*/ 34046 h 255676"/>
                <a:gd name="connsiteX14" fmla="*/ 172479 w 255882"/>
                <a:gd name="connsiteY14" fmla="*/ 35695 h 255676"/>
                <a:gd name="connsiteX15" fmla="*/ 186434 w 255882"/>
                <a:gd name="connsiteY15" fmla="*/ 41882 h 255676"/>
                <a:gd name="connsiteX16" fmla="*/ 201764 w 255882"/>
                <a:gd name="connsiteY16" fmla="*/ 30402 h 255676"/>
                <a:gd name="connsiteX17" fmla="*/ 211045 w 255882"/>
                <a:gd name="connsiteY17" fmla="*/ 30540 h 255676"/>
                <a:gd name="connsiteX18" fmla="*/ 212488 w 255882"/>
                <a:gd name="connsiteY18" fmla="*/ 31777 h 255676"/>
                <a:gd name="connsiteX19" fmla="*/ 214069 w 255882"/>
                <a:gd name="connsiteY19" fmla="*/ 42364 h 255676"/>
                <a:gd name="connsiteX20" fmla="*/ 205614 w 255882"/>
                <a:gd name="connsiteY20" fmla="*/ 57418 h 255676"/>
                <a:gd name="connsiteX21" fmla="*/ 206783 w 255882"/>
                <a:gd name="connsiteY21" fmla="*/ 67180 h 255676"/>
                <a:gd name="connsiteX22" fmla="*/ 215719 w 255882"/>
                <a:gd name="connsiteY22" fmla="*/ 70755 h 255676"/>
                <a:gd name="connsiteX23" fmla="*/ 233799 w 255882"/>
                <a:gd name="connsiteY23" fmla="*/ 66011 h 255676"/>
                <a:gd name="connsiteX24" fmla="*/ 241498 w 255882"/>
                <a:gd name="connsiteY24" fmla="*/ 68967 h 255676"/>
                <a:gd name="connsiteX25" fmla="*/ 243836 w 255882"/>
                <a:gd name="connsiteY25" fmla="*/ 73573 h 255676"/>
                <a:gd name="connsiteX26" fmla="*/ 241911 w 255882"/>
                <a:gd name="connsiteY26" fmla="*/ 80379 h 255676"/>
                <a:gd name="connsiteX27" fmla="*/ 226443 w 255882"/>
                <a:gd name="connsiteY27" fmla="*/ 92684 h 255676"/>
                <a:gd name="connsiteX28" fmla="*/ 223694 w 255882"/>
                <a:gd name="connsiteY28" fmla="*/ 100177 h 255676"/>
                <a:gd name="connsiteX29" fmla="*/ 224519 w 255882"/>
                <a:gd name="connsiteY29" fmla="*/ 103202 h 255676"/>
                <a:gd name="connsiteX30" fmla="*/ 230843 w 255882"/>
                <a:gd name="connsiteY30" fmla="*/ 108633 h 255676"/>
                <a:gd name="connsiteX31" fmla="*/ 249541 w 255882"/>
                <a:gd name="connsiteY31" fmla="*/ 111176 h 255676"/>
                <a:gd name="connsiteX32" fmla="*/ 255591 w 255882"/>
                <a:gd name="connsiteY32" fmla="*/ 117157 h 255676"/>
                <a:gd name="connsiteX33" fmla="*/ 255797 w 255882"/>
                <a:gd name="connsiteY33" fmla="*/ 122519 h 255676"/>
                <a:gd name="connsiteX34" fmla="*/ 251398 w 255882"/>
                <a:gd name="connsiteY34" fmla="*/ 127675 h 255676"/>
                <a:gd name="connsiteX35" fmla="*/ 233799 w 255882"/>
                <a:gd name="connsiteY35" fmla="*/ 132693 h 255676"/>
                <a:gd name="connsiteX36" fmla="*/ 226650 w 255882"/>
                <a:gd name="connsiteY36" fmla="*/ 144586 h 255676"/>
                <a:gd name="connsiteX37" fmla="*/ 230293 w 255882"/>
                <a:gd name="connsiteY37" fmla="*/ 149398 h 255676"/>
                <a:gd name="connsiteX38" fmla="*/ 246448 w 255882"/>
                <a:gd name="connsiteY38" fmla="*/ 158884 h 255676"/>
                <a:gd name="connsiteX39" fmla="*/ 249954 w 255882"/>
                <a:gd name="connsiteY39" fmla="*/ 167065 h 255676"/>
                <a:gd name="connsiteX40" fmla="*/ 249816 w 255882"/>
                <a:gd name="connsiteY40" fmla="*/ 167890 h 255676"/>
                <a:gd name="connsiteX41" fmla="*/ 240123 w 255882"/>
                <a:gd name="connsiteY41" fmla="*/ 174833 h 255676"/>
                <a:gd name="connsiteX42" fmla="*/ 223212 w 255882"/>
                <a:gd name="connsiteY42" fmla="*/ 172702 h 255676"/>
                <a:gd name="connsiteX43" fmla="*/ 214688 w 255882"/>
                <a:gd name="connsiteY43" fmla="*/ 177102 h 255676"/>
                <a:gd name="connsiteX44" fmla="*/ 214551 w 255882"/>
                <a:gd name="connsiteY44" fmla="*/ 187276 h 255676"/>
                <a:gd name="connsiteX45" fmla="*/ 225481 w 255882"/>
                <a:gd name="connsiteY45" fmla="*/ 201712 h 255676"/>
                <a:gd name="connsiteX46" fmla="*/ 225481 w 255882"/>
                <a:gd name="connsiteY46" fmla="*/ 211130 h 255676"/>
                <a:gd name="connsiteX47" fmla="*/ 225068 w 255882"/>
                <a:gd name="connsiteY47" fmla="*/ 211611 h 255676"/>
                <a:gd name="connsiteX48" fmla="*/ 213245 w 255882"/>
                <a:gd name="connsiteY48" fmla="*/ 213948 h 255676"/>
                <a:gd name="connsiteX49" fmla="*/ 198602 w 255882"/>
                <a:gd name="connsiteY49" fmla="*/ 205699 h 255676"/>
                <a:gd name="connsiteX50" fmla="*/ 188565 w 255882"/>
                <a:gd name="connsiteY50" fmla="*/ 207143 h 255676"/>
                <a:gd name="connsiteX51" fmla="*/ 185334 w 255882"/>
                <a:gd name="connsiteY51" fmla="*/ 216217 h 255676"/>
                <a:gd name="connsiteX52" fmla="*/ 190078 w 255882"/>
                <a:gd name="connsiteY52" fmla="*/ 234503 h 255676"/>
                <a:gd name="connsiteX53" fmla="*/ 187397 w 255882"/>
                <a:gd name="connsiteY53" fmla="*/ 241377 h 255676"/>
                <a:gd name="connsiteX54" fmla="*/ 182585 w 255882"/>
                <a:gd name="connsiteY54" fmla="*/ 243852 h 255676"/>
                <a:gd name="connsiteX55" fmla="*/ 175366 w 255882"/>
                <a:gd name="connsiteY55" fmla="*/ 241859 h 255676"/>
                <a:gd name="connsiteX56" fmla="*/ 164024 w 255882"/>
                <a:gd name="connsiteY56" fmla="*/ 227491 h 255676"/>
                <a:gd name="connsiteX57" fmla="*/ 149381 w 255882"/>
                <a:gd name="connsiteY57" fmla="*/ 226254 h 255676"/>
                <a:gd name="connsiteX58" fmla="*/ 147456 w 255882"/>
                <a:gd name="connsiteY58" fmla="*/ 230103 h 255676"/>
                <a:gd name="connsiteX59" fmla="*/ 144844 w 255882"/>
                <a:gd name="connsiteY59" fmla="*/ 249008 h 255676"/>
                <a:gd name="connsiteX60" fmla="*/ 139895 w 255882"/>
                <a:gd name="connsiteY60" fmla="*/ 255676 h 255676"/>
                <a:gd name="connsiteX61" fmla="*/ 131577 w 255882"/>
                <a:gd name="connsiteY61" fmla="*/ 255676 h 255676"/>
                <a:gd name="connsiteX62" fmla="*/ 127933 w 255882"/>
                <a:gd name="connsiteY62" fmla="*/ 250589 h 255676"/>
                <a:gd name="connsiteX63" fmla="*/ 122777 w 255882"/>
                <a:gd name="connsiteY63" fmla="*/ 232372 h 255676"/>
                <a:gd name="connsiteX64" fmla="*/ 116659 w 255882"/>
                <a:gd name="connsiteY64" fmla="*/ 227010 h 255676"/>
                <a:gd name="connsiteX65" fmla="*/ 112947 w 255882"/>
                <a:gd name="connsiteY65" fmla="*/ 226597 h 255676"/>
                <a:gd name="connsiteX66" fmla="*/ 106622 w 255882"/>
                <a:gd name="connsiteY66" fmla="*/ 230103 h 255676"/>
                <a:gd name="connsiteX67" fmla="*/ 105041 w 255882"/>
                <a:gd name="connsiteY67" fmla="*/ 232784 h 255676"/>
                <a:gd name="connsiteX68" fmla="*/ 96380 w 255882"/>
                <a:gd name="connsiteY68" fmla="*/ 247427 h 255676"/>
                <a:gd name="connsiteX69" fmla="*/ 89849 w 255882"/>
                <a:gd name="connsiteY69" fmla="*/ 250108 h 255676"/>
                <a:gd name="connsiteX70" fmla="*/ 84555 w 255882"/>
                <a:gd name="connsiteY70" fmla="*/ 248320 h 255676"/>
                <a:gd name="connsiteX71" fmla="*/ 80981 w 255882"/>
                <a:gd name="connsiteY71" fmla="*/ 241652 h 255676"/>
                <a:gd name="connsiteX72" fmla="*/ 83249 w 255882"/>
                <a:gd name="connsiteY72" fmla="*/ 222885 h 255676"/>
                <a:gd name="connsiteX73" fmla="*/ 78094 w 255882"/>
                <a:gd name="connsiteY73" fmla="*/ 214155 h 255676"/>
                <a:gd name="connsiteX74" fmla="*/ 68538 w 255882"/>
                <a:gd name="connsiteY74" fmla="*/ 214636 h 255676"/>
                <a:gd name="connsiteX75" fmla="*/ 55133 w 255882"/>
                <a:gd name="connsiteY75" fmla="*/ 224810 h 255676"/>
                <a:gd name="connsiteX76" fmla="*/ 43240 w 255882"/>
                <a:gd name="connsiteY76" fmla="*/ 224123 h 255676"/>
                <a:gd name="connsiteX77" fmla="*/ 42209 w 255882"/>
                <a:gd name="connsiteY77" fmla="*/ 223091 h 255676"/>
                <a:gd name="connsiteX78" fmla="*/ 41178 w 255882"/>
                <a:gd name="connsiteY78" fmla="*/ 214842 h 255676"/>
                <a:gd name="connsiteX79" fmla="*/ 50115 w 255882"/>
                <a:gd name="connsiteY79" fmla="*/ 198893 h 255676"/>
                <a:gd name="connsiteX80" fmla="*/ 51627 w 255882"/>
                <a:gd name="connsiteY80" fmla="*/ 194013 h 255676"/>
                <a:gd name="connsiteX81" fmla="*/ 39597 w 255882"/>
                <a:gd name="connsiteY81" fmla="*/ 185420 h 255676"/>
                <a:gd name="connsiteX82" fmla="*/ 21105 w 255882"/>
                <a:gd name="connsiteY82" fmla="*/ 190232 h 255676"/>
                <a:gd name="connsiteX83" fmla="*/ 15193 w 255882"/>
                <a:gd name="connsiteY83" fmla="*/ 188238 h 255676"/>
                <a:gd name="connsiteX84" fmla="*/ 12237 w 255882"/>
                <a:gd name="connsiteY84" fmla="*/ 183014 h 255676"/>
                <a:gd name="connsiteX85" fmla="*/ 14230 w 255882"/>
                <a:gd name="connsiteY85" fmla="*/ 175314 h 255676"/>
                <a:gd name="connsiteX86" fmla="*/ 27910 w 255882"/>
                <a:gd name="connsiteY86" fmla="*/ 164453 h 255676"/>
                <a:gd name="connsiteX87" fmla="*/ 31554 w 255882"/>
                <a:gd name="connsiteY87" fmla="*/ 153385 h 255676"/>
                <a:gd name="connsiteX88" fmla="*/ 24198 w 255882"/>
                <a:gd name="connsiteY88" fmla="*/ 147198 h 255676"/>
                <a:gd name="connsiteX89" fmla="*/ 6943 w 255882"/>
                <a:gd name="connsiteY89" fmla="*/ 144861 h 255676"/>
                <a:gd name="connsiteX90" fmla="*/ 138 w 255882"/>
                <a:gd name="connsiteY90" fmla="*/ 140049 h 255676"/>
                <a:gd name="connsiteX91" fmla="*/ 0 w 255882"/>
                <a:gd name="connsiteY91" fmla="*/ 131525 h 255676"/>
                <a:gd name="connsiteX92" fmla="*/ 5019 w 255882"/>
                <a:gd name="connsiteY92" fmla="*/ 127881 h 255676"/>
                <a:gd name="connsiteX93" fmla="*/ 22617 w 255882"/>
                <a:gd name="connsiteY93" fmla="*/ 122931 h 255676"/>
                <a:gd name="connsiteX94" fmla="*/ 28667 w 255882"/>
                <a:gd name="connsiteY94" fmla="*/ 116194 h 255676"/>
                <a:gd name="connsiteX95" fmla="*/ 29010 w 255882"/>
                <a:gd name="connsiteY95" fmla="*/ 113307 h 255676"/>
                <a:gd name="connsiteX96" fmla="*/ 25229 w 255882"/>
                <a:gd name="connsiteY96" fmla="*/ 106295 h 255676"/>
                <a:gd name="connsiteX97" fmla="*/ 9281 w 255882"/>
                <a:gd name="connsiteY97" fmla="*/ 96946 h 255676"/>
                <a:gd name="connsiteX98" fmla="*/ 5843 w 255882"/>
                <a:gd name="connsiteY98" fmla="*/ 88560 h 255676"/>
                <a:gd name="connsiteX99" fmla="*/ 6187 w 255882"/>
                <a:gd name="connsiteY99" fmla="*/ 87391 h 255676"/>
                <a:gd name="connsiteX100" fmla="*/ 15261 w 255882"/>
                <a:gd name="connsiteY100" fmla="*/ 81135 h 255676"/>
                <a:gd name="connsiteX101" fmla="*/ 32173 w 255882"/>
                <a:gd name="connsiteY101" fmla="*/ 83060 h 255676"/>
                <a:gd name="connsiteX102" fmla="*/ 40834 w 255882"/>
                <a:gd name="connsiteY102" fmla="*/ 79073 h 255676"/>
                <a:gd name="connsiteX103" fmla="*/ 40147 w 255882"/>
                <a:gd name="connsiteY103" fmla="*/ 67318 h 255676"/>
                <a:gd name="connsiteX104" fmla="*/ 29629 w 255882"/>
                <a:gd name="connsiteY104" fmla="*/ 53363 h 255676"/>
                <a:gd name="connsiteX105" fmla="*/ 29629 w 255882"/>
                <a:gd name="connsiteY105" fmla="*/ 45595 h 255676"/>
                <a:gd name="connsiteX106" fmla="*/ 33066 w 255882"/>
                <a:gd name="connsiteY106" fmla="*/ 41745 h 255676"/>
                <a:gd name="connsiteX107" fmla="*/ 40422 w 255882"/>
                <a:gd name="connsiteY107" fmla="*/ 40920 h 255676"/>
                <a:gd name="connsiteX108" fmla="*/ 56027 w 255882"/>
                <a:gd name="connsiteY108" fmla="*/ 49719 h 255676"/>
                <a:gd name="connsiteX109" fmla="*/ 69982 w 255882"/>
                <a:gd name="connsiteY109" fmla="*/ 45801 h 255676"/>
                <a:gd name="connsiteX110" fmla="*/ 70325 w 255882"/>
                <a:gd name="connsiteY110" fmla="*/ 39751 h 255676"/>
                <a:gd name="connsiteX111" fmla="*/ 65788 w 255882"/>
                <a:gd name="connsiteY111" fmla="*/ 22221 h 255676"/>
                <a:gd name="connsiteX112" fmla="*/ 69088 w 255882"/>
                <a:gd name="connsiteY112" fmla="*/ 14110 h 255676"/>
                <a:gd name="connsiteX113" fmla="*/ 71632 w 255882"/>
                <a:gd name="connsiteY113" fmla="*/ 12735 h 255676"/>
                <a:gd name="connsiteX114" fmla="*/ 81118 w 255882"/>
                <a:gd name="connsiteY114" fmla="*/ 15072 h 255676"/>
                <a:gd name="connsiteX115" fmla="*/ 92049 w 255882"/>
                <a:gd name="connsiteY115" fmla="*/ 28958 h 255676"/>
                <a:gd name="connsiteX116" fmla="*/ 106966 w 255882"/>
                <a:gd name="connsiteY116" fmla="*/ 28890 h 255676"/>
                <a:gd name="connsiteX117" fmla="*/ 108754 w 255882"/>
                <a:gd name="connsiteY117" fmla="*/ 22565 h 255676"/>
                <a:gd name="connsiteX118" fmla="*/ 110953 w 255882"/>
                <a:gd name="connsiteY118" fmla="*/ 6479 h 255676"/>
                <a:gd name="connsiteX119" fmla="*/ 116934 w 255882"/>
                <a:gd name="connsiteY119" fmla="*/ 292 h 255676"/>
                <a:gd name="connsiteX120" fmla="*/ 122296 w 255882"/>
                <a:gd name="connsiteY120" fmla="*/ 86 h 25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55882" h="255676">
                  <a:moveTo>
                    <a:pt x="127864" y="81461"/>
                  </a:moveTo>
                  <a:cubicBezTo>
                    <a:pt x="102426" y="81461"/>
                    <a:pt x="81805" y="102082"/>
                    <a:pt x="81805" y="127520"/>
                  </a:cubicBezTo>
                  <a:cubicBezTo>
                    <a:pt x="81805" y="152958"/>
                    <a:pt x="102426" y="173579"/>
                    <a:pt x="127864" y="173579"/>
                  </a:cubicBezTo>
                  <a:cubicBezTo>
                    <a:pt x="153302" y="173579"/>
                    <a:pt x="173923" y="152958"/>
                    <a:pt x="173923" y="127520"/>
                  </a:cubicBezTo>
                  <a:cubicBezTo>
                    <a:pt x="173923" y="102082"/>
                    <a:pt x="153302" y="81461"/>
                    <a:pt x="127864" y="81461"/>
                  </a:cubicBezTo>
                  <a:close/>
                  <a:moveTo>
                    <a:pt x="122296" y="86"/>
                  </a:moveTo>
                  <a:cubicBezTo>
                    <a:pt x="124908" y="223"/>
                    <a:pt x="126696" y="1598"/>
                    <a:pt x="127383" y="4211"/>
                  </a:cubicBezTo>
                  <a:cubicBezTo>
                    <a:pt x="129033" y="10054"/>
                    <a:pt x="130752" y="15966"/>
                    <a:pt x="132401" y="21809"/>
                  </a:cubicBezTo>
                  <a:cubicBezTo>
                    <a:pt x="134120" y="27790"/>
                    <a:pt x="139070" y="30608"/>
                    <a:pt x="145188" y="29027"/>
                  </a:cubicBezTo>
                  <a:cubicBezTo>
                    <a:pt x="147181" y="28546"/>
                    <a:pt x="148350" y="27102"/>
                    <a:pt x="149312" y="25452"/>
                  </a:cubicBezTo>
                  <a:cubicBezTo>
                    <a:pt x="152475" y="20022"/>
                    <a:pt x="155706" y="14591"/>
                    <a:pt x="158937" y="9160"/>
                  </a:cubicBezTo>
                  <a:cubicBezTo>
                    <a:pt x="160999" y="5654"/>
                    <a:pt x="162786" y="4898"/>
                    <a:pt x="166705" y="5929"/>
                  </a:cubicBezTo>
                  <a:cubicBezTo>
                    <a:pt x="174542" y="7923"/>
                    <a:pt x="175573" y="9641"/>
                    <a:pt x="174404" y="18372"/>
                  </a:cubicBezTo>
                  <a:cubicBezTo>
                    <a:pt x="173717" y="23596"/>
                    <a:pt x="173098" y="28821"/>
                    <a:pt x="172479" y="34046"/>
                  </a:cubicBezTo>
                  <a:cubicBezTo>
                    <a:pt x="172410" y="34595"/>
                    <a:pt x="172410" y="35145"/>
                    <a:pt x="172479" y="35695"/>
                  </a:cubicBezTo>
                  <a:cubicBezTo>
                    <a:pt x="173373" y="41264"/>
                    <a:pt x="181828" y="45113"/>
                    <a:pt x="186434" y="41882"/>
                  </a:cubicBezTo>
                  <a:cubicBezTo>
                    <a:pt x="191659" y="38170"/>
                    <a:pt x="196677" y="34252"/>
                    <a:pt x="201764" y="30402"/>
                  </a:cubicBezTo>
                  <a:cubicBezTo>
                    <a:pt x="205476" y="27584"/>
                    <a:pt x="207333" y="27652"/>
                    <a:pt x="211045" y="30540"/>
                  </a:cubicBezTo>
                  <a:cubicBezTo>
                    <a:pt x="211526" y="30952"/>
                    <a:pt x="212007" y="31296"/>
                    <a:pt x="212488" y="31777"/>
                  </a:cubicBezTo>
                  <a:cubicBezTo>
                    <a:pt x="216819" y="35902"/>
                    <a:pt x="217025" y="37139"/>
                    <a:pt x="214069" y="42364"/>
                  </a:cubicBezTo>
                  <a:cubicBezTo>
                    <a:pt x="211251" y="47382"/>
                    <a:pt x="208570" y="52469"/>
                    <a:pt x="205614" y="57418"/>
                  </a:cubicBezTo>
                  <a:cubicBezTo>
                    <a:pt x="203483" y="61062"/>
                    <a:pt x="204445" y="64087"/>
                    <a:pt x="206783" y="67180"/>
                  </a:cubicBezTo>
                  <a:cubicBezTo>
                    <a:pt x="209120" y="70274"/>
                    <a:pt x="211801" y="71786"/>
                    <a:pt x="215719" y="70755"/>
                  </a:cubicBezTo>
                  <a:cubicBezTo>
                    <a:pt x="221769" y="69174"/>
                    <a:pt x="227818" y="67661"/>
                    <a:pt x="233799" y="66011"/>
                  </a:cubicBezTo>
                  <a:cubicBezTo>
                    <a:pt x="237649" y="64980"/>
                    <a:pt x="239367" y="65599"/>
                    <a:pt x="241498" y="68967"/>
                  </a:cubicBezTo>
                  <a:cubicBezTo>
                    <a:pt x="242461" y="70411"/>
                    <a:pt x="243286" y="71923"/>
                    <a:pt x="243836" y="73573"/>
                  </a:cubicBezTo>
                  <a:cubicBezTo>
                    <a:pt x="244867" y="76529"/>
                    <a:pt x="244385" y="78385"/>
                    <a:pt x="241911" y="80379"/>
                  </a:cubicBezTo>
                  <a:cubicBezTo>
                    <a:pt x="236755" y="84504"/>
                    <a:pt x="231668" y="88628"/>
                    <a:pt x="226443" y="92684"/>
                  </a:cubicBezTo>
                  <a:cubicBezTo>
                    <a:pt x="223831" y="94678"/>
                    <a:pt x="223144" y="97152"/>
                    <a:pt x="223694" y="100177"/>
                  </a:cubicBezTo>
                  <a:cubicBezTo>
                    <a:pt x="223900" y="101208"/>
                    <a:pt x="224244" y="102171"/>
                    <a:pt x="224519" y="103202"/>
                  </a:cubicBezTo>
                  <a:cubicBezTo>
                    <a:pt x="225412" y="106433"/>
                    <a:pt x="227543" y="108220"/>
                    <a:pt x="230843" y="108633"/>
                  </a:cubicBezTo>
                  <a:cubicBezTo>
                    <a:pt x="237099" y="109458"/>
                    <a:pt x="243354" y="110351"/>
                    <a:pt x="249541" y="111176"/>
                  </a:cubicBezTo>
                  <a:cubicBezTo>
                    <a:pt x="253254" y="111657"/>
                    <a:pt x="255178" y="113445"/>
                    <a:pt x="255591" y="117157"/>
                  </a:cubicBezTo>
                  <a:cubicBezTo>
                    <a:pt x="255797" y="118944"/>
                    <a:pt x="256003" y="120732"/>
                    <a:pt x="255797" y="122519"/>
                  </a:cubicBezTo>
                  <a:cubicBezTo>
                    <a:pt x="255453" y="125337"/>
                    <a:pt x="254010" y="126919"/>
                    <a:pt x="251398" y="127675"/>
                  </a:cubicBezTo>
                  <a:cubicBezTo>
                    <a:pt x="245554" y="129325"/>
                    <a:pt x="239642" y="130974"/>
                    <a:pt x="233799" y="132693"/>
                  </a:cubicBezTo>
                  <a:cubicBezTo>
                    <a:pt x="228093" y="134343"/>
                    <a:pt x="225481" y="138674"/>
                    <a:pt x="226650" y="144586"/>
                  </a:cubicBezTo>
                  <a:cubicBezTo>
                    <a:pt x="227062" y="146854"/>
                    <a:pt x="228368" y="148298"/>
                    <a:pt x="230293" y="149398"/>
                  </a:cubicBezTo>
                  <a:cubicBezTo>
                    <a:pt x="235655" y="152560"/>
                    <a:pt x="241017" y="155722"/>
                    <a:pt x="246448" y="158884"/>
                  </a:cubicBezTo>
                  <a:cubicBezTo>
                    <a:pt x="250435" y="161222"/>
                    <a:pt x="251054" y="162597"/>
                    <a:pt x="249954" y="167065"/>
                  </a:cubicBezTo>
                  <a:cubicBezTo>
                    <a:pt x="249885" y="167340"/>
                    <a:pt x="249885" y="167615"/>
                    <a:pt x="249816" y="167890"/>
                  </a:cubicBezTo>
                  <a:cubicBezTo>
                    <a:pt x="248166" y="173321"/>
                    <a:pt x="246310" y="176002"/>
                    <a:pt x="240123" y="174833"/>
                  </a:cubicBezTo>
                  <a:cubicBezTo>
                    <a:pt x="234555" y="173733"/>
                    <a:pt x="228849" y="173527"/>
                    <a:pt x="223212" y="172702"/>
                  </a:cubicBezTo>
                  <a:cubicBezTo>
                    <a:pt x="219225" y="172152"/>
                    <a:pt x="216613" y="173733"/>
                    <a:pt x="214688" y="177102"/>
                  </a:cubicBezTo>
                  <a:cubicBezTo>
                    <a:pt x="212695" y="180539"/>
                    <a:pt x="211801" y="183770"/>
                    <a:pt x="214551" y="187276"/>
                  </a:cubicBezTo>
                  <a:cubicBezTo>
                    <a:pt x="218263" y="192019"/>
                    <a:pt x="221838" y="196900"/>
                    <a:pt x="225481" y="201712"/>
                  </a:cubicBezTo>
                  <a:cubicBezTo>
                    <a:pt x="228506" y="205630"/>
                    <a:pt x="228506" y="207212"/>
                    <a:pt x="225481" y="211130"/>
                  </a:cubicBezTo>
                  <a:cubicBezTo>
                    <a:pt x="225343" y="211267"/>
                    <a:pt x="225206" y="211474"/>
                    <a:pt x="225068" y="211611"/>
                  </a:cubicBezTo>
                  <a:cubicBezTo>
                    <a:pt x="221081" y="215873"/>
                    <a:pt x="219500" y="217729"/>
                    <a:pt x="213245" y="213948"/>
                  </a:cubicBezTo>
                  <a:cubicBezTo>
                    <a:pt x="208432" y="211061"/>
                    <a:pt x="203345" y="208586"/>
                    <a:pt x="198602" y="205699"/>
                  </a:cubicBezTo>
                  <a:cubicBezTo>
                    <a:pt x="194684" y="203362"/>
                    <a:pt x="191659" y="204737"/>
                    <a:pt x="188565" y="207143"/>
                  </a:cubicBezTo>
                  <a:cubicBezTo>
                    <a:pt x="185472" y="209480"/>
                    <a:pt x="184234" y="212299"/>
                    <a:pt x="185334" y="216217"/>
                  </a:cubicBezTo>
                  <a:cubicBezTo>
                    <a:pt x="187053" y="222267"/>
                    <a:pt x="188565" y="228385"/>
                    <a:pt x="190078" y="234503"/>
                  </a:cubicBezTo>
                  <a:cubicBezTo>
                    <a:pt x="190903" y="237803"/>
                    <a:pt x="190215" y="239590"/>
                    <a:pt x="187397" y="241377"/>
                  </a:cubicBezTo>
                  <a:cubicBezTo>
                    <a:pt x="185884" y="242340"/>
                    <a:pt x="184303" y="243233"/>
                    <a:pt x="182585" y="243852"/>
                  </a:cubicBezTo>
                  <a:cubicBezTo>
                    <a:pt x="179560" y="244952"/>
                    <a:pt x="177360" y="244402"/>
                    <a:pt x="175366" y="241859"/>
                  </a:cubicBezTo>
                  <a:cubicBezTo>
                    <a:pt x="171585" y="237115"/>
                    <a:pt x="167805" y="232303"/>
                    <a:pt x="164024" y="227491"/>
                  </a:cubicBezTo>
                  <a:cubicBezTo>
                    <a:pt x="160380" y="222954"/>
                    <a:pt x="153781" y="222335"/>
                    <a:pt x="149381" y="226254"/>
                  </a:cubicBezTo>
                  <a:cubicBezTo>
                    <a:pt x="148213" y="227285"/>
                    <a:pt x="147663" y="228591"/>
                    <a:pt x="147456" y="230103"/>
                  </a:cubicBezTo>
                  <a:cubicBezTo>
                    <a:pt x="146563" y="236428"/>
                    <a:pt x="145532" y="242683"/>
                    <a:pt x="144844" y="249008"/>
                  </a:cubicBezTo>
                  <a:cubicBezTo>
                    <a:pt x="144432" y="252308"/>
                    <a:pt x="143126" y="254645"/>
                    <a:pt x="139895" y="255676"/>
                  </a:cubicBezTo>
                  <a:cubicBezTo>
                    <a:pt x="137145" y="255676"/>
                    <a:pt x="134326" y="255676"/>
                    <a:pt x="131577" y="255676"/>
                  </a:cubicBezTo>
                  <a:cubicBezTo>
                    <a:pt x="129652" y="254507"/>
                    <a:pt x="128552" y="252789"/>
                    <a:pt x="127933" y="250589"/>
                  </a:cubicBezTo>
                  <a:cubicBezTo>
                    <a:pt x="126283" y="244540"/>
                    <a:pt x="124427" y="238490"/>
                    <a:pt x="122777" y="232372"/>
                  </a:cubicBezTo>
                  <a:cubicBezTo>
                    <a:pt x="121884" y="229141"/>
                    <a:pt x="119890" y="227422"/>
                    <a:pt x="116659" y="227010"/>
                  </a:cubicBezTo>
                  <a:cubicBezTo>
                    <a:pt x="115422" y="226872"/>
                    <a:pt x="114184" y="226666"/>
                    <a:pt x="112947" y="226597"/>
                  </a:cubicBezTo>
                  <a:cubicBezTo>
                    <a:pt x="110060" y="226391"/>
                    <a:pt x="108066" y="227697"/>
                    <a:pt x="106622" y="230103"/>
                  </a:cubicBezTo>
                  <a:cubicBezTo>
                    <a:pt x="106072" y="230997"/>
                    <a:pt x="105591" y="231891"/>
                    <a:pt x="105041" y="232784"/>
                  </a:cubicBezTo>
                  <a:cubicBezTo>
                    <a:pt x="102154" y="237665"/>
                    <a:pt x="99335" y="242615"/>
                    <a:pt x="96380" y="247427"/>
                  </a:cubicBezTo>
                  <a:cubicBezTo>
                    <a:pt x="94798" y="250108"/>
                    <a:pt x="92873" y="250795"/>
                    <a:pt x="89849" y="250108"/>
                  </a:cubicBezTo>
                  <a:cubicBezTo>
                    <a:pt x="87993" y="249695"/>
                    <a:pt x="86274" y="249077"/>
                    <a:pt x="84555" y="248320"/>
                  </a:cubicBezTo>
                  <a:cubicBezTo>
                    <a:pt x="81531" y="246877"/>
                    <a:pt x="80568" y="245021"/>
                    <a:pt x="80981" y="241652"/>
                  </a:cubicBezTo>
                  <a:cubicBezTo>
                    <a:pt x="81737" y="235397"/>
                    <a:pt x="82356" y="229141"/>
                    <a:pt x="83249" y="222885"/>
                  </a:cubicBezTo>
                  <a:cubicBezTo>
                    <a:pt x="83868" y="218486"/>
                    <a:pt x="81531" y="216080"/>
                    <a:pt x="78094" y="214155"/>
                  </a:cubicBezTo>
                  <a:cubicBezTo>
                    <a:pt x="74725" y="212299"/>
                    <a:pt x="71700" y="212024"/>
                    <a:pt x="68538" y="214636"/>
                  </a:cubicBezTo>
                  <a:cubicBezTo>
                    <a:pt x="64139" y="218142"/>
                    <a:pt x="59533" y="221373"/>
                    <a:pt x="55133" y="224810"/>
                  </a:cubicBezTo>
                  <a:cubicBezTo>
                    <a:pt x="50665" y="228316"/>
                    <a:pt x="48740" y="229072"/>
                    <a:pt x="43240" y="224123"/>
                  </a:cubicBezTo>
                  <a:cubicBezTo>
                    <a:pt x="42897" y="223779"/>
                    <a:pt x="42553" y="223435"/>
                    <a:pt x="42209" y="223091"/>
                  </a:cubicBezTo>
                  <a:cubicBezTo>
                    <a:pt x="39528" y="220342"/>
                    <a:pt x="39253" y="218211"/>
                    <a:pt x="41178" y="214842"/>
                  </a:cubicBezTo>
                  <a:cubicBezTo>
                    <a:pt x="44134" y="209549"/>
                    <a:pt x="47159" y="204187"/>
                    <a:pt x="50115" y="198893"/>
                  </a:cubicBezTo>
                  <a:cubicBezTo>
                    <a:pt x="50940" y="197381"/>
                    <a:pt x="51833" y="195869"/>
                    <a:pt x="51627" y="194013"/>
                  </a:cubicBezTo>
                  <a:cubicBezTo>
                    <a:pt x="51146" y="188444"/>
                    <a:pt x="44959" y="184045"/>
                    <a:pt x="39597" y="185420"/>
                  </a:cubicBezTo>
                  <a:cubicBezTo>
                    <a:pt x="33410" y="187001"/>
                    <a:pt x="27223" y="188582"/>
                    <a:pt x="21105" y="190232"/>
                  </a:cubicBezTo>
                  <a:cubicBezTo>
                    <a:pt x="18630" y="190919"/>
                    <a:pt x="16774" y="190163"/>
                    <a:pt x="15193" y="188238"/>
                  </a:cubicBezTo>
                  <a:cubicBezTo>
                    <a:pt x="13887" y="186657"/>
                    <a:pt x="13062" y="184870"/>
                    <a:pt x="12237" y="183014"/>
                  </a:cubicBezTo>
                  <a:cubicBezTo>
                    <a:pt x="10862" y="179783"/>
                    <a:pt x="11481" y="177445"/>
                    <a:pt x="14230" y="175314"/>
                  </a:cubicBezTo>
                  <a:cubicBezTo>
                    <a:pt x="18767" y="171671"/>
                    <a:pt x="23373" y="168096"/>
                    <a:pt x="27910" y="164453"/>
                  </a:cubicBezTo>
                  <a:cubicBezTo>
                    <a:pt x="32722" y="160741"/>
                    <a:pt x="33135" y="159159"/>
                    <a:pt x="31554" y="153385"/>
                  </a:cubicBezTo>
                  <a:cubicBezTo>
                    <a:pt x="30454" y="149604"/>
                    <a:pt x="28185" y="147611"/>
                    <a:pt x="24198" y="147198"/>
                  </a:cubicBezTo>
                  <a:cubicBezTo>
                    <a:pt x="18424" y="146579"/>
                    <a:pt x="12718" y="145479"/>
                    <a:pt x="6943" y="144861"/>
                  </a:cubicBezTo>
                  <a:cubicBezTo>
                    <a:pt x="3644" y="144517"/>
                    <a:pt x="1306" y="143211"/>
                    <a:pt x="138" y="140049"/>
                  </a:cubicBezTo>
                  <a:cubicBezTo>
                    <a:pt x="0" y="137093"/>
                    <a:pt x="0" y="134343"/>
                    <a:pt x="0" y="131525"/>
                  </a:cubicBezTo>
                  <a:cubicBezTo>
                    <a:pt x="1100" y="129462"/>
                    <a:pt x="2819" y="128431"/>
                    <a:pt x="5019" y="127881"/>
                  </a:cubicBezTo>
                  <a:cubicBezTo>
                    <a:pt x="10931" y="126300"/>
                    <a:pt x="16705" y="124513"/>
                    <a:pt x="22617" y="122931"/>
                  </a:cubicBezTo>
                  <a:cubicBezTo>
                    <a:pt x="26192" y="121969"/>
                    <a:pt x="28323" y="119975"/>
                    <a:pt x="28667" y="116194"/>
                  </a:cubicBezTo>
                  <a:cubicBezTo>
                    <a:pt x="28735" y="115232"/>
                    <a:pt x="28873" y="114270"/>
                    <a:pt x="29010" y="113307"/>
                  </a:cubicBezTo>
                  <a:cubicBezTo>
                    <a:pt x="29354" y="110076"/>
                    <a:pt x="27910" y="107876"/>
                    <a:pt x="25229" y="106295"/>
                  </a:cubicBezTo>
                  <a:cubicBezTo>
                    <a:pt x="19867" y="103202"/>
                    <a:pt x="14574" y="100040"/>
                    <a:pt x="9281" y="96946"/>
                  </a:cubicBezTo>
                  <a:cubicBezTo>
                    <a:pt x="5362" y="94678"/>
                    <a:pt x="4675" y="92959"/>
                    <a:pt x="5843" y="88560"/>
                  </a:cubicBezTo>
                  <a:cubicBezTo>
                    <a:pt x="5981" y="88147"/>
                    <a:pt x="6050" y="87735"/>
                    <a:pt x="6187" y="87391"/>
                  </a:cubicBezTo>
                  <a:cubicBezTo>
                    <a:pt x="7906" y="81685"/>
                    <a:pt x="9418" y="80585"/>
                    <a:pt x="15261" y="81135"/>
                  </a:cubicBezTo>
                  <a:cubicBezTo>
                    <a:pt x="20898" y="81685"/>
                    <a:pt x="26535" y="82304"/>
                    <a:pt x="32173" y="83060"/>
                  </a:cubicBezTo>
                  <a:cubicBezTo>
                    <a:pt x="36641" y="83610"/>
                    <a:pt x="38566" y="82854"/>
                    <a:pt x="40834" y="79073"/>
                  </a:cubicBezTo>
                  <a:cubicBezTo>
                    <a:pt x="44065" y="73848"/>
                    <a:pt x="43928" y="72198"/>
                    <a:pt x="40147" y="67318"/>
                  </a:cubicBezTo>
                  <a:cubicBezTo>
                    <a:pt x="36572" y="62712"/>
                    <a:pt x="33066" y="58037"/>
                    <a:pt x="29629" y="53363"/>
                  </a:cubicBezTo>
                  <a:cubicBezTo>
                    <a:pt x="27567" y="50613"/>
                    <a:pt x="27567" y="48344"/>
                    <a:pt x="29629" y="45595"/>
                  </a:cubicBezTo>
                  <a:cubicBezTo>
                    <a:pt x="30660" y="44220"/>
                    <a:pt x="31760" y="42845"/>
                    <a:pt x="33066" y="41745"/>
                  </a:cubicBezTo>
                  <a:cubicBezTo>
                    <a:pt x="35678" y="39545"/>
                    <a:pt x="37466" y="39270"/>
                    <a:pt x="40422" y="40920"/>
                  </a:cubicBezTo>
                  <a:cubicBezTo>
                    <a:pt x="45646" y="43807"/>
                    <a:pt x="51008" y="46488"/>
                    <a:pt x="56027" y="49719"/>
                  </a:cubicBezTo>
                  <a:cubicBezTo>
                    <a:pt x="61801" y="53431"/>
                    <a:pt x="65788" y="50957"/>
                    <a:pt x="69982" y="45801"/>
                  </a:cubicBezTo>
                  <a:cubicBezTo>
                    <a:pt x="71357" y="44082"/>
                    <a:pt x="70875" y="41814"/>
                    <a:pt x="70325" y="39751"/>
                  </a:cubicBezTo>
                  <a:cubicBezTo>
                    <a:pt x="68813" y="33908"/>
                    <a:pt x="67301" y="28065"/>
                    <a:pt x="65788" y="22221"/>
                  </a:cubicBezTo>
                  <a:cubicBezTo>
                    <a:pt x="64688" y="18028"/>
                    <a:pt x="65376" y="16309"/>
                    <a:pt x="69088" y="14110"/>
                  </a:cubicBezTo>
                  <a:cubicBezTo>
                    <a:pt x="69913" y="13628"/>
                    <a:pt x="70738" y="13147"/>
                    <a:pt x="71632" y="12735"/>
                  </a:cubicBezTo>
                  <a:cubicBezTo>
                    <a:pt x="76100" y="10672"/>
                    <a:pt x="78094" y="11154"/>
                    <a:pt x="81118" y="15072"/>
                  </a:cubicBezTo>
                  <a:cubicBezTo>
                    <a:pt x="84762" y="19678"/>
                    <a:pt x="88405" y="24353"/>
                    <a:pt x="92049" y="28958"/>
                  </a:cubicBezTo>
                  <a:cubicBezTo>
                    <a:pt x="95486" y="33221"/>
                    <a:pt x="103529" y="33221"/>
                    <a:pt x="106966" y="28890"/>
                  </a:cubicBezTo>
                  <a:cubicBezTo>
                    <a:pt x="108410" y="27034"/>
                    <a:pt x="108410" y="24696"/>
                    <a:pt x="108754" y="22565"/>
                  </a:cubicBezTo>
                  <a:cubicBezTo>
                    <a:pt x="109578" y="17203"/>
                    <a:pt x="110266" y="11841"/>
                    <a:pt x="110953" y="6479"/>
                  </a:cubicBezTo>
                  <a:cubicBezTo>
                    <a:pt x="111503" y="2217"/>
                    <a:pt x="112672" y="1048"/>
                    <a:pt x="116934" y="292"/>
                  </a:cubicBezTo>
                  <a:cubicBezTo>
                    <a:pt x="118721" y="-52"/>
                    <a:pt x="120509" y="-52"/>
                    <a:pt x="122296" y="86"/>
                  </a:cubicBezTo>
                  <a:close/>
                </a:path>
              </a:pathLst>
            </a:custGeom>
            <a:solidFill>
              <a:schemeClr val="bg1"/>
            </a:solidFill>
            <a:ln w="5155" cap="flat">
              <a:noFill/>
              <a:prstDash val="solid"/>
              <a:miter/>
            </a:ln>
          </p:spPr>
          <p:txBody>
            <a:bodyPr rtlCol="0" anchor="ctr"/>
            <a:lstStyle/>
            <a:p>
              <a:endParaRPr lang="en-US"/>
            </a:p>
          </p:txBody>
        </p:sp>
      </p:grpSp>
      <p:grpSp>
        <p:nvGrpSpPr>
          <p:cNvPr id="39" name="Group 38">
            <a:extLst>
              <a:ext uri="{FF2B5EF4-FFF2-40B4-BE49-F238E27FC236}">
                <a16:creationId xmlns="" xmlns:a16="http://schemas.microsoft.com/office/drawing/2014/main" id="{3EE38B58-01FE-4D5B-B52B-DF7FB23D2B2C}"/>
              </a:ext>
            </a:extLst>
          </p:cNvPr>
          <p:cNvGrpSpPr/>
          <p:nvPr userDrawn="1"/>
        </p:nvGrpSpPr>
        <p:grpSpPr>
          <a:xfrm rot="17572368" flipH="1">
            <a:off x="1480750" y="1474295"/>
            <a:ext cx="487113" cy="1701453"/>
            <a:chOff x="391499" y="630207"/>
            <a:chExt cx="531848" cy="1593194"/>
          </a:xfrm>
        </p:grpSpPr>
        <p:sp>
          <p:nvSpPr>
            <p:cNvPr id="40" name="Rectangle: Rounded Corners 39">
              <a:extLst>
                <a:ext uri="{FF2B5EF4-FFF2-40B4-BE49-F238E27FC236}">
                  <a16:creationId xmlns="" xmlns:a16="http://schemas.microsoft.com/office/drawing/2014/main" id="{ADC60DCB-AA80-49A7-A330-6DEA44AF3C32}"/>
                </a:ext>
              </a:extLst>
            </p:cNvPr>
            <p:cNvSpPr/>
            <p:nvPr/>
          </p:nvSpPr>
          <p:spPr>
            <a:xfrm rot="20495611">
              <a:off x="400453" y="630207"/>
              <a:ext cx="522894" cy="1539139"/>
            </a:xfrm>
            <a:prstGeom prst="roundRect">
              <a:avLst>
                <a:gd name="adj" fmla="val 0"/>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Rounded Corners 40">
              <a:extLst>
                <a:ext uri="{FF2B5EF4-FFF2-40B4-BE49-F238E27FC236}">
                  <a16:creationId xmlns="" xmlns:a16="http://schemas.microsoft.com/office/drawing/2014/main" id="{8126044E-368C-440B-B94F-7A414E81ED0E}"/>
                </a:ext>
              </a:extLst>
            </p:cNvPr>
            <p:cNvSpPr/>
            <p:nvPr/>
          </p:nvSpPr>
          <p:spPr>
            <a:xfrm rot="20495611">
              <a:off x="391499" y="684262"/>
              <a:ext cx="191608" cy="1539139"/>
            </a:xfrm>
            <a:prstGeom prst="roundRect">
              <a:avLst>
                <a:gd name="adj" fmla="val 0"/>
              </a:avLst>
            </a:pr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2" name="Group 41">
            <a:extLst>
              <a:ext uri="{FF2B5EF4-FFF2-40B4-BE49-F238E27FC236}">
                <a16:creationId xmlns="" xmlns:a16="http://schemas.microsoft.com/office/drawing/2014/main" id="{C609EA3D-BF09-4750-8B89-52062CCAA8D8}"/>
              </a:ext>
            </a:extLst>
          </p:cNvPr>
          <p:cNvGrpSpPr/>
          <p:nvPr userDrawn="1"/>
        </p:nvGrpSpPr>
        <p:grpSpPr>
          <a:xfrm rot="9737426" flipH="1">
            <a:off x="2091150" y="2624217"/>
            <a:ext cx="514460" cy="514460"/>
            <a:chOff x="121429" y="411151"/>
            <a:chExt cx="607375" cy="607375"/>
          </a:xfrm>
        </p:grpSpPr>
        <p:sp>
          <p:nvSpPr>
            <p:cNvPr id="43" name="Oval 42">
              <a:extLst>
                <a:ext uri="{FF2B5EF4-FFF2-40B4-BE49-F238E27FC236}">
                  <a16:creationId xmlns="" xmlns:a16="http://schemas.microsoft.com/office/drawing/2014/main" id="{8CD88CA8-507A-4052-B3D1-5825B8BBAFFC}"/>
                </a:ext>
              </a:extLst>
            </p:cNvPr>
            <p:cNvSpPr/>
            <p:nvPr/>
          </p:nvSpPr>
          <p:spPr>
            <a:xfrm>
              <a:off x="121429" y="411151"/>
              <a:ext cx="607375" cy="607375"/>
            </a:xfrm>
            <a:prstGeom prst="ellipse">
              <a:avLst/>
            </a:prstGeom>
            <a:solidFill>
              <a:schemeClr val="accent2"/>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Freeform: Shape 43">
              <a:extLst>
                <a:ext uri="{FF2B5EF4-FFF2-40B4-BE49-F238E27FC236}">
                  <a16:creationId xmlns="" xmlns:a16="http://schemas.microsoft.com/office/drawing/2014/main" id="{29BC079D-A9B7-4437-8CA1-2DF8E7A33A14}"/>
                </a:ext>
              </a:extLst>
            </p:cNvPr>
            <p:cNvSpPr/>
            <p:nvPr/>
          </p:nvSpPr>
          <p:spPr>
            <a:xfrm>
              <a:off x="186933" y="476655"/>
              <a:ext cx="476367" cy="476367"/>
            </a:xfrm>
            <a:custGeom>
              <a:avLst/>
              <a:gdLst>
                <a:gd name="connsiteX0" fmla="*/ 977265 w 1950394"/>
                <a:gd name="connsiteY0" fmla="*/ 1954006 h 1950394"/>
                <a:gd name="connsiteX1" fmla="*/ 4 w 1950394"/>
                <a:gd name="connsiteY1" fmla="*/ 977261 h 1950394"/>
                <a:gd name="connsiteX2" fmla="*/ 976749 w 1950394"/>
                <a:gd name="connsiteY2" fmla="*/ 0 h 1950394"/>
                <a:gd name="connsiteX3" fmla="*/ 1953494 w 1950394"/>
                <a:gd name="connsiteY3" fmla="*/ 976229 h 1950394"/>
                <a:gd name="connsiteX4" fmla="*/ 977265 w 1950394"/>
                <a:gd name="connsiteY4" fmla="*/ 1954006 h 1950394"/>
                <a:gd name="connsiteX5" fmla="*/ 1198104 w 1950394"/>
                <a:gd name="connsiteY5" fmla="*/ 1613977 h 1950394"/>
                <a:gd name="connsiteX6" fmla="*/ 1221839 w 1950394"/>
                <a:gd name="connsiteY6" fmla="*/ 1574763 h 1950394"/>
                <a:gd name="connsiteX7" fmla="*/ 1240930 w 1950394"/>
                <a:gd name="connsiteY7" fmla="*/ 1566507 h 1950394"/>
                <a:gd name="connsiteX8" fmla="*/ 1257957 w 1950394"/>
                <a:gd name="connsiteY8" fmla="*/ 1569603 h 1950394"/>
                <a:gd name="connsiteX9" fmla="*/ 1298203 w 1950394"/>
                <a:gd name="connsiteY9" fmla="*/ 1624297 h 1950394"/>
                <a:gd name="connsiteX10" fmla="*/ 1311619 w 1950394"/>
                <a:gd name="connsiteY10" fmla="*/ 1629456 h 1950394"/>
                <a:gd name="connsiteX11" fmla="*/ 1375084 w 1950394"/>
                <a:gd name="connsiteY11" fmla="*/ 1592822 h 1950394"/>
                <a:gd name="connsiteX12" fmla="*/ 1377148 w 1950394"/>
                <a:gd name="connsiteY12" fmla="*/ 1578891 h 1950394"/>
                <a:gd name="connsiteX13" fmla="*/ 1349285 w 1950394"/>
                <a:gd name="connsiteY13" fmla="*/ 1515426 h 1950394"/>
                <a:gd name="connsiteX14" fmla="*/ 1353413 w 1950394"/>
                <a:gd name="connsiteY14" fmla="*/ 1502010 h 1950394"/>
                <a:gd name="connsiteX15" fmla="*/ 1385919 w 1950394"/>
                <a:gd name="connsiteY15" fmla="*/ 1476727 h 1950394"/>
                <a:gd name="connsiteX16" fmla="*/ 1400883 w 1950394"/>
                <a:gd name="connsiteY16" fmla="*/ 1476727 h 1950394"/>
                <a:gd name="connsiteX17" fmla="*/ 1452996 w 1950394"/>
                <a:gd name="connsiteY17" fmla="*/ 1518005 h 1950394"/>
                <a:gd name="connsiteX18" fmla="*/ 1470024 w 1950394"/>
                <a:gd name="connsiteY18" fmla="*/ 1519553 h 1950394"/>
                <a:gd name="connsiteX19" fmla="*/ 1519041 w 1950394"/>
                <a:gd name="connsiteY19" fmla="*/ 1470535 h 1950394"/>
                <a:gd name="connsiteX20" fmla="*/ 1518010 w 1950394"/>
                <a:gd name="connsiteY20" fmla="*/ 1453508 h 1950394"/>
                <a:gd name="connsiteX21" fmla="*/ 1475699 w 1950394"/>
                <a:gd name="connsiteY21" fmla="*/ 1400363 h 1950394"/>
                <a:gd name="connsiteX22" fmla="*/ 1476215 w 1950394"/>
                <a:gd name="connsiteY22" fmla="*/ 1386431 h 1950394"/>
                <a:gd name="connsiteX23" fmla="*/ 1501498 w 1950394"/>
                <a:gd name="connsiteY23" fmla="*/ 1353925 h 1950394"/>
                <a:gd name="connsiteX24" fmla="*/ 1515946 w 1950394"/>
                <a:gd name="connsiteY24" fmla="*/ 1349797 h 1950394"/>
                <a:gd name="connsiteX25" fmla="*/ 1579411 w 1950394"/>
                <a:gd name="connsiteY25" fmla="*/ 1377660 h 1950394"/>
                <a:gd name="connsiteX26" fmla="*/ 1592310 w 1950394"/>
                <a:gd name="connsiteY26" fmla="*/ 1375596 h 1950394"/>
                <a:gd name="connsiteX27" fmla="*/ 1628945 w 1950394"/>
                <a:gd name="connsiteY27" fmla="*/ 1312130 h 1950394"/>
                <a:gd name="connsiteX28" fmla="*/ 1623785 w 1950394"/>
                <a:gd name="connsiteY28" fmla="*/ 1298199 h 1950394"/>
                <a:gd name="connsiteX29" fmla="*/ 1577863 w 1950394"/>
                <a:gd name="connsiteY29" fmla="*/ 1265692 h 1950394"/>
                <a:gd name="connsiteX30" fmla="*/ 1571155 w 1950394"/>
                <a:gd name="connsiteY30" fmla="*/ 1230090 h 1950394"/>
                <a:gd name="connsiteX31" fmla="*/ 1579927 w 1950394"/>
                <a:gd name="connsiteY31" fmla="*/ 1208419 h 1950394"/>
                <a:gd name="connsiteX32" fmla="*/ 1596438 w 1950394"/>
                <a:gd name="connsiteY32" fmla="*/ 1197583 h 1950394"/>
                <a:gd name="connsiteX33" fmla="*/ 1660935 w 1950394"/>
                <a:gd name="connsiteY33" fmla="*/ 1207387 h 1950394"/>
                <a:gd name="connsiteX34" fmla="*/ 1675383 w 1950394"/>
                <a:gd name="connsiteY34" fmla="*/ 1201195 h 1950394"/>
                <a:gd name="connsiteX35" fmla="*/ 1693442 w 1950394"/>
                <a:gd name="connsiteY35" fmla="*/ 1132570 h 1950394"/>
                <a:gd name="connsiteX36" fmla="*/ 1684154 w 1950394"/>
                <a:gd name="connsiteY36" fmla="*/ 1119155 h 1950394"/>
                <a:gd name="connsiteX37" fmla="*/ 1621205 w 1950394"/>
                <a:gd name="connsiteY37" fmla="*/ 1093872 h 1950394"/>
                <a:gd name="connsiteX38" fmla="*/ 1614497 w 1950394"/>
                <a:gd name="connsiteY38" fmla="*/ 1083037 h 1950394"/>
                <a:gd name="connsiteX39" fmla="*/ 1620173 w 1950394"/>
                <a:gd name="connsiteY39" fmla="*/ 1042274 h 1950394"/>
                <a:gd name="connsiteX40" fmla="*/ 1632557 w 1950394"/>
                <a:gd name="connsiteY40" fmla="*/ 1029891 h 1950394"/>
                <a:gd name="connsiteX41" fmla="*/ 1696022 w 1950394"/>
                <a:gd name="connsiteY41" fmla="*/ 1022667 h 1950394"/>
                <a:gd name="connsiteX42" fmla="*/ 1709437 w 1950394"/>
                <a:gd name="connsiteY42" fmla="*/ 1010800 h 1950394"/>
                <a:gd name="connsiteX43" fmla="*/ 1709437 w 1950394"/>
                <a:gd name="connsiteY43" fmla="*/ 943723 h 1950394"/>
                <a:gd name="connsiteX44" fmla="*/ 1694990 w 1950394"/>
                <a:gd name="connsiteY44" fmla="*/ 931339 h 1950394"/>
                <a:gd name="connsiteX45" fmla="*/ 1650616 w 1950394"/>
                <a:gd name="connsiteY45" fmla="*/ 928243 h 1950394"/>
                <a:gd name="connsiteX46" fmla="*/ 1618109 w 1950394"/>
                <a:gd name="connsiteY46" fmla="*/ 892125 h 1950394"/>
                <a:gd name="connsiteX47" fmla="*/ 1615013 w 1950394"/>
                <a:gd name="connsiteY47" fmla="*/ 874582 h 1950394"/>
                <a:gd name="connsiteX48" fmla="*/ 1622753 w 1950394"/>
                <a:gd name="connsiteY48" fmla="*/ 859102 h 1950394"/>
                <a:gd name="connsiteX49" fmla="*/ 1684670 w 1950394"/>
                <a:gd name="connsiteY49" fmla="*/ 834851 h 1950394"/>
                <a:gd name="connsiteX50" fmla="*/ 1693442 w 1950394"/>
                <a:gd name="connsiteY50" fmla="*/ 821952 h 1950394"/>
                <a:gd name="connsiteX51" fmla="*/ 1674867 w 1950394"/>
                <a:gd name="connsiteY51" fmla="*/ 753327 h 1950394"/>
                <a:gd name="connsiteX52" fmla="*/ 1659903 w 1950394"/>
                <a:gd name="connsiteY52" fmla="*/ 746619 h 1950394"/>
                <a:gd name="connsiteX53" fmla="*/ 1594374 w 1950394"/>
                <a:gd name="connsiteY53" fmla="*/ 756423 h 1950394"/>
                <a:gd name="connsiteX54" fmla="*/ 1580443 w 1950394"/>
                <a:gd name="connsiteY54" fmla="*/ 747651 h 1950394"/>
                <a:gd name="connsiteX55" fmla="*/ 1565995 w 1950394"/>
                <a:gd name="connsiteY55" fmla="*/ 713081 h 1950394"/>
                <a:gd name="connsiteX56" fmla="*/ 1570123 w 1950394"/>
                <a:gd name="connsiteY56" fmla="*/ 696054 h 1950394"/>
                <a:gd name="connsiteX57" fmla="*/ 1623269 w 1950394"/>
                <a:gd name="connsiteY57" fmla="*/ 656323 h 1950394"/>
                <a:gd name="connsiteX58" fmla="*/ 1628429 w 1950394"/>
                <a:gd name="connsiteY58" fmla="*/ 641876 h 1950394"/>
                <a:gd name="connsiteX59" fmla="*/ 1592310 w 1950394"/>
                <a:gd name="connsiteY59" fmla="*/ 579443 h 1950394"/>
                <a:gd name="connsiteX60" fmla="*/ 1578379 w 1950394"/>
                <a:gd name="connsiteY60" fmla="*/ 576863 h 1950394"/>
                <a:gd name="connsiteX61" fmla="*/ 1532457 w 1950394"/>
                <a:gd name="connsiteY61" fmla="*/ 599050 h 1950394"/>
                <a:gd name="connsiteX62" fmla="*/ 1490147 w 1950394"/>
                <a:gd name="connsiteY62" fmla="*/ 585118 h 1950394"/>
                <a:gd name="connsiteX63" fmla="*/ 1477247 w 1950394"/>
                <a:gd name="connsiteY63" fmla="*/ 569123 h 1950394"/>
                <a:gd name="connsiteX64" fmla="*/ 1476731 w 1950394"/>
                <a:gd name="connsiteY64" fmla="*/ 552096 h 1950394"/>
                <a:gd name="connsiteX65" fmla="*/ 1518525 w 1950394"/>
                <a:gd name="connsiteY65" fmla="*/ 499982 h 1950394"/>
                <a:gd name="connsiteX66" fmla="*/ 1519557 w 1950394"/>
                <a:gd name="connsiteY66" fmla="*/ 483987 h 1950394"/>
                <a:gd name="connsiteX67" fmla="*/ 1470540 w 1950394"/>
                <a:gd name="connsiteY67" fmla="*/ 434453 h 1950394"/>
                <a:gd name="connsiteX68" fmla="*/ 1452480 w 1950394"/>
                <a:gd name="connsiteY68" fmla="*/ 436001 h 1950394"/>
                <a:gd name="connsiteX69" fmla="*/ 1418942 w 1950394"/>
                <a:gd name="connsiteY69" fmla="*/ 465412 h 1950394"/>
                <a:gd name="connsiteX70" fmla="*/ 1369408 w 1950394"/>
                <a:gd name="connsiteY70" fmla="*/ 463348 h 1950394"/>
                <a:gd name="connsiteX71" fmla="*/ 1354961 w 1950394"/>
                <a:gd name="connsiteY71" fmla="*/ 452512 h 1950394"/>
                <a:gd name="connsiteX72" fmla="*/ 1349801 w 1950394"/>
                <a:gd name="connsiteY72" fmla="*/ 436001 h 1950394"/>
                <a:gd name="connsiteX73" fmla="*/ 1377148 w 1950394"/>
                <a:gd name="connsiteY73" fmla="*/ 374084 h 1950394"/>
                <a:gd name="connsiteX74" fmla="*/ 1374052 w 1950394"/>
                <a:gd name="connsiteY74" fmla="*/ 360152 h 1950394"/>
                <a:gd name="connsiteX75" fmla="*/ 1312651 w 1950394"/>
                <a:gd name="connsiteY75" fmla="*/ 324550 h 1950394"/>
                <a:gd name="connsiteX76" fmla="*/ 1296655 w 1950394"/>
                <a:gd name="connsiteY76" fmla="*/ 329193 h 1950394"/>
                <a:gd name="connsiteX77" fmla="*/ 1256925 w 1950394"/>
                <a:gd name="connsiteY77" fmla="*/ 382855 h 1950394"/>
                <a:gd name="connsiteX78" fmla="*/ 1238866 w 1950394"/>
                <a:gd name="connsiteY78" fmla="*/ 386467 h 1950394"/>
                <a:gd name="connsiteX79" fmla="*/ 1206875 w 1950394"/>
                <a:gd name="connsiteY79" fmla="*/ 373052 h 1950394"/>
                <a:gd name="connsiteX80" fmla="*/ 1196556 w 1950394"/>
                <a:gd name="connsiteY80" fmla="*/ 357572 h 1950394"/>
                <a:gd name="connsiteX81" fmla="*/ 1206359 w 1950394"/>
                <a:gd name="connsiteY81" fmla="*/ 293075 h 1950394"/>
                <a:gd name="connsiteX82" fmla="*/ 1199652 w 1950394"/>
                <a:gd name="connsiteY82" fmla="*/ 278112 h 1950394"/>
                <a:gd name="connsiteX83" fmla="*/ 1131027 w 1950394"/>
                <a:gd name="connsiteY83" fmla="*/ 259537 h 1950394"/>
                <a:gd name="connsiteX84" fmla="*/ 1118127 w 1950394"/>
                <a:gd name="connsiteY84" fmla="*/ 268308 h 1950394"/>
                <a:gd name="connsiteX85" fmla="*/ 1093360 w 1950394"/>
                <a:gd name="connsiteY85" fmla="*/ 331258 h 1950394"/>
                <a:gd name="connsiteX86" fmla="*/ 1079945 w 1950394"/>
                <a:gd name="connsiteY86" fmla="*/ 338481 h 1950394"/>
                <a:gd name="connsiteX87" fmla="*/ 1042794 w 1950394"/>
                <a:gd name="connsiteY87" fmla="*/ 333837 h 1950394"/>
                <a:gd name="connsiteX88" fmla="*/ 1028347 w 1950394"/>
                <a:gd name="connsiteY88" fmla="*/ 320422 h 1950394"/>
                <a:gd name="connsiteX89" fmla="*/ 1021123 w 1950394"/>
                <a:gd name="connsiteY89" fmla="*/ 257989 h 1950394"/>
                <a:gd name="connsiteX90" fmla="*/ 1008740 w 1950394"/>
                <a:gd name="connsiteY90" fmla="*/ 243541 h 1950394"/>
                <a:gd name="connsiteX91" fmla="*/ 941663 w 1950394"/>
                <a:gd name="connsiteY91" fmla="*/ 243541 h 1950394"/>
                <a:gd name="connsiteX92" fmla="*/ 929795 w 1950394"/>
                <a:gd name="connsiteY92" fmla="*/ 256957 h 1950394"/>
                <a:gd name="connsiteX93" fmla="*/ 922572 w 1950394"/>
                <a:gd name="connsiteY93" fmla="*/ 320422 h 1950394"/>
                <a:gd name="connsiteX94" fmla="*/ 909156 w 1950394"/>
                <a:gd name="connsiteY94" fmla="*/ 333321 h 1950394"/>
                <a:gd name="connsiteX95" fmla="*/ 872006 w 1950394"/>
                <a:gd name="connsiteY95" fmla="*/ 337965 h 1950394"/>
                <a:gd name="connsiteX96" fmla="*/ 857559 w 1950394"/>
                <a:gd name="connsiteY96" fmla="*/ 330226 h 1950394"/>
                <a:gd name="connsiteX97" fmla="*/ 833308 w 1950394"/>
                <a:gd name="connsiteY97" fmla="*/ 268308 h 1950394"/>
                <a:gd name="connsiteX98" fmla="*/ 819892 w 1950394"/>
                <a:gd name="connsiteY98" fmla="*/ 259021 h 1950394"/>
                <a:gd name="connsiteX99" fmla="*/ 753847 w 1950394"/>
                <a:gd name="connsiteY99" fmla="*/ 276564 h 1950394"/>
                <a:gd name="connsiteX100" fmla="*/ 745591 w 1950394"/>
                <a:gd name="connsiteY100" fmla="*/ 293075 h 1950394"/>
                <a:gd name="connsiteX101" fmla="*/ 754879 w 1950394"/>
                <a:gd name="connsiteY101" fmla="*/ 339513 h 1950394"/>
                <a:gd name="connsiteX102" fmla="*/ 728564 w 1950394"/>
                <a:gd name="connsiteY102" fmla="*/ 378728 h 1950394"/>
                <a:gd name="connsiteX103" fmla="*/ 712053 w 1950394"/>
                <a:gd name="connsiteY103" fmla="*/ 385951 h 1950394"/>
                <a:gd name="connsiteX104" fmla="*/ 695026 w 1950394"/>
                <a:gd name="connsiteY104" fmla="*/ 382855 h 1950394"/>
                <a:gd name="connsiteX105" fmla="*/ 654779 w 1950394"/>
                <a:gd name="connsiteY105" fmla="*/ 328161 h 1950394"/>
                <a:gd name="connsiteX106" fmla="*/ 641364 w 1950394"/>
                <a:gd name="connsiteY106" fmla="*/ 323002 h 1950394"/>
                <a:gd name="connsiteX107" fmla="*/ 577899 w 1950394"/>
                <a:gd name="connsiteY107" fmla="*/ 359636 h 1950394"/>
                <a:gd name="connsiteX108" fmla="*/ 574803 w 1950394"/>
                <a:gd name="connsiteY108" fmla="*/ 372536 h 1950394"/>
                <a:gd name="connsiteX109" fmla="*/ 602666 w 1950394"/>
                <a:gd name="connsiteY109" fmla="*/ 435485 h 1950394"/>
                <a:gd name="connsiteX110" fmla="*/ 598022 w 1950394"/>
                <a:gd name="connsiteY110" fmla="*/ 450964 h 1950394"/>
                <a:gd name="connsiteX111" fmla="*/ 567579 w 1950394"/>
                <a:gd name="connsiteY111" fmla="*/ 474699 h 1950394"/>
                <a:gd name="connsiteX112" fmla="*/ 550552 w 1950394"/>
                <a:gd name="connsiteY112" fmla="*/ 474699 h 1950394"/>
                <a:gd name="connsiteX113" fmla="*/ 498438 w 1950394"/>
                <a:gd name="connsiteY113" fmla="*/ 432905 h 1950394"/>
                <a:gd name="connsiteX114" fmla="*/ 483475 w 1950394"/>
                <a:gd name="connsiteY114" fmla="*/ 431357 h 1950394"/>
                <a:gd name="connsiteX115" fmla="*/ 432393 w 1950394"/>
                <a:gd name="connsiteY115" fmla="*/ 482439 h 1950394"/>
                <a:gd name="connsiteX116" fmla="*/ 433425 w 1950394"/>
                <a:gd name="connsiteY116" fmla="*/ 497402 h 1950394"/>
                <a:gd name="connsiteX117" fmla="*/ 475735 w 1950394"/>
                <a:gd name="connsiteY117" fmla="*/ 550032 h 1950394"/>
                <a:gd name="connsiteX118" fmla="*/ 475219 w 1950394"/>
                <a:gd name="connsiteY118" fmla="*/ 566027 h 1950394"/>
                <a:gd name="connsiteX119" fmla="*/ 450968 w 1950394"/>
                <a:gd name="connsiteY119" fmla="*/ 597502 h 1950394"/>
                <a:gd name="connsiteX120" fmla="*/ 437553 w 1950394"/>
                <a:gd name="connsiteY120" fmla="*/ 601629 h 1950394"/>
                <a:gd name="connsiteX121" fmla="*/ 373056 w 1950394"/>
                <a:gd name="connsiteY121" fmla="*/ 573251 h 1950394"/>
                <a:gd name="connsiteX122" fmla="*/ 360156 w 1950394"/>
                <a:gd name="connsiteY122" fmla="*/ 575315 h 1950394"/>
                <a:gd name="connsiteX123" fmla="*/ 323522 w 1950394"/>
                <a:gd name="connsiteY123" fmla="*/ 638780 h 1950394"/>
                <a:gd name="connsiteX124" fmla="*/ 328166 w 1950394"/>
                <a:gd name="connsiteY124" fmla="*/ 652711 h 1950394"/>
                <a:gd name="connsiteX125" fmla="*/ 374088 w 1950394"/>
                <a:gd name="connsiteY125" fmla="*/ 685218 h 1950394"/>
                <a:gd name="connsiteX126" fmla="*/ 380795 w 1950394"/>
                <a:gd name="connsiteY126" fmla="*/ 720820 h 1950394"/>
                <a:gd name="connsiteX127" fmla="*/ 372024 w 1950394"/>
                <a:gd name="connsiteY127" fmla="*/ 742492 h 1950394"/>
                <a:gd name="connsiteX128" fmla="*/ 355513 w 1950394"/>
                <a:gd name="connsiteY128" fmla="*/ 753327 h 1950394"/>
                <a:gd name="connsiteX129" fmla="*/ 291015 w 1950394"/>
                <a:gd name="connsiteY129" fmla="*/ 743523 h 1950394"/>
                <a:gd name="connsiteX130" fmla="*/ 276568 w 1950394"/>
                <a:gd name="connsiteY130" fmla="*/ 751263 h 1950394"/>
                <a:gd name="connsiteX131" fmla="*/ 258509 w 1950394"/>
                <a:gd name="connsiteY131" fmla="*/ 818340 h 1950394"/>
                <a:gd name="connsiteX132" fmla="*/ 267796 w 1950394"/>
                <a:gd name="connsiteY132" fmla="*/ 831756 h 1950394"/>
                <a:gd name="connsiteX133" fmla="*/ 330746 w 1950394"/>
                <a:gd name="connsiteY133" fmla="*/ 857038 h 1950394"/>
                <a:gd name="connsiteX134" fmla="*/ 337453 w 1950394"/>
                <a:gd name="connsiteY134" fmla="*/ 869422 h 1950394"/>
                <a:gd name="connsiteX135" fmla="*/ 332810 w 1950394"/>
                <a:gd name="connsiteY135" fmla="*/ 906572 h 1950394"/>
                <a:gd name="connsiteX136" fmla="*/ 318878 w 1950394"/>
                <a:gd name="connsiteY136" fmla="*/ 922052 h 1950394"/>
                <a:gd name="connsiteX137" fmla="*/ 256445 w 1950394"/>
                <a:gd name="connsiteY137" fmla="*/ 929275 h 1950394"/>
                <a:gd name="connsiteX138" fmla="*/ 242514 w 1950394"/>
                <a:gd name="connsiteY138" fmla="*/ 942175 h 1950394"/>
                <a:gd name="connsiteX139" fmla="*/ 242514 w 1950394"/>
                <a:gd name="connsiteY139" fmla="*/ 1006672 h 1950394"/>
                <a:gd name="connsiteX140" fmla="*/ 257993 w 1950394"/>
                <a:gd name="connsiteY140" fmla="*/ 1020603 h 1950394"/>
                <a:gd name="connsiteX141" fmla="*/ 321458 w 1950394"/>
                <a:gd name="connsiteY141" fmla="*/ 1028343 h 1950394"/>
                <a:gd name="connsiteX142" fmla="*/ 331778 w 1950394"/>
                <a:gd name="connsiteY142" fmla="*/ 1039694 h 1950394"/>
                <a:gd name="connsiteX143" fmla="*/ 336937 w 1950394"/>
                <a:gd name="connsiteY143" fmla="*/ 1077877 h 1950394"/>
                <a:gd name="connsiteX144" fmla="*/ 329198 w 1950394"/>
                <a:gd name="connsiteY144" fmla="*/ 1093356 h 1950394"/>
                <a:gd name="connsiteX145" fmla="*/ 265733 w 1950394"/>
                <a:gd name="connsiteY145" fmla="*/ 1117607 h 1950394"/>
                <a:gd name="connsiteX146" fmla="*/ 257993 w 1950394"/>
                <a:gd name="connsiteY146" fmla="*/ 1129990 h 1950394"/>
                <a:gd name="connsiteX147" fmla="*/ 276568 w 1950394"/>
                <a:gd name="connsiteY147" fmla="*/ 1198615 h 1950394"/>
                <a:gd name="connsiteX148" fmla="*/ 291531 w 1950394"/>
                <a:gd name="connsiteY148" fmla="*/ 1205839 h 1950394"/>
                <a:gd name="connsiteX149" fmla="*/ 345709 w 1950394"/>
                <a:gd name="connsiteY149" fmla="*/ 1196035 h 1950394"/>
                <a:gd name="connsiteX150" fmla="*/ 375636 w 1950394"/>
                <a:gd name="connsiteY150" fmla="*/ 1216675 h 1950394"/>
                <a:gd name="connsiteX151" fmla="*/ 384407 w 1950394"/>
                <a:gd name="connsiteY151" fmla="*/ 1236798 h 1950394"/>
                <a:gd name="connsiteX152" fmla="*/ 379764 w 1950394"/>
                <a:gd name="connsiteY152" fmla="*/ 1257953 h 1950394"/>
                <a:gd name="connsiteX153" fmla="*/ 327134 w 1950394"/>
                <a:gd name="connsiteY153" fmla="*/ 1296651 h 1950394"/>
                <a:gd name="connsiteX154" fmla="*/ 322490 w 1950394"/>
                <a:gd name="connsiteY154" fmla="*/ 1310583 h 1950394"/>
                <a:gd name="connsiteX155" fmla="*/ 359124 w 1950394"/>
                <a:gd name="connsiteY155" fmla="*/ 1374048 h 1950394"/>
                <a:gd name="connsiteX156" fmla="*/ 370992 w 1950394"/>
                <a:gd name="connsiteY156" fmla="*/ 1376628 h 1950394"/>
                <a:gd name="connsiteX157" fmla="*/ 433941 w 1950394"/>
                <a:gd name="connsiteY157" fmla="*/ 1348765 h 1950394"/>
                <a:gd name="connsiteX158" fmla="*/ 450452 w 1950394"/>
                <a:gd name="connsiteY158" fmla="*/ 1353925 h 1950394"/>
                <a:gd name="connsiteX159" fmla="*/ 474187 w 1950394"/>
                <a:gd name="connsiteY159" fmla="*/ 1384367 h 1950394"/>
                <a:gd name="connsiteX160" fmla="*/ 475219 w 1950394"/>
                <a:gd name="connsiteY160" fmla="*/ 1399331 h 1950394"/>
                <a:gd name="connsiteX161" fmla="*/ 432909 w 1950394"/>
                <a:gd name="connsiteY161" fmla="*/ 1452476 h 1950394"/>
                <a:gd name="connsiteX162" fmla="*/ 431877 w 1950394"/>
                <a:gd name="connsiteY162" fmla="*/ 1468471 h 1950394"/>
                <a:gd name="connsiteX163" fmla="*/ 481927 w 1950394"/>
                <a:gd name="connsiteY163" fmla="*/ 1518521 h 1950394"/>
                <a:gd name="connsiteX164" fmla="*/ 497922 w 1950394"/>
                <a:gd name="connsiteY164" fmla="*/ 1517489 h 1950394"/>
                <a:gd name="connsiteX165" fmla="*/ 550036 w 1950394"/>
                <a:gd name="connsiteY165" fmla="*/ 1475695 h 1950394"/>
                <a:gd name="connsiteX166" fmla="*/ 567063 w 1950394"/>
                <a:gd name="connsiteY166" fmla="*/ 1476211 h 1950394"/>
                <a:gd name="connsiteX167" fmla="*/ 596474 w 1950394"/>
                <a:gd name="connsiteY167" fmla="*/ 1498914 h 1950394"/>
                <a:gd name="connsiteX168" fmla="*/ 601634 w 1950394"/>
                <a:gd name="connsiteY168" fmla="*/ 1515426 h 1950394"/>
                <a:gd name="connsiteX169" fmla="*/ 574287 w 1950394"/>
                <a:gd name="connsiteY169" fmla="*/ 1577343 h 1950394"/>
                <a:gd name="connsiteX170" fmla="*/ 576867 w 1950394"/>
                <a:gd name="connsiteY170" fmla="*/ 1591274 h 1950394"/>
                <a:gd name="connsiteX171" fmla="*/ 639300 w 1950394"/>
                <a:gd name="connsiteY171" fmla="*/ 1627393 h 1950394"/>
                <a:gd name="connsiteX172" fmla="*/ 653747 w 1950394"/>
                <a:gd name="connsiteY172" fmla="*/ 1622233 h 1950394"/>
                <a:gd name="connsiteX173" fmla="*/ 693478 w 1950394"/>
                <a:gd name="connsiteY173" fmla="*/ 1568571 h 1950394"/>
                <a:gd name="connsiteX174" fmla="*/ 711537 w 1950394"/>
                <a:gd name="connsiteY174" fmla="*/ 1564959 h 1950394"/>
                <a:gd name="connsiteX175" fmla="*/ 743528 w 1950394"/>
                <a:gd name="connsiteY175" fmla="*/ 1578375 h 1950394"/>
                <a:gd name="connsiteX176" fmla="*/ 753847 w 1950394"/>
                <a:gd name="connsiteY176" fmla="*/ 1593854 h 1950394"/>
                <a:gd name="connsiteX177" fmla="*/ 744044 w 1950394"/>
                <a:gd name="connsiteY177" fmla="*/ 1658351 h 1950394"/>
                <a:gd name="connsiteX178" fmla="*/ 752299 w 1950394"/>
                <a:gd name="connsiteY178" fmla="*/ 1673831 h 1950394"/>
                <a:gd name="connsiteX179" fmla="*/ 818344 w 1950394"/>
                <a:gd name="connsiteY179" fmla="*/ 1691374 h 1950394"/>
                <a:gd name="connsiteX180" fmla="*/ 832276 w 1950394"/>
                <a:gd name="connsiteY180" fmla="*/ 1682602 h 1950394"/>
                <a:gd name="connsiteX181" fmla="*/ 857043 w 1950394"/>
                <a:gd name="connsiteY181" fmla="*/ 1619653 h 1950394"/>
                <a:gd name="connsiteX182" fmla="*/ 868910 w 1950394"/>
                <a:gd name="connsiteY182" fmla="*/ 1612429 h 1950394"/>
                <a:gd name="connsiteX183" fmla="*/ 908640 w 1950394"/>
                <a:gd name="connsiteY183" fmla="*/ 1617589 h 1950394"/>
                <a:gd name="connsiteX184" fmla="*/ 922056 w 1950394"/>
                <a:gd name="connsiteY184" fmla="*/ 1630488 h 1950394"/>
                <a:gd name="connsiteX185" fmla="*/ 929279 w 1950394"/>
                <a:gd name="connsiteY185" fmla="*/ 1692922 h 1950394"/>
                <a:gd name="connsiteX186" fmla="*/ 942695 w 1950394"/>
                <a:gd name="connsiteY186" fmla="*/ 1707369 h 1950394"/>
                <a:gd name="connsiteX187" fmla="*/ 1007192 w 1950394"/>
                <a:gd name="connsiteY187" fmla="*/ 1707369 h 1950394"/>
                <a:gd name="connsiteX188" fmla="*/ 1020607 w 1950394"/>
                <a:gd name="connsiteY188" fmla="*/ 1692406 h 1950394"/>
                <a:gd name="connsiteX189" fmla="*/ 1028347 w 1950394"/>
                <a:gd name="connsiteY189" fmla="*/ 1628941 h 1950394"/>
                <a:gd name="connsiteX190" fmla="*/ 1040215 w 1950394"/>
                <a:gd name="connsiteY190" fmla="*/ 1617589 h 1950394"/>
                <a:gd name="connsiteX191" fmla="*/ 1078397 w 1950394"/>
                <a:gd name="connsiteY191" fmla="*/ 1612429 h 1950394"/>
                <a:gd name="connsiteX192" fmla="*/ 1092844 w 1950394"/>
                <a:gd name="connsiteY192" fmla="*/ 1619653 h 1950394"/>
                <a:gd name="connsiteX193" fmla="*/ 1117095 w 1950394"/>
                <a:gd name="connsiteY193" fmla="*/ 1681570 h 1950394"/>
                <a:gd name="connsiteX194" fmla="*/ 1130511 w 1950394"/>
                <a:gd name="connsiteY194" fmla="*/ 1690858 h 1950394"/>
                <a:gd name="connsiteX195" fmla="*/ 1196556 w 1950394"/>
                <a:gd name="connsiteY195" fmla="*/ 1673315 h 1950394"/>
                <a:gd name="connsiteX196" fmla="*/ 1204811 w 1950394"/>
                <a:gd name="connsiteY196" fmla="*/ 1656803 h 1950394"/>
                <a:gd name="connsiteX197" fmla="*/ 1198104 w 1950394"/>
                <a:gd name="connsiteY197" fmla="*/ 1613977 h 195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Lst>
              <a:rect l="l" t="t" r="r" b="b"/>
              <a:pathLst>
                <a:path w="1950394" h="1950394">
                  <a:moveTo>
                    <a:pt x="977265" y="1954006"/>
                  </a:moveTo>
                  <a:cubicBezTo>
                    <a:pt x="444261" y="1950394"/>
                    <a:pt x="1552" y="1529873"/>
                    <a:pt x="4" y="977261"/>
                  </a:cubicBezTo>
                  <a:cubicBezTo>
                    <a:pt x="-1544" y="439613"/>
                    <a:pt x="427749" y="0"/>
                    <a:pt x="976749" y="0"/>
                  </a:cubicBezTo>
                  <a:cubicBezTo>
                    <a:pt x="1519041" y="0"/>
                    <a:pt x="1952978" y="432905"/>
                    <a:pt x="1953494" y="976229"/>
                  </a:cubicBezTo>
                  <a:cubicBezTo>
                    <a:pt x="1953494" y="1512846"/>
                    <a:pt x="1525749" y="1948330"/>
                    <a:pt x="977265" y="1954006"/>
                  </a:cubicBezTo>
                  <a:close/>
                  <a:moveTo>
                    <a:pt x="1198104" y="1613977"/>
                  </a:moveTo>
                  <a:cubicBezTo>
                    <a:pt x="1198104" y="1578891"/>
                    <a:pt x="1194492" y="1586630"/>
                    <a:pt x="1221839" y="1574763"/>
                  </a:cubicBezTo>
                  <a:cubicBezTo>
                    <a:pt x="1228030" y="1572183"/>
                    <a:pt x="1234738" y="1569603"/>
                    <a:pt x="1240930" y="1566507"/>
                  </a:cubicBezTo>
                  <a:cubicBezTo>
                    <a:pt x="1247637" y="1562896"/>
                    <a:pt x="1252797" y="1563927"/>
                    <a:pt x="1257957" y="1569603"/>
                  </a:cubicBezTo>
                  <a:cubicBezTo>
                    <a:pt x="1272920" y="1586630"/>
                    <a:pt x="1290464" y="1602110"/>
                    <a:pt x="1298203" y="1624297"/>
                  </a:cubicBezTo>
                  <a:cubicBezTo>
                    <a:pt x="1300783" y="1631520"/>
                    <a:pt x="1304395" y="1633068"/>
                    <a:pt x="1311619" y="1629456"/>
                  </a:cubicBezTo>
                  <a:cubicBezTo>
                    <a:pt x="1333290" y="1618105"/>
                    <a:pt x="1354445" y="1605722"/>
                    <a:pt x="1375084" y="1592822"/>
                  </a:cubicBezTo>
                  <a:cubicBezTo>
                    <a:pt x="1382824" y="1588178"/>
                    <a:pt x="1381791" y="1584051"/>
                    <a:pt x="1377148" y="1578891"/>
                  </a:cubicBezTo>
                  <a:cubicBezTo>
                    <a:pt x="1361152" y="1560832"/>
                    <a:pt x="1356509" y="1537613"/>
                    <a:pt x="1349285" y="1515426"/>
                  </a:cubicBezTo>
                  <a:cubicBezTo>
                    <a:pt x="1347221" y="1509750"/>
                    <a:pt x="1348253" y="1505622"/>
                    <a:pt x="1353413" y="1502010"/>
                  </a:cubicBezTo>
                  <a:cubicBezTo>
                    <a:pt x="1364248" y="1493754"/>
                    <a:pt x="1375600" y="1485499"/>
                    <a:pt x="1385919" y="1476727"/>
                  </a:cubicBezTo>
                  <a:cubicBezTo>
                    <a:pt x="1391079" y="1472600"/>
                    <a:pt x="1395723" y="1473115"/>
                    <a:pt x="1400883" y="1476727"/>
                  </a:cubicBezTo>
                  <a:cubicBezTo>
                    <a:pt x="1419458" y="1489111"/>
                    <a:pt x="1440097" y="1498914"/>
                    <a:pt x="1452996" y="1518005"/>
                  </a:cubicBezTo>
                  <a:cubicBezTo>
                    <a:pt x="1457640" y="1525229"/>
                    <a:pt x="1463316" y="1525745"/>
                    <a:pt x="1470024" y="1519553"/>
                  </a:cubicBezTo>
                  <a:cubicBezTo>
                    <a:pt x="1487051" y="1503558"/>
                    <a:pt x="1503562" y="1487047"/>
                    <a:pt x="1519041" y="1470535"/>
                  </a:cubicBezTo>
                  <a:cubicBezTo>
                    <a:pt x="1525233" y="1464344"/>
                    <a:pt x="1525749" y="1458668"/>
                    <a:pt x="1518010" y="1453508"/>
                  </a:cubicBezTo>
                  <a:cubicBezTo>
                    <a:pt x="1498402" y="1440093"/>
                    <a:pt x="1488599" y="1418938"/>
                    <a:pt x="1475699" y="1400363"/>
                  </a:cubicBezTo>
                  <a:cubicBezTo>
                    <a:pt x="1472088" y="1395203"/>
                    <a:pt x="1472088" y="1391075"/>
                    <a:pt x="1476215" y="1386431"/>
                  </a:cubicBezTo>
                  <a:cubicBezTo>
                    <a:pt x="1484987" y="1375596"/>
                    <a:pt x="1493243" y="1364760"/>
                    <a:pt x="1501498" y="1353925"/>
                  </a:cubicBezTo>
                  <a:cubicBezTo>
                    <a:pt x="1505626" y="1348249"/>
                    <a:pt x="1510270" y="1348249"/>
                    <a:pt x="1515946" y="1349797"/>
                  </a:cubicBezTo>
                  <a:cubicBezTo>
                    <a:pt x="1538133" y="1357020"/>
                    <a:pt x="1560836" y="1362180"/>
                    <a:pt x="1579411" y="1377660"/>
                  </a:cubicBezTo>
                  <a:cubicBezTo>
                    <a:pt x="1584571" y="1382303"/>
                    <a:pt x="1588182" y="1382303"/>
                    <a:pt x="1592310" y="1375596"/>
                  </a:cubicBezTo>
                  <a:cubicBezTo>
                    <a:pt x="1605210" y="1354441"/>
                    <a:pt x="1617593" y="1333801"/>
                    <a:pt x="1628945" y="1312130"/>
                  </a:cubicBezTo>
                  <a:cubicBezTo>
                    <a:pt x="1632557" y="1304907"/>
                    <a:pt x="1631009" y="1300779"/>
                    <a:pt x="1623785" y="1298199"/>
                  </a:cubicBezTo>
                  <a:cubicBezTo>
                    <a:pt x="1605726" y="1291491"/>
                    <a:pt x="1591794" y="1278592"/>
                    <a:pt x="1577863" y="1265692"/>
                  </a:cubicBezTo>
                  <a:cubicBezTo>
                    <a:pt x="1560320" y="1248665"/>
                    <a:pt x="1560836" y="1253309"/>
                    <a:pt x="1571155" y="1230090"/>
                  </a:cubicBezTo>
                  <a:cubicBezTo>
                    <a:pt x="1574251" y="1222866"/>
                    <a:pt x="1577347" y="1215643"/>
                    <a:pt x="1579927" y="1208419"/>
                  </a:cubicBezTo>
                  <a:cubicBezTo>
                    <a:pt x="1582507" y="1200163"/>
                    <a:pt x="1587667" y="1197583"/>
                    <a:pt x="1596438" y="1197583"/>
                  </a:cubicBezTo>
                  <a:cubicBezTo>
                    <a:pt x="1618625" y="1198100"/>
                    <a:pt x="1640296" y="1197583"/>
                    <a:pt x="1660935" y="1207387"/>
                  </a:cubicBezTo>
                  <a:cubicBezTo>
                    <a:pt x="1668159" y="1210483"/>
                    <a:pt x="1672287" y="1209967"/>
                    <a:pt x="1675383" y="1201195"/>
                  </a:cubicBezTo>
                  <a:cubicBezTo>
                    <a:pt x="1682090" y="1178492"/>
                    <a:pt x="1688282" y="1155789"/>
                    <a:pt x="1693442" y="1132570"/>
                  </a:cubicBezTo>
                  <a:cubicBezTo>
                    <a:pt x="1695506" y="1123283"/>
                    <a:pt x="1692926" y="1119671"/>
                    <a:pt x="1684154" y="1119155"/>
                  </a:cubicBezTo>
                  <a:cubicBezTo>
                    <a:pt x="1660935" y="1117091"/>
                    <a:pt x="1641328" y="1104192"/>
                    <a:pt x="1621205" y="1093872"/>
                  </a:cubicBezTo>
                  <a:cubicBezTo>
                    <a:pt x="1616561" y="1091808"/>
                    <a:pt x="1613465" y="1088712"/>
                    <a:pt x="1614497" y="1083037"/>
                  </a:cubicBezTo>
                  <a:cubicBezTo>
                    <a:pt x="1616561" y="1069621"/>
                    <a:pt x="1618625" y="1055690"/>
                    <a:pt x="1620173" y="1042274"/>
                  </a:cubicBezTo>
                  <a:cubicBezTo>
                    <a:pt x="1621205" y="1034535"/>
                    <a:pt x="1625333" y="1031439"/>
                    <a:pt x="1632557" y="1029891"/>
                  </a:cubicBezTo>
                  <a:cubicBezTo>
                    <a:pt x="1653712" y="1025763"/>
                    <a:pt x="1673835" y="1018539"/>
                    <a:pt x="1696022" y="1022667"/>
                  </a:cubicBezTo>
                  <a:cubicBezTo>
                    <a:pt x="1704793" y="1024215"/>
                    <a:pt x="1708921" y="1020603"/>
                    <a:pt x="1709437" y="1010800"/>
                  </a:cubicBezTo>
                  <a:cubicBezTo>
                    <a:pt x="1710469" y="988612"/>
                    <a:pt x="1710985" y="966426"/>
                    <a:pt x="1709437" y="943723"/>
                  </a:cubicBezTo>
                  <a:cubicBezTo>
                    <a:pt x="1708921" y="933403"/>
                    <a:pt x="1704793" y="929791"/>
                    <a:pt x="1694990" y="931339"/>
                  </a:cubicBezTo>
                  <a:cubicBezTo>
                    <a:pt x="1680026" y="933919"/>
                    <a:pt x="1665063" y="931855"/>
                    <a:pt x="1650616" y="928243"/>
                  </a:cubicBezTo>
                  <a:cubicBezTo>
                    <a:pt x="1619141" y="919988"/>
                    <a:pt x="1621205" y="928243"/>
                    <a:pt x="1618109" y="892125"/>
                  </a:cubicBezTo>
                  <a:cubicBezTo>
                    <a:pt x="1617593" y="885933"/>
                    <a:pt x="1616561" y="880257"/>
                    <a:pt x="1615013" y="874582"/>
                  </a:cubicBezTo>
                  <a:cubicBezTo>
                    <a:pt x="1612949" y="866842"/>
                    <a:pt x="1616561" y="862714"/>
                    <a:pt x="1622753" y="859102"/>
                  </a:cubicBezTo>
                  <a:cubicBezTo>
                    <a:pt x="1642876" y="849299"/>
                    <a:pt x="1661967" y="836915"/>
                    <a:pt x="1684670" y="834851"/>
                  </a:cubicBezTo>
                  <a:cubicBezTo>
                    <a:pt x="1692410" y="834335"/>
                    <a:pt x="1696022" y="830724"/>
                    <a:pt x="1693442" y="821952"/>
                  </a:cubicBezTo>
                  <a:cubicBezTo>
                    <a:pt x="1687766" y="799249"/>
                    <a:pt x="1682090" y="776030"/>
                    <a:pt x="1674867" y="753327"/>
                  </a:cubicBezTo>
                  <a:cubicBezTo>
                    <a:pt x="1671771" y="744039"/>
                    <a:pt x="1667643" y="743007"/>
                    <a:pt x="1659903" y="746619"/>
                  </a:cubicBezTo>
                  <a:cubicBezTo>
                    <a:pt x="1638748" y="756423"/>
                    <a:pt x="1616561" y="755907"/>
                    <a:pt x="1594374" y="756423"/>
                  </a:cubicBezTo>
                  <a:cubicBezTo>
                    <a:pt x="1587667" y="756423"/>
                    <a:pt x="1583023" y="754359"/>
                    <a:pt x="1580443" y="747651"/>
                  </a:cubicBezTo>
                  <a:cubicBezTo>
                    <a:pt x="1575799" y="735784"/>
                    <a:pt x="1571155" y="724432"/>
                    <a:pt x="1565995" y="713081"/>
                  </a:cubicBezTo>
                  <a:cubicBezTo>
                    <a:pt x="1562900" y="705857"/>
                    <a:pt x="1564448" y="701213"/>
                    <a:pt x="1570123" y="696054"/>
                  </a:cubicBezTo>
                  <a:cubicBezTo>
                    <a:pt x="1586635" y="681090"/>
                    <a:pt x="1602114" y="664579"/>
                    <a:pt x="1623269" y="656323"/>
                  </a:cubicBezTo>
                  <a:cubicBezTo>
                    <a:pt x="1631009" y="653227"/>
                    <a:pt x="1632557" y="649616"/>
                    <a:pt x="1628429" y="641876"/>
                  </a:cubicBezTo>
                  <a:cubicBezTo>
                    <a:pt x="1617077" y="620721"/>
                    <a:pt x="1605210" y="599566"/>
                    <a:pt x="1592310" y="579443"/>
                  </a:cubicBezTo>
                  <a:cubicBezTo>
                    <a:pt x="1587667" y="572219"/>
                    <a:pt x="1584055" y="572219"/>
                    <a:pt x="1578379" y="576863"/>
                  </a:cubicBezTo>
                  <a:cubicBezTo>
                    <a:pt x="1564963" y="587698"/>
                    <a:pt x="1548968" y="594406"/>
                    <a:pt x="1532457" y="599050"/>
                  </a:cubicBezTo>
                  <a:cubicBezTo>
                    <a:pt x="1499950" y="607821"/>
                    <a:pt x="1510270" y="610917"/>
                    <a:pt x="1490147" y="585118"/>
                  </a:cubicBezTo>
                  <a:cubicBezTo>
                    <a:pt x="1486019" y="579443"/>
                    <a:pt x="1481891" y="574283"/>
                    <a:pt x="1477247" y="569123"/>
                  </a:cubicBezTo>
                  <a:cubicBezTo>
                    <a:pt x="1472088" y="563447"/>
                    <a:pt x="1472088" y="558288"/>
                    <a:pt x="1476731" y="552096"/>
                  </a:cubicBezTo>
                  <a:cubicBezTo>
                    <a:pt x="1489115" y="533521"/>
                    <a:pt x="1498918" y="513397"/>
                    <a:pt x="1518525" y="499982"/>
                  </a:cubicBezTo>
                  <a:cubicBezTo>
                    <a:pt x="1525233" y="495338"/>
                    <a:pt x="1525233" y="490178"/>
                    <a:pt x="1519557" y="483987"/>
                  </a:cubicBezTo>
                  <a:cubicBezTo>
                    <a:pt x="1503562" y="466960"/>
                    <a:pt x="1487051" y="450448"/>
                    <a:pt x="1470540" y="434453"/>
                  </a:cubicBezTo>
                  <a:cubicBezTo>
                    <a:pt x="1463316" y="427745"/>
                    <a:pt x="1458156" y="428261"/>
                    <a:pt x="1452480" y="436001"/>
                  </a:cubicBezTo>
                  <a:cubicBezTo>
                    <a:pt x="1443709" y="448384"/>
                    <a:pt x="1431841" y="457672"/>
                    <a:pt x="1418942" y="465412"/>
                  </a:cubicBezTo>
                  <a:cubicBezTo>
                    <a:pt x="1393143" y="481407"/>
                    <a:pt x="1393143" y="481407"/>
                    <a:pt x="1369408" y="463348"/>
                  </a:cubicBezTo>
                  <a:cubicBezTo>
                    <a:pt x="1364764" y="459736"/>
                    <a:pt x="1360121" y="455608"/>
                    <a:pt x="1354961" y="452512"/>
                  </a:cubicBezTo>
                  <a:cubicBezTo>
                    <a:pt x="1348253" y="448384"/>
                    <a:pt x="1347221" y="443225"/>
                    <a:pt x="1349801" y="436001"/>
                  </a:cubicBezTo>
                  <a:cubicBezTo>
                    <a:pt x="1357025" y="414330"/>
                    <a:pt x="1361668" y="391627"/>
                    <a:pt x="1377148" y="374084"/>
                  </a:cubicBezTo>
                  <a:cubicBezTo>
                    <a:pt x="1382307" y="368408"/>
                    <a:pt x="1381276" y="364280"/>
                    <a:pt x="1374052" y="360152"/>
                  </a:cubicBezTo>
                  <a:cubicBezTo>
                    <a:pt x="1353929" y="347769"/>
                    <a:pt x="1333806" y="335385"/>
                    <a:pt x="1312651" y="324550"/>
                  </a:cubicBezTo>
                  <a:cubicBezTo>
                    <a:pt x="1304911" y="320422"/>
                    <a:pt x="1299751" y="320422"/>
                    <a:pt x="1296655" y="329193"/>
                  </a:cubicBezTo>
                  <a:cubicBezTo>
                    <a:pt x="1288916" y="350865"/>
                    <a:pt x="1271888" y="365828"/>
                    <a:pt x="1256925" y="382855"/>
                  </a:cubicBezTo>
                  <a:cubicBezTo>
                    <a:pt x="1251249" y="389047"/>
                    <a:pt x="1246090" y="389563"/>
                    <a:pt x="1238866" y="386467"/>
                  </a:cubicBezTo>
                  <a:cubicBezTo>
                    <a:pt x="1228546" y="381307"/>
                    <a:pt x="1217711" y="377179"/>
                    <a:pt x="1206875" y="373052"/>
                  </a:cubicBezTo>
                  <a:cubicBezTo>
                    <a:pt x="1199136" y="370472"/>
                    <a:pt x="1196556" y="365312"/>
                    <a:pt x="1196556" y="357572"/>
                  </a:cubicBezTo>
                  <a:cubicBezTo>
                    <a:pt x="1197072" y="335385"/>
                    <a:pt x="1196556" y="313714"/>
                    <a:pt x="1206359" y="293075"/>
                  </a:cubicBezTo>
                  <a:cubicBezTo>
                    <a:pt x="1209971" y="285335"/>
                    <a:pt x="1208939" y="280692"/>
                    <a:pt x="1199652" y="278112"/>
                  </a:cubicBezTo>
                  <a:cubicBezTo>
                    <a:pt x="1176949" y="271404"/>
                    <a:pt x="1154246" y="265212"/>
                    <a:pt x="1131027" y="259537"/>
                  </a:cubicBezTo>
                  <a:cubicBezTo>
                    <a:pt x="1122255" y="257473"/>
                    <a:pt x="1119159" y="260569"/>
                    <a:pt x="1118127" y="268308"/>
                  </a:cubicBezTo>
                  <a:cubicBezTo>
                    <a:pt x="1116063" y="291527"/>
                    <a:pt x="1103164" y="311134"/>
                    <a:pt x="1093360" y="331258"/>
                  </a:cubicBezTo>
                  <a:cubicBezTo>
                    <a:pt x="1090780" y="336933"/>
                    <a:pt x="1086653" y="339513"/>
                    <a:pt x="1079945" y="338481"/>
                  </a:cubicBezTo>
                  <a:cubicBezTo>
                    <a:pt x="1067561" y="336417"/>
                    <a:pt x="1055178" y="334869"/>
                    <a:pt x="1042794" y="333837"/>
                  </a:cubicBezTo>
                  <a:cubicBezTo>
                    <a:pt x="1034539" y="332805"/>
                    <a:pt x="1029895" y="329193"/>
                    <a:pt x="1028347" y="320422"/>
                  </a:cubicBezTo>
                  <a:cubicBezTo>
                    <a:pt x="1024735" y="299783"/>
                    <a:pt x="1016996" y="279660"/>
                    <a:pt x="1021123" y="257989"/>
                  </a:cubicBezTo>
                  <a:cubicBezTo>
                    <a:pt x="1022671" y="248701"/>
                    <a:pt x="1019059" y="244057"/>
                    <a:pt x="1008740" y="243541"/>
                  </a:cubicBezTo>
                  <a:cubicBezTo>
                    <a:pt x="986553" y="242509"/>
                    <a:pt x="964366" y="242509"/>
                    <a:pt x="941663" y="243541"/>
                  </a:cubicBezTo>
                  <a:cubicBezTo>
                    <a:pt x="931859" y="244057"/>
                    <a:pt x="928247" y="248185"/>
                    <a:pt x="929795" y="256957"/>
                  </a:cubicBezTo>
                  <a:cubicBezTo>
                    <a:pt x="933923" y="279144"/>
                    <a:pt x="926184" y="299267"/>
                    <a:pt x="922572" y="320422"/>
                  </a:cubicBezTo>
                  <a:cubicBezTo>
                    <a:pt x="921024" y="328678"/>
                    <a:pt x="916896" y="332290"/>
                    <a:pt x="909156" y="333321"/>
                  </a:cubicBezTo>
                  <a:cubicBezTo>
                    <a:pt x="896773" y="334869"/>
                    <a:pt x="884389" y="335901"/>
                    <a:pt x="872006" y="337965"/>
                  </a:cubicBezTo>
                  <a:cubicBezTo>
                    <a:pt x="864782" y="339513"/>
                    <a:pt x="860654" y="336933"/>
                    <a:pt x="857559" y="330226"/>
                  </a:cubicBezTo>
                  <a:cubicBezTo>
                    <a:pt x="847755" y="310102"/>
                    <a:pt x="835371" y="291527"/>
                    <a:pt x="833308" y="268308"/>
                  </a:cubicBezTo>
                  <a:cubicBezTo>
                    <a:pt x="832276" y="259537"/>
                    <a:pt x="828664" y="256957"/>
                    <a:pt x="819892" y="259021"/>
                  </a:cubicBezTo>
                  <a:cubicBezTo>
                    <a:pt x="797705" y="264180"/>
                    <a:pt x="775518" y="269856"/>
                    <a:pt x="753847" y="276564"/>
                  </a:cubicBezTo>
                  <a:cubicBezTo>
                    <a:pt x="744044" y="279660"/>
                    <a:pt x="740948" y="283272"/>
                    <a:pt x="745591" y="293075"/>
                  </a:cubicBezTo>
                  <a:cubicBezTo>
                    <a:pt x="751783" y="308039"/>
                    <a:pt x="754879" y="323518"/>
                    <a:pt x="754879" y="339513"/>
                  </a:cubicBezTo>
                  <a:cubicBezTo>
                    <a:pt x="754879" y="367892"/>
                    <a:pt x="755395" y="367892"/>
                    <a:pt x="728564" y="378728"/>
                  </a:cubicBezTo>
                  <a:cubicBezTo>
                    <a:pt x="722888" y="380791"/>
                    <a:pt x="717213" y="383371"/>
                    <a:pt x="712053" y="385951"/>
                  </a:cubicBezTo>
                  <a:cubicBezTo>
                    <a:pt x="705345" y="389563"/>
                    <a:pt x="700185" y="388531"/>
                    <a:pt x="695026" y="382855"/>
                  </a:cubicBezTo>
                  <a:cubicBezTo>
                    <a:pt x="679546" y="365828"/>
                    <a:pt x="662519" y="350349"/>
                    <a:pt x="654779" y="328161"/>
                  </a:cubicBezTo>
                  <a:cubicBezTo>
                    <a:pt x="652200" y="320938"/>
                    <a:pt x="648588" y="319390"/>
                    <a:pt x="641364" y="323002"/>
                  </a:cubicBezTo>
                  <a:cubicBezTo>
                    <a:pt x="619693" y="334353"/>
                    <a:pt x="598538" y="346737"/>
                    <a:pt x="577899" y="359636"/>
                  </a:cubicBezTo>
                  <a:cubicBezTo>
                    <a:pt x="571707" y="363248"/>
                    <a:pt x="570159" y="366860"/>
                    <a:pt x="574803" y="372536"/>
                  </a:cubicBezTo>
                  <a:cubicBezTo>
                    <a:pt x="590798" y="390595"/>
                    <a:pt x="595958" y="413298"/>
                    <a:pt x="602666" y="435485"/>
                  </a:cubicBezTo>
                  <a:cubicBezTo>
                    <a:pt x="604730" y="442193"/>
                    <a:pt x="604214" y="446836"/>
                    <a:pt x="598022" y="450964"/>
                  </a:cubicBezTo>
                  <a:cubicBezTo>
                    <a:pt x="587702" y="458188"/>
                    <a:pt x="577383" y="466444"/>
                    <a:pt x="567579" y="474699"/>
                  </a:cubicBezTo>
                  <a:cubicBezTo>
                    <a:pt x="561388" y="479859"/>
                    <a:pt x="556744" y="478827"/>
                    <a:pt x="550552" y="474699"/>
                  </a:cubicBezTo>
                  <a:cubicBezTo>
                    <a:pt x="531977" y="462316"/>
                    <a:pt x="511854" y="451996"/>
                    <a:pt x="498438" y="432905"/>
                  </a:cubicBezTo>
                  <a:cubicBezTo>
                    <a:pt x="494310" y="426713"/>
                    <a:pt x="489151" y="426197"/>
                    <a:pt x="483475" y="431357"/>
                  </a:cubicBezTo>
                  <a:cubicBezTo>
                    <a:pt x="465932" y="447352"/>
                    <a:pt x="448904" y="464895"/>
                    <a:pt x="432393" y="482439"/>
                  </a:cubicBezTo>
                  <a:cubicBezTo>
                    <a:pt x="427233" y="488114"/>
                    <a:pt x="426717" y="493274"/>
                    <a:pt x="433425" y="497402"/>
                  </a:cubicBezTo>
                  <a:cubicBezTo>
                    <a:pt x="453032" y="510818"/>
                    <a:pt x="462836" y="531457"/>
                    <a:pt x="475735" y="550032"/>
                  </a:cubicBezTo>
                  <a:cubicBezTo>
                    <a:pt x="479863" y="555708"/>
                    <a:pt x="479863" y="560867"/>
                    <a:pt x="475219" y="566027"/>
                  </a:cubicBezTo>
                  <a:cubicBezTo>
                    <a:pt x="466964" y="576347"/>
                    <a:pt x="458708" y="587182"/>
                    <a:pt x="450968" y="597502"/>
                  </a:cubicBezTo>
                  <a:cubicBezTo>
                    <a:pt x="447357" y="602146"/>
                    <a:pt x="443745" y="603694"/>
                    <a:pt x="437553" y="601629"/>
                  </a:cubicBezTo>
                  <a:cubicBezTo>
                    <a:pt x="414850" y="594406"/>
                    <a:pt x="391631" y="589246"/>
                    <a:pt x="373056" y="573251"/>
                  </a:cubicBezTo>
                  <a:cubicBezTo>
                    <a:pt x="367896" y="568607"/>
                    <a:pt x="363768" y="568607"/>
                    <a:pt x="360156" y="575315"/>
                  </a:cubicBezTo>
                  <a:cubicBezTo>
                    <a:pt x="347257" y="596470"/>
                    <a:pt x="334358" y="617109"/>
                    <a:pt x="323522" y="638780"/>
                  </a:cubicBezTo>
                  <a:cubicBezTo>
                    <a:pt x="319910" y="646004"/>
                    <a:pt x="320942" y="650131"/>
                    <a:pt x="328166" y="652711"/>
                  </a:cubicBezTo>
                  <a:cubicBezTo>
                    <a:pt x="346225" y="659419"/>
                    <a:pt x="360672" y="672318"/>
                    <a:pt x="374088" y="685218"/>
                  </a:cubicBezTo>
                  <a:cubicBezTo>
                    <a:pt x="392147" y="702245"/>
                    <a:pt x="391115" y="698117"/>
                    <a:pt x="380795" y="720820"/>
                  </a:cubicBezTo>
                  <a:cubicBezTo>
                    <a:pt x="377700" y="728044"/>
                    <a:pt x="374604" y="735268"/>
                    <a:pt x="372024" y="742492"/>
                  </a:cubicBezTo>
                  <a:cubicBezTo>
                    <a:pt x="369444" y="750747"/>
                    <a:pt x="364284" y="753327"/>
                    <a:pt x="355513" y="753327"/>
                  </a:cubicBezTo>
                  <a:cubicBezTo>
                    <a:pt x="333326" y="752811"/>
                    <a:pt x="311655" y="753327"/>
                    <a:pt x="291015" y="743523"/>
                  </a:cubicBezTo>
                  <a:cubicBezTo>
                    <a:pt x="282760" y="739396"/>
                    <a:pt x="279148" y="742492"/>
                    <a:pt x="276568" y="751263"/>
                  </a:cubicBezTo>
                  <a:cubicBezTo>
                    <a:pt x="269860" y="773450"/>
                    <a:pt x="264185" y="796153"/>
                    <a:pt x="258509" y="818340"/>
                  </a:cubicBezTo>
                  <a:cubicBezTo>
                    <a:pt x="256445" y="827628"/>
                    <a:pt x="259025" y="831239"/>
                    <a:pt x="267796" y="831756"/>
                  </a:cubicBezTo>
                  <a:cubicBezTo>
                    <a:pt x="291015" y="833819"/>
                    <a:pt x="310623" y="846719"/>
                    <a:pt x="330746" y="857038"/>
                  </a:cubicBezTo>
                  <a:cubicBezTo>
                    <a:pt x="335905" y="859618"/>
                    <a:pt x="338485" y="863230"/>
                    <a:pt x="337453" y="869422"/>
                  </a:cubicBezTo>
                  <a:cubicBezTo>
                    <a:pt x="335389" y="881805"/>
                    <a:pt x="333842" y="894189"/>
                    <a:pt x="332810" y="906572"/>
                  </a:cubicBezTo>
                  <a:cubicBezTo>
                    <a:pt x="331778" y="915344"/>
                    <a:pt x="328166" y="919988"/>
                    <a:pt x="318878" y="922052"/>
                  </a:cubicBezTo>
                  <a:cubicBezTo>
                    <a:pt x="298239" y="925664"/>
                    <a:pt x="278116" y="932887"/>
                    <a:pt x="256445" y="929275"/>
                  </a:cubicBezTo>
                  <a:cubicBezTo>
                    <a:pt x="246125" y="927211"/>
                    <a:pt x="243029" y="932371"/>
                    <a:pt x="242514" y="942175"/>
                  </a:cubicBezTo>
                  <a:cubicBezTo>
                    <a:pt x="241482" y="963846"/>
                    <a:pt x="241482" y="985001"/>
                    <a:pt x="242514" y="1006672"/>
                  </a:cubicBezTo>
                  <a:cubicBezTo>
                    <a:pt x="243029" y="1018023"/>
                    <a:pt x="247157" y="1022667"/>
                    <a:pt x="257993" y="1020603"/>
                  </a:cubicBezTo>
                  <a:cubicBezTo>
                    <a:pt x="280180" y="1016475"/>
                    <a:pt x="300303" y="1024731"/>
                    <a:pt x="321458" y="1028343"/>
                  </a:cubicBezTo>
                  <a:cubicBezTo>
                    <a:pt x="327650" y="1029375"/>
                    <a:pt x="331262" y="1032987"/>
                    <a:pt x="331778" y="1039694"/>
                  </a:cubicBezTo>
                  <a:cubicBezTo>
                    <a:pt x="333326" y="1052594"/>
                    <a:pt x="334358" y="1065493"/>
                    <a:pt x="336937" y="1077877"/>
                  </a:cubicBezTo>
                  <a:cubicBezTo>
                    <a:pt x="338485" y="1085617"/>
                    <a:pt x="335905" y="1089744"/>
                    <a:pt x="329198" y="1093356"/>
                  </a:cubicBezTo>
                  <a:cubicBezTo>
                    <a:pt x="309075" y="1103676"/>
                    <a:pt x="289467" y="1115543"/>
                    <a:pt x="265733" y="1117607"/>
                  </a:cubicBezTo>
                  <a:cubicBezTo>
                    <a:pt x="257993" y="1118123"/>
                    <a:pt x="255929" y="1122251"/>
                    <a:pt x="257993" y="1129990"/>
                  </a:cubicBezTo>
                  <a:cubicBezTo>
                    <a:pt x="263669" y="1153209"/>
                    <a:pt x="269344" y="1175913"/>
                    <a:pt x="276568" y="1198615"/>
                  </a:cubicBezTo>
                  <a:cubicBezTo>
                    <a:pt x="279148" y="1207903"/>
                    <a:pt x="283276" y="1209451"/>
                    <a:pt x="291531" y="1205839"/>
                  </a:cubicBezTo>
                  <a:cubicBezTo>
                    <a:pt x="308559" y="1198100"/>
                    <a:pt x="327134" y="1196035"/>
                    <a:pt x="345709" y="1196035"/>
                  </a:cubicBezTo>
                  <a:cubicBezTo>
                    <a:pt x="371508" y="1196035"/>
                    <a:pt x="366348" y="1193456"/>
                    <a:pt x="375636" y="1216675"/>
                  </a:cubicBezTo>
                  <a:cubicBezTo>
                    <a:pt x="378216" y="1223382"/>
                    <a:pt x="380795" y="1230606"/>
                    <a:pt x="384407" y="1236798"/>
                  </a:cubicBezTo>
                  <a:cubicBezTo>
                    <a:pt x="389051" y="1245569"/>
                    <a:pt x="386987" y="1251761"/>
                    <a:pt x="379764" y="1257953"/>
                  </a:cubicBezTo>
                  <a:cubicBezTo>
                    <a:pt x="363252" y="1272400"/>
                    <a:pt x="348289" y="1288396"/>
                    <a:pt x="327134" y="1296651"/>
                  </a:cubicBezTo>
                  <a:cubicBezTo>
                    <a:pt x="319394" y="1299231"/>
                    <a:pt x="319394" y="1303875"/>
                    <a:pt x="322490" y="1310583"/>
                  </a:cubicBezTo>
                  <a:cubicBezTo>
                    <a:pt x="333842" y="1332254"/>
                    <a:pt x="346225" y="1353409"/>
                    <a:pt x="359124" y="1374048"/>
                  </a:cubicBezTo>
                  <a:cubicBezTo>
                    <a:pt x="362736" y="1379724"/>
                    <a:pt x="365832" y="1380755"/>
                    <a:pt x="370992" y="1376628"/>
                  </a:cubicBezTo>
                  <a:cubicBezTo>
                    <a:pt x="389051" y="1361148"/>
                    <a:pt x="412270" y="1355988"/>
                    <a:pt x="433941" y="1348765"/>
                  </a:cubicBezTo>
                  <a:cubicBezTo>
                    <a:pt x="441165" y="1346185"/>
                    <a:pt x="445809" y="1347217"/>
                    <a:pt x="450452" y="1353925"/>
                  </a:cubicBezTo>
                  <a:cubicBezTo>
                    <a:pt x="457676" y="1364760"/>
                    <a:pt x="465932" y="1374564"/>
                    <a:pt x="474187" y="1384367"/>
                  </a:cubicBezTo>
                  <a:cubicBezTo>
                    <a:pt x="478315" y="1389527"/>
                    <a:pt x="478831" y="1393655"/>
                    <a:pt x="475219" y="1399331"/>
                  </a:cubicBezTo>
                  <a:cubicBezTo>
                    <a:pt x="462320" y="1417906"/>
                    <a:pt x="452516" y="1439061"/>
                    <a:pt x="432909" y="1452476"/>
                  </a:cubicBezTo>
                  <a:cubicBezTo>
                    <a:pt x="426201" y="1457120"/>
                    <a:pt x="425685" y="1461764"/>
                    <a:pt x="431877" y="1468471"/>
                  </a:cubicBezTo>
                  <a:cubicBezTo>
                    <a:pt x="447873" y="1486015"/>
                    <a:pt x="464384" y="1502526"/>
                    <a:pt x="481927" y="1518521"/>
                  </a:cubicBezTo>
                  <a:cubicBezTo>
                    <a:pt x="488119" y="1524197"/>
                    <a:pt x="493279" y="1524197"/>
                    <a:pt x="497922" y="1517489"/>
                  </a:cubicBezTo>
                  <a:cubicBezTo>
                    <a:pt x="510822" y="1498398"/>
                    <a:pt x="531461" y="1488595"/>
                    <a:pt x="550036" y="1475695"/>
                  </a:cubicBezTo>
                  <a:cubicBezTo>
                    <a:pt x="556228" y="1471568"/>
                    <a:pt x="561388" y="1471568"/>
                    <a:pt x="567063" y="1476211"/>
                  </a:cubicBezTo>
                  <a:cubicBezTo>
                    <a:pt x="576867" y="1483951"/>
                    <a:pt x="586670" y="1491690"/>
                    <a:pt x="596474" y="1498914"/>
                  </a:cubicBezTo>
                  <a:cubicBezTo>
                    <a:pt x="602666" y="1503558"/>
                    <a:pt x="604214" y="1508202"/>
                    <a:pt x="601634" y="1515426"/>
                  </a:cubicBezTo>
                  <a:cubicBezTo>
                    <a:pt x="594926" y="1537097"/>
                    <a:pt x="589250" y="1559284"/>
                    <a:pt x="574287" y="1577343"/>
                  </a:cubicBezTo>
                  <a:cubicBezTo>
                    <a:pt x="569127" y="1583018"/>
                    <a:pt x="569643" y="1587146"/>
                    <a:pt x="576867" y="1591274"/>
                  </a:cubicBezTo>
                  <a:cubicBezTo>
                    <a:pt x="597506" y="1603658"/>
                    <a:pt x="618145" y="1616041"/>
                    <a:pt x="639300" y="1627393"/>
                  </a:cubicBezTo>
                  <a:cubicBezTo>
                    <a:pt x="647040" y="1631520"/>
                    <a:pt x="651168" y="1629973"/>
                    <a:pt x="653747" y="1622233"/>
                  </a:cubicBezTo>
                  <a:cubicBezTo>
                    <a:pt x="662003" y="1600562"/>
                    <a:pt x="678514" y="1585598"/>
                    <a:pt x="693478" y="1568571"/>
                  </a:cubicBezTo>
                  <a:cubicBezTo>
                    <a:pt x="699153" y="1562379"/>
                    <a:pt x="704313" y="1561864"/>
                    <a:pt x="711537" y="1564959"/>
                  </a:cubicBezTo>
                  <a:cubicBezTo>
                    <a:pt x="721856" y="1570119"/>
                    <a:pt x="732692" y="1574247"/>
                    <a:pt x="743528" y="1578375"/>
                  </a:cubicBezTo>
                  <a:cubicBezTo>
                    <a:pt x="751267" y="1580955"/>
                    <a:pt x="753847" y="1585598"/>
                    <a:pt x="753847" y="1593854"/>
                  </a:cubicBezTo>
                  <a:cubicBezTo>
                    <a:pt x="753331" y="1616041"/>
                    <a:pt x="753847" y="1637712"/>
                    <a:pt x="744044" y="1658351"/>
                  </a:cubicBezTo>
                  <a:cubicBezTo>
                    <a:pt x="739916" y="1667123"/>
                    <a:pt x="743012" y="1671251"/>
                    <a:pt x="752299" y="1673831"/>
                  </a:cubicBezTo>
                  <a:cubicBezTo>
                    <a:pt x="773970" y="1680538"/>
                    <a:pt x="796157" y="1686214"/>
                    <a:pt x="818344" y="1691374"/>
                  </a:cubicBezTo>
                  <a:cubicBezTo>
                    <a:pt x="827116" y="1693438"/>
                    <a:pt x="831760" y="1692406"/>
                    <a:pt x="832276" y="1682602"/>
                  </a:cubicBezTo>
                  <a:cubicBezTo>
                    <a:pt x="834340" y="1659383"/>
                    <a:pt x="846723" y="1639776"/>
                    <a:pt x="857043" y="1619653"/>
                  </a:cubicBezTo>
                  <a:cubicBezTo>
                    <a:pt x="859622" y="1614493"/>
                    <a:pt x="862718" y="1611397"/>
                    <a:pt x="868910" y="1612429"/>
                  </a:cubicBezTo>
                  <a:cubicBezTo>
                    <a:pt x="881809" y="1614493"/>
                    <a:pt x="895225" y="1616041"/>
                    <a:pt x="908640" y="1617589"/>
                  </a:cubicBezTo>
                  <a:cubicBezTo>
                    <a:pt x="916896" y="1618621"/>
                    <a:pt x="920508" y="1622749"/>
                    <a:pt x="922056" y="1630488"/>
                  </a:cubicBezTo>
                  <a:cubicBezTo>
                    <a:pt x="925668" y="1651128"/>
                    <a:pt x="933407" y="1671251"/>
                    <a:pt x="929279" y="1692922"/>
                  </a:cubicBezTo>
                  <a:cubicBezTo>
                    <a:pt x="927215" y="1703757"/>
                    <a:pt x="932375" y="1706853"/>
                    <a:pt x="942695" y="1707369"/>
                  </a:cubicBezTo>
                  <a:cubicBezTo>
                    <a:pt x="964366" y="1708401"/>
                    <a:pt x="985521" y="1708401"/>
                    <a:pt x="1007192" y="1707369"/>
                  </a:cubicBezTo>
                  <a:cubicBezTo>
                    <a:pt x="1018028" y="1706853"/>
                    <a:pt x="1022155" y="1702725"/>
                    <a:pt x="1020607" y="1692406"/>
                  </a:cubicBezTo>
                  <a:cubicBezTo>
                    <a:pt x="1016480" y="1670219"/>
                    <a:pt x="1024219" y="1650096"/>
                    <a:pt x="1028347" y="1628941"/>
                  </a:cubicBezTo>
                  <a:cubicBezTo>
                    <a:pt x="1029379" y="1621717"/>
                    <a:pt x="1033507" y="1618621"/>
                    <a:pt x="1040215" y="1617589"/>
                  </a:cubicBezTo>
                  <a:cubicBezTo>
                    <a:pt x="1053114" y="1616041"/>
                    <a:pt x="1066013" y="1615009"/>
                    <a:pt x="1078397" y="1612429"/>
                  </a:cubicBezTo>
                  <a:cubicBezTo>
                    <a:pt x="1085621" y="1611397"/>
                    <a:pt x="1089748" y="1613461"/>
                    <a:pt x="1092844" y="1619653"/>
                  </a:cubicBezTo>
                  <a:cubicBezTo>
                    <a:pt x="1102648" y="1639776"/>
                    <a:pt x="1115031" y="1658351"/>
                    <a:pt x="1117095" y="1681570"/>
                  </a:cubicBezTo>
                  <a:cubicBezTo>
                    <a:pt x="1118127" y="1690342"/>
                    <a:pt x="1121739" y="1692922"/>
                    <a:pt x="1130511" y="1690858"/>
                  </a:cubicBezTo>
                  <a:cubicBezTo>
                    <a:pt x="1152698" y="1685698"/>
                    <a:pt x="1174885" y="1680022"/>
                    <a:pt x="1196556" y="1673315"/>
                  </a:cubicBezTo>
                  <a:cubicBezTo>
                    <a:pt x="1206359" y="1670219"/>
                    <a:pt x="1209455" y="1666607"/>
                    <a:pt x="1204811" y="1656803"/>
                  </a:cubicBezTo>
                  <a:cubicBezTo>
                    <a:pt x="1200168" y="1643904"/>
                    <a:pt x="1196556" y="1627393"/>
                    <a:pt x="1198104" y="1613977"/>
                  </a:cubicBezTo>
                  <a:close/>
                </a:path>
              </a:pathLst>
            </a:custGeom>
            <a:solidFill>
              <a:schemeClr val="bg1"/>
            </a:solidFill>
            <a:ln w="5155"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88F9EC3F-3387-4CF3-A03F-AC9058376362}"/>
                </a:ext>
              </a:extLst>
            </p:cNvPr>
            <p:cNvSpPr/>
            <p:nvPr/>
          </p:nvSpPr>
          <p:spPr>
            <a:xfrm>
              <a:off x="306264" y="596604"/>
              <a:ext cx="237705" cy="236465"/>
            </a:xfrm>
            <a:custGeom>
              <a:avLst/>
              <a:gdLst>
                <a:gd name="connsiteX0" fmla="*/ 185362 w 237706"/>
                <a:gd name="connsiteY0" fmla="*/ 130458 h 236466"/>
                <a:gd name="connsiteX1" fmla="*/ 237706 w 237706"/>
                <a:gd name="connsiteY1" fmla="*/ 130458 h 236466"/>
                <a:gd name="connsiteX2" fmla="*/ 234128 w 237706"/>
                <a:gd name="connsiteY2" fmla="*/ 154126 h 236466"/>
                <a:gd name="connsiteX3" fmla="*/ 165835 w 237706"/>
                <a:gd name="connsiteY3" fmla="*/ 229449 h 236466"/>
                <a:gd name="connsiteX4" fmla="*/ 131078 w 237706"/>
                <a:gd name="connsiteY4" fmla="*/ 236466 h 236466"/>
                <a:gd name="connsiteX5" fmla="*/ 131078 w 237706"/>
                <a:gd name="connsiteY5" fmla="*/ 186008 h 236466"/>
                <a:gd name="connsiteX6" fmla="*/ 146195 w 237706"/>
                <a:gd name="connsiteY6" fmla="*/ 182956 h 236466"/>
                <a:gd name="connsiteX7" fmla="*/ 177100 w 237706"/>
                <a:gd name="connsiteY7" fmla="*/ 157507 h 236466"/>
                <a:gd name="connsiteX8" fmla="*/ 0 w 237706"/>
                <a:gd name="connsiteY8" fmla="*/ 130458 h 236466"/>
                <a:gd name="connsiteX9" fmla="*/ 52344 w 237706"/>
                <a:gd name="connsiteY9" fmla="*/ 130458 h 236466"/>
                <a:gd name="connsiteX10" fmla="*/ 60606 w 237706"/>
                <a:gd name="connsiteY10" fmla="*/ 157507 h 236466"/>
                <a:gd name="connsiteX11" fmla="*/ 91511 w 237706"/>
                <a:gd name="connsiteY11" fmla="*/ 182956 h 236466"/>
                <a:gd name="connsiteX12" fmla="*/ 106628 w 237706"/>
                <a:gd name="connsiteY12" fmla="*/ 186008 h 236466"/>
                <a:gd name="connsiteX13" fmla="*/ 106628 w 237706"/>
                <a:gd name="connsiteY13" fmla="*/ 236466 h 236466"/>
                <a:gd name="connsiteX14" fmla="*/ 71871 w 237706"/>
                <a:gd name="connsiteY14" fmla="*/ 229449 h 236466"/>
                <a:gd name="connsiteX15" fmla="*/ 3579 w 237706"/>
                <a:gd name="connsiteY15" fmla="*/ 154126 h 236466"/>
                <a:gd name="connsiteX16" fmla="*/ 131078 w 237706"/>
                <a:gd name="connsiteY16" fmla="*/ 0 h 236466"/>
                <a:gd name="connsiteX17" fmla="*/ 165835 w 237706"/>
                <a:gd name="connsiteY17" fmla="*/ 7017 h 236466"/>
                <a:gd name="connsiteX18" fmla="*/ 234128 w 237706"/>
                <a:gd name="connsiteY18" fmla="*/ 82340 h 236466"/>
                <a:gd name="connsiteX19" fmla="*/ 237706 w 237706"/>
                <a:gd name="connsiteY19" fmla="*/ 106008 h 236466"/>
                <a:gd name="connsiteX20" fmla="*/ 185362 w 237706"/>
                <a:gd name="connsiteY20" fmla="*/ 106008 h 236466"/>
                <a:gd name="connsiteX21" fmla="*/ 177100 w 237706"/>
                <a:gd name="connsiteY21" fmla="*/ 78960 h 236466"/>
                <a:gd name="connsiteX22" fmla="*/ 146195 w 237706"/>
                <a:gd name="connsiteY22" fmla="*/ 53510 h 236466"/>
                <a:gd name="connsiteX23" fmla="*/ 131078 w 237706"/>
                <a:gd name="connsiteY23" fmla="*/ 50458 h 236466"/>
                <a:gd name="connsiteX24" fmla="*/ 106628 w 237706"/>
                <a:gd name="connsiteY24" fmla="*/ 0 h 236466"/>
                <a:gd name="connsiteX25" fmla="*/ 106628 w 237706"/>
                <a:gd name="connsiteY25" fmla="*/ 50458 h 236466"/>
                <a:gd name="connsiteX26" fmla="*/ 91511 w 237706"/>
                <a:gd name="connsiteY26" fmla="*/ 53510 h 236466"/>
                <a:gd name="connsiteX27" fmla="*/ 60606 w 237706"/>
                <a:gd name="connsiteY27" fmla="*/ 78960 h 236466"/>
                <a:gd name="connsiteX28" fmla="*/ 52344 w 237706"/>
                <a:gd name="connsiteY28" fmla="*/ 106008 h 236466"/>
                <a:gd name="connsiteX29" fmla="*/ 0 w 237706"/>
                <a:gd name="connsiteY29" fmla="*/ 106008 h 236466"/>
                <a:gd name="connsiteX30" fmla="*/ 3579 w 237706"/>
                <a:gd name="connsiteY30" fmla="*/ 82340 h 236466"/>
                <a:gd name="connsiteX31" fmla="*/ 71871 w 237706"/>
                <a:gd name="connsiteY31" fmla="*/ 7017 h 236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7706" h="236466">
                  <a:moveTo>
                    <a:pt x="185362" y="130458"/>
                  </a:moveTo>
                  <a:lnTo>
                    <a:pt x="237706" y="130458"/>
                  </a:lnTo>
                  <a:lnTo>
                    <a:pt x="234128" y="154126"/>
                  </a:lnTo>
                  <a:cubicBezTo>
                    <a:pt x="223548" y="188141"/>
                    <a:pt x="198326" y="215706"/>
                    <a:pt x="165835" y="229449"/>
                  </a:cubicBezTo>
                  <a:lnTo>
                    <a:pt x="131078" y="236466"/>
                  </a:lnTo>
                  <a:lnTo>
                    <a:pt x="131078" y="186008"/>
                  </a:lnTo>
                  <a:lnTo>
                    <a:pt x="146195" y="182956"/>
                  </a:lnTo>
                  <a:cubicBezTo>
                    <a:pt x="158800" y="177624"/>
                    <a:pt x="169526" y="168717"/>
                    <a:pt x="177100" y="157507"/>
                  </a:cubicBezTo>
                  <a:close/>
                  <a:moveTo>
                    <a:pt x="0" y="130458"/>
                  </a:moveTo>
                  <a:lnTo>
                    <a:pt x="52344" y="130458"/>
                  </a:lnTo>
                  <a:lnTo>
                    <a:pt x="60606" y="157507"/>
                  </a:lnTo>
                  <a:cubicBezTo>
                    <a:pt x="68180" y="168717"/>
                    <a:pt x="78906" y="177624"/>
                    <a:pt x="91511" y="182956"/>
                  </a:cubicBezTo>
                  <a:lnTo>
                    <a:pt x="106628" y="186008"/>
                  </a:lnTo>
                  <a:lnTo>
                    <a:pt x="106628" y="236466"/>
                  </a:lnTo>
                  <a:lnTo>
                    <a:pt x="71871" y="229449"/>
                  </a:lnTo>
                  <a:cubicBezTo>
                    <a:pt x="39380" y="215706"/>
                    <a:pt x="14159" y="188141"/>
                    <a:pt x="3579" y="154126"/>
                  </a:cubicBezTo>
                  <a:close/>
                  <a:moveTo>
                    <a:pt x="131078" y="0"/>
                  </a:moveTo>
                  <a:lnTo>
                    <a:pt x="165835" y="7017"/>
                  </a:lnTo>
                  <a:cubicBezTo>
                    <a:pt x="198326" y="20760"/>
                    <a:pt x="223548" y="48325"/>
                    <a:pt x="234128" y="82340"/>
                  </a:cubicBezTo>
                  <a:lnTo>
                    <a:pt x="237706" y="106008"/>
                  </a:lnTo>
                  <a:lnTo>
                    <a:pt x="185362" y="106008"/>
                  </a:lnTo>
                  <a:lnTo>
                    <a:pt x="177100" y="78960"/>
                  </a:lnTo>
                  <a:cubicBezTo>
                    <a:pt x="169526" y="67749"/>
                    <a:pt x="158800" y="58842"/>
                    <a:pt x="146195" y="53510"/>
                  </a:cubicBezTo>
                  <a:lnTo>
                    <a:pt x="131078" y="50458"/>
                  </a:lnTo>
                  <a:close/>
                  <a:moveTo>
                    <a:pt x="106628" y="0"/>
                  </a:moveTo>
                  <a:lnTo>
                    <a:pt x="106628" y="50458"/>
                  </a:lnTo>
                  <a:lnTo>
                    <a:pt x="91511" y="53510"/>
                  </a:lnTo>
                  <a:cubicBezTo>
                    <a:pt x="78906" y="58842"/>
                    <a:pt x="68180" y="67749"/>
                    <a:pt x="60606" y="78960"/>
                  </a:cubicBezTo>
                  <a:lnTo>
                    <a:pt x="52344" y="106008"/>
                  </a:lnTo>
                  <a:lnTo>
                    <a:pt x="0" y="106008"/>
                  </a:lnTo>
                  <a:lnTo>
                    <a:pt x="3579" y="82340"/>
                  </a:lnTo>
                  <a:cubicBezTo>
                    <a:pt x="14159" y="48325"/>
                    <a:pt x="39380" y="20760"/>
                    <a:pt x="71871" y="70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6" name="Oval 45">
              <a:extLst>
                <a:ext uri="{FF2B5EF4-FFF2-40B4-BE49-F238E27FC236}">
                  <a16:creationId xmlns="" xmlns:a16="http://schemas.microsoft.com/office/drawing/2014/main" id="{CC56068D-EB7D-490A-87C5-924066AB69B5}"/>
                </a:ext>
              </a:extLst>
            </p:cNvPr>
            <p:cNvSpPr/>
            <p:nvPr/>
          </p:nvSpPr>
          <p:spPr>
            <a:xfrm>
              <a:off x="385558" y="675280"/>
              <a:ext cx="79122" cy="79122"/>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7" name="Group 46">
            <a:extLst>
              <a:ext uri="{FF2B5EF4-FFF2-40B4-BE49-F238E27FC236}">
                <a16:creationId xmlns="" xmlns:a16="http://schemas.microsoft.com/office/drawing/2014/main" id="{23646BA1-CE2A-4CBB-97E9-9222C9AD8E3F}"/>
              </a:ext>
            </a:extLst>
          </p:cNvPr>
          <p:cNvGrpSpPr/>
          <p:nvPr userDrawn="1"/>
        </p:nvGrpSpPr>
        <p:grpSpPr>
          <a:xfrm rot="9743765" flipH="1">
            <a:off x="849043" y="392925"/>
            <a:ext cx="459928" cy="1377757"/>
            <a:chOff x="391499" y="630207"/>
            <a:chExt cx="531845" cy="1593193"/>
          </a:xfrm>
        </p:grpSpPr>
        <p:sp>
          <p:nvSpPr>
            <p:cNvPr id="48" name="Rectangle: Rounded Corners 47">
              <a:extLst>
                <a:ext uri="{FF2B5EF4-FFF2-40B4-BE49-F238E27FC236}">
                  <a16:creationId xmlns="" xmlns:a16="http://schemas.microsoft.com/office/drawing/2014/main" id="{DE287937-2334-4531-AC46-A7DC53F51BD5}"/>
                </a:ext>
              </a:extLst>
            </p:cNvPr>
            <p:cNvSpPr/>
            <p:nvPr/>
          </p:nvSpPr>
          <p:spPr>
            <a:xfrm rot="20495611">
              <a:off x="400452" y="630207"/>
              <a:ext cx="522892" cy="1539138"/>
            </a:xfrm>
            <a:prstGeom prst="roundRect">
              <a:avLst>
                <a:gd name="adj" fmla="val 0"/>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Rounded Corners 48">
              <a:extLst>
                <a:ext uri="{FF2B5EF4-FFF2-40B4-BE49-F238E27FC236}">
                  <a16:creationId xmlns="" xmlns:a16="http://schemas.microsoft.com/office/drawing/2014/main" id="{A1EE65D8-6FBD-4080-AA95-429B44E248D1}"/>
                </a:ext>
              </a:extLst>
            </p:cNvPr>
            <p:cNvSpPr/>
            <p:nvPr/>
          </p:nvSpPr>
          <p:spPr>
            <a:xfrm rot="20495611">
              <a:off x="391499" y="684262"/>
              <a:ext cx="191607" cy="1539138"/>
            </a:xfrm>
            <a:prstGeom prst="roundRect">
              <a:avLst>
                <a:gd name="adj" fmla="val 0"/>
              </a:avLst>
            </a:pr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Oval 49">
            <a:extLst>
              <a:ext uri="{FF2B5EF4-FFF2-40B4-BE49-F238E27FC236}">
                <a16:creationId xmlns="" xmlns:a16="http://schemas.microsoft.com/office/drawing/2014/main" id="{6227990C-BB00-45E1-9810-8A586B2334D7}"/>
              </a:ext>
            </a:extLst>
          </p:cNvPr>
          <p:cNvSpPr/>
          <p:nvPr userDrawn="1"/>
        </p:nvSpPr>
        <p:spPr>
          <a:xfrm rot="10800000" flipH="1">
            <a:off x="747743" y="1420860"/>
            <a:ext cx="618628" cy="618628"/>
          </a:xfrm>
          <a:prstGeom prst="ellipse">
            <a:avLst/>
          </a:prstGeom>
          <a:solidFill>
            <a:schemeClr val="accent2"/>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Shape 50">
            <a:extLst>
              <a:ext uri="{FF2B5EF4-FFF2-40B4-BE49-F238E27FC236}">
                <a16:creationId xmlns="" xmlns:a16="http://schemas.microsoft.com/office/drawing/2014/main" id="{7FC309BA-165E-4651-AC85-AA6CD5F0458E}"/>
              </a:ext>
            </a:extLst>
          </p:cNvPr>
          <p:cNvSpPr/>
          <p:nvPr userDrawn="1"/>
        </p:nvSpPr>
        <p:spPr>
          <a:xfrm rot="10800000" flipH="1">
            <a:off x="814461" y="1487577"/>
            <a:ext cx="485192" cy="485192"/>
          </a:xfrm>
          <a:custGeom>
            <a:avLst/>
            <a:gdLst>
              <a:gd name="connsiteX0" fmla="*/ 977265 w 1950394"/>
              <a:gd name="connsiteY0" fmla="*/ 1954006 h 1950394"/>
              <a:gd name="connsiteX1" fmla="*/ 4 w 1950394"/>
              <a:gd name="connsiteY1" fmla="*/ 977261 h 1950394"/>
              <a:gd name="connsiteX2" fmla="*/ 976749 w 1950394"/>
              <a:gd name="connsiteY2" fmla="*/ 0 h 1950394"/>
              <a:gd name="connsiteX3" fmla="*/ 1953494 w 1950394"/>
              <a:gd name="connsiteY3" fmla="*/ 976229 h 1950394"/>
              <a:gd name="connsiteX4" fmla="*/ 977265 w 1950394"/>
              <a:gd name="connsiteY4" fmla="*/ 1954006 h 1950394"/>
              <a:gd name="connsiteX5" fmla="*/ 1198104 w 1950394"/>
              <a:gd name="connsiteY5" fmla="*/ 1613977 h 1950394"/>
              <a:gd name="connsiteX6" fmla="*/ 1221839 w 1950394"/>
              <a:gd name="connsiteY6" fmla="*/ 1574763 h 1950394"/>
              <a:gd name="connsiteX7" fmla="*/ 1240930 w 1950394"/>
              <a:gd name="connsiteY7" fmla="*/ 1566507 h 1950394"/>
              <a:gd name="connsiteX8" fmla="*/ 1257957 w 1950394"/>
              <a:gd name="connsiteY8" fmla="*/ 1569603 h 1950394"/>
              <a:gd name="connsiteX9" fmla="*/ 1298203 w 1950394"/>
              <a:gd name="connsiteY9" fmla="*/ 1624297 h 1950394"/>
              <a:gd name="connsiteX10" fmla="*/ 1311619 w 1950394"/>
              <a:gd name="connsiteY10" fmla="*/ 1629456 h 1950394"/>
              <a:gd name="connsiteX11" fmla="*/ 1375084 w 1950394"/>
              <a:gd name="connsiteY11" fmla="*/ 1592822 h 1950394"/>
              <a:gd name="connsiteX12" fmla="*/ 1377148 w 1950394"/>
              <a:gd name="connsiteY12" fmla="*/ 1578891 h 1950394"/>
              <a:gd name="connsiteX13" fmla="*/ 1349285 w 1950394"/>
              <a:gd name="connsiteY13" fmla="*/ 1515426 h 1950394"/>
              <a:gd name="connsiteX14" fmla="*/ 1353413 w 1950394"/>
              <a:gd name="connsiteY14" fmla="*/ 1502010 h 1950394"/>
              <a:gd name="connsiteX15" fmla="*/ 1385919 w 1950394"/>
              <a:gd name="connsiteY15" fmla="*/ 1476727 h 1950394"/>
              <a:gd name="connsiteX16" fmla="*/ 1400883 w 1950394"/>
              <a:gd name="connsiteY16" fmla="*/ 1476727 h 1950394"/>
              <a:gd name="connsiteX17" fmla="*/ 1452996 w 1950394"/>
              <a:gd name="connsiteY17" fmla="*/ 1518005 h 1950394"/>
              <a:gd name="connsiteX18" fmla="*/ 1470024 w 1950394"/>
              <a:gd name="connsiteY18" fmla="*/ 1519553 h 1950394"/>
              <a:gd name="connsiteX19" fmla="*/ 1519041 w 1950394"/>
              <a:gd name="connsiteY19" fmla="*/ 1470535 h 1950394"/>
              <a:gd name="connsiteX20" fmla="*/ 1518010 w 1950394"/>
              <a:gd name="connsiteY20" fmla="*/ 1453508 h 1950394"/>
              <a:gd name="connsiteX21" fmla="*/ 1475699 w 1950394"/>
              <a:gd name="connsiteY21" fmla="*/ 1400363 h 1950394"/>
              <a:gd name="connsiteX22" fmla="*/ 1476215 w 1950394"/>
              <a:gd name="connsiteY22" fmla="*/ 1386431 h 1950394"/>
              <a:gd name="connsiteX23" fmla="*/ 1501498 w 1950394"/>
              <a:gd name="connsiteY23" fmla="*/ 1353925 h 1950394"/>
              <a:gd name="connsiteX24" fmla="*/ 1515946 w 1950394"/>
              <a:gd name="connsiteY24" fmla="*/ 1349797 h 1950394"/>
              <a:gd name="connsiteX25" fmla="*/ 1579411 w 1950394"/>
              <a:gd name="connsiteY25" fmla="*/ 1377660 h 1950394"/>
              <a:gd name="connsiteX26" fmla="*/ 1592310 w 1950394"/>
              <a:gd name="connsiteY26" fmla="*/ 1375596 h 1950394"/>
              <a:gd name="connsiteX27" fmla="*/ 1628945 w 1950394"/>
              <a:gd name="connsiteY27" fmla="*/ 1312130 h 1950394"/>
              <a:gd name="connsiteX28" fmla="*/ 1623785 w 1950394"/>
              <a:gd name="connsiteY28" fmla="*/ 1298199 h 1950394"/>
              <a:gd name="connsiteX29" fmla="*/ 1577863 w 1950394"/>
              <a:gd name="connsiteY29" fmla="*/ 1265692 h 1950394"/>
              <a:gd name="connsiteX30" fmla="*/ 1571155 w 1950394"/>
              <a:gd name="connsiteY30" fmla="*/ 1230090 h 1950394"/>
              <a:gd name="connsiteX31" fmla="*/ 1579927 w 1950394"/>
              <a:gd name="connsiteY31" fmla="*/ 1208419 h 1950394"/>
              <a:gd name="connsiteX32" fmla="*/ 1596438 w 1950394"/>
              <a:gd name="connsiteY32" fmla="*/ 1197583 h 1950394"/>
              <a:gd name="connsiteX33" fmla="*/ 1660935 w 1950394"/>
              <a:gd name="connsiteY33" fmla="*/ 1207387 h 1950394"/>
              <a:gd name="connsiteX34" fmla="*/ 1675383 w 1950394"/>
              <a:gd name="connsiteY34" fmla="*/ 1201195 h 1950394"/>
              <a:gd name="connsiteX35" fmla="*/ 1693442 w 1950394"/>
              <a:gd name="connsiteY35" fmla="*/ 1132570 h 1950394"/>
              <a:gd name="connsiteX36" fmla="*/ 1684154 w 1950394"/>
              <a:gd name="connsiteY36" fmla="*/ 1119155 h 1950394"/>
              <a:gd name="connsiteX37" fmla="*/ 1621205 w 1950394"/>
              <a:gd name="connsiteY37" fmla="*/ 1093872 h 1950394"/>
              <a:gd name="connsiteX38" fmla="*/ 1614497 w 1950394"/>
              <a:gd name="connsiteY38" fmla="*/ 1083037 h 1950394"/>
              <a:gd name="connsiteX39" fmla="*/ 1620173 w 1950394"/>
              <a:gd name="connsiteY39" fmla="*/ 1042274 h 1950394"/>
              <a:gd name="connsiteX40" fmla="*/ 1632557 w 1950394"/>
              <a:gd name="connsiteY40" fmla="*/ 1029891 h 1950394"/>
              <a:gd name="connsiteX41" fmla="*/ 1696022 w 1950394"/>
              <a:gd name="connsiteY41" fmla="*/ 1022667 h 1950394"/>
              <a:gd name="connsiteX42" fmla="*/ 1709437 w 1950394"/>
              <a:gd name="connsiteY42" fmla="*/ 1010800 h 1950394"/>
              <a:gd name="connsiteX43" fmla="*/ 1709437 w 1950394"/>
              <a:gd name="connsiteY43" fmla="*/ 943723 h 1950394"/>
              <a:gd name="connsiteX44" fmla="*/ 1694990 w 1950394"/>
              <a:gd name="connsiteY44" fmla="*/ 931339 h 1950394"/>
              <a:gd name="connsiteX45" fmla="*/ 1650616 w 1950394"/>
              <a:gd name="connsiteY45" fmla="*/ 928243 h 1950394"/>
              <a:gd name="connsiteX46" fmla="*/ 1618109 w 1950394"/>
              <a:gd name="connsiteY46" fmla="*/ 892125 h 1950394"/>
              <a:gd name="connsiteX47" fmla="*/ 1615013 w 1950394"/>
              <a:gd name="connsiteY47" fmla="*/ 874582 h 1950394"/>
              <a:gd name="connsiteX48" fmla="*/ 1622753 w 1950394"/>
              <a:gd name="connsiteY48" fmla="*/ 859102 h 1950394"/>
              <a:gd name="connsiteX49" fmla="*/ 1684670 w 1950394"/>
              <a:gd name="connsiteY49" fmla="*/ 834851 h 1950394"/>
              <a:gd name="connsiteX50" fmla="*/ 1693442 w 1950394"/>
              <a:gd name="connsiteY50" fmla="*/ 821952 h 1950394"/>
              <a:gd name="connsiteX51" fmla="*/ 1674867 w 1950394"/>
              <a:gd name="connsiteY51" fmla="*/ 753327 h 1950394"/>
              <a:gd name="connsiteX52" fmla="*/ 1659903 w 1950394"/>
              <a:gd name="connsiteY52" fmla="*/ 746619 h 1950394"/>
              <a:gd name="connsiteX53" fmla="*/ 1594374 w 1950394"/>
              <a:gd name="connsiteY53" fmla="*/ 756423 h 1950394"/>
              <a:gd name="connsiteX54" fmla="*/ 1580443 w 1950394"/>
              <a:gd name="connsiteY54" fmla="*/ 747651 h 1950394"/>
              <a:gd name="connsiteX55" fmla="*/ 1565995 w 1950394"/>
              <a:gd name="connsiteY55" fmla="*/ 713081 h 1950394"/>
              <a:gd name="connsiteX56" fmla="*/ 1570123 w 1950394"/>
              <a:gd name="connsiteY56" fmla="*/ 696054 h 1950394"/>
              <a:gd name="connsiteX57" fmla="*/ 1623269 w 1950394"/>
              <a:gd name="connsiteY57" fmla="*/ 656323 h 1950394"/>
              <a:gd name="connsiteX58" fmla="*/ 1628429 w 1950394"/>
              <a:gd name="connsiteY58" fmla="*/ 641876 h 1950394"/>
              <a:gd name="connsiteX59" fmla="*/ 1592310 w 1950394"/>
              <a:gd name="connsiteY59" fmla="*/ 579443 h 1950394"/>
              <a:gd name="connsiteX60" fmla="*/ 1578379 w 1950394"/>
              <a:gd name="connsiteY60" fmla="*/ 576863 h 1950394"/>
              <a:gd name="connsiteX61" fmla="*/ 1532457 w 1950394"/>
              <a:gd name="connsiteY61" fmla="*/ 599050 h 1950394"/>
              <a:gd name="connsiteX62" fmla="*/ 1490147 w 1950394"/>
              <a:gd name="connsiteY62" fmla="*/ 585118 h 1950394"/>
              <a:gd name="connsiteX63" fmla="*/ 1477247 w 1950394"/>
              <a:gd name="connsiteY63" fmla="*/ 569123 h 1950394"/>
              <a:gd name="connsiteX64" fmla="*/ 1476731 w 1950394"/>
              <a:gd name="connsiteY64" fmla="*/ 552096 h 1950394"/>
              <a:gd name="connsiteX65" fmla="*/ 1518525 w 1950394"/>
              <a:gd name="connsiteY65" fmla="*/ 499982 h 1950394"/>
              <a:gd name="connsiteX66" fmla="*/ 1519557 w 1950394"/>
              <a:gd name="connsiteY66" fmla="*/ 483987 h 1950394"/>
              <a:gd name="connsiteX67" fmla="*/ 1470540 w 1950394"/>
              <a:gd name="connsiteY67" fmla="*/ 434453 h 1950394"/>
              <a:gd name="connsiteX68" fmla="*/ 1452480 w 1950394"/>
              <a:gd name="connsiteY68" fmla="*/ 436001 h 1950394"/>
              <a:gd name="connsiteX69" fmla="*/ 1418942 w 1950394"/>
              <a:gd name="connsiteY69" fmla="*/ 465412 h 1950394"/>
              <a:gd name="connsiteX70" fmla="*/ 1369408 w 1950394"/>
              <a:gd name="connsiteY70" fmla="*/ 463348 h 1950394"/>
              <a:gd name="connsiteX71" fmla="*/ 1354961 w 1950394"/>
              <a:gd name="connsiteY71" fmla="*/ 452512 h 1950394"/>
              <a:gd name="connsiteX72" fmla="*/ 1349801 w 1950394"/>
              <a:gd name="connsiteY72" fmla="*/ 436001 h 1950394"/>
              <a:gd name="connsiteX73" fmla="*/ 1377148 w 1950394"/>
              <a:gd name="connsiteY73" fmla="*/ 374084 h 1950394"/>
              <a:gd name="connsiteX74" fmla="*/ 1374052 w 1950394"/>
              <a:gd name="connsiteY74" fmla="*/ 360152 h 1950394"/>
              <a:gd name="connsiteX75" fmla="*/ 1312651 w 1950394"/>
              <a:gd name="connsiteY75" fmla="*/ 324550 h 1950394"/>
              <a:gd name="connsiteX76" fmla="*/ 1296655 w 1950394"/>
              <a:gd name="connsiteY76" fmla="*/ 329193 h 1950394"/>
              <a:gd name="connsiteX77" fmla="*/ 1256925 w 1950394"/>
              <a:gd name="connsiteY77" fmla="*/ 382855 h 1950394"/>
              <a:gd name="connsiteX78" fmla="*/ 1238866 w 1950394"/>
              <a:gd name="connsiteY78" fmla="*/ 386467 h 1950394"/>
              <a:gd name="connsiteX79" fmla="*/ 1206875 w 1950394"/>
              <a:gd name="connsiteY79" fmla="*/ 373052 h 1950394"/>
              <a:gd name="connsiteX80" fmla="*/ 1196556 w 1950394"/>
              <a:gd name="connsiteY80" fmla="*/ 357572 h 1950394"/>
              <a:gd name="connsiteX81" fmla="*/ 1206359 w 1950394"/>
              <a:gd name="connsiteY81" fmla="*/ 293075 h 1950394"/>
              <a:gd name="connsiteX82" fmla="*/ 1199652 w 1950394"/>
              <a:gd name="connsiteY82" fmla="*/ 278112 h 1950394"/>
              <a:gd name="connsiteX83" fmla="*/ 1131027 w 1950394"/>
              <a:gd name="connsiteY83" fmla="*/ 259537 h 1950394"/>
              <a:gd name="connsiteX84" fmla="*/ 1118127 w 1950394"/>
              <a:gd name="connsiteY84" fmla="*/ 268308 h 1950394"/>
              <a:gd name="connsiteX85" fmla="*/ 1093360 w 1950394"/>
              <a:gd name="connsiteY85" fmla="*/ 331258 h 1950394"/>
              <a:gd name="connsiteX86" fmla="*/ 1079945 w 1950394"/>
              <a:gd name="connsiteY86" fmla="*/ 338481 h 1950394"/>
              <a:gd name="connsiteX87" fmla="*/ 1042794 w 1950394"/>
              <a:gd name="connsiteY87" fmla="*/ 333837 h 1950394"/>
              <a:gd name="connsiteX88" fmla="*/ 1028347 w 1950394"/>
              <a:gd name="connsiteY88" fmla="*/ 320422 h 1950394"/>
              <a:gd name="connsiteX89" fmla="*/ 1021123 w 1950394"/>
              <a:gd name="connsiteY89" fmla="*/ 257989 h 1950394"/>
              <a:gd name="connsiteX90" fmla="*/ 1008740 w 1950394"/>
              <a:gd name="connsiteY90" fmla="*/ 243541 h 1950394"/>
              <a:gd name="connsiteX91" fmla="*/ 941663 w 1950394"/>
              <a:gd name="connsiteY91" fmla="*/ 243541 h 1950394"/>
              <a:gd name="connsiteX92" fmla="*/ 929795 w 1950394"/>
              <a:gd name="connsiteY92" fmla="*/ 256957 h 1950394"/>
              <a:gd name="connsiteX93" fmla="*/ 922572 w 1950394"/>
              <a:gd name="connsiteY93" fmla="*/ 320422 h 1950394"/>
              <a:gd name="connsiteX94" fmla="*/ 909156 w 1950394"/>
              <a:gd name="connsiteY94" fmla="*/ 333321 h 1950394"/>
              <a:gd name="connsiteX95" fmla="*/ 872006 w 1950394"/>
              <a:gd name="connsiteY95" fmla="*/ 337965 h 1950394"/>
              <a:gd name="connsiteX96" fmla="*/ 857559 w 1950394"/>
              <a:gd name="connsiteY96" fmla="*/ 330226 h 1950394"/>
              <a:gd name="connsiteX97" fmla="*/ 833308 w 1950394"/>
              <a:gd name="connsiteY97" fmla="*/ 268308 h 1950394"/>
              <a:gd name="connsiteX98" fmla="*/ 819892 w 1950394"/>
              <a:gd name="connsiteY98" fmla="*/ 259021 h 1950394"/>
              <a:gd name="connsiteX99" fmla="*/ 753847 w 1950394"/>
              <a:gd name="connsiteY99" fmla="*/ 276564 h 1950394"/>
              <a:gd name="connsiteX100" fmla="*/ 745591 w 1950394"/>
              <a:gd name="connsiteY100" fmla="*/ 293075 h 1950394"/>
              <a:gd name="connsiteX101" fmla="*/ 754879 w 1950394"/>
              <a:gd name="connsiteY101" fmla="*/ 339513 h 1950394"/>
              <a:gd name="connsiteX102" fmla="*/ 728564 w 1950394"/>
              <a:gd name="connsiteY102" fmla="*/ 378728 h 1950394"/>
              <a:gd name="connsiteX103" fmla="*/ 712053 w 1950394"/>
              <a:gd name="connsiteY103" fmla="*/ 385951 h 1950394"/>
              <a:gd name="connsiteX104" fmla="*/ 695026 w 1950394"/>
              <a:gd name="connsiteY104" fmla="*/ 382855 h 1950394"/>
              <a:gd name="connsiteX105" fmla="*/ 654779 w 1950394"/>
              <a:gd name="connsiteY105" fmla="*/ 328161 h 1950394"/>
              <a:gd name="connsiteX106" fmla="*/ 641364 w 1950394"/>
              <a:gd name="connsiteY106" fmla="*/ 323002 h 1950394"/>
              <a:gd name="connsiteX107" fmla="*/ 577899 w 1950394"/>
              <a:gd name="connsiteY107" fmla="*/ 359636 h 1950394"/>
              <a:gd name="connsiteX108" fmla="*/ 574803 w 1950394"/>
              <a:gd name="connsiteY108" fmla="*/ 372536 h 1950394"/>
              <a:gd name="connsiteX109" fmla="*/ 602666 w 1950394"/>
              <a:gd name="connsiteY109" fmla="*/ 435485 h 1950394"/>
              <a:gd name="connsiteX110" fmla="*/ 598022 w 1950394"/>
              <a:gd name="connsiteY110" fmla="*/ 450964 h 1950394"/>
              <a:gd name="connsiteX111" fmla="*/ 567579 w 1950394"/>
              <a:gd name="connsiteY111" fmla="*/ 474699 h 1950394"/>
              <a:gd name="connsiteX112" fmla="*/ 550552 w 1950394"/>
              <a:gd name="connsiteY112" fmla="*/ 474699 h 1950394"/>
              <a:gd name="connsiteX113" fmla="*/ 498438 w 1950394"/>
              <a:gd name="connsiteY113" fmla="*/ 432905 h 1950394"/>
              <a:gd name="connsiteX114" fmla="*/ 483475 w 1950394"/>
              <a:gd name="connsiteY114" fmla="*/ 431357 h 1950394"/>
              <a:gd name="connsiteX115" fmla="*/ 432393 w 1950394"/>
              <a:gd name="connsiteY115" fmla="*/ 482439 h 1950394"/>
              <a:gd name="connsiteX116" fmla="*/ 433425 w 1950394"/>
              <a:gd name="connsiteY116" fmla="*/ 497402 h 1950394"/>
              <a:gd name="connsiteX117" fmla="*/ 475735 w 1950394"/>
              <a:gd name="connsiteY117" fmla="*/ 550032 h 1950394"/>
              <a:gd name="connsiteX118" fmla="*/ 475219 w 1950394"/>
              <a:gd name="connsiteY118" fmla="*/ 566027 h 1950394"/>
              <a:gd name="connsiteX119" fmla="*/ 450968 w 1950394"/>
              <a:gd name="connsiteY119" fmla="*/ 597502 h 1950394"/>
              <a:gd name="connsiteX120" fmla="*/ 437553 w 1950394"/>
              <a:gd name="connsiteY120" fmla="*/ 601629 h 1950394"/>
              <a:gd name="connsiteX121" fmla="*/ 373056 w 1950394"/>
              <a:gd name="connsiteY121" fmla="*/ 573251 h 1950394"/>
              <a:gd name="connsiteX122" fmla="*/ 360156 w 1950394"/>
              <a:gd name="connsiteY122" fmla="*/ 575315 h 1950394"/>
              <a:gd name="connsiteX123" fmla="*/ 323522 w 1950394"/>
              <a:gd name="connsiteY123" fmla="*/ 638780 h 1950394"/>
              <a:gd name="connsiteX124" fmla="*/ 328166 w 1950394"/>
              <a:gd name="connsiteY124" fmla="*/ 652711 h 1950394"/>
              <a:gd name="connsiteX125" fmla="*/ 374088 w 1950394"/>
              <a:gd name="connsiteY125" fmla="*/ 685218 h 1950394"/>
              <a:gd name="connsiteX126" fmla="*/ 380795 w 1950394"/>
              <a:gd name="connsiteY126" fmla="*/ 720820 h 1950394"/>
              <a:gd name="connsiteX127" fmla="*/ 372024 w 1950394"/>
              <a:gd name="connsiteY127" fmla="*/ 742492 h 1950394"/>
              <a:gd name="connsiteX128" fmla="*/ 355513 w 1950394"/>
              <a:gd name="connsiteY128" fmla="*/ 753327 h 1950394"/>
              <a:gd name="connsiteX129" fmla="*/ 291015 w 1950394"/>
              <a:gd name="connsiteY129" fmla="*/ 743523 h 1950394"/>
              <a:gd name="connsiteX130" fmla="*/ 276568 w 1950394"/>
              <a:gd name="connsiteY130" fmla="*/ 751263 h 1950394"/>
              <a:gd name="connsiteX131" fmla="*/ 258509 w 1950394"/>
              <a:gd name="connsiteY131" fmla="*/ 818340 h 1950394"/>
              <a:gd name="connsiteX132" fmla="*/ 267796 w 1950394"/>
              <a:gd name="connsiteY132" fmla="*/ 831756 h 1950394"/>
              <a:gd name="connsiteX133" fmla="*/ 330746 w 1950394"/>
              <a:gd name="connsiteY133" fmla="*/ 857038 h 1950394"/>
              <a:gd name="connsiteX134" fmla="*/ 337453 w 1950394"/>
              <a:gd name="connsiteY134" fmla="*/ 869422 h 1950394"/>
              <a:gd name="connsiteX135" fmla="*/ 332810 w 1950394"/>
              <a:gd name="connsiteY135" fmla="*/ 906572 h 1950394"/>
              <a:gd name="connsiteX136" fmla="*/ 318878 w 1950394"/>
              <a:gd name="connsiteY136" fmla="*/ 922052 h 1950394"/>
              <a:gd name="connsiteX137" fmla="*/ 256445 w 1950394"/>
              <a:gd name="connsiteY137" fmla="*/ 929275 h 1950394"/>
              <a:gd name="connsiteX138" fmla="*/ 242514 w 1950394"/>
              <a:gd name="connsiteY138" fmla="*/ 942175 h 1950394"/>
              <a:gd name="connsiteX139" fmla="*/ 242514 w 1950394"/>
              <a:gd name="connsiteY139" fmla="*/ 1006672 h 1950394"/>
              <a:gd name="connsiteX140" fmla="*/ 257993 w 1950394"/>
              <a:gd name="connsiteY140" fmla="*/ 1020603 h 1950394"/>
              <a:gd name="connsiteX141" fmla="*/ 321458 w 1950394"/>
              <a:gd name="connsiteY141" fmla="*/ 1028343 h 1950394"/>
              <a:gd name="connsiteX142" fmla="*/ 331778 w 1950394"/>
              <a:gd name="connsiteY142" fmla="*/ 1039694 h 1950394"/>
              <a:gd name="connsiteX143" fmla="*/ 336937 w 1950394"/>
              <a:gd name="connsiteY143" fmla="*/ 1077877 h 1950394"/>
              <a:gd name="connsiteX144" fmla="*/ 329198 w 1950394"/>
              <a:gd name="connsiteY144" fmla="*/ 1093356 h 1950394"/>
              <a:gd name="connsiteX145" fmla="*/ 265733 w 1950394"/>
              <a:gd name="connsiteY145" fmla="*/ 1117607 h 1950394"/>
              <a:gd name="connsiteX146" fmla="*/ 257993 w 1950394"/>
              <a:gd name="connsiteY146" fmla="*/ 1129990 h 1950394"/>
              <a:gd name="connsiteX147" fmla="*/ 276568 w 1950394"/>
              <a:gd name="connsiteY147" fmla="*/ 1198615 h 1950394"/>
              <a:gd name="connsiteX148" fmla="*/ 291531 w 1950394"/>
              <a:gd name="connsiteY148" fmla="*/ 1205839 h 1950394"/>
              <a:gd name="connsiteX149" fmla="*/ 345709 w 1950394"/>
              <a:gd name="connsiteY149" fmla="*/ 1196035 h 1950394"/>
              <a:gd name="connsiteX150" fmla="*/ 375636 w 1950394"/>
              <a:gd name="connsiteY150" fmla="*/ 1216675 h 1950394"/>
              <a:gd name="connsiteX151" fmla="*/ 384407 w 1950394"/>
              <a:gd name="connsiteY151" fmla="*/ 1236798 h 1950394"/>
              <a:gd name="connsiteX152" fmla="*/ 379764 w 1950394"/>
              <a:gd name="connsiteY152" fmla="*/ 1257953 h 1950394"/>
              <a:gd name="connsiteX153" fmla="*/ 327134 w 1950394"/>
              <a:gd name="connsiteY153" fmla="*/ 1296651 h 1950394"/>
              <a:gd name="connsiteX154" fmla="*/ 322490 w 1950394"/>
              <a:gd name="connsiteY154" fmla="*/ 1310583 h 1950394"/>
              <a:gd name="connsiteX155" fmla="*/ 359124 w 1950394"/>
              <a:gd name="connsiteY155" fmla="*/ 1374048 h 1950394"/>
              <a:gd name="connsiteX156" fmla="*/ 370992 w 1950394"/>
              <a:gd name="connsiteY156" fmla="*/ 1376628 h 1950394"/>
              <a:gd name="connsiteX157" fmla="*/ 433941 w 1950394"/>
              <a:gd name="connsiteY157" fmla="*/ 1348765 h 1950394"/>
              <a:gd name="connsiteX158" fmla="*/ 450452 w 1950394"/>
              <a:gd name="connsiteY158" fmla="*/ 1353925 h 1950394"/>
              <a:gd name="connsiteX159" fmla="*/ 474187 w 1950394"/>
              <a:gd name="connsiteY159" fmla="*/ 1384367 h 1950394"/>
              <a:gd name="connsiteX160" fmla="*/ 475219 w 1950394"/>
              <a:gd name="connsiteY160" fmla="*/ 1399331 h 1950394"/>
              <a:gd name="connsiteX161" fmla="*/ 432909 w 1950394"/>
              <a:gd name="connsiteY161" fmla="*/ 1452476 h 1950394"/>
              <a:gd name="connsiteX162" fmla="*/ 431877 w 1950394"/>
              <a:gd name="connsiteY162" fmla="*/ 1468471 h 1950394"/>
              <a:gd name="connsiteX163" fmla="*/ 481927 w 1950394"/>
              <a:gd name="connsiteY163" fmla="*/ 1518521 h 1950394"/>
              <a:gd name="connsiteX164" fmla="*/ 497922 w 1950394"/>
              <a:gd name="connsiteY164" fmla="*/ 1517489 h 1950394"/>
              <a:gd name="connsiteX165" fmla="*/ 550036 w 1950394"/>
              <a:gd name="connsiteY165" fmla="*/ 1475695 h 1950394"/>
              <a:gd name="connsiteX166" fmla="*/ 567063 w 1950394"/>
              <a:gd name="connsiteY166" fmla="*/ 1476211 h 1950394"/>
              <a:gd name="connsiteX167" fmla="*/ 596474 w 1950394"/>
              <a:gd name="connsiteY167" fmla="*/ 1498914 h 1950394"/>
              <a:gd name="connsiteX168" fmla="*/ 601634 w 1950394"/>
              <a:gd name="connsiteY168" fmla="*/ 1515426 h 1950394"/>
              <a:gd name="connsiteX169" fmla="*/ 574287 w 1950394"/>
              <a:gd name="connsiteY169" fmla="*/ 1577343 h 1950394"/>
              <a:gd name="connsiteX170" fmla="*/ 576867 w 1950394"/>
              <a:gd name="connsiteY170" fmla="*/ 1591274 h 1950394"/>
              <a:gd name="connsiteX171" fmla="*/ 639300 w 1950394"/>
              <a:gd name="connsiteY171" fmla="*/ 1627393 h 1950394"/>
              <a:gd name="connsiteX172" fmla="*/ 653747 w 1950394"/>
              <a:gd name="connsiteY172" fmla="*/ 1622233 h 1950394"/>
              <a:gd name="connsiteX173" fmla="*/ 693478 w 1950394"/>
              <a:gd name="connsiteY173" fmla="*/ 1568571 h 1950394"/>
              <a:gd name="connsiteX174" fmla="*/ 711537 w 1950394"/>
              <a:gd name="connsiteY174" fmla="*/ 1564959 h 1950394"/>
              <a:gd name="connsiteX175" fmla="*/ 743528 w 1950394"/>
              <a:gd name="connsiteY175" fmla="*/ 1578375 h 1950394"/>
              <a:gd name="connsiteX176" fmla="*/ 753847 w 1950394"/>
              <a:gd name="connsiteY176" fmla="*/ 1593854 h 1950394"/>
              <a:gd name="connsiteX177" fmla="*/ 744044 w 1950394"/>
              <a:gd name="connsiteY177" fmla="*/ 1658351 h 1950394"/>
              <a:gd name="connsiteX178" fmla="*/ 752299 w 1950394"/>
              <a:gd name="connsiteY178" fmla="*/ 1673831 h 1950394"/>
              <a:gd name="connsiteX179" fmla="*/ 818344 w 1950394"/>
              <a:gd name="connsiteY179" fmla="*/ 1691374 h 1950394"/>
              <a:gd name="connsiteX180" fmla="*/ 832276 w 1950394"/>
              <a:gd name="connsiteY180" fmla="*/ 1682602 h 1950394"/>
              <a:gd name="connsiteX181" fmla="*/ 857043 w 1950394"/>
              <a:gd name="connsiteY181" fmla="*/ 1619653 h 1950394"/>
              <a:gd name="connsiteX182" fmla="*/ 868910 w 1950394"/>
              <a:gd name="connsiteY182" fmla="*/ 1612429 h 1950394"/>
              <a:gd name="connsiteX183" fmla="*/ 908640 w 1950394"/>
              <a:gd name="connsiteY183" fmla="*/ 1617589 h 1950394"/>
              <a:gd name="connsiteX184" fmla="*/ 922056 w 1950394"/>
              <a:gd name="connsiteY184" fmla="*/ 1630488 h 1950394"/>
              <a:gd name="connsiteX185" fmla="*/ 929279 w 1950394"/>
              <a:gd name="connsiteY185" fmla="*/ 1692922 h 1950394"/>
              <a:gd name="connsiteX186" fmla="*/ 942695 w 1950394"/>
              <a:gd name="connsiteY186" fmla="*/ 1707369 h 1950394"/>
              <a:gd name="connsiteX187" fmla="*/ 1007192 w 1950394"/>
              <a:gd name="connsiteY187" fmla="*/ 1707369 h 1950394"/>
              <a:gd name="connsiteX188" fmla="*/ 1020607 w 1950394"/>
              <a:gd name="connsiteY188" fmla="*/ 1692406 h 1950394"/>
              <a:gd name="connsiteX189" fmla="*/ 1028347 w 1950394"/>
              <a:gd name="connsiteY189" fmla="*/ 1628941 h 1950394"/>
              <a:gd name="connsiteX190" fmla="*/ 1040215 w 1950394"/>
              <a:gd name="connsiteY190" fmla="*/ 1617589 h 1950394"/>
              <a:gd name="connsiteX191" fmla="*/ 1078397 w 1950394"/>
              <a:gd name="connsiteY191" fmla="*/ 1612429 h 1950394"/>
              <a:gd name="connsiteX192" fmla="*/ 1092844 w 1950394"/>
              <a:gd name="connsiteY192" fmla="*/ 1619653 h 1950394"/>
              <a:gd name="connsiteX193" fmla="*/ 1117095 w 1950394"/>
              <a:gd name="connsiteY193" fmla="*/ 1681570 h 1950394"/>
              <a:gd name="connsiteX194" fmla="*/ 1130511 w 1950394"/>
              <a:gd name="connsiteY194" fmla="*/ 1690858 h 1950394"/>
              <a:gd name="connsiteX195" fmla="*/ 1196556 w 1950394"/>
              <a:gd name="connsiteY195" fmla="*/ 1673315 h 1950394"/>
              <a:gd name="connsiteX196" fmla="*/ 1204811 w 1950394"/>
              <a:gd name="connsiteY196" fmla="*/ 1656803 h 1950394"/>
              <a:gd name="connsiteX197" fmla="*/ 1198104 w 1950394"/>
              <a:gd name="connsiteY197" fmla="*/ 1613977 h 195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Lst>
            <a:rect l="l" t="t" r="r" b="b"/>
            <a:pathLst>
              <a:path w="1950394" h="1950394">
                <a:moveTo>
                  <a:pt x="977265" y="1954006"/>
                </a:moveTo>
                <a:cubicBezTo>
                  <a:pt x="444261" y="1950394"/>
                  <a:pt x="1552" y="1529873"/>
                  <a:pt x="4" y="977261"/>
                </a:cubicBezTo>
                <a:cubicBezTo>
                  <a:pt x="-1544" y="439613"/>
                  <a:pt x="427749" y="0"/>
                  <a:pt x="976749" y="0"/>
                </a:cubicBezTo>
                <a:cubicBezTo>
                  <a:pt x="1519041" y="0"/>
                  <a:pt x="1952978" y="432905"/>
                  <a:pt x="1953494" y="976229"/>
                </a:cubicBezTo>
                <a:cubicBezTo>
                  <a:pt x="1953494" y="1512846"/>
                  <a:pt x="1525749" y="1948330"/>
                  <a:pt x="977265" y="1954006"/>
                </a:cubicBezTo>
                <a:close/>
                <a:moveTo>
                  <a:pt x="1198104" y="1613977"/>
                </a:moveTo>
                <a:cubicBezTo>
                  <a:pt x="1198104" y="1578891"/>
                  <a:pt x="1194492" y="1586630"/>
                  <a:pt x="1221839" y="1574763"/>
                </a:cubicBezTo>
                <a:cubicBezTo>
                  <a:pt x="1228030" y="1572183"/>
                  <a:pt x="1234738" y="1569603"/>
                  <a:pt x="1240930" y="1566507"/>
                </a:cubicBezTo>
                <a:cubicBezTo>
                  <a:pt x="1247637" y="1562896"/>
                  <a:pt x="1252797" y="1563927"/>
                  <a:pt x="1257957" y="1569603"/>
                </a:cubicBezTo>
                <a:cubicBezTo>
                  <a:pt x="1272920" y="1586630"/>
                  <a:pt x="1290464" y="1602110"/>
                  <a:pt x="1298203" y="1624297"/>
                </a:cubicBezTo>
                <a:cubicBezTo>
                  <a:pt x="1300783" y="1631520"/>
                  <a:pt x="1304395" y="1633068"/>
                  <a:pt x="1311619" y="1629456"/>
                </a:cubicBezTo>
                <a:cubicBezTo>
                  <a:pt x="1333290" y="1618105"/>
                  <a:pt x="1354445" y="1605722"/>
                  <a:pt x="1375084" y="1592822"/>
                </a:cubicBezTo>
                <a:cubicBezTo>
                  <a:pt x="1382824" y="1588178"/>
                  <a:pt x="1381791" y="1584051"/>
                  <a:pt x="1377148" y="1578891"/>
                </a:cubicBezTo>
                <a:cubicBezTo>
                  <a:pt x="1361152" y="1560832"/>
                  <a:pt x="1356509" y="1537613"/>
                  <a:pt x="1349285" y="1515426"/>
                </a:cubicBezTo>
                <a:cubicBezTo>
                  <a:pt x="1347221" y="1509750"/>
                  <a:pt x="1348253" y="1505622"/>
                  <a:pt x="1353413" y="1502010"/>
                </a:cubicBezTo>
                <a:cubicBezTo>
                  <a:pt x="1364248" y="1493754"/>
                  <a:pt x="1375600" y="1485499"/>
                  <a:pt x="1385919" y="1476727"/>
                </a:cubicBezTo>
                <a:cubicBezTo>
                  <a:pt x="1391079" y="1472600"/>
                  <a:pt x="1395723" y="1473115"/>
                  <a:pt x="1400883" y="1476727"/>
                </a:cubicBezTo>
                <a:cubicBezTo>
                  <a:pt x="1419458" y="1489111"/>
                  <a:pt x="1440097" y="1498914"/>
                  <a:pt x="1452996" y="1518005"/>
                </a:cubicBezTo>
                <a:cubicBezTo>
                  <a:pt x="1457640" y="1525229"/>
                  <a:pt x="1463316" y="1525745"/>
                  <a:pt x="1470024" y="1519553"/>
                </a:cubicBezTo>
                <a:cubicBezTo>
                  <a:pt x="1487051" y="1503558"/>
                  <a:pt x="1503562" y="1487047"/>
                  <a:pt x="1519041" y="1470535"/>
                </a:cubicBezTo>
                <a:cubicBezTo>
                  <a:pt x="1525233" y="1464344"/>
                  <a:pt x="1525749" y="1458668"/>
                  <a:pt x="1518010" y="1453508"/>
                </a:cubicBezTo>
                <a:cubicBezTo>
                  <a:pt x="1498402" y="1440093"/>
                  <a:pt x="1488599" y="1418938"/>
                  <a:pt x="1475699" y="1400363"/>
                </a:cubicBezTo>
                <a:cubicBezTo>
                  <a:pt x="1472088" y="1395203"/>
                  <a:pt x="1472088" y="1391075"/>
                  <a:pt x="1476215" y="1386431"/>
                </a:cubicBezTo>
                <a:cubicBezTo>
                  <a:pt x="1484987" y="1375596"/>
                  <a:pt x="1493243" y="1364760"/>
                  <a:pt x="1501498" y="1353925"/>
                </a:cubicBezTo>
                <a:cubicBezTo>
                  <a:pt x="1505626" y="1348249"/>
                  <a:pt x="1510270" y="1348249"/>
                  <a:pt x="1515946" y="1349797"/>
                </a:cubicBezTo>
                <a:cubicBezTo>
                  <a:pt x="1538133" y="1357020"/>
                  <a:pt x="1560836" y="1362180"/>
                  <a:pt x="1579411" y="1377660"/>
                </a:cubicBezTo>
                <a:cubicBezTo>
                  <a:pt x="1584571" y="1382303"/>
                  <a:pt x="1588182" y="1382303"/>
                  <a:pt x="1592310" y="1375596"/>
                </a:cubicBezTo>
                <a:cubicBezTo>
                  <a:pt x="1605210" y="1354441"/>
                  <a:pt x="1617593" y="1333801"/>
                  <a:pt x="1628945" y="1312130"/>
                </a:cubicBezTo>
                <a:cubicBezTo>
                  <a:pt x="1632557" y="1304907"/>
                  <a:pt x="1631009" y="1300779"/>
                  <a:pt x="1623785" y="1298199"/>
                </a:cubicBezTo>
                <a:cubicBezTo>
                  <a:pt x="1605726" y="1291491"/>
                  <a:pt x="1591794" y="1278592"/>
                  <a:pt x="1577863" y="1265692"/>
                </a:cubicBezTo>
                <a:cubicBezTo>
                  <a:pt x="1560320" y="1248665"/>
                  <a:pt x="1560836" y="1253309"/>
                  <a:pt x="1571155" y="1230090"/>
                </a:cubicBezTo>
                <a:cubicBezTo>
                  <a:pt x="1574251" y="1222866"/>
                  <a:pt x="1577347" y="1215643"/>
                  <a:pt x="1579927" y="1208419"/>
                </a:cubicBezTo>
                <a:cubicBezTo>
                  <a:pt x="1582507" y="1200163"/>
                  <a:pt x="1587667" y="1197583"/>
                  <a:pt x="1596438" y="1197583"/>
                </a:cubicBezTo>
                <a:cubicBezTo>
                  <a:pt x="1618625" y="1198100"/>
                  <a:pt x="1640296" y="1197583"/>
                  <a:pt x="1660935" y="1207387"/>
                </a:cubicBezTo>
                <a:cubicBezTo>
                  <a:pt x="1668159" y="1210483"/>
                  <a:pt x="1672287" y="1209967"/>
                  <a:pt x="1675383" y="1201195"/>
                </a:cubicBezTo>
                <a:cubicBezTo>
                  <a:pt x="1682090" y="1178492"/>
                  <a:pt x="1688282" y="1155789"/>
                  <a:pt x="1693442" y="1132570"/>
                </a:cubicBezTo>
                <a:cubicBezTo>
                  <a:pt x="1695506" y="1123283"/>
                  <a:pt x="1692926" y="1119671"/>
                  <a:pt x="1684154" y="1119155"/>
                </a:cubicBezTo>
                <a:cubicBezTo>
                  <a:pt x="1660935" y="1117091"/>
                  <a:pt x="1641328" y="1104192"/>
                  <a:pt x="1621205" y="1093872"/>
                </a:cubicBezTo>
                <a:cubicBezTo>
                  <a:pt x="1616561" y="1091808"/>
                  <a:pt x="1613465" y="1088712"/>
                  <a:pt x="1614497" y="1083037"/>
                </a:cubicBezTo>
                <a:cubicBezTo>
                  <a:pt x="1616561" y="1069621"/>
                  <a:pt x="1618625" y="1055690"/>
                  <a:pt x="1620173" y="1042274"/>
                </a:cubicBezTo>
                <a:cubicBezTo>
                  <a:pt x="1621205" y="1034535"/>
                  <a:pt x="1625333" y="1031439"/>
                  <a:pt x="1632557" y="1029891"/>
                </a:cubicBezTo>
                <a:cubicBezTo>
                  <a:pt x="1653712" y="1025763"/>
                  <a:pt x="1673835" y="1018539"/>
                  <a:pt x="1696022" y="1022667"/>
                </a:cubicBezTo>
                <a:cubicBezTo>
                  <a:pt x="1704793" y="1024215"/>
                  <a:pt x="1708921" y="1020603"/>
                  <a:pt x="1709437" y="1010800"/>
                </a:cubicBezTo>
                <a:cubicBezTo>
                  <a:pt x="1710469" y="988612"/>
                  <a:pt x="1710985" y="966426"/>
                  <a:pt x="1709437" y="943723"/>
                </a:cubicBezTo>
                <a:cubicBezTo>
                  <a:pt x="1708921" y="933403"/>
                  <a:pt x="1704793" y="929791"/>
                  <a:pt x="1694990" y="931339"/>
                </a:cubicBezTo>
                <a:cubicBezTo>
                  <a:pt x="1680026" y="933919"/>
                  <a:pt x="1665063" y="931855"/>
                  <a:pt x="1650616" y="928243"/>
                </a:cubicBezTo>
                <a:cubicBezTo>
                  <a:pt x="1619141" y="919988"/>
                  <a:pt x="1621205" y="928243"/>
                  <a:pt x="1618109" y="892125"/>
                </a:cubicBezTo>
                <a:cubicBezTo>
                  <a:pt x="1617593" y="885933"/>
                  <a:pt x="1616561" y="880257"/>
                  <a:pt x="1615013" y="874582"/>
                </a:cubicBezTo>
                <a:cubicBezTo>
                  <a:pt x="1612949" y="866842"/>
                  <a:pt x="1616561" y="862714"/>
                  <a:pt x="1622753" y="859102"/>
                </a:cubicBezTo>
                <a:cubicBezTo>
                  <a:pt x="1642876" y="849299"/>
                  <a:pt x="1661967" y="836915"/>
                  <a:pt x="1684670" y="834851"/>
                </a:cubicBezTo>
                <a:cubicBezTo>
                  <a:pt x="1692410" y="834335"/>
                  <a:pt x="1696022" y="830724"/>
                  <a:pt x="1693442" y="821952"/>
                </a:cubicBezTo>
                <a:cubicBezTo>
                  <a:pt x="1687766" y="799249"/>
                  <a:pt x="1682090" y="776030"/>
                  <a:pt x="1674867" y="753327"/>
                </a:cubicBezTo>
                <a:cubicBezTo>
                  <a:pt x="1671771" y="744039"/>
                  <a:pt x="1667643" y="743007"/>
                  <a:pt x="1659903" y="746619"/>
                </a:cubicBezTo>
                <a:cubicBezTo>
                  <a:pt x="1638748" y="756423"/>
                  <a:pt x="1616561" y="755907"/>
                  <a:pt x="1594374" y="756423"/>
                </a:cubicBezTo>
                <a:cubicBezTo>
                  <a:pt x="1587667" y="756423"/>
                  <a:pt x="1583023" y="754359"/>
                  <a:pt x="1580443" y="747651"/>
                </a:cubicBezTo>
                <a:cubicBezTo>
                  <a:pt x="1575799" y="735784"/>
                  <a:pt x="1571155" y="724432"/>
                  <a:pt x="1565995" y="713081"/>
                </a:cubicBezTo>
                <a:cubicBezTo>
                  <a:pt x="1562900" y="705857"/>
                  <a:pt x="1564448" y="701213"/>
                  <a:pt x="1570123" y="696054"/>
                </a:cubicBezTo>
                <a:cubicBezTo>
                  <a:pt x="1586635" y="681090"/>
                  <a:pt x="1602114" y="664579"/>
                  <a:pt x="1623269" y="656323"/>
                </a:cubicBezTo>
                <a:cubicBezTo>
                  <a:pt x="1631009" y="653227"/>
                  <a:pt x="1632557" y="649616"/>
                  <a:pt x="1628429" y="641876"/>
                </a:cubicBezTo>
                <a:cubicBezTo>
                  <a:pt x="1617077" y="620721"/>
                  <a:pt x="1605210" y="599566"/>
                  <a:pt x="1592310" y="579443"/>
                </a:cubicBezTo>
                <a:cubicBezTo>
                  <a:pt x="1587667" y="572219"/>
                  <a:pt x="1584055" y="572219"/>
                  <a:pt x="1578379" y="576863"/>
                </a:cubicBezTo>
                <a:cubicBezTo>
                  <a:pt x="1564963" y="587698"/>
                  <a:pt x="1548968" y="594406"/>
                  <a:pt x="1532457" y="599050"/>
                </a:cubicBezTo>
                <a:cubicBezTo>
                  <a:pt x="1499950" y="607821"/>
                  <a:pt x="1510270" y="610917"/>
                  <a:pt x="1490147" y="585118"/>
                </a:cubicBezTo>
                <a:cubicBezTo>
                  <a:pt x="1486019" y="579443"/>
                  <a:pt x="1481891" y="574283"/>
                  <a:pt x="1477247" y="569123"/>
                </a:cubicBezTo>
                <a:cubicBezTo>
                  <a:pt x="1472088" y="563447"/>
                  <a:pt x="1472088" y="558288"/>
                  <a:pt x="1476731" y="552096"/>
                </a:cubicBezTo>
                <a:cubicBezTo>
                  <a:pt x="1489115" y="533521"/>
                  <a:pt x="1498918" y="513397"/>
                  <a:pt x="1518525" y="499982"/>
                </a:cubicBezTo>
                <a:cubicBezTo>
                  <a:pt x="1525233" y="495338"/>
                  <a:pt x="1525233" y="490178"/>
                  <a:pt x="1519557" y="483987"/>
                </a:cubicBezTo>
                <a:cubicBezTo>
                  <a:pt x="1503562" y="466960"/>
                  <a:pt x="1487051" y="450448"/>
                  <a:pt x="1470540" y="434453"/>
                </a:cubicBezTo>
                <a:cubicBezTo>
                  <a:pt x="1463316" y="427745"/>
                  <a:pt x="1458156" y="428261"/>
                  <a:pt x="1452480" y="436001"/>
                </a:cubicBezTo>
                <a:cubicBezTo>
                  <a:pt x="1443709" y="448384"/>
                  <a:pt x="1431841" y="457672"/>
                  <a:pt x="1418942" y="465412"/>
                </a:cubicBezTo>
                <a:cubicBezTo>
                  <a:pt x="1393143" y="481407"/>
                  <a:pt x="1393143" y="481407"/>
                  <a:pt x="1369408" y="463348"/>
                </a:cubicBezTo>
                <a:cubicBezTo>
                  <a:pt x="1364764" y="459736"/>
                  <a:pt x="1360121" y="455608"/>
                  <a:pt x="1354961" y="452512"/>
                </a:cubicBezTo>
                <a:cubicBezTo>
                  <a:pt x="1348253" y="448384"/>
                  <a:pt x="1347221" y="443225"/>
                  <a:pt x="1349801" y="436001"/>
                </a:cubicBezTo>
                <a:cubicBezTo>
                  <a:pt x="1357025" y="414330"/>
                  <a:pt x="1361668" y="391627"/>
                  <a:pt x="1377148" y="374084"/>
                </a:cubicBezTo>
                <a:cubicBezTo>
                  <a:pt x="1382307" y="368408"/>
                  <a:pt x="1381276" y="364280"/>
                  <a:pt x="1374052" y="360152"/>
                </a:cubicBezTo>
                <a:cubicBezTo>
                  <a:pt x="1353929" y="347769"/>
                  <a:pt x="1333806" y="335385"/>
                  <a:pt x="1312651" y="324550"/>
                </a:cubicBezTo>
                <a:cubicBezTo>
                  <a:pt x="1304911" y="320422"/>
                  <a:pt x="1299751" y="320422"/>
                  <a:pt x="1296655" y="329193"/>
                </a:cubicBezTo>
                <a:cubicBezTo>
                  <a:pt x="1288916" y="350865"/>
                  <a:pt x="1271888" y="365828"/>
                  <a:pt x="1256925" y="382855"/>
                </a:cubicBezTo>
                <a:cubicBezTo>
                  <a:pt x="1251249" y="389047"/>
                  <a:pt x="1246090" y="389563"/>
                  <a:pt x="1238866" y="386467"/>
                </a:cubicBezTo>
                <a:cubicBezTo>
                  <a:pt x="1228546" y="381307"/>
                  <a:pt x="1217711" y="377179"/>
                  <a:pt x="1206875" y="373052"/>
                </a:cubicBezTo>
                <a:cubicBezTo>
                  <a:pt x="1199136" y="370472"/>
                  <a:pt x="1196556" y="365312"/>
                  <a:pt x="1196556" y="357572"/>
                </a:cubicBezTo>
                <a:cubicBezTo>
                  <a:pt x="1197072" y="335385"/>
                  <a:pt x="1196556" y="313714"/>
                  <a:pt x="1206359" y="293075"/>
                </a:cubicBezTo>
                <a:cubicBezTo>
                  <a:pt x="1209971" y="285335"/>
                  <a:pt x="1208939" y="280692"/>
                  <a:pt x="1199652" y="278112"/>
                </a:cubicBezTo>
                <a:cubicBezTo>
                  <a:pt x="1176949" y="271404"/>
                  <a:pt x="1154246" y="265212"/>
                  <a:pt x="1131027" y="259537"/>
                </a:cubicBezTo>
                <a:cubicBezTo>
                  <a:pt x="1122255" y="257473"/>
                  <a:pt x="1119159" y="260569"/>
                  <a:pt x="1118127" y="268308"/>
                </a:cubicBezTo>
                <a:cubicBezTo>
                  <a:pt x="1116063" y="291527"/>
                  <a:pt x="1103164" y="311134"/>
                  <a:pt x="1093360" y="331258"/>
                </a:cubicBezTo>
                <a:cubicBezTo>
                  <a:pt x="1090780" y="336933"/>
                  <a:pt x="1086653" y="339513"/>
                  <a:pt x="1079945" y="338481"/>
                </a:cubicBezTo>
                <a:cubicBezTo>
                  <a:pt x="1067561" y="336417"/>
                  <a:pt x="1055178" y="334869"/>
                  <a:pt x="1042794" y="333837"/>
                </a:cubicBezTo>
                <a:cubicBezTo>
                  <a:pt x="1034539" y="332805"/>
                  <a:pt x="1029895" y="329193"/>
                  <a:pt x="1028347" y="320422"/>
                </a:cubicBezTo>
                <a:cubicBezTo>
                  <a:pt x="1024735" y="299783"/>
                  <a:pt x="1016996" y="279660"/>
                  <a:pt x="1021123" y="257989"/>
                </a:cubicBezTo>
                <a:cubicBezTo>
                  <a:pt x="1022671" y="248701"/>
                  <a:pt x="1019059" y="244057"/>
                  <a:pt x="1008740" y="243541"/>
                </a:cubicBezTo>
                <a:cubicBezTo>
                  <a:pt x="986553" y="242509"/>
                  <a:pt x="964366" y="242509"/>
                  <a:pt x="941663" y="243541"/>
                </a:cubicBezTo>
                <a:cubicBezTo>
                  <a:pt x="931859" y="244057"/>
                  <a:pt x="928247" y="248185"/>
                  <a:pt x="929795" y="256957"/>
                </a:cubicBezTo>
                <a:cubicBezTo>
                  <a:pt x="933923" y="279144"/>
                  <a:pt x="926184" y="299267"/>
                  <a:pt x="922572" y="320422"/>
                </a:cubicBezTo>
                <a:cubicBezTo>
                  <a:pt x="921024" y="328678"/>
                  <a:pt x="916896" y="332290"/>
                  <a:pt x="909156" y="333321"/>
                </a:cubicBezTo>
                <a:cubicBezTo>
                  <a:pt x="896773" y="334869"/>
                  <a:pt x="884389" y="335901"/>
                  <a:pt x="872006" y="337965"/>
                </a:cubicBezTo>
                <a:cubicBezTo>
                  <a:pt x="864782" y="339513"/>
                  <a:pt x="860654" y="336933"/>
                  <a:pt x="857559" y="330226"/>
                </a:cubicBezTo>
                <a:cubicBezTo>
                  <a:pt x="847755" y="310102"/>
                  <a:pt x="835371" y="291527"/>
                  <a:pt x="833308" y="268308"/>
                </a:cubicBezTo>
                <a:cubicBezTo>
                  <a:pt x="832276" y="259537"/>
                  <a:pt x="828664" y="256957"/>
                  <a:pt x="819892" y="259021"/>
                </a:cubicBezTo>
                <a:cubicBezTo>
                  <a:pt x="797705" y="264180"/>
                  <a:pt x="775518" y="269856"/>
                  <a:pt x="753847" y="276564"/>
                </a:cubicBezTo>
                <a:cubicBezTo>
                  <a:pt x="744044" y="279660"/>
                  <a:pt x="740948" y="283272"/>
                  <a:pt x="745591" y="293075"/>
                </a:cubicBezTo>
                <a:cubicBezTo>
                  <a:pt x="751783" y="308039"/>
                  <a:pt x="754879" y="323518"/>
                  <a:pt x="754879" y="339513"/>
                </a:cubicBezTo>
                <a:cubicBezTo>
                  <a:pt x="754879" y="367892"/>
                  <a:pt x="755395" y="367892"/>
                  <a:pt x="728564" y="378728"/>
                </a:cubicBezTo>
                <a:cubicBezTo>
                  <a:pt x="722888" y="380791"/>
                  <a:pt x="717213" y="383371"/>
                  <a:pt x="712053" y="385951"/>
                </a:cubicBezTo>
                <a:cubicBezTo>
                  <a:pt x="705345" y="389563"/>
                  <a:pt x="700185" y="388531"/>
                  <a:pt x="695026" y="382855"/>
                </a:cubicBezTo>
                <a:cubicBezTo>
                  <a:pt x="679546" y="365828"/>
                  <a:pt x="662519" y="350349"/>
                  <a:pt x="654779" y="328161"/>
                </a:cubicBezTo>
                <a:cubicBezTo>
                  <a:pt x="652200" y="320938"/>
                  <a:pt x="648588" y="319390"/>
                  <a:pt x="641364" y="323002"/>
                </a:cubicBezTo>
                <a:cubicBezTo>
                  <a:pt x="619693" y="334353"/>
                  <a:pt x="598538" y="346737"/>
                  <a:pt x="577899" y="359636"/>
                </a:cubicBezTo>
                <a:cubicBezTo>
                  <a:pt x="571707" y="363248"/>
                  <a:pt x="570159" y="366860"/>
                  <a:pt x="574803" y="372536"/>
                </a:cubicBezTo>
                <a:cubicBezTo>
                  <a:pt x="590798" y="390595"/>
                  <a:pt x="595958" y="413298"/>
                  <a:pt x="602666" y="435485"/>
                </a:cubicBezTo>
                <a:cubicBezTo>
                  <a:pt x="604730" y="442193"/>
                  <a:pt x="604214" y="446836"/>
                  <a:pt x="598022" y="450964"/>
                </a:cubicBezTo>
                <a:cubicBezTo>
                  <a:pt x="587702" y="458188"/>
                  <a:pt x="577383" y="466444"/>
                  <a:pt x="567579" y="474699"/>
                </a:cubicBezTo>
                <a:cubicBezTo>
                  <a:pt x="561388" y="479859"/>
                  <a:pt x="556744" y="478827"/>
                  <a:pt x="550552" y="474699"/>
                </a:cubicBezTo>
                <a:cubicBezTo>
                  <a:pt x="531977" y="462316"/>
                  <a:pt x="511854" y="451996"/>
                  <a:pt x="498438" y="432905"/>
                </a:cubicBezTo>
                <a:cubicBezTo>
                  <a:pt x="494310" y="426713"/>
                  <a:pt x="489151" y="426197"/>
                  <a:pt x="483475" y="431357"/>
                </a:cubicBezTo>
                <a:cubicBezTo>
                  <a:pt x="465932" y="447352"/>
                  <a:pt x="448904" y="464895"/>
                  <a:pt x="432393" y="482439"/>
                </a:cubicBezTo>
                <a:cubicBezTo>
                  <a:pt x="427233" y="488114"/>
                  <a:pt x="426717" y="493274"/>
                  <a:pt x="433425" y="497402"/>
                </a:cubicBezTo>
                <a:cubicBezTo>
                  <a:pt x="453032" y="510818"/>
                  <a:pt x="462836" y="531457"/>
                  <a:pt x="475735" y="550032"/>
                </a:cubicBezTo>
                <a:cubicBezTo>
                  <a:pt x="479863" y="555708"/>
                  <a:pt x="479863" y="560867"/>
                  <a:pt x="475219" y="566027"/>
                </a:cubicBezTo>
                <a:cubicBezTo>
                  <a:pt x="466964" y="576347"/>
                  <a:pt x="458708" y="587182"/>
                  <a:pt x="450968" y="597502"/>
                </a:cubicBezTo>
                <a:cubicBezTo>
                  <a:pt x="447357" y="602146"/>
                  <a:pt x="443745" y="603694"/>
                  <a:pt x="437553" y="601629"/>
                </a:cubicBezTo>
                <a:cubicBezTo>
                  <a:pt x="414850" y="594406"/>
                  <a:pt x="391631" y="589246"/>
                  <a:pt x="373056" y="573251"/>
                </a:cubicBezTo>
                <a:cubicBezTo>
                  <a:pt x="367896" y="568607"/>
                  <a:pt x="363768" y="568607"/>
                  <a:pt x="360156" y="575315"/>
                </a:cubicBezTo>
                <a:cubicBezTo>
                  <a:pt x="347257" y="596470"/>
                  <a:pt x="334358" y="617109"/>
                  <a:pt x="323522" y="638780"/>
                </a:cubicBezTo>
                <a:cubicBezTo>
                  <a:pt x="319910" y="646004"/>
                  <a:pt x="320942" y="650131"/>
                  <a:pt x="328166" y="652711"/>
                </a:cubicBezTo>
                <a:cubicBezTo>
                  <a:pt x="346225" y="659419"/>
                  <a:pt x="360672" y="672318"/>
                  <a:pt x="374088" y="685218"/>
                </a:cubicBezTo>
                <a:cubicBezTo>
                  <a:pt x="392147" y="702245"/>
                  <a:pt x="391115" y="698117"/>
                  <a:pt x="380795" y="720820"/>
                </a:cubicBezTo>
                <a:cubicBezTo>
                  <a:pt x="377700" y="728044"/>
                  <a:pt x="374604" y="735268"/>
                  <a:pt x="372024" y="742492"/>
                </a:cubicBezTo>
                <a:cubicBezTo>
                  <a:pt x="369444" y="750747"/>
                  <a:pt x="364284" y="753327"/>
                  <a:pt x="355513" y="753327"/>
                </a:cubicBezTo>
                <a:cubicBezTo>
                  <a:pt x="333326" y="752811"/>
                  <a:pt x="311655" y="753327"/>
                  <a:pt x="291015" y="743523"/>
                </a:cubicBezTo>
                <a:cubicBezTo>
                  <a:pt x="282760" y="739396"/>
                  <a:pt x="279148" y="742492"/>
                  <a:pt x="276568" y="751263"/>
                </a:cubicBezTo>
                <a:cubicBezTo>
                  <a:pt x="269860" y="773450"/>
                  <a:pt x="264185" y="796153"/>
                  <a:pt x="258509" y="818340"/>
                </a:cubicBezTo>
                <a:cubicBezTo>
                  <a:pt x="256445" y="827628"/>
                  <a:pt x="259025" y="831239"/>
                  <a:pt x="267796" y="831756"/>
                </a:cubicBezTo>
                <a:cubicBezTo>
                  <a:pt x="291015" y="833819"/>
                  <a:pt x="310623" y="846719"/>
                  <a:pt x="330746" y="857038"/>
                </a:cubicBezTo>
                <a:cubicBezTo>
                  <a:pt x="335905" y="859618"/>
                  <a:pt x="338485" y="863230"/>
                  <a:pt x="337453" y="869422"/>
                </a:cubicBezTo>
                <a:cubicBezTo>
                  <a:pt x="335389" y="881805"/>
                  <a:pt x="333842" y="894189"/>
                  <a:pt x="332810" y="906572"/>
                </a:cubicBezTo>
                <a:cubicBezTo>
                  <a:pt x="331778" y="915344"/>
                  <a:pt x="328166" y="919988"/>
                  <a:pt x="318878" y="922052"/>
                </a:cubicBezTo>
                <a:cubicBezTo>
                  <a:pt x="298239" y="925664"/>
                  <a:pt x="278116" y="932887"/>
                  <a:pt x="256445" y="929275"/>
                </a:cubicBezTo>
                <a:cubicBezTo>
                  <a:pt x="246125" y="927211"/>
                  <a:pt x="243029" y="932371"/>
                  <a:pt x="242514" y="942175"/>
                </a:cubicBezTo>
                <a:cubicBezTo>
                  <a:pt x="241482" y="963846"/>
                  <a:pt x="241482" y="985001"/>
                  <a:pt x="242514" y="1006672"/>
                </a:cubicBezTo>
                <a:cubicBezTo>
                  <a:pt x="243029" y="1018023"/>
                  <a:pt x="247157" y="1022667"/>
                  <a:pt x="257993" y="1020603"/>
                </a:cubicBezTo>
                <a:cubicBezTo>
                  <a:pt x="280180" y="1016475"/>
                  <a:pt x="300303" y="1024731"/>
                  <a:pt x="321458" y="1028343"/>
                </a:cubicBezTo>
                <a:cubicBezTo>
                  <a:pt x="327650" y="1029375"/>
                  <a:pt x="331262" y="1032987"/>
                  <a:pt x="331778" y="1039694"/>
                </a:cubicBezTo>
                <a:cubicBezTo>
                  <a:pt x="333326" y="1052594"/>
                  <a:pt x="334358" y="1065493"/>
                  <a:pt x="336937" y="1077877"/>
                </a:cubicBezTo>
                <a:cubicBezTo>
                  <a:pt x="338485" y="1085617"/>
                  <a:pt x="335905" y="1089744"/>
                  <a:pt x="329198" y="1093356"/>
                </a:cubicBezTo>
                <a:cubicBezTo>
                  <a:pt x="309075" y="1103676"/>
                  <a:pt x="289467" y="1115543"/>
                  <a:pt x="265733" y="1117607"/>
                </a:cubicBezTo>
                <a:cubicBezTo>
                  <a:pt x="257993" y="1118123"/>
                  <a:pt x="255929" y="1122251"/>
                  <a:pt x="257993" y="1129990"/>
                </a:cubicBezTo>
                <a:cubicBezTo>
                  <a:pt x="263669" y="1153209"/>
                  <a:pt x="269344" y="1175913"/>
                  <a:pt x="276568" y="1198615"/>
                </a:cubicBezTo>
                <a:cubicBezTo>
                  <a:pt x="279148" y="1207903"/>
                  <a:pt x="283276" y="1209451"/>
                  <a:pt x="291531" y="1205839"/>
                </a:cubicBezTo>
                <a:cubicBezTo>
                  <a:pt x="308559" y="1198100"/>
                  <a:pt x="327134" y="1196035"/>
                  <a:pt x="345709" y="1196035"/>
                </a:cubicBezTo>
                <a:cubicBezTo>
                  <a:pt x="371508" y="1196035"/>
                  <a:pt x="366348" y="1193456"/>
                  <a:pt x="375636" y="1216675"/>
                </a:cubicBezTo>
                <a:cubicBezTo>
                  <a:pt x="378216" y="1223382"/>
                  <a:pt x="380795" y="1230606"/>
                  <a:pt x="384407" y="1236798"/>
                </a:cubicBezTo>
                <a:cubicBezTo>
                  <a:pt x="389051" y="1245569"/>
                  <a:pt x="386987" y="1251761"/>
                  <a:pt x="379764" y="1257953"/>
                </a:cubicBezTo>
                <a:cubicBezTo>
                  <a:pt x="363252" y="1272400"/>
                  <a:pt x="348289" y="1288396"/>
                  <a:pt x="327134" y="1296651"/>
                </a:cubicBezTo>
                <a:cubicBezTo>
                  <a:pt x="319394" y="1299231"/>
                  <a:pt x="319394" y="1303875"/>
                  <a:pt x="322490" y="1310583"/>
                </a:cubicBezTo>
                <a:cubicBezTo>
                  <a:pt x="333842" y="1332254"/>
                  <a:pt x="346225" y="1353409"/>
                  <a:pt x="359124" y="1374048"/>
                </a:cubicBezTo>
                <a:cubicBezTo>
                  <a:pt x="362736" y="1379724"/>
                  <a:pt x="365832" y="1380755"/>
                  <a:pt x="370992" y="1376628"/>
                </a:cubicBezTo>
                <a:cubicBezTo>
                  <a:pt x="389051" y="1361148"/>
                  <a:pt x="412270" y="1355988"/>
                  <a:pt x="433941" y="1348765"/>
                </a:cubicBezTo>
                <a:cubicBezTo>
                  <a:pt x="441165" y="1346185"/>
                  <a:pt x="445809" y="1347217"/>
                  <a:pt x="450452" y="1353925"/>
                </a:cubicBezTo>
                <a:cubicBezTo>
                  <a:pt x="457676" y="1364760"/>
                  <a:pt x="465932" y="1374564"/>
                  <a:pt x="474187" y="1384367"/>
                </a:cubicBezTo>
                <a:cubicBezTo>
                  <a:pt x="478315" y="1389527"/>
                  <a:pt x="478831" y="1393655"/>
                  <a:pt x="475219" y="1399331"/>
                </a:cubicBezTo>
                <a:cubicBezTo>
                  <a:pt x="462320" y="1417906"/>
                  <a:pt x="452516" y="1439061"/>
                  <a:pt x="432909" y="1452476"/>
                </a:cubicBezTo>
                <a:cubicBezTo>
                  <a:pt x="426201" y="1457120"/>
                  <a:pt x="425685" y="1461764"/>
                  <a:pt x="431877" y="1468471"/>
                </a:cubicBezTo>
                <a:cubicBezTo>
                  <a:pt x="447873" y="1486015"/>
                  <a:pt x="464384" y="1502526"/>
                  <a:pt x="481927" y="1518521"/>
                </a:cubicBezTo>
                <a:cubicBezTo>
                  <a:pt x="488119" y="1524197"/>
                  <a:pt x="493279" y="1524197"/>
                  <a:pt x="497922" y="1517489"/>
                </a:cubicBezTo>
                <a:cubicBezTo>
                  <a:pt x="510822" y="1498398"/>
                  <a:pt x="531461" y="1488595"/>
                  <a:pt x="550036" y="1475695"/>
                </a:cubicBezTo>
                <a:cubicBezTo>
                  <a:pt x="556228" y="1471568"/>
                  <a:pt x="561388" y="1471568"/>
                  <a:pt x="567063" y="1476211"/>
                </a:cubicBezTo>
                <a:cubicBezTo>
                  <a:pt x="576867" y="1483951"/>
                  <a:pt x="586670" y="1491690"/>
                  <a:pt x="596474" y="1498914"/>
                </a:cubicBezTo>
                <a:cubicBezTo>
                  <a:pt x="602666" y="1503558"/>
                  <a:pt x="604214" y="1508202"/>
                  <a:pt x="601634" y="1515426"/>
                </a:cubicBezTo>
                <a:cubicBezTo>
                  <a:pt x="594926" y="1537097"/>
                  <a:pt x="589250" y="1559284"/>
                  <a:pt x="574287" y="1577343"/>
                </a:cubicBezTo>
                <a:cubicBezTo>
                  <a:pt x="569127" y="1583018"/>
                  <a:pt x="569643" y="1587146"/>
                  <a:pt x="576867" y="1591274"/>
                </a:cubicBezTo>
                <a:cubicBezTo>
                  <a:pt x="597506" y="1603658"/>
                  <a:pt x="618145" y="1616041"/>
                  <a:pt x="639300" y="1627393"/>
                </a:cubicBezTo>
                <a:cubicBezTo>
                  <a:pt x="647040" y="1631520"/>
                  <a:pt x="651168" y="1629973"/>
                  <a:pt x="653747" y="1622233"/>
                </a:cubicBezTo>
                <a:cubicBezTo>
                  <a:pt x="662003" y="1600562"/>
                  <a:pt x="678514" y="1585598"/>
                  <a:pt x="693478" y="1568571"/>
                </a:cubicBezTo>
                <a:cubicBezTo>
                  <a:pt x="699153" y="1562379"/>
                  <a:pt x="704313" y="1561864"/>
                  <a:pt x="711537" y="1564959"/>
                </a:cubicBezTo>
                <a:cubicBezTo>
                  <a:pt x="721856" y="1570119"/>
                  <a:pt x="732692" y="1574247"/>
                  <a:pt x="743528" y="1578375"/>
                </a:cubicBezTo>
                <a:cubicBezTo>
                  <a:pt x="751267" y="1580955"/>
                  <a:pt x="753847" y="1585598"/>
                  <a:pt x="753847" y="1593854"/>
                </a:cubicBezTo>
                <a:cubicBezTo>
                  <a:pt x="753331" y="1616041"/>
                  <a:pt x="753847" y="1637712"/>
                  <a:pt x="744044" y="1658351"/>
                </a:cubicBezTo>
                <a:cubicBezTo>
                  <a:pt x="739916" y="1667123"/>
                  <a:pt x="743012" y="1671251"/>
                  <a:pt x="752299" y="1673831"/>
                </a:cubicBezTo>
                <a:cubicBezTo>
                  <a:pt x="773970" y="1680538"/>
                  <a:pt x="796157" y="1686214"/>
                  <a:pt x="818344" y="1691374"/>
                </a:cubicBezTo>
                <a:cubicBezTo>
                  <a:pt x="827116" y="1693438"/>
                  <a:pt x="831760" y="1692406"/>
                  <a:pt x="832276" y="1682602"/>
                </a:cubicBezTo>
                <a:cubicBezTo>
                  <a:pt x="834340" y="1659383"/>
                  <a:pt x="846723" y="1639776"/>
                  <a:pt x="857043" y="1619653"/>
                </a:cubicBezTo>
                <a:cubicBezTo>
                  <a:pt x="859622" y="1614493"/>
                  <a:pt x="862718" y="1611397"/>
                  <a:pt x="868910" y="1612429"/>
                </a:cubicBezTo>
                <a:cubicBezTo>
                  <a:pt x="881809" y="1614493"/>
                  <a:pt x="895225" y="1616041"/>
                  <a:pt x="908640" y="1617589"/>
                </a:cubicBezTo>
                <a:cubicBezTo>
                  <a:pt x="916896" y="1618621"/>
                  <a:pt x="920508" y="1622749"/>
                  <a:pt x="922056" y="1630488"/>
                </a:cubicBezTo>
                <a:cubicBezTo>
                  <a:pt x="925668" y="1651128"/>
                  <a:pt x="933407" y="1671251"/>
                  <a:pt x="929279" y="1692922"/>
                </a:cubicBezTo>
                <a:cubicBezTo>
                  <a:pt x="927215" y="1703757"/>
                  <a:pt x="932375" y="1706853"/>
                  <a:pt x="942695" y="1707369"/>
                </a:cubicBezTo>
                <a:cubicBezTo>
                  <a:pt x="964366" y="1708401"/>
                  <a:pt x="985521" y="1708401"/>
                  <a:pt x="1007192" y="1707369"/>
                </a:cubicBezTo>
                <a:cubicBezTo>
                  <a:pt x="1018028" y="1706853"/>
                  <a:pt x="1022155" y="1702725"/>
                  <a:pt x="1020607" y="1692406"/>
                </a:cubicBezTo>
                <a:cubicBezTo>
                  <a:pt x="1016480" y="1670219"/>
                  <a:pt x="1024219" y="1650096"/>
                  <a:pt x="1028347" y="1628941"/>
                </a:cubicBezTo>
                <a:cubicBezTo>
                  <a:pt x="1029379" y="1621717"/>
                  <a:pt x="1033507" y="1618621"/>
                  <a:pt x="1040215" y="1617589"/>
                </a:cubicBezTo>
                <a:cubicBezTo>
                  <a:pt x="1053114" y="1616041"/>
                  <a:pt x="1066013" y="1615009"/>
                  <a:pt x="1078397" y="1612429"/>
                </a:cubicBezTo>
                <a:cubicBezTo>
                  <a:pt x="1085621" y="1611397"/>
                  <a:pt x="1089748" y="1613461"/>
                  <a:pt x="1092844" y="1619653"/>
                </a:cubicBezTo>
                <a:cubicBezTo>
                  <a:pt x="1102648" y="1639776"/>
                  <a:pt x="1115031" y="1658351"/>
                  <a:pt x="1117095" y="1681570"/>
                </a:cubicBezTo>
                <a:cubicBezTo>
                  <a:pt x="1118127" y="1690342"/>
                  <a:pt x="1121739" y="1692922"/>
                  <a:pt x="1130511" y="1690858"/>
                </a:cubicBezTo>
                <a:cubicBezTo>
                  <a:pt x="1152698" y="1685698"/>
                  <a:pt x="1174885" y="1680022"/>
                  <a:pt x="1196556" y="1673315"/>
                </a:cubicBezTo>
                <a:cubicBezTo>
                  <a:pt x="1206359" y="1670219"/>
                  <a:pt x="1209455" y="1666607"/>
                  <a:pt x="1204811" y="1656803"/>
                </a:cubicBezTo>
                <a:cubicBezTo>
                  <a:pt x="1200168" y="1643904"/>
                  <a:pt x="1196556" y="1627393"/>
                  <a:pt x="1198104" y="1613977"/>
                </a:cubicBezTo>
                <a:close/>
              </a:path>
            </a:pathLst>
          </a:custGeom>
          <a:solidFill>
            <a:schemeClr val="bg1"/>
          </a:solidFill>
          <a:ln w="5155"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54C48116-DF0F-4187-A190-7F66C44BF701}"/>
              </a:ext>
            </a:extLst>
          </p:cNvPr>
          <p:cNvSpPr/>
          <p:nvPr userDrawn="1"/>
        </p:nvSpPr>
        <p:spPr>
          <a:xfrm rot="10800000" flipH="1">
            <a:off x="936003" y="1609750"/>
            <a:ext cx="242109" cy="240845"/>
          </a:xfrm>
          <a:custGeom>
            <a:avLst/>
            <a:gdLst>
              <a:gd name="connsiteX0" fmla="*/ 185362 w 237706"/>
              <a:gd name="connsiteY0" fmla="*/ 130458 h 236466"/>
              <a:gd name="connsiteX1" fmla="*/ 237706 w 237706"/>
              <a:gd name="connsiteY1" fmla="*/ 130458 h 236466"/>
              <a:gd name="connsiteX2" fmla="*/ 234128 w 237706"/>
              <a:gd name="connsiteY2" fmla="*/ 154126 h 236466"/>
              <a:gd name="connsiteX3" fmla="*/ 165835 w 237706"/>
              <a:gd name="connsiteY3" fmla="*/ 229449 h 236466"/>
              <a:gd name="connsiteX4" fmla="*/ 131078 w 237706"/>
              <a:gd name="connsiteY4" fmla="*/ 236466 h 236466"/>
              <a:gd name="connsiteX5" fmla="*/ 131078 w 237706"/>
              <a:gd name="connsiteY5" fmla="*/ 186008 h 236466"/>
              <a:gd name="connsiteX6" fmla="*/ 146195 w 237706"/>
              <a:gd name="connsiteY6" fmla="*/ 182956 h 236466"/>
              <a:gd name="connsiteX7" fmla="*/ 177100 w 237706"/>
              <a:gd name="connsiteY7" fmla="*/ 157507 h 236466"/>
              <a:gd name="connsiteX8" fmla="*/ 0 w 237706"/>
              <a:gd name="connsiteY8" fmla="*/ 130458 h 236466"/>
              <a:gd name="connsiteX9" fmla="*/ 52344 w 237706"/>
              <a:gd name="connsiteY9" fmla="*/ 130458 h 236466"/>
              <a:gd name="connsiteX10" fmla="*/ 60606 w 237706"/>
              <a:gd name="connsiteY10" fmla="*/ 157507 h 236466"/>
              <a:gd name="connsiteX11" fmla="*/ 91511 w 237706"/>
              <a:gd name="connsiteY11" fmla="*/ 182956 h 236466"/>
              <a:gd name="connsiteX12" fmla="*/ 106628 w 237706"/>
              <a:gd name="connsiteY12" fmla="*/ 186008 h 236466"/>
              <a:gd name="connsiteX13" fmla="*/ 106628 w 237706"/>
              <a:gd name="connsiteY13" fmla="*/ 236466 h 236466"/>
              <a:gd name="connsiteX14" fmla="*/ 71871 w 237706"/>
              <a:gd name="connsiteY14" fmla="*/ 229449 h 236466"/>
              <a:gd name="connsiteX15" fmla="*/ 3579 w 237706"/>
              <a:gd name="connsiteY15" fmla="*/ 154126 h 236466"/>
              <a:gd name="connsiteX16" fmla="*/ 131078 w 237706"/>
              <a:gd name="connsiteY16" fmla="*/ 0 h 236466"/>
              <a:gd name="connsiteX17" fmla="*/ 165835 w 237706"/>
              <a:gd name="connsiteY17" fmla="*/ 7017 h 236466"/>
              <a:gd name="connsiteX18" fmla="*/ 234128 w 237706"/>
              <a:gd name="connsiteY18" fmla="*/ 82340 h 236466"/>
              <a:gd name="connsiteX19" fmla="*/ 237706 w 237706"/>
              <a:gd name="connsiteY19" fmla="*/ 106008 h 236466"/>
              <a:gd name="connsiteX20" fmla="*/ 185362 w 237706"/>
              <a:gd name="connsiteY20" fmla="*/ 106008 h 236466"/>
              <a:gd name="connsiteX21" fmla="*/ 177100 w 237706"/>
              <a:gd name="connsiteY21" fmla="*/ 78960 h 236466"/>
              <a:gd name="connsiteX22" fmla="*/ 146195 w 237706"/>
              <a:gd name="connsiteY22" fmla="*/ 53510 h 236466"/>
              <a:gd name="connsiteX23" fmla="*/ 131078 w 237706"/>
              <a:gd name="connsiteY23" fmla="*/ 50458 h 236466"/>
              <a:gd name="connsiteX24" fmla="*/ 106628 w 237706"/>
              <a:gd name="connsiteY24" fmla="*/ 0 h 236466"/>
              <a:gd name="connsiteX25" fmla="*/ 106628 w 237706"/>
              <a:gd name="connsiteY25" fmla="*/ 50458 h 236466"/>
              <a:gd name="connsiteX26" fmla="*/ 91511 w 237706"/>
              <a:gd name="connsiteY26" fmla="*/ 53510 h 236466"/>
              <a:gd name="connsiteX27" fmla="*/ 60606 w 237706"/>
              <a:gd name="connsiteY27" fmla="*/ 78960 h 236466"/>
              <a:gd name="connsiteX28" fmla="*/ 52344 w 237706"/>
              <a:gd name="connsiteY28" fmla="*/ 106008 h 236466"/>
              <a:gd name="connsiteX29" fmla="*/ 0 w 237706"/>
              <a:gd name="connsiteY29" fmla="*/ 106008 h 236466"/>
              <a:gd name="connsiteX30" fmla="*/ 3579 w 237706"/>
              <a:gd name="connsiteY30" fmla="*/ 82340 h 236466"/>
              <a:gd name="connsiteX31" fmla="*/ 71871 w 237706"/>
              <a:gd name="connsiteY31" fmla="*/ 7017 h 236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7706" h="236466">
                <a:moveTo>
                  <a:pt x="185362" y="130458"/>
                </a:moveTo>
                <a:lnTo>
                  <a:pt x="237706" y="130458"/>
                </a:lnTo>
                <a:lnTo>
                  <a:pt x="234128" y="154126"/>
                </a:lnTo>
                <a:cubicBezTo>
                  <a:pt x="223548" y="188141"/>
                  <a:pt x="198326" y="215706"/>
                  <a:pt x="165835" y="229449"/>
                </a:cubicBezTo>
                <a:lnTo>
                  <a:pt x="131078" y="236466"/>
                </a:lnTo>
                <a:lnTo>
                  <a:pt x="131078" y="186008"/>
                </a:lnTo>
                <a:lnTo>
                  <a:pt x="146195" y="182956"/>
                </a:lnTo>
                <a:cubicBezTo>
                  <a:pt x="158800" y="177624"/>
                  <a:pt x="169526" y="168717"/>
                  <a:pt x="177100" y="157507"/>
                </a:cubicBezTo>
                <a:close/>
                <a:moveTo>
                  <a:pt x="0" y="130458"/>
                </a:moveTo>
                <a:lnTo>
                  <a:pt x="52344" y="130458"/>
                </a:lnTo>
                <a:lnTo>
                  <a:pt x="60606" y="157507"/>
                </a:lnTo>
                <a:cubicBezTo>
                  <a:pt x="68180" y="168717"/>
                  <a:pt x="78906" y="177624"/>
                  <a:pt x="91511" y="182956"/>
                </a:cubicBezTo>
                <a:lnTo>
                  <a:pt x="106628" y="186008"/>
                </a:lnTo>
                <a:lnTo>
                  <a:pt x="106628" y="236466"/>
                </a:lnTo>
                <a:lnTo>
                  <a:pt x="71871" y="229449"/>
                </a:lnTo>
                <a:cubicBezTo>
                  <a:pt x="39380" y="215706"/>
                  <a:pt x="14159" y="188141"/>
                  <a:pt x="3579" y="154126"/>
                </a:cubicBezTo>
                <a:close/>
                <a:moveTo>
                  <a:pt x="131078" y="0"/>
                </a:moveTo>
                <a:lnTo>
                  <a:pt x="165835" y="7017"/>
                </a:lnTo>
                <a:cubicBezTo>
                  <a:pt x="198326" y="20760"/>
                  <a:pt x="223548" y="48325"/>
                  <a:pt x="234128" y="82340"/>
                </a:cubicBezTo>
                <a:lnTo>
                  <a:pt x="237706" y="106008"/>
                </a:lnTo>
                <a:lnTo>
                  <a:pt x="185362" y="106008"/>
                </a:lnTo>
                <a:lnTo>
                  <a:pt x="177100" y="78960"/>
                </a:lnTo>
                <a:cubicBezTo>
                  <a:pt x="169526" y="67749"/>
                  <a:pt x="158800" y="58842"/>
                  <a:pt x="146195" y="53510"/>
                </a:cubicBezTo>
                <a:lnTo>
                  <a:pt x="131078" y="50458"/>
                </a:lnTo>
                <a:close/>
                <a:moveTo>
                  <a:pt x="106628" y="0"/>
                </a:moveTo>
                <a:lnTo>
                  <a:pt x="106628" y="50458"/>
                </a:lnTo>
                <a:lnTo>
                  <a:pt x="91511" y="53510"/>
                </a:lnTo>
                <a:cubicBezTo>
                  <a:pt x="78906" y="58842"/>
                  <a:pt x="68180" y="67749"/>
                  <a:pt x="60606" y="78960"/>
                </a:cubicBezTo>
                <a:lnTo>
                  <a:pt x="52344" y="106008"/>
                </a:lnTo>
                <a:lnTo>
                  <a:pt x="0" y="106008"/>
                </a:lnTo>
                <a:lnTo>
                  <a:pt x="3579" y="82340"/>
                </a:lnTo>
                <a:cubicBezTo>
                  <a:pt x="14159" y="48325"/>
                  <a:pt x="39380" y="20760"/>
                  <a:pt x="71871" y="70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3" name="Oval 52">
            <a:extLst>
              <a:ext uri="{FF2B5EF4-FFF2-40B4-BE49-F238E27FC236}">
                <a16:creationId xmlns="" xmlns:a16="http://schemas.microsoft.com/office/drawing/2014/main" id="{1CB88625-BD84-4AC0-8A04-F9D426252DC6}"/>
              </a:ext>
            </a:extLst>
          </p:cNvPr>
          <p:cNvSpPr/>
          <p:nvPr userDrawn="1"/>
        </p:nvSpPr>
        <p:spPr>
          <a:xfrm rot="10800000" flipH="1">
            <a:off x="1016764" y="1689879"/>
            <a:ext cx="80588" cy="80588"/>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Top Corners Rounded 53">
            <a:extLst>
              <a:ext uri="{FF2B5EF4-FFF2-40B4-BE49-F238E27FC236}">
                <a16:creationId xmlns="" xmlns:a16="http://schemas.microsoft.com/office/drawing/2014/main" id="{FDB0D61A-55FF-42B8-B442-7B044B1376C5}"/>
              </a:ext>
            </a:extLst>
          </p:cNvPr>
          <p:cNvSpPr/>
          <p:nvPr userDrawn="1"/>
        </p:nvSpPr>
        <p:spPr>
          <a:xfrm rot="10800000" flipH="1">
            <a:off x="478272" y="255586"/>
            <a:ext cx="1246034" cy="71186"/>
          </a:xfrm>
          <a:prstGeom prst="round2SameRect">
            <a:avLst>
              <a:gd name="adj1" fmla="val 50000"/>
              <a:gd name="adj2" fmla="val 0"/>
            </a:avLst>
          </a:pr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Top Corners Rounded 54">
            <a:extLst>
              <a:ext uri="{FF2B5EF4-FFF2-40B4-BE49-F238E27FC236}">
                <a16:creationId xmlns="" xmlns:a16="http://schemas.microsoft.com/office/drawing/2014/main" id="{18A1D6DB-506D-44F9-B480-A76B310C3E71}"/>
              </a:ext>
            </a:extLst>
          </p:cNvPr>
          <p:cNvSpPr/>
          <p:nvPr userDrawn="1"/>
        </p:nvSpPr>
        <p:spPr>
          <a:xfrm rot="10800000" flipH="1">
            <a:off x="640963" y="322185"/>
            <a:ext cx="920653" cy="256032"/>
          </a:xfrm>
          <a:prstGeom prst="round2SameRect">
            <a:avLst>
              <a:gd name="adj1" fmla="val 50000"/>
              <a:gd name="adj2" fmla="val 0"/>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 xmlns:a16="http://schemas.microsoft.com/office/drawing/2014/main" id="{DC50F240-F8DE-4A86-B350-32B373D2B6BC}"/>
              </a:ext>
            </a:extLst>
          </p:cNvPr>
          <p:cNvSpPr txBox="1"/>
          <p:nvPr userDrawn="1"/>
        </p:nvSpPr>
        <p:spPr>
          <a:xfrm>
            <a:off x="292045" y="6035759"/>
            <a:ext cx="3434108" cy="500056"/>
          </a:xfrm>
          <a:custGeom>
            <a:avLst/>
            <a:gdLst>
              <a:gd name="connsiteX0" fmla="*/ 918715 w 3349328"/>
              <a:gd name="connsiteY0" fmla="*/ 111816 h 487710"/>
              <a:gd name="connsiteX1" fmla="*/ 918715 w 3349328"/>
              <a:gd name="connsiteY1" fmla="*/ 374535 h 487710"/>
              <a:gd name="connsiteX2" fmla="*/ 946303 w 3349328"/>
              <a:gd name="connsiteY2" fmla="*/ 374535 h 487710"/>
              <a:gd name="connsiteX3" fmla="*/ 1052905 w 3349328"/>
              <a:gd name="connsiteY3" fmla="*/ 327170 h 487710"/>
              <a:gd name="connsiteX4" fmla="*/ 1079813 w 3349328"/>
              <a:gd name="connsiteY4" fmla="*/ 243005 h 487710"/>
              <a:gd name="connsiteX5" fmla="*/ 1052905 w 3349328"/>
              <a:gd name="connsiteY5" fmla="*/ 159181 h 487710"/>
              <a:gd name="connsiteX6" fmla="*/ 946303 w 3349328"/>
              <a:gd name="connsiteY6" fmla="*/ 111816 h 487710"/>
              <a:gd name="connsiteX7" fmla="*/ 2629830 w 3349328"/>
              <a:gd name="connsiteY7" fmla="*/ 102981 h 487710"/>
              <a:gd name="connsiteX8" fmla="*/ 2629830 w 3349328"/>
              <a:gd name="connsiteY8" fmla="*/ 218535 h 487710"/>
              <a:gd name="connsiteX9" fmla="*/ 2652342 w 3349328"/>
              <a:gd name="connsiteY9" fmla="*/ 218535 h 487710"/>
              <a:gd name="connsiteX10" fmla="*/ 2707256 w 3349328"/>
              <a:gd name="connsiteY10" fmla="*/ 202610 h 487710"/>
              <a:gd name="connsiteX11" fmla="*/ 2725333 w 3349328"/>
              <a:gd name="connsiteY11" fmla="*/ 160588 h 487710"/>
              <a:gd name="connsiteX12" fmla="*/ 2707256 w 3349328"/>
              <a:gd name="connsiteY12" fmla="*/ 118906 h 487710"/>
              <a:gd name="connsiteX13" fmla="*/ 2652342 w 3349328"/>
              <a:gd name="connsiteY13" fmla="*/ 102981 h 487710"/>
              <a:gd name="connsiteX14" fmla="*/ 222349 w 3349328"/>
              <a:gd name="connsiteY14" fmla="*/ 23791 h 487710"/>
              <a:gd name="connsiteX15" fmla="*/ 343001 w 3349328"/>
              <a:gd name="connsiteY15" fmla="*/ 23791 h 487710"/>
              <a:gd name="connsiteX16" fmla="*/ 564934 w 3349328"/>
              <a:gd name="connsiteY16" fmla="*/ 307580 h 487710"/>
              <a:gd name="connsiteX17" fmla="*/ 564934 w 3349328"/>
              <a:gd name="connsiteY17" fmla="*/ 23791 h 487710"/>
              <a:gd name="connsiteX18" fmla="*/ 685587 w 3349328"/>
              <a:gd name="connsiteY18" fmla="*/ 23791 h 487710"/>
              <a:gd name="connsiteX19" fmla="*/ 685587 w 3349328"/>
              <a:gd name="connsiteY19" fmla="*/ 487710 h 487710"/>
              <a:gd name="connsiteX20" fmla="*/ 564934 w 3349328"/>
              <a:gd name="connsiteY20" fmla="*/ 487710 h 487710"/>
              <a:gd name="connsiteX21" fmla="*/ 343001 w 3349328"/>
              <a:gd name="connsiteY21" fmla="*/ 203580 h 487710"/>
              <a:gd name="connsiteX22" fmla="*/ 343001 w 3349328"/>
              <a:gd name="connsiteY22" fmla="*/ 487710 h 487710"/>
              <a:gd name="connsiteX23" fmla="*/ 222349 w 3349328"/>
              <a:gd name="connsiteY23" fmla="*/ 487710 h 487710"/>
              <a:gd name="connsiteX24" fmla="*/ 0 w 3349328"/>
              <a:gd name="connsiteY24" fmla="*/ 23791 h 487710"/>
              <a:gd name="connsiteX25" fmla="*/ 120653 w 3349328"/>
              <a:gd name="connsiteY25" fmla="*/ 23791 h 487710"/>
              <a:gd name="connsiteX26" fmla="*/ 120653 w 3349328"/>
              <a:gd name="connsiteY26" fmla="*/ 487710 h 487710"/>
              <a:gd name="connsiteX27" fmla="*/ 0 w 3349328"/>
              <a:gd name="connsiteY27" fmla="*/ 487710 h 487710"/>
              <a:gd name="connsiteX28" fmla="*/ 2887110 w 3349328"/>
              <a:gd name="connsiteY28" fmla="*/ 11217 h 487710"/>
              <a:gd name="connsiteX29" fmla="*/ 3031213 w 3349328"/>
              <a:gd name="connsiteY29" fmla="*/ 11217 h 487710"/>
              <a:gd name="connsiteX30" fmla="*/ 3118899 w 3349328"/>
              <a:gd name="connsiteY30" fmla="*/ 137647 h 487710"/>
              <a:gd name="connsiteX31" fmla="*/ 3203186 w 3349328"/>
              <a:gd name="connsiteY31" fmla="*/ 11217 h 487710"/>
              <a:gd name="connsiteX32" fmla="*/ 3349328 w 3349328"/>
              <a:gd name="connsiteY32" fmla="*/ 11217 h 487710"/>
              <a:gd name="connsiteX33" fmla="*/ 3175657 w 3349328"/>
              <a:gd name="connsiteY33" fmla="*/ 252183 h 487710"/>
              <a:gd name="connsiteX34" fmla="*/ 3175657 w 3349328"/>
              <a:gd name="connsiteY34" fmla="*/ 475135 h 487710"/>
              <a:gd name="connsiteX35" fmla="*/ 3055003 w 3349328"/>
              <a:gd name="connsiteY35" fmla="*/ 475135 h 487710"/>
              <a:gd name="connsiteX36" fmla="*/ 3055003 w 3349328"/>
              <a:gd name="connsiteY36" fmla="*/ 252183 h 487710"/>
              <a:gd name="connsiteX37" fmla="*/ 2509178 w 3349328"/>
              <a:gd name="connsiteY37" fmla="*/ 11217 h 487710"/>
              <a:gd name="connsiteX38" fmla="*/ 2696784 w 3349328"/>
              <a:gd name="connsiteY38" fmla="*/ 11217 h 487710"/>
              <a:gd name="connsiteX39" fmla="*/ 2818457 w 3349328"/>
              <a:gd name="connsiteY39" fmla="*/ 60497 h 487710"/>
              <a:gd name="connsiteX40" fmla="*/ 2850405 w 3349328"/>
              <a:gd name="connsiteY40" fmla="*/ 153960 h 487710"/>
              <a:gd name="connsiteX41" fmla="*/ 2813699 w 3349328"/>
              <a:gd name="connsiteY41" fmla="*/ 252183 h 487710"/>
              <a:gd name="connsiteX42" fmla="*/ 2749123 w 3349328"/>
              <a:gd name="connsiteY42" fmla="*/ 284810 h 487710"/>
              <a:gd name="connsiteX43" fmla="*/ 2894927 w 3349328"/>
              <a:gd name="connsiteY43" fmla="*/ 475135 h 487710"/>
              <a:gd name="connsiteX44" fmla="*/ 2745046 w 3349328"/>
              <a:gd name="connsiteY44" fmla="*/ 475135 h 487710"/>
              <a:gd name="connsiteX45" fmla="*/ 2629830 w 3349328"/>
              <a:gd name="connsiteY45" fmla="*/ 297045 h 487710"/>
              <a:gd name="connsiteX46" fmla="*/ 2629830 w 3349328"/>
              <a:gd name="connsiteY46" fmla="*/ 475135 h 487710"/>
              <a:gd name="connsiteX47" fmla="*/ 2509178 w 3349328"/>
              <a:gd name="connsiteY47" fmla="*/ 475135 h 487710"/>
              <a:gd name="connsiteX48" fmla="*/ 2136647 w 3349328"/>
              <a:gd name="connsiteY48" fmla="*/ 11217 h 487710"/>
              <a:gd name="connsiteX49" fmla="*/ 2455441 w 3349328"/>
              <a:gd name="connsiteY49" fmla="*/ 11217 h 487710"/>
              <a:gd name="connsiteX50" fmla="*/ 2455441 w 3349328"/>
              <a:gd name="connsiteY50" fmla="*/ 111816 h 487710"/>
              <a:gd name="connsiteX51" fmla="*/ 2355520 w 3349328"/>
              <a:gd name="connsiteY51" fmla="*/ 111816 h 487710"/>
              <a:gd name="connsiteX52" fmla="*/ 2355520 w 3349328"/>
              <a:gd name="connsiteY52" fmla="*/ 475135 h 487710"/>
              <a:gd name="connsiteX53" fmla="*/ 2234868 w 3349328"/>
              <a:gd name="connsiteY53" fmla="*/ 475135 h 487710"/>
              <a:gd name="connsiteX54" fmla="*/ 2234868 w 3349328"/>
              <a:gd name="connsiteY54" fmla="*/ 111816 h 487710"/>
              <a:gd name="connsiteX55" fmla="*/ 2136647 w 3349328"/>
              <a:gd name="connsiteY55" fmla="*/ 111816 h 487710"/>
              <a:gd name="connsiteX56" fmla="*/ 1281429 w 3349328"/>
              <a:gd name="connsiteY56" fmla="*/ 11217 h 487710"/>
              <a:gd name="connsiteX57" fmla="*/ 1402081 w 3349328"/>
              <a:gd name="connsiteY57" fmla="*/ 11217 h 487710"/>
              <a:gd name="connsiteX58" fmla="*/ 1402081 w 3349328"/>
              <a:gd name="connsiteY58" fmla="*/ 262151 h 487710"/>
              <a:gd name="connsiteX59" fmla="*/ 1403101 w 3349328"/>
              <a:gd name="connsiteY59" fmla="*/ 307310 h 487710"/>
              <a:gd name="connsiteX60" fmla="*/ 1446264 w 3349328"/>
              <a:gd name="connsiteY60" fmla="*/ 373180 h 487710"/>
              <a:gd name="connsiteX61" fmla="*/ 1482289 w 3349328"/>
              <a:gd name="connsiteY61" fmla="*/ 380992 h 487710"/>
              <a:gd name="connsiteX62" fmla="*/ 1548903 w 3349328"/>
              <a:gd name="connsiteY62" fmla="*/ 350091 h 487710"/>
              <a:gd name="connsiteX63" fmla="*/ 1565557 w 3349328"/>
              <a:gd name="connsiteY63" fmla="*/ 262151 h 487710"/>
              <a:gd name="connsiteX64" fmla="*/ 1565557 w 3349328"/>
              <a:gd name="connsiteY64" fmla="*/ 11217 h 487710"/>
              <a:gd name="connsiteX65" fmla="*/ 1686210 w 3349328"/>
              <a:gd name="connsiteY65" fmla="*/ 11217 h 487710"/>
              <a:gd name="connsiteX66" fmla="*/ 1686210 w 3349328"/>
              <a:gd name="connsiteY66" fmla="*/ 278692 h 487710"/>
              <a:gd name="connsiteX67" fmla="*/ 1679413 w 3349328"/>
              <a:gd name="connsiteY67" fmla="*/ 350064 h 487710"/>
              <a:gd name="connsiteX68" fmla="*/ 1629112 w 3349328"/>
              <a:gd name="connsiteY68" fmla="*/ 433672 h 487710"/>
              <a:gd name="connsiteX69" fmla="*/ 1478212 w 3349328"/>
              <a:gd name="connsiteY69" fmla="*/ 487030 h 487710"/>
              <a:gd name="connsiteX70" fmla="*/ 1327990 w 3349328"/>
              <a:gd name="connsiteY70" fmla="*/ 432652 h 487710"/>
              <a:gd name="connsiteX71" fmla="*/ 1288906 w 3349328"/>
              <a:gd name="connsiteY71" fmla="*/ 360940 h 487710"/>
              <a:gd name="connsiteX72" fmla="*/ 1281429 w 3349328"/>
              <a:gd name="connsiteY72" fmla="*/ 278692 h 487710"/>
              <a:gd name="connsiteX73" fmla="*/ 798063 w 3349328"/>
              <a:gd name="connsiteY73" fmla="*/ 11217 h 487710"/>
              <a:gd name="connsiteX74" fmla="*/ 976153 w 3349328"/>
              <a:gd name="connsiteY74" fmla="*/ 11217 h 487710"/>
              <a:gd name="connsiteX75" fmla="*/ 1097146 w 3349328"/>
              <a:gd name="connsiteY75" fmla="*/ 47581 h 487710"/>
              <a:gd name="connsiteX76" fmla="*/ 1181093 w 3349328"/>
              <a:gd name="connsiteY76" fmla="*/ 142065 h 487710"/>
              <a:gd name="connsiteX77" fmla="*/ 1204883 w 3349328"/>
              <a:gd name="connsiteY77" fmla="*/ 243005 h 487710"/>
              <a:gd name="connsiteX78" fmla="*/ 1161210 w 3349328"/>
              <a:gd name="connsiteY78" fmla="*/ 377084 h 487710"/>
              <a:gd name="connsiteX79" fmla="*/ 1049564 w 3349328"/>
              <a:gd name="connsiteY79" fmla="*/ 462560 h 487710"/>
              <a:gd name="connsiteX80" fmla="*/ 976153 w 3349328"/>
              <a:gd name="connsiteY80" fmla="*/ 475135 h 487710"/>
              <a:gd name="connsiteX81" fmla="*/ 798063 w 3349328"/>
              <a:gd name="connsiteY81" fmla="*/ 475135 h 487710"/>
              <a:gd name="connsiteX82" fmla="*/ 1939788 w 3349328"/>
              <a:gd name="connsiteY82" fmla="*/ 0 h 487710"/>
              <a:gd name="connsiteX83" fmla="*/ 2086950 w 3349328"/>
              <a:gd name="connsiteY83" fmla="*/ 37726 h 487710"/>
              <a:gd name="connsiteX84" fmla="*/ 2038689 w 3349328"/>
              <a:gd name="connsiteY84" fmla="*/ 131529 h 487710"/>
              <a:gd name="connsiteX85" fmla="*/ 1958953 w 3349328"/>
              <a:gd name="connsiteY85" fmla="*/ 100602 h 487710"/>
              <a:gd name="connsiteX86" fmla="*/ 1924196 w 3349328"/>
              <a:gd name="connsiteY86" fmla="*/ 110494 h 487710"/>
              <a:gd name="connsiteX87" fmla="*/ 1906822 w 3349328"/>
              <a:gd name="connsiteY87" fmla="*/ 140514 h 487710"/>
              <a:gd name="connsiteX88" fmla="*/ 1929629 w 3349328"/>
              <a:gd name="connsiteY88" fmla="*/ 172233 h 487710"/>
              <a:gd name="connsiteX89" fmla="*/ 1990911 w 3349328"/>
              <a:gd name="connsiteY89" fmla="*/ 193384 h 487710"/>
              <a:gd name="connsiteX90" fmla="*/ 2082150 w 3349328"/>
              <a:gd name="connsiteY90" fmla="*/ 246468 h 487710"/>
              <a:gd name="connsiteX91" fmla="*/ 2105644 w 3349328"/>
              <a:gd name="connsiteY91" fmla="*/ 321663 h 487710"/>
              <a:gd name="connsiteX92" fmla="*/ 2002323 w 3349328"/>
              <a:gd name="connsiteY92" fmla="*/ 475119 h 487710"/>
              <a:gd name="connsiteX93" fmla="*/ 1924834 w 3349328"/>
              <a:gd name="connsiteY93" fmla="*/ 487710 h 487710"/>
              <a:gd name="connsiteX94" fmla="*/ 1763397 w 3349328"/>
              <a:gd name="connsiteY94" fmla="*/ 435031 h 487710"/>
              <a:gd name="connsiteX95" fmla="*/ 1815056 w 3349328"/>
              <a:gd name="connsiteY95" fmla="*/ 337828 h 487710"/>
              <a:gd name="connsiteX96" fmla="*/ 1921653 w 3349328"/>
              <a:gd name="connsiteY96" fmla="*/ 387110 h 487710"/>
              <a:gd name="connsiteX97" fmla="*/ 1961503 w 3349328"/>
              <a:gd name="connsiteY97" fmla="*/ 376122 h 487710"/>
              <a:gd name="connsiteX98" fmla="*/ 1980572 w 3349328"/>
              <a:gd name="connsiteY98" fmla="*/ 341106 h 487710"/>
              <a:gd name="connsiteX99" fmla="*/ 1959463 w 3349328"/>
              <a:gd name="connsiteY99" fmla="*/ 306773 h 487710"/>
              <a:gd name="connsiteX100" fmla="*/ 1906693 w 3349328"/>
              <a:gd name="connsiteY100" fmla="*/ 285828 h 487710"/>
              <a:gd name="connsiteX101" fmla="*/ 1850180 w 3349328"/>
              <a:gd name="connsiteY101" fmla="*/ 267498 h 487710"/>
              <a:gd name="connsiteX102" fmla="*/ 1818860 w 3349328"/>
              <a:gd name="connsiteY102" fmla="*/ 249165 h 487710"/>
              <a:gd name="connsiteX103" fmla="*/ 1781750 w 3349328"/>
              <a:gd name="connsiteY103" fmla="*/ 156833 h 487710"/>
              <a:gd name="connsiteX104" fmla="*/ 1820155 w 3349328"/>
              <a:gd name="connsiteY104" fmla="*/ 49903 h 487710"/>
              <a:gd name="connsiteX105" fmla="*/ 1939788 w 3349328"/>
              <a:gd name="connsiteY105" fmla="*/ 0 h 487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3349328" h="487710">
                <a:moveTo>
                  <a:pt x="918715" y="111816"/>
                </a:moveTo>
                <a:lnTo>
                  <a:pt x="918715" y="374535"/>
                </a:lnTo>
                <a:lnTo>
                  <a:pt x="946303" y="374535"/>
                </a:lnTo>
                <a:cubicBezTo>
                  <a:pt x="993757" y="374535"/>
                  <a:pt x="1029291" y="358747"/>
                  <a:pt x="1052905" y="327170"/>
                </a:cubicBezTo>
                <a:cubicBezTo>
                  <a:pt x="1070843" y="303090"/>
                  <a:pt x="1079813" y="275035"/>
                  <a:pt x="1079813" y="243005"/>
                </a:cubicBezTo>
                <a:cubicBezTo>
                  <a:pt x="1079813" y="210977"/>
                  <a:pt x="1070843" y="183035"/>
                  <a:pt x="1052905" y="159181"/>
                </a:cubicBezTo>
                <a:cubicBezTo>
                  <a:pt x="1029065" y="127605"/>
                  <a:pt x="993530" y="111816"/>
                  <a:pt x="946303" y="111816"/>
                </a:cubicBezTo>
                <a:close/>
                <a:moveTo>
                  <a:pt x="2629830" y="102981"/>
                </a:moveTo>
                <a:lnTo>
                  <a:pt x="2629830" y="218535"/>
                </a:lnTo>
                <a:lnTo>
                  <a:pt x="2652342" y="218535"/>
                </a:lnTo>
                <a:cubicBezTo>
                  <a:pt x="2677810" y="218535"/>
                  <a:pt x="2696115" y="213227"/>
                  <a:pt x="2707256" y="202610"/>
                </a:cubicBezTo>
                <a:cubicBezTo>
                  <a:pt x="2719308" y="191085"/>
                  <a:pt x="2725333" y="177079"/>
                  <a:pt x="2725333" y="160588"/>
                </a:cubicBezTo>
                <a:cubicBezTo>
                  <a:pt x="2725333" y="144097"/>
                  <a:pt x="2719308" y="130203"/>
                  <a:pt x="2707256" y="118906"/>
                </a:cubicBezTo>
                <a:cubicBezTo>
                  <a:pt x="2695885" y="108289"/>
                  <a:pt x="2677580" y="102981"/>
                  <a:pt x="2652342" y="102981"/>
                </a:cubicBezTo>
                <a:close/>
                <a:moveTo>
                  <a:pt x="222349" y="23791"/>
                </a:moveTo>
                <a:lnTo>
                  <a:pt x="343001" y="23791"/>
                </a:lnTo>
                <a:lnTo>
                  <a:pt x="564934" y="307580"/>
                </a:lnTo>
                <a:lnTo>
                  <a:pt x="564934" y="23791"/>
                </a:lnTo>
                <a:lnTo>
                  <a:pt x="685587" y="23791"/>
                </a:lnTo>
                <a:lnTo>
                  <a:pt x="685587" y="487710"/>
                </a:lnTo>
                <a:lnTo>
                  <a:pt x="564934" y="487710"/>
                </a:lnTo>
                <a:lnTo>
                  <a:pt x="343001" y="203580"/>
                </a:lnTo>
                <a:lnTo>
                  <a:pt x="343001" y="487710"/>
                </a:lnTo>
                <a:lnTo>
                  <a:pt x="222349" y="487710"/>
                </a:lnTo>
                <a:close/>
                <a:moveTo>
                  <a:pt x="0" y="23791"/>
                </a:moveTo>
                <a:lnTo>
                  <a:pt x="120653" y="23791"/>
                </a:lnTo>
                <a:lnTo>
                  <a:pt x="120653" y="487710"/>
                </a:lnTo>
                <a:lnTo>
                  <a:pt x="0" y="487710"/>
                </a:lnTo>
                <a:close/>
                <a:moveTo>
                  <a:pt x="2887110" y="11217"/>
                </a:moveTo>
                <a:lnTo>
                  <a:pt x="3031213" y="11217"/>
                </a:lnTo>
                <a:lnTo>
                  <a:pt x="3118899" y="137647"/>
                </a:lnTo>
                <a:lnTo>
                  <a:pt x="3203186" y="11217"/>
                </a:lnTo>
                <a:lnTo>
                  <a:pt x="3349328" y="11217"/>
                </a:lnTo>
                <a:lnTo>
                  <a:pt x="3175657" y="252183"/>
                </a:lnTo>
                <a:lnTo>
                  <a:pt x="3175657" y="475135"/>
                </a:lnTo>
                <a:lnTo>
                  <a:pt x="3055003" y="475135"/>
                </a:lnTo>
                <a:lnTo>
                  <a:pt x="3055003" y="252183"/>
                </a:lnTo>
                <a:close/>
                <a:moveTo>
                  <a:pt x="2509178" y="11217"/>
                </a:moveTo>
                <a:lnTo>
                  <a:pt x="2696784" y="11217"/>
                </a:lnTo>
                <a:cubicBezTo>
                  <a:pt x="2751617" y="11217"/>
                  <a:pt x="2792173" y="27643"/>
                  <a:pt x="2818457" y="60497"/>
                </a:cubicBezTo>
                <a:cubicBezTo>
                  <a:pt x="2839755" y="87006"/>
                  <a:pt x="2850405" y="118161"/>
                  <a:pt x="2850405" y="153960"/>
                </a:cubicBezTo>
                <a:cubicBezTo>
                  <a:pt x="2850405" y="194971"/>
                  <a:pt x="2838170" y="227712"/>
                  <a:pt x="2813699" y="252183"/>
                </a:cubicBezTo>
                <a:cubicBezTo>
                  <a:pt x="2798065" y="267816"/>
                  <a:pt x="2776540" y="278692"/>
                  <a:pt x="2749123" y="284810"/>
                </a:cubicBezTo>
                <a:lnTo>
                  <a:pt x="2894927" y="475135"/>
                </a:lnTo>
                <a:lnTo>
                  <a:pt x="2745046" y="475135"/>
                </a:lnTo>
                <a:lnTo>
                  <a:pt x="2629830" y="297045"/>
                </a:lnTo>
                <a:lnTo>
                  <a:pt x="2629830" y="475135"/>
                </a:lnTo>
                <a:lnTo>
                  <a:pt x="2509178" y="475135"/>
                </a:lnTo>
                <a:close/>
                <a:moveTo>
                  <a:pt x="2136647" y="11217"/>
                </a:moveTo>
                <a:lnTo>
                  <a:pt x="2455441" y="11217"/>
                </a:lnTo>
                <a:lnTo>
                  <a:pt x="2455441" y="111816"/>
                </a:lnTo>
                <a:lnTo>
                  <a:pt x="2355520" y="111816"/>
                </a:lnTo>
                <a:lnTo>
                  <a:pt x="2355520" y="475135"/>
                </a:lnTo>
                <a:lnTo>
                  <a:pt x="2234868" y="475135"/>
                </a:lnTo>
                <a:lnTo>
                  <a:pt x="2234868" y="111816"/>
                </a:lnTo>
                <a:lnTo>
                  <a:pt x="2136647" y="111816"/>
                </a:lnTo>
                <a:close/>
                <a:moveTo>
                  <a:pt x="1281429" y="11217"/>
                </a:moveTo>
                <a:lnTo>
                  <a:pt x="1402081" y="11217"/>
                </a:lnTo>
                <a:lnTo>
                  <a:pt x="1402081" y="262151"/>
                </a:lnTo>
                <a:cubicBezTo>
                  <a:pt x="1402081" y="282294"/>
                  <a:pt x="1402421" y="297347"/>
                  <a:pt x="1403101" y="307310"/>
                </a:cubicBezTo>
                <a:cubicBezTo>
                  <a:pt x="1405367" y="338775"/>
                  <a:pt x="1419754" y="360733"/>
                  <a:pt x="1446264" y="373180"/>
                </a:cubicBezTo>
                <a:cubicBezTo>
                  <a:pt x="1457139" y="378388"/>
                  <a:pt x="1469148" y="380992"/>
                  <a:pt x="1482289" y="380992"/>
                </a:cubicBezTo>
                <a:cubicBezTo>
                  <a:pt x="1511745" y="380992"/>
                  <a:pt x="1533949" y="370691"/>
                  <a:pt x="1548903" y="350091"/>
                </a:cubicBezTo>
                <a:cubicBezTo>
                  <a:pt x="1560006" y="334924"/>
                  <a:pt x="1565557" y="305610"/>
                  <a:pt x="1565557" y="262151"/>
                </a:cubicBezTo>
                <a:lnTo>
                  <a:pt x="1565557" y="11217"/>
                </a:lnTo>
                <a:lnTo>
                  <a:pt x="1686210" y="11217"/>
                </a:lnTo>
                <a:lnTo>
                  <a:pt x="1686210" y="278692"/>
                </a:lnTo>
                <a:cubicBezTo>
                  <a:pt x="1686210" y="306561"/>
                  <a:pt x="1683944" y="330351"/>
                  <a:pt x="1679413" y="350064"/>
                </a:cubicBezTo>
                <a:cubicBezTo>
                  <a:pt x="1672389" y="380652"/>
                  <a:pt x="1655622" y="408522"/>
                  <a:pt x="1629112" y="433672"/>
                </a:cubicBezTo>
                <a:cubicBezTo>
                  <a:pt x="1591500" y="469244"/>
                  <a:pt x="1541200" y="487030"/>
                  <a:pt x="1478212" y="487030"/>
                </a:cubicBezTo>
                <a:cubicBezTo>
                  <a:pt x="1414090" y="487030"/>
                  <a:pt x="1364016" y="468904"/>
                  <a:pt x="1327990" y="432652"/>
                </a:cubicBezTo>
                <a:cubicBezTo>
                  <a:pt x="1308958" y="413619"/>
                  <a:pt x="1295929" y="389715"/>
                  <a:pt x="1288906" y="360940"/>
                </a:cubicBezTo>
                <a:cubicBezTo>
                  <a:pt x="1283921" y="340548"/>
                  <a:pt x="1281429" y="313131"/>
                  <a:pt x="1281429" y="278692"/>
                </a:cubicBezTo>
                <a:close/>
                <a:moveTo>
                  <a:pt x="798063" y="11217"/>
                </a:moveTo>
                <a:lnTo>
                  <a:pt x="976153" y="11217"/>
                </a:lnTo>
                <a:cubicBezTo>
                  <a:pt x="1019656" y="11217"/>
                  <a:pt x="1059987" y="23337"/>
                  <a:pt x="1097146" y="47581"/>
                </a:cubicBezTo>
                <a:cubicBezTo>
                  <a:pt x="1133625" y="71146"/>
                  <a:pt x="1161607" y="102641"/>
                  <a:pt x="1181093" y="142065"/>
                </a:cubicBezTo>
                <a:cubicBezTo>
                  <a:pt x="1196954" y="174692"/>
                  <a:pt x="1204883" y="208339"/>
                  <a:pt x="1204883" y="243005"/>
                </a:cubicBezTo>
                <a:cubicBezTo>
                  <a:pt x="1204883" y="291267"/>
                  <a:pt x="1190325" y="335960"/>
                  <a:pt x="1161210" y="377084"/>
                </a:cubicBezTo>
                <a:cubicBezTo>
                  <a:pt x="1132096" y="418207"/>
                  <a:pt x="1094879" y="446699"/>
                  <a:pt x="1049564" y="462560"/>
                </a:cubicBezTo>
                <a:cubicBezTo>
                  <a:pt x="1025547" y="470943"/>
                  <a:pt x="1001077" y="475135"/>
                  <a:pt x="976153" y="475135"/>
                </a:cubicBezTo>
                <a:lnTo>
                  <a:pt x="798063" y="475135"/>
                </a:lnTo>
                <a:close/>
                <a:moveTo>
                  <a:pt x="1939788" y="0"/>
                </a:moveTo>
                <a:cubicBezTo>
                  <a:pt x="1989862" y="0"/>
                  <a:pt x="2038916" y="12575"/>
                  <a:pt x="2086950" y="37726"/>
                </a:cubicBezTo>
                <a:lnTo>
                  <a:pt x="2038689" y="131529"/>
                </a:lnTo>
                <a:cubicBezTo>
                  <a:pt x="2012339" y="110910"/>
                  <a:pt x="1985760" y="100602"/>
                  <a:pt x="1958953" y="100602"/>
                </a:cubicBezTo>
                <a:cubicBezTo>
                  <a:pt x="1946007" y="100602"/>
                  <a:pt x="1934421" y="103899"/>
                  <a:pt x="1924196" y="110494"/>
                </a:cubicBezTo>
                <a:cubicBezTo>
                  <a:pt x="1912613" y="118000"/>
                  <a:pt x="1906822" y="128007"/>
                  <a:pt x="1906822" y="140514"/>
                </a:cubicBezTo>
                <a:cubicBezTo>
                  <a:pt x="1906822" y="152792"/>
                  <a:pt x="1914423" y="163365"/>
                  <a:pt x="1929629" y="172233"/>
                </a:cubicBezTo>
                <a:cubicBezTo>
                  <a:pt x="1936440" y="176330"/>
                  <a:pt x="1956869" y="183380"/>
                  <a:pt x="1990911" y="193384"/>
                </a:cubicBezTo>
                <a:cubicBezTo>
                  <a:pt x="2033583" y="205862"/>
                  <a:pt x="2063995" y="223556"/>
                  <a:pt x="2082150" y="246468"/>
                </a:cubicBezTo>
                <a:cubicBezTo>
                  <a:pt x="2097812" y="265976"/>
                  <a:pt x="2105644" y="291040"/>
                  <a:pt x="2105644" y="321663"/>
                </a:cubicBezTo>
                <a:cubicBezTo>
                  <a:pt x="2105644" y="400148"/>
                  <a:pt x="2071204" y="451300"/>
                  <a:pt x="2002323" y="475119"/>
                </a:cubicBezTo>
                <a:cubicBezTo>
                  <a:pt x="1978306" y="483513"/>
                  <a:pt x="1952476" y="487710"/>
                  <a:pt x="1924834" y="487710"/>
                </a:cubicBezTo>
                <a:cubicBezTo>
                  <a:pt x="1866829" y="487710"/>
                  <a:pt x="1813018" y="470151"/>
                  <a:pt x="1763397" y="435031"/>
                </a:cubicBezTo>
                <a:lnTo>
                  <a:pt x="1815056" y="337828"/>
                </a:lnTo>
                <a:cubicBezTo>
                  <a:pt x="1851383" y="370682"/>
                  <a:pt x="1886915" y="387110"/>
                  <a:pt x="1921653" y="387110"/>
                </a:cubicBezTo>
                <a:cubicBezTo>
                  <a:pt x="1937319" y="387110"/>
                  <a:pt x="1950602" y="383447"/>
                  <a:pt x="1961503" y="376122"/>
                </a:cubicBezTo>
                <a:cubicBezTo>
                  <a:pt x="1974216" y="367884"/>
                  <a:pt x="1980572" y="356212"/>
                  <a:pt x="1980572" y="341106"/>
                </a:cubicBezTo>
                <a:cubicBezTo>
                  <a:pt x="1980572" y="327372"/>
                  <a:pt x="1973536" y="315929"/>
                  <a:pt x="1959463" y="306773"/>
                </a:cubicBezTo>
                <a:cubicBezTo>
                  <a:pt x="1949023" y="299905"/>
                  <a:pt x="1931433" y="292924"/>
                  <a:pt x="1906693" y="285828"/>
                </a:cubicBezTo>
                <a:cubicBezTo>
                  <a:pt x="1876736" y="277003"/>
                  <a:pt x="1857898" y="270893"/>
                  <a:pt x="1850180" y="267498"/>
                </a:cubicBezTo>
                <a:cubicBezTo>
                  <a:pt x="1837923" y="262294"/>
                  <a:pt x="1827484" y="256182"/>
                  <a:pt x="1818860" y="249165"/>
                </a:cubicBezTo>
                <a:cubicBezTo>
                  <a:pt x="1794119" y="228798"/>
                  <a:pt x="1781750" y="198021"/>
                  <a:pt x="1781750" y="156833"/>
                </a:cubicBezTo>
                <a:cubicBezTo>
                  <a:pt x="1781750" y="113833"/>
                  <a:pt x="1794552" y="78189"/>
                  <a:pt x="1820155" y="49903"/>
                </a:cubicBezTo>
                <a:cubicBezTo>
                  <a:pt x="1850063" y="16634"/>
                  <a:pt x="1889941" y="0"/>
                  <a:pt x="1939788"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ko-KR" altLang="en-US" sz="5400" dirty="0">
              <a:latin typeface="Aharoni" panose="02010803020104030203" pitchFamily="2" charset="-79"/>
              <a:cs typeface="Aharoni" panose="02010803020104030203" pitchFamily="2" charset="-79"/>
            </a:endParaRPr>
          </a:p>
        </p:txBody>
      </p:sp>
      <p:sp>
        <p:nvSpPr>
          <p:cNvPr id="57" name="TextBox 56">
            <a:extLst>
              <a:ext uri="{FF2B5EF4-FFF2-40B4-BE49-F238E27FC236}">
                <a16:creationId xmlns="" xmlns:a16="http://schemas.microsoft.com/office/drawing/2014/main" id="{A0AE5792-052C-425C-AEBF-0DF8BD95BBA5}"/>
              </a:ext>
            </a:extLst>
          </p:cNvPr>
          <p:cNvSpPr txBox="1"/>
          <p:nvPr userDrawn="1"/>
        </p:nvSpPr>
        <p:spPr>
          <a:xfrm>
            <a:off x="2153235" y="5199161"/>
            <a:ext cx="811572" cy="689415"/>
          </a:xfrm>
          <a:custGeom>
            <a:avLst/>
            <a:gdLst>
              <a:gd name="connsiteX0" fmla="*/ 717483 w 844822"/>
              <a:gd name="connsiteY0" fmla="*/ 542899 h 717660"/>
              <a:gd name="connsiteX1" fmla="*/ 753792 w 844822"/>
              <a:gd name="connsiteY1" fmla="*/ 536357 h 717660"/>
              <a:gd name="connsiteX2" fmla="*/ 818277 w 844822"/>
              <a:gd name="connsiteY2" fmla="*/ 562525 h 717660"/>
              <a:gd name="connsiteX3" fmla="*/ 844822 w 844822"/>
              <a:gd name="connsiteY3" fmla="*/ 626631 h 717660"/>
              <a:gd name="connsiteX4" fmla="*/ 818276 w 844822"/>
              <a:gd name="connsiteY4" fmla="*/ 691109 h 717660"/>
              <a:gd name="connsiteX5" fmla="*/ 753792 w 844822"/>
              <a:gd name="connsiteY5" fmla="*/ 717660 h 717660"/>
              <a:gd name="connsiteX6" fmla="*/ 687428 w 844822"/>
              <a:gd name="connsiteY6" fmla="*/ 691108 h 717660"/>
              <a:gd name="connsiteX7" fmla="*/ 660499 w 844822"/>
              <a:gd name="connsiteY7" fmla="*/ 626631 h 717660"/>
              <a:gd name="connsiteX8" fmla="*/ 687428 w 844822"/>
              <a:gd name="connsiteY8" fmla="*/ 562525 h 717660"/>
              <a:gd name="connsiteX9" fmla="*/ 717483 w 844822"/>
              <a:gd name="connsiteY9" fmla="*/ 542899 h 717660"/>
              <a:gd name="connsiteX10" fmla="*/ 291596 w 844822"/>
              <a:gd name="connsiteY10" fmla="*/ 251558 h 717660"/>
              <a:gd name="connsiteX11" fmla="*/ 153352 w 844822"/>
              <a:gd name="connsiteY11" fmla="*/ 466855 h 717660"/>
              <a:gd name="connsiteX12" fmla="*/ 291596 w 844822"/>
              <a:gd name="connsiteY12" fmla="*/ 466855 h 717660"/>
              <a:gd name="connsiteX13" fmla="*/ 291596 w 844822"/>
              <a:gd name="connsiteY13" fmla="*/ 0 h 717660"/>
              <a:gd name="connsiteX14" fmla="*/ 444192 w 844822"/>
              <a:gd name="connsiteY14" fmla="*/ 0 h 717660"/>
              <a:gd name="connsiteX15" fmla="*/ 444192 w 844822"/>
              <a:gd name="connsiteY15" fmla="*/ 466856 h 717660"/>
              <a:gd name="connsiteX16" fmla="*/ 524269 w 844822"/>
              <a:gd name="connsiteY16" fmla="*/ 466855 h 717660"/>
              <a:gd name="connsiteX17" fmla="*/ 469123 w 844822"/>
              <a:gd name="connsiteY17" fmla="*/ 602080 h 717660"/>
              <a:gd name="connsiteX18" fmla="*/ 444192 w 844822"/>
              <a:gd name="connsiteY18" fmla="*/ 602080 h 717660"/>
              <a:gd name="connsiteX19" fmla="*/ 444192 w 844822"/>
              <a:gd name="connsiteY19" fmla="*/ 705574 h 717660"/>
              <a:gd name="connsiteX20" fmla="*/ 291596 w 844822"/>
              <a:gd name="connsiteY20" fmla="*/ 705574 h 717660"/>
              <a:gd name="connsiteX21" fmla="*/ 291596 w 844822"/>
              <a:gd name="connsiteY21" fmla="*/ 602080 h 717660"/>
              <a:gd name="connsiteX22" fmla="*/ 0 w 844822"/>
              <a:gd name="connsiteY22" fmla="*/ 602080 h 717660"/>
              <a:gd name="connsiteX23" fmla="*/ 0 w 844822"/>
              <a:gd name="connsiteY23" fmla="*/ 478944 h 717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44822" h="717660">
                <a:moveTo>
                  <a:pt x="717483" y="542899"/>
                </a:moveTo>
                <a:cubicBezTo>
                  <a:pt x="728544" y="538538"/>
                  <a:pt x="740647" y="536358"/>
                  <a:pt x="753792" y="536357"/>
                </a:cubicBezTo>
                <a:cubicBezTo>
                  <a:pt x="779084" y="536357"/>
                  <a:pt x="800579" y="545079"/>
                  <a:pt x="818277" y="562525"/>
                </a:cubicBezTo>
                <a:cubicBezTo>
                  <a:pt x="835975" y="579971"/>
                  <a:pt x="844822" y="601339"/>
                  <a:pt x="844822" y="626631"/>
                </a:cubicBezTo>
                <a:cubicBezTo>
                  <a:pt x="844822" y="651914"/>
                  <a:pt x="835975" y="673405"/>
                  <a:pt x="818276" y="691109"/>
                </a:cubicBezTo>
                <a:cubicBezTo>
                  <a:pt x="800579" y="708810"/>
                  <a:pt x="779084" y="717660"/>
                  <a:pt x="753792" y="717660"/>
                </a:cubicBezTo>
                <a:cubicBezTo>
                  <a:pt x="727501" y="717660"/>
                  <a:pt x="705381" y="708810"/>
                  <a:pt x="687428" y="691108"/>
                </a:cubicBezTo>
                <a:cubicBezTo>
                  <a:pt x="669474" y="673405"/>
                  <a:pt x="660499" y="651914"/>
                  <a:pt x="660499" y="626631"/>
                </a:cubicBezTo>
                <a:cubicBezTo>
                  <a:pt x="660499" y="601339"/>
                  <a:pt x="669474" y="579971"/>
                  <a:pt x="687428" y="562525"/>
                </a:cubicBezTo>
                <a:cubicBezTo>
                  <a:pt x="696405" y="553802"/>
                  <a:pt x="706423" y="547260"/>
                  <a:pt x="717483" y="542899"/>
                </a:cubicBezTo>
                <a:close/>
                <a:moveTo>
                  <a:pt x="291596" y="251558"/>
                </a:moveTo>
                <a:lnTo>
                  <a:pt x="153352" y="466855"/>
                </a:lnTo>
                <a:lnTo>
                  <a:pt x="291596" y="466855"/>
                </a:lnTo>
                <a:close/>
                <a:moveTo>
                  <a:pt x="291596" y="0"/>
                </a:moveTo>
                <a:lnTo>
                  <a:pt x="444192" y="0"/>
                </a:lnTo>
                <a:lnTo>
                  <a:pt x="444192" y="466856"/>
                </a:lnTo>
                <a:lnTo>
                  <a:pt x="524269" y="466855"/>
                </a:lnTo>
                <a:lnTo>
                  <a:pt x="469123" y="602080"/>
                </a:lnTo>
                <a:lnTo>
                  <a:pt x="444192" y="602080"/>
                </a:lnTo>
                <a:lnTo>
                  <a:pt x="444192" y="705574"/>
                </a:lnTo>
                <a:lnTo>
                  <a:pt x="291596" y="705574"/>
                </a:lnTo>
                <a:lnTo>
                  <a:pt x="291596" y="602080"/>
                </a:lnTo>
                <a:lnTo>
                  <a:pt x="0" y="602080"/>
                </a:lnTo>
                <a:lnTo>
                  <a:pt x="0" y="478944"/>
                </a:lnTo>
                <a:close/>
              </a:path>
            </a:pathLst>
          </a:custGeom>
          <a:solidFill>
            <a:schemeClr val="bg1"/>
          </a:solidFill>
          <a:ln w="12700">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ko-KR" altLang="en-US" sz="5400" dirty="0">
              <a:latin typeface="Aharoni" panose="02010803020104030203" pitchFamily="2" charset="-79"/>
              <a:cs typeface="Aharoni" panose="02010803020104030203" pitchFamily="2" charset="-79"/>
            </a:endParaRPr>
          </a:p>
        </p:txBody>
      </p:sp>
      <p:grpSp>
        <p:nvGrpSpPr>
          <p:cNvPr id="58" name="Group 57">
            <a:extLst>
              <a:ext uri="{FF2B5EF4-FFF2-40B4-BE49-F238E27FC236}">
                <a16:creationId xmlns="" xmlns:a16="http://schemas.microsoft.com/office/drawing/2014/main" id="{85B43318-2DB8-4BB3-B9A0-1354FEE4DB4F}"/>
              </a:ext>
            </a:extLst>
          </p:cNvPr>
          <p:cNvGrpSpPr/>
          <p:nvPr userDrawn="1"/>
        </p:nvGrpSpPr>
        <p:grpSpPr>
          <a:xfrm>
            <a:off x="1114621" y="213820"/>
            <a:ext cx="1607080" cy="1447031"/>
            <a:chOff x="6486650" y="2648852"/>
            <a:chExt cx="2745260" cy="2471860"/>
          </a:xfrm>
          <a:solidFill>
            <a:schemeClr val="bg1">
              <a:alpha val="5000"/>
            </a:schemeClr>
          </a:solidFill>
        </p:grpSpPr>
        <p:sp>
          <p:nvSpPr>
            <p:cNvPr id="59" name="Freeform: Shape 58">
              <a:extLst>
                <a:ext uri="{FF2B5EF4-FFF2-40B4-BE49-F238E27FC236}">
                  <a16:creationId xmlns="" xmlns:a16="http://schemas.microsoft.com/office/drawing/2014/main" id="{0934DCFA-D112-40A3-AF10-E7F0DCB664A9}"/>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60" name="Group 59">
              <a:extLst>
                <a:ext uri="{FF2B5EF4-FFF2-40B4-BE49-F238E27FC236}">
                  <a16:creationId xmlns="" xmlns:a16="http://schemas.microsoft.com/office/drawing/2014/main" id="{CD1301E3-DB0A-4D14-8837-E77509D7406C}"/>
                </a:ext>
              </a:extLst>
            </p:cNvPr>
            <p:cNvGrpSpPr/>
            <p:nvPr/>
          </p:nvGrpSpPr>
          <p:grpSpPr>
            <a:xfrm>
              <a:off x="7392963" y="2648852"/>
              <a:ext cx="1838947" cy="1835405"/>
              <a:chOff x="7167947" y="1624190"/>
              <a:chExt cx="2677922" cy="2672763"/>
            </a:xfrm>
            <a:grpFill/>
          </p:grpSpPr>
          <p:sp>
            <p:nvSpPr>
              <p:cNvPr id="61" name="Freeform: Shape 60">
                <a:extLst>
                  <a:ext uri="{FF2B5EF4-FFF2-40B4-BE49-F238E27FC236}">
                    <a16:creationId xmlns="" xmlns:a16="http://schemas.microsoft.com/office/drawing/2014/main" id="{9F2E27B1-7A75-4322-A01B-69D10FEB32AE}"/>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62" name="Freeform: Shape 61">
                <a:extLst>
                  <a:ext uri="{FF2B5EF4-FFF2-40B4-BE49-F238E27FC236}">
                    <a16:creationId xmlns="" xmlns:a16="http://schemas.microsoft.com/office/drawing/2014/main" id="{1A179398-E96C-4ADE-99E3-9230E765D534}"/>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grpSp>
        <p:nvGrpSpPr>
          <p:cNvPr id="64" name="Group 63">
            <a:extLst>
              <a:ext uri="{FF2B5EF4-FFF2-40B4-BE49-F238E27FC236}">
                <a16:creationId xmlns="" xmlns:a16="http://schemas.microsoft.com/office/drawing/2014/main" id="{B75EAAF5-9297-42F1-BF31-33670B897310}"/>
              </a:ext>
            </a:extLst>
          </p:cNvPr>
          <p:cNvGrpSpPr/>
          <p:nvPr userDrawn="1"/>
        </p:nvGrpSpPr>
        <p:grpSpPr>
          <a:xfrm rot="15300000">
            <a:off x="1967240" y="4555753"/>
            <a:ext cx="912206" cy="821359"/>
            <a:chOff x="6486650" y="2648852"/>
            <a:chExt cx="2745260" cy="2471860"/>
          </a:xfrm>
          <a:solidFill>
            <a:schemeClr val="bg1">
              <a:alpha val="5000"/>
            </a:schemeClr>
          </a:solidFill>
        </p:grpSpPr>
        <p:sp>
          <p:nvSpPr>
            <p:cNvPr id="65" name="Freeform: Shape 64">
              <a:extLst>
                <a:ext uri="{FF2B5EF4-FFF2-40B4-BE49-F238E27FC236}">
                  <a16:creationId xmlns="" xmlns:a16="http://schemas.microsoft.com/office/drawing/2014/main" id="{EB6A0FEE-3790-480E-AA13-354BBE7CEFD2}"/>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66" name="Group 65">
              <a:extLst>
                <a:ext uri="{FF2B5EF4-FFF2-40B4-BE49-F238E27FC236}">
                  <a16:creationId xmlns="" xmlns:a16="http://schemas.microsoft.com/office/drawing/2014/main" id="{A05E6556-C66E-421B-B7D3-709644D56DDA}"/>
                </a:ext>
              </a:extLst>
            </p:cNvPr>
            <p:cNvGrpSpPr/>
            <p:nvPr/>
          </p:nvGrpSpPr>
          <p:grpSpPr>
            <a:xfrm>
              <a:off x="7392963" y="2648852"/>
              <a:ext cx="1838947" cy="1835405"/>
              <a:chOff x="7167947" y="1624190"/>
              <a:chExt cx="2677922" cy="2672763"/>
            </a:xfrm>
            <a:grpFill/>
          </p:grpSpPr>
          <p:sp>
            <p:nvSpPr>
              <p:cNvPr id="67" name="Freeform: Shape 66">
                <a:extLst>
                  <a:ext uri="{FF2B5EF4-FFF2-40B4-BE49-F238E27FC236}">
                    <a16:creationId xmlns="" xmlns:a16="http://schemas.microsoft.com/office/drawing/2014/main" id="{16513AB7-70B6-41AE-BAF5-4E84C65AB256}"/>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68" name="Freeform: Shape 67">
                <a:extLst>
                  <a:ext uri="{FF2B5EF4-FFF2-40B4-BE49-F238E27FC236}">
                    <a16:creationId xmlns="" xmlns:a16="http://schemas.microsoft.com/office/drawing/2014/main" id="{356123C7-5F64-4F5E-94DF-CE50049E0840}"/>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69" name="Freeform: Shape 68">
            <a:extLst>
              <a:ext uri="{FF2B5EF4-FFF2-40B4-BE49-F238E27FC236}">
                <a16:creationId xmlns="" xmlns:a16="http://schemas.microsoft.com/office/drawing/2014/main" id="{A51BEBA6-51A0-40FD-A445-F1CF56E3FB1A}"/>
              </a:ext>
            </a:extLst>
          </p:cNvPr>
          <p:cNvSpPr/>
          <p:nvPr userDrawn="1"/>
        </p:nvSpPr>
        <p:spPr>
          <a:xfrm>
            <a:off x="2978093" y="369489"/>
            <a:ext cx="623915" cy="635123"/>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solidFill>
            <a:schemeClr val="bg1">
              <a:alpha val="5000"/>
            </a:schemeClr>
          </a:solidFill>
          <a:ln w="5155" cap="flat">
            <a:noFill/>
            <a:prstDash val="solid"/>
            <a:miter/>
          </a:ln>
        </p:spPr>
        <p:txBody>
          <a:bodyPr rtlCol="0" anchor="ctr"/>
          <a:lstStyle/>
          <a:p>
            <a:endParaRPr lang="en-US"/>
          </a:p>
        </p:txBody>
      </p:sp>
    </p:spTree>
    <p:extLst>
      <p:ext uri="{BB962C8B-B14F-4D97-AF65-F5344CB8AC3E}">
        <p14:creationId xmlns:p14="http://schemas.microsoft.com/office/powerpoint/2010/main" xmlns="" val="3175740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slide layout">
    <p:spTree>
      <p:nvGrpSpPr>
        <p:cNvPr id="1" name=""/>
        <p:cNvGrpSpPr/>
        <p:nvPr/>
      </p:nvGrpSpPr>
      <p:grpSpPr>
        <a:xfrm>
          <a:off x="0" y="0"/>
          <a:ext cx="0" cy="0"/>
          <a:chOff x="0" y="0"/>
          <a:chExt cx="0" cy="0"/>
        </a:xfrm>
      </p:grpSpPr>
      <p:sp>
        <p:nvSpPr>
          <p:cNvPr id="4" name="Picture Placeholder 3">
            <a:extLst>
              <a:ext uri="{FF2B5EF4-FFF2-40B4-BE49-F238E27FC236}">
                <a16:creationId xmlns="" xmlns:a16="http://schemas.microsoft.com/office/drawing/2014/main" id="{07B7D1B0-1139-47E7-A404-619CAF68D59B}"/>
              </a:ext>
            </a:extLst>
          </p:cNvPr>
          <p:cNvSpPr>
            <a:spLocks noGrp="1"/>
          </p:cNvSpPr>
          <p:nvPr>
            <p:ph type="pic" sz="quarter" idx="10" hasCustomPrompt="1"/>
          </p:nvPr>
        </p:nvSpPr>
        <p:spPr>
          <a:xfrm>
            <a:off x="1282512" y="0"/>
            <a:ext cx="9626981" cy="6858000"/>
          </a:xfrm>
          <a:custGeom>
            <a:avLst/>
            <a:gdLst>
              <a:gd name="connsiteX0" fmla="*/ 0 w 9626981"/>
              <a:gd name="connsiteY0" fmla="*/ 0 h 6858000"/>
              <a:gd name="connsiteX1" fmla="*/ 4760133 w 9626981"/>
              <a:gd name="connsiteY1" fmla="*/ 0 h 6858000"/>
              <a:gd name="connsiteX2" fmla="*/ 9626981 w 9626981"/>
              <a:gd name="connsiteY2" fmla="*/ 6858000 h 6858000"/>
              <a:gd name="connsiteX3" fmla="*/ 4866848 w 962698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626981" h="6858000">
                <a:moveTo>
                  <a:pt x="0" y="0"/>
                </a:moveTo>
                <a:lnTo>
                  <a:pt x="4760133" y="0"/>
                </a:lnTo>
                <a:lnTo>
                  <a:pt x="9626981" y="6858000"/>
                </a:lnTo>
                <a:lnTo>
                  <a:pt x="4866848" y="6858000"/>
                </a:lnTo>
                <a:close/>
              </a:path>
            </a:pathLst>
          </a:custGeom>
          <a:solidFill>
            <a:schemeClr val="bg1">
              <a:lumMod val="95000"/>
            </a:schemeClr>
          </a:solidFill>
          <a:ln w="152400">
            <a:noFill/>
          </a:ln>
          <a:effectLst/>
        </p:spPr>
        <p:txBody>
          <a:bodyPr wrap="square" anchor="ctr">
            <a:noAutofit/>
          </a:bodyPr>
          <a:lstStyle>
            <a:lvl1pPr marL="0" indent="0" algn="ctr">
              <a:buFontTx/>
              <a:buNone/>
              <a:defRPr sz="14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xmlns="" val="42738143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Image slide layout">
    <p:spTree>
      <p:nvGrpSpPr>
        <p:cNvPr id="1" name=""/>
        <p:cNvGrpSpPr/>
        <p:nvPr/>
      </p:nvGrpSpPr>
      <p:grpSpPr>
        <a:xfrm>
          <a:off x="0" y="0"/>
          <a:ext cx="0" cy="0"/>
          <a:chOff x="0" y="0"/>
          <a:chExt cx="0" cy="0"/>
        </a:xfrm>
      </p:grpSpPr>
      <p:sp>
        <p:nvSpPr>
          <p:cNvPr id="15" name="Picture Placeholder 14">
            <a:extLst>
              <a:ext uri="{FF2B5EF4-FFF2-40B4-BE49-F238E27FC236}">
                <a16:creationId xmlns="" xmlns:a16="http://schemas.microsoft.com/office/drawing/2014/main" id="{4D42F50A-D54B-4085-9B51-D4561AE43789}"/>
              </a:ext>
            </a:extLst>
          </p:cNvPr>
          <p:cNvSpPr>
            <a:spLocks noGrp="1"/>
          </p:cNvSpPr>
          <p:nvPr>
            <p:ph type="pic" sz="quarter" idx="11" hasCustomPrompt="1"/>
          </p:nvPr>
        </p:nvSpPr>
        <p:spPr>
          <a:xfrm>
            <a:off x="3317860" y="659465"/>
            <a:ext cx="5556281" cy="5539071"/>
          </a:xfrm>
          <a:custGeom>
            <a:avLst/>
            <a:gdLst>
              <a:gd name="connsiteX0" fmla="*/ 2778140 w 5556281"/>
              <a:gd name="connsiteY0" fmla="*/ 1624152 h 5539071"/>
              <a:gd name="connsiteX1" fmla="*/ 1632756 w 5556281"/>
              <a:gd name="connsiteY1" fmla="*/ 2769536 h 5539071"/>
              <a:gd name="connsiteX2" fmla="*/ 2778140 w 5556281"/>
              <a:gd name="connsiteY2" fmla="*/ 3914920 h 5539071"/>
              <a:gd name="connsiteX3" fmla="*/ 3923524 w 5556281"/>
              <a:gd name="connsiteY3" fmla="*/ 2769536 h 5539071"/>
              <a:gd name="connsiteX4" fmla="*/ 2778140 w 5556281"/>
              <a:gd name="connsiteY4" fmla="*/ 1624152 h 5539071"/>
              <a:gd name="connsiteX5" fmla="*/ 3162198 w 5556281"/>
              <a:gd name="connsiteY5" fmla="*/ 151 h 5539071"/>
              <a:gd name="connsiteX6" fmla="*/ 3189369 w 5556281"/>
              <a:gd name="connsiteY6" fmla="*/ 2803 h 5539071"/>
              <a:gd name="connsiteX7" fmla="*/ 3689300 w 5556281"/>
              <a:gd name="connsiteY7" fmla="*/ 121613 h 5539071"/>
              <a:gd name="connsiteX8" fmla="*/ 3747933 w 5556281"/>
              <a:gd name="connsiteY8" fmla="*/ 194134 h 5539071"/>
              <a:gd name="connsiteX9" fmla="*/ 3751019 w 5556281"/>
              <a:gd name="connsiteY9" fmla="*/ 254313 h 5539071"/>
              <a:gd name="connsiteX10" fmla="*/ 3763361 w 5556281"/>
              <a:gd name="connsiteY10" fmla="*/ 627717 h 5539071"/>
              <a:gd name="connsiteX11" fmla="*/ 3767990 w 5556281"/>
              <a:gd name="connsiteY11" fmla="*/ 731096 h 5539071"/>
              <a:gd name="connsiteX12" fmla="*/ 3815825 w 5556281"/>
              <a:gd name="connsiteY12" fmla="*/ 808246 h 5539071"/>
              <a:gd name="connsiteX13" fmla="*/ 3928463 w 5556281"/>
              <a:gd name="connsiteY13" fmla="*/ 873052 h 5539071"/>
              <a:gd name="connsiteX14" fmla="*/ 4036474 w 5556281"/>
              <a:gd name="connsiteY14" fmla="*/ 873052 h 5539071"/>
              <a:gd name="connsiteX15" fmla="*/ 4493199 w 5556281"/>
              <a:gd name="connsiteY15" fmla="*/ 618458 h 5539071"/>
              <a:gd name="connsiteX16" fmla="*/ 4590409 w 5556281"/>
              <a:gd name="connsiteY16" fmla="*/ 632346 h 5539071"/>
              <a:gd name="connsiteX17" fmla="*/ 4945295 w 5556281"/>
              <a:gd name="connsiteY17" fmla="*/ 994951 h 5539071"/>
              <a:gd name="connsiteX18" fmla="*/ 4957640 w 5556281"/>
              <a:gd name="connsiteY18" fmla="*/ 1095244 h 5539071"/>
              <a:gd name="connsiteX19" fmla="*/ 4692245 w 5556281"/>
              <a:gd name="connsiteY19" fmla="*/ 1542714 h 5539071"/>
              <a:gd name="connsiteX20" fmla="*/ 4690702 w 5556281"/>
              <a:gd name="connsiteY20" fmla="*/ 1646093 h 5539071"/>
              <a:gd name="connsiteX21" fmla="*/ 4758594 w 5556281"/>
              <a:gd name="connsiteY21" fmla="*/ 1771076 h 5539071"/>
              <a:gd name="connsiteX22" fmla="*/ 4837287 w 5556281"/>
              <a:gd name="connsiteY22" fmla="*/ 1820454 h 5539071"/>
              <a:gd name="connsiteX23" fmla="*/ 5014730 w 5556281"/>
              <a:gd name="connsiteY23" fmla="*/ 1832795 h 5539071"/>
              <a:gd name="connsiteX24" fmla="*/ 5375792 w 5556281"/>
              <a:gd name="connsiteY24" fmla="*/ 1855941 h 5539071"/>
              <a:gd name="connsiteX25" fmla="*/ 5445227 w 5556281"/>
              <a:gd name="connsiteY25" fmla="*/ 1914574 h 5539071"/>
              <a:gd name="connsiteX26" fmla="*/ 5554778 w 5556281"/>
              <a:gd name="connsiteY26" fmla="*/ 2417592 h 5539071"/>
              <a:gd name="connsiteX27" fmla="*/ 5537805 w 5556281"/>
              <a:gd name="connsiteY27" fmla="*/ 2479311 h 5539071"/>
              <a:gd name="connsiteX28" fmla="*/ 5506946 w 5556281"/>
              <a:gd name="connsiteY28" fmla="*/ 2500914 h 5539071"/>
              <a:gd name="connsiteX29" fmla="*/ 5042505 w 5556281"/>
              <a:gd name="connsiteY29" fmla="*/ 2732362 h 5539071"/>
              <a:gd name="connsiteX30" fmla="*/ 4990041 w 5556281"/>
              <a:gd name="connsiteY30" fmla="*/ 2811055 h 5539071"/>
              <a:gd name="connsiteX31" fmla="*/ 4979243 w 5556281"/>
              <a:gd name="connsiteY31" fmla="*/ 2985415 h 5539071"/>
              <a:gd name="connsiteX32" fmla="*/ 5019359 w 5556281"/>
              <a:gd name="connsiteY32" fmla="*/ 3068735 h 5539071"/>
              <a:gd name="connsiteX33" fmla="*/ 5448313 w 5556281"/>
              <a:gd name="connsiteY33" fmla="*/ 3385051 h 5539071"/>
              <a:gd name="connsiteX34" fmla="*/ 5477631 w 5556281"/>
              <a:gd name="connsiteY34" fmla="*/ 3480714 h 5539071"/>
              <a:gd name="connsiteX35" fmla="*/ 5398935 w 5556281"/>
              <a:gd name="connsiteY35" fmla="*/ 3698277 h 5539071"/>
              <a:gd name="connsiteX36" fmla="*/ 5309443 w 5556281"/>
              <a:gd name="connsiteY36" fmla="*/ 3940526 h 5539071"/>
              <a:gd name="connsiteX37" fmla="*/ 5233836 w 5556281"/>
              <a:gd name="connsiteY37" fmla="*/ 3989904 h 5539071"/>
              <a:gd name="connsiteX38" fmla="*/ 5040963 w 5556281"/>
              <a:gd name="connsiteY38" fmla="*/ 3969844 h 5539071"/>
              <a:gd name="connsiteX39" fmla="*/ 4707676 w 5556281"/>
              <a:gd name="connsiteY39" fmla="*/ 3934357 h 5539071"/>
              <a:gd name="connsiteX40" fmla="*/ 4622811 w 5556281"/>
              <a:gd name="connsiteY40" fmla="*/ 3972931 h 5539071"/>
              <a:gd name="connsiteX41" fmla="*/ 4502457 w 5556281"/>
              <a:gd name="connsiteY41" fmla="*/ 4136489 h 5539071"/>
              <a:gd name="connsiteX42" fmla="*/ 4488570 w 5556281"/>
              <a:gd name="connsiteY42" fmla="*/ 4239869 h 5539071"/>
              <a:gd name="connsiteX43" fmla="*/ 4675271 w 5556281"/>
              <a:gd name="connsiteY43" fmla="*/ 4730542 h 5539071"/>
              <a:gd name="connsiteX44" fmla="*/ 4647499 w 5556281"/>
              <a:gd name="connsiteY44" fmla="*/ 4830835 h 5539071"/>
              <a:gd name="connsiteX45" fmla="*/ 4278723 w 5556281"/>
              <a:gd name="connsiteY45" fmla="*/ 5110117 h 5539071"/>
              <a:gd name="connsiteX46" fmla="*/ 4178427 w 5556281"/>
              <a:gd name="connsiteY46" fmla="*/ 5108574 h 5539071"/>
              <a:gd name="connsiteX47" fmla="*/ 3778791 w 5556281"/>
              <a:gd name="connsiteY47" fmla="*/ 4786089 h 5539071"/>
              <a:gd name="connsiteX48" fmla="*/ 3684671 w 5556281"/>
              <a:gd name="connsiteY48" fmla="*/ 4767572 h 5539071"/>
              <a:gd name="connsiteX49" fmla="*/ 3450134 w 5556281"/>
              <a:gd name="connsiteY49" fmla="*/ 4857067 h 5539071"/>
              <a:gd name="connsiteX50" fmla="*/ 3393044 w 5556281"/>
              <a:gd name="connsiteY50" fmla="*/ 4924959 h 5539071"/>
              <a:gd name="connsiteX51" fmla="*/ 3360639 w 5556281"/>
              <a:gd name="connsiteY51" fmla="*/ 5079259 h 5539071"/>
              <a:gd name="connsiteX52" fmla="*/ 3283489 w 5556281"/>
              <a:gd name="connsiteY52" fmla="*/ 5448033 h 5539071"/>
              <a:gd name="connsiteX53" fmla="*/ 3218687 w 5556281"/>
              <a:gd name="connsiteY53" fmla="*/ 5509753 h 5539071"/>
              <a:gd name="connsiteX54" fmla="*/ 2973349 w 5556281"/>
              <a:gd name="connsiteY54" fmla="*/ 5535985 h 5539071"/>
              <a:gd name="connsiteX55" fmla="*/ 2868424 w 5556281"/>
              <a:gd name="connsiteY55" fmla="*/ 5539071 h 5539071"/>
              <a:gd name="connsiteX56" fmla="*/ 2723385 w 5556281"/>
              <a:gd name="connsiteY56" fmla="*/ 5539071 h 5539071"/>
              <a:gd name="connsiteX57" fmla="*/ 2666291 w 5556281"/>
              <a:gd name="connsiteY57" fmla="*/ 5474265 h 5539071"/>
              <a:gd name="connsiteX58" fmla="*/ 2507365 w 5556281"/>
              <a:gd name="connsiteY58" fmla="*/ 4992850 h 5539071"/>
              <a:gd name="connsiteX59" fmla="*/ 2431758 w 5556281"/>
              <a:gd name="connsiteY59" fmla="*/ 4924959 h 5539071"/>
              <a:gd name="connsiteX60" fmla="*/ 2184880 w 5556281"/>
              <a:gd name="connsiteY60" fmla="*/ 4869411 h 5539071"/>
              <a:gd name="connsiteX61" fmla="*/ 2075329 w 5556281"/>
              <a:gd name="connsiteY61" fmla="*/ 4901813 h 5539071"/>
              <a:gd name="connsiteX62" fmla="*/ 1714267 w 5556281"/>
              <a:gd name="connsiteY62" fmla="*/ 5267504 h 5539071"/>
              <a:gd name="connsiteX63" fmla="*/ 1621686 w 5556281"/>
              <a:gd name="connsiteY63" fmla="*/ 5282934 h 5539071"/>
              <a:gd name="connsiteX64" fmla="*/ 1234396 w 5556281"/>
              <a:gd name="connsiteY64" fmla="*/ 5065371 h 5539071"/>
              <a:gd name="connsiteX65" fmla="*/ 1191190 w 5556281"/>
              <a:gd name="connsiteY65" fmla="*/ 4966618 h 5539071"/>
              <a:gd name="connsiteX66" fmla="*/ 1317715 w 5556281"/>
              <a:gd name="connsiteY66" fmla="*/ 4468233 h 5539071"/>
              <a:gd name="connsiteX67" fmla="*/ 1294569 w 5556281"/>
              <a:gd name="connsiteY67" fmla="*/ 4372566 h 5539071"/>
              <a:gd name="connsiteX68" fmla="*/ 1107868 w 5556281"/>
              <a:gd name="connsiteY68" fmla="*/ 4178149 h 5539071"/>
              <a:gd name="connsiteX69" fmla="*/ 1018376 w 5556281"/>
              <a:gd name="connsiteY69" fmla="*/ 4151917 h 5539071"/>
              <a:gd name="connsiteX70" fmla="*/ 928882 w 5556281"/>
              <a:gd name="connsiteY70" fmla="*/ 4171977 h 5539071"/>
              <a:gd name="connsiteX71" fmla="*/ 509190 w 5556281"/>
              <a:gd name="connsiteY71" fmla="*/ 4266101 h 5539071"/>
              <a:gd name="connsiteX72" fmla="*/ 422778 w 5556281"/>
              <a:gd name="connsiteY72" fmla="*/ 4227524 h 5539071"/>
              <a:gd name="connsiteX73" fmla="*/ 211391 w 5556281"/>
              <a:gd name="connsiteY73" fmla="*/ 3818630 h 5539071"/>
              <a:gd name="connsiteX74" fmla="*/ 226818 w 5556281"/>
              <a:gd name="connsiteY74" fmla="*/ 3730682 h 5539071"/>
              <a:gd name="connsiteX75" fmla="*/ 617198 w 5556281"/>
              <a:gd name="connsiteY75" fmla="*/ 3368077 h 5539071"/>
              <a:gd name="connsiteX76" fmla="*/ 648056 w 5556281"/>
              <a:gd name="connsiteY76" fmla="*/ 3280125 h 5539071"/>
              <a:gd name="connsiteX77" fmla="*/ 601767 w 5556281"/>
              <a:gd name="connsiteY77" fmla="*/ 3028618 h 5539071"/>
              <a:gd name="connsiteX78" fmla="*/ 541591 w 5556281"/>
              <a:gd name="connsiteY78" fmla="*/ 2957640 h 5539071"/>
              <a:gd name="connsiteX79" fmla="*/ 200589 w 5556281"/>
              <a:gd name="connsiteY79" fmla="*/ 2832658 h 5539071"/>
              <a:gd name="connsiteX80" fmla="*/ 0 w 5556281"/>
              <a:gd name="connsiteY80" fmla="*/ 2757051 h 5539071"/>
              <a:gd name="connsiteX81" fmla="*/ 0 w 5556281"/>
              <a:gd name="connsiteY81" fmla="*/ 2670642 h 5539071"/>
              <a:gd name="connsiteX82" fmla="*/ 13885 w 5556281"/>
              <a:gd name="connsiteY82" fmla="*/ 2519428 h 5539071"/>
              <a:gd name="connsiteX83" fmla="*/ 52461 w 5556281"/>
              <a:gd name="connsiteY83" fmla="*/ 2224718 h 5539071"/>
              <a:gd name="connsiteX84" fmla="*/ 114181 w 5556281"/>
              <a:gd name="connsiteY84" fmla="*/ 2162996 h 5539071"/>
              <a:gd name="connsiteX85" fmla="*/ 640344 w 5556281"/>
              <a:gd name="connsiteY85" fmla="*/ 2067332 h 5539071"/>
              <a:gd name="connsiteX86" fmla="*/ 717491 w 5556281"/>
              <a:gd name="connsiteY86" fmla="*/ 2007155 h 5539071"/>
              <a:gd name="connsiteX87" fmla="*/ 797727 w 5556281"/>
              <a:gd name="connsiteY87" fmla="*/ 1814281 h 5539071"/>
              <a:gd name="connsiteX88" fmla="*/ 783840 w 5556281"/>
              <a:gd name="connsiteY88" fmla="*/ 1704727 h 5539071"/>
              <a:gd name="connsiteX89" fmla="*/ 476785 w 5556281"/>
              <a:gd name="connsiteY89" fmla="*/ 1300462 h 5539071"/>
              <a:gd name="connsiteX90" fmla="*/ 478329 w 5556281"/>
              <a:gd name="connsiteY90" fmla="*/ 1200169 h 5539071"/>
              <a:gd name="connsiteX91" fmla="*/ 776125 w 5556281"/>
              <a:gd name="connsiteY91" fmla="*/ 831392 h 5539071"/>
              <a:gd name="connsiteX92" fmla="*/ 881050 w 5556281"/>
              <a:gd name="connsiteY92" fmla="*/ 803617 h 5539071"/>
              <a:gd name="connsiteX93" fmla="*/ 1368636 w 5556281"/>
              <a:gd name="connsiteY93" fmla="*/ 1005749 h 5539071"/>
              <a:gd name="connsiteX94" fmla="*/ 1462757 w 5556281"/>
              <a:gd name="connsiteY94" fmla="*/ 998037 h 5539071"/>
              <a:gd name="connsiteX95" fmla="*/ 1617057 w 5556281"/>
              <a:gd name="connsiteY95" fmla="*/ 891569 h 5539071"/>
              <a:gd name="connsiteX96" fmla="*/ 1654088 w 5556281"/>
              <a:gd name="connsiteY96" fmla="*/ 819048 h 5539071"/>
              <a:gd name="connsiteX97" fmla="*/ 1651005 w 5556281"/>
              <a:gd name="connsiteY97" fmla="*/ 765044 h 5539071"/>
              <a:gd name="connsiteX98" fmla="*/ 1632488 w 5556281"/>
              <a:gd name="connsiteY98" fmla="*/ 525881 h 5539071"/>
              <a:gd name="connsiteX99" fmla="*/ 1613971 w 5556281"/>
              <a:gd name="connsiteY99" fmla="*/ 286715 h 5539071"/>
              <a:gd name="connsiteX100" fmla="*/ 1664889 w 5556281"/>
              <a:gd name="connsiteY100" fmla="*/ 208022 h 5539071"/>
              <a:gd name="connsiteX101" fmla="*/ 2141674 w 5556281"/>
              <a:gd name="connsiteY101" fmla="*/ 47552 h 5539071"/>
              <a:gd name="connsiteX102" fmla="*/ 2172535 w 5556281"/>
              <a:gd name="connsiteY102" fmla="*/ 42923 h 5539071"/>
              <a:gd name="connsiteX103" fmla="*/ 2237341 w 5556281"/>
              <a:gd name="connsiteY103" fmla="*/ 86126 h 5539071"/>
              <a:gd name="connsiteX104" fmla="*/ 2535137 w 5556281"/>
              <a:gd name="connsiteY104" fmla="*/ 516622 h 5539071"/>
              <a:gd name="connsiteX105" fmla="*/ 2627718 w 5556281"/>
              <a:gd name="connsiteY105" fmla="*/ 561368 h 5539071"/>
              <a:gd name="connsiteX106" fmla="*/ 2786647 w 5556281"/>
              <a:gd name="connsiteY106" fmla="*/ 555196 h 5539071"/>
              <a:gd name="connsiteX107" fmla="*/ 2836022 w 5556281"/>
              <a:gd name="connsiteY107" fmla="*/ 530507 h 5539071"/>
              <a:gd name="connsiteX108" fmla="*/ 2852996 w 5556281"/>
              <a:gd name="connsiteY108" fmla="*/ 505821 h 5539071"/>
              <a:gd name="connsiteX109" fmla="*/ 2930143 w 5556281"/>
              <a:gd name="connsiteY109" fmla="*/ 363865 h 5539071"/>
              <a:gd name="connsiteX110" fmla="*/ 3102960 w 5556281"/>
              <a:gd name="connsiteY110" fmla="*/ 41380 h 5539071"/>
              <a:gd name="connsiteX111" fmla="*/ 3162198 w 5556281"/>
              <a:gd name="connsiteY111" fmla="*/ 151 h 5539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5556281" h="5539071">
                <a:moveTo>
                  <a:pt x="2778140" y="1624152"/>
                </a:moveTo>
                <a:cubicBezTo>
                  <a:pt x="2145562" y="1624152"/>
                  <a:pt x="1632756" y="2136958"/>
                  <a:pt x="1632756" y="2769536"/>
                </a:cubicBezTo>
                <a:cubicBezTo>
                  <a:pt x="1632756" y="3402114"/>
                  <a:pt x="2145562" y="3914920"/>
                  <a:pt x="2778140" y="3914920"/>
                </a:cubicBezTo>
                <a:cubicBezTo>
                  <a:pt x="3410718" y="3914920"/>
                  <a:pt x="3923524" y="3402114"/>
                  <a:pt x="3923524" y="2769536"/>
                </a:cubicBezTo>
                <a:cubicBezTo>
                  <a:pt x="3923524" y="2136958"/>
                  <a:pt x="3410718" y="1624152"/>
                  <a:pt x="2778140" y="1624152"/>
                </a:cubicBezTo>
                <a:close/>
                <a:moveTo>
                  <a:pt x="3162198" y="151"/>
                </a:moveTo>
                <a:cubicBezTo>
                  <a:pt x="3170660" y="-379"/>
                  <a:pt x="3179725" y="489"/>
                  <a:pt x="3189369" y="2803"/>
                </a:cubicBezTo>
                <a:cubicBezTo>
                  <a:pt x="3356013" y="42923"/>
                  <a:pt x="3522655" y="81496"/>
                  <a:pt x="3689300" y="121613"/>
                </a:cubicBezTo>
                <a:cubicBezTo>
                  <a:pt x="3724787" y="130871"/>
                  <a:pt x="3746390" y="157104"/>
                  <a:pt x="3747933" y="194134"/>
                </a:cubicBezTo>
                <a:cubicBezTo>
                  <a:pt x="3749476" y="214194"/>
                  <a:pt x="3749476" y="234254"/>
                  <a:pt x="3751019" y="254313"/>
                </a:cubicBezTo>
                <a:cubicBezTo>
                  <a:pt x="3755645" y="379296"/>
                  <a:pt x="3758735" y="504278"/>
                  <a:pt x="3763361" y="627717"/>
                </a:cubicBezTo>
                <a:cubicBezTo>
                  <a:pt x="3764907" y="661664"/>
                  <a:pt x="3766450" y="697152"/>
                  <a:pt x="3767990" y="731096"/>
                </a:cubicBezTo>
                <a:cubicBezTo>
                  <a:pt x="3769533" y="765044"/>
                  <a:pt x="3786507" y="791275"/>
                  <a:pt x="3815825" y="808246"/>
                </a:cubicBezTo>
                <a:cubicBezTo>
                  <a:pt x="3852855" y="829849"/>
                  <a:pt x="3891432" y="849909"/>
                  <a:pt x="3928463" y="873052"/>
                </a:cubicBezTo>
                <a:cubicBezTo>
                  <a:pt x="3965496" y="894655"/>
                  <a:pt x="3999440" y="893112"/>
                  <a:pt x="4036474" y="873052"/>
                </a:cubicBezTo>
                <a:cubicBezTo>
                  <a:pt x="4189231" y="788189"/>
                  <a:pt x="4340442" y="703324"/>
                  <a:pt x="4493199" y="618458"/>
                </a:cubicBezTo>
                <a:cubicBezTo>
                  <a:pt x="4528689" y="598402"/>
                  <a:pt x="4562634" y="604571"/>
                  <a:pt x="4590409" y="632346"/>
                </a:cubicBezTo>
                <a:cubicBezTo>
                  <a:pt x="4709219" y="752699"/>
                  <a:pt x="4826485" y="874595"/>
                  <a:pt x="4945295" y="994951"/>
                </a:cubicBezTo>
                <a:cubicBezTo>
                  <a:pt x="4976157" y="1027352"/>
                  <a:pt x="4980786" y="1056670"/>
                  <a:pt x="4957640" y="1095244"/>
                </a:cubicBezTo>
                <a:cubicBezTo>
                  <a:pt x="4869689" y="1244915"/>
                  <a:pt x="4780194" y="1393043"/>
                  <a:pt x="4692245" y="1542714"/>
                </a:cubicBezTo>
                <a:cubicBezTo>
                  <a:pt x="4672185" y="1576659"/>
                  <a:pt x="4670643" y="1612149"/>
                  <a:pt x="4690702" y="1646093"/>
                </a:cubicBezTo>
                <a:cubicBezTo>
                  <a:pt x="4713848" y="1687753"/>
                  <a:pt x="4735448" y="1729416"/>
                  <a:pt x="4758594" y="1771076"/>
                </a:cubicBezTo>
                <a:cubicBezTo>
                  <a:pt x="4775567" y="1801937"/>
                  <a:pt x="4801797" y="1818911"/>
                  <a:pt x="4837287" y="1820454"/>
                </a:cubicBezTo>
                <a:cubicBezTo>
                  <a:pt x="4895921" y="1825083"/>
                  <a:pt x="4956097" y="1828169"/>
                  <a:pt x="5014730" y="1832795"/>
                </a:cubicBezTo>
                <a:cubicBezTo>
                  <a:pt x="5135083" y="1840510"/>
                  <a:pt x="5255439" y="1848226"/>
                  <a:pt x="5375792" y="1855941"/>
                </a:cubicBezTo>
                <a:cubicBezTo>
                  <a:pt x="5409736" y="1857484"/>
                  <a:pt x="5437511" y="1880630"/>
                  <a:pt x="5445227" y="1914574"/>
                </a:cubicBezTo>
                <a:cubicBezTo>
                  <a:pt x="5482257" y="2081219"/>
                  <a:pt x="5517747" y="2249404"/>
                  <a:pt x="5554778" y="2417592"/>
                </a:cubicBezTo>
                <a:cubicBezTo>
                  <a:pt x="5559407" y="2440735"/>
                  <a:pt x="5553235" y="2460795"/>
                  <a:pt x="5537805" y="2479311"/>
                </a:cubicBezTo>
                <a:cubicBezTo>
                  <a:pt x="5530089" y="2488570"/>
                  <a:pt x="5517747" y="2494742"/>
                  <a:pt x="5506946" y="2500914"/>
                </a:cubicBezTo>
                <a:cubicBezTo>
                  <a:pt x="5352646" y="2578062"/>
                  <a:pt x="5198345" y="2655212"/>
                  <a:pt x="5042505" y="2732362"/>
                </a:cubicBezTo>
                <a:cubicBezTo>
                  <a:pt x="5010101" y="2749336"/>
                  <a:pt x="4991587" y="2774025"/>
                  <a:pt x="4990041" y="2811055"/>
                </a:cubicBezTo>
                <a:cubicBezTo>
                  <a:pt x="4986958" y="2869688"/>
                  <a:pt x="4982326" y="2926779"/>
                  <a:pt x="4979243" y="2985415"/>
                </a:cubicBezTo>
                <a:cubicBezTo>
                  <a:pt x="4977699" y="3019360"/>
                  <a:pt x="4990041" y="3048678"/>
                  <a:pt x="5019359" y="3068735"/>
                </a:cubicBezTo>
                <a:cubicBezTo>
                  <a:pt x="5162858" y="3173660"/>
                  <a:pt x="5304814" y="3280125"/>
                  <a:pt x="5448313" y="3385051"/>
                </a:cubicBezTo>
                <a:cubicBezTo>
                  <a:pt x="5482257" y="3409737"/>
                  <a:pt x="5493059" y="3440598"/>
                  <a:pt x="5477631" y="3480714"/>
                </a:cubicBezTo>
                <a:cubicBezTo>
                  <a:pt x="5451399" y="3553235"/>
                  <a:pt x="5425167" y="3625756"/>
                  <a:pt x="5398935" y="3698277"/>
                </a:cubicBezTo>
                <a:cubicBezTo>
                  <a:pt x="5369619" y="3778514"/>
                  <a:pt x="5340305" y="3860293"/>
                  <a:pt x="5309443" y="3940526"/>
                </a:cubicBezTo>
                <a:cubicBezTo>
                  <a:pt x="5297099" y="3974474"/>
                  <a:pt x="5267781" y="3992990"/>
                  <a:pt x="5233836" y="3989904"/>
                </a:cubicBezTo>
                <a:cubicBezTo>
                  <a:pt x="5169031" y="3983732"/>
                  <a:pt x="5105768" y="3976017"/>
                  <a:pt x="5040963" y="3969844"/>
                </a:cubicBezTo>
                <a:cubicBezTo>
                  <a:pt x="4929868" y="3957500"/>
                  <a:pt x="4818771" y="3945155"/>
                  <a:pt x="4707676" y="3934357"/>
                </a:cubicBezTo>
                <a:cubicBezTo>
                  <a:pt x="4672185" y="3931271"/>
                  <a:pt x="4644413" y="3943612"/>
                  <a:pt x="4622811" y="3972931"/>
                </a:cubicBezTo>
                <a:cubicBezTo>
                  <a:pt x="4582694" y="4026935"/>
                  <a:pt x="4544117" y="4082482"/>
                  <a:pt x="4502457" y="4136489"/>
                </a:cubicBezTo>
                <a:cubicBezTo>
                  <a:pt x="4477769" y="4168891"/>
                  <a:pt x="4474683" y="4202838"/>
                  <a:pt x="4488570" y="4239869"/>
                </a:cubicBezTo>
                <a:cubicBezTo>
                  <a:pt x="4550289" y="4403427"/>
                  <a:pt x="4613552" y="4566983"/>
                  <a:pt x="4675271" y="4730542"/>
                </a:cubicBezTo>
                <a:cubicBezTo>
                  <a:pt x="4692245" y="4773744"/>
                  <a:pt x="4682987" y="4803063"/>
                  <a:pt x="4647499" y="4830835"/>
                </a:cubicBezTo>
                <a:cubicBezTo>
                  <a:pt x="4524057" y="4923416"/>
                  <a:pt x="4402161" y="5017539"/>
                  <a:pt x="4278723" y="5110117"/>
                </a:cubicBezTo>
                <a:cubicBezTo>
                  <a:pt x="4243235" y="5136349"/>
                  <a:pt x="4212374" y="5136349"/>
                  <a:pt x="4178427" y="5108574"/>
                </a:cubicBezTo>
                <a:cubicBezTo>
                  <a:pt x="4045729" y="5002109"/>
                  <a:pt x="3911492" y="4894097"/>
                  <a:pt x="3778791" y="4786089"/>
                </a:cubicBezTo>
                <a:cubicBezTo>
                  <a:pt x="3749476" y="4762943"/>
                  <a:pt x="3718615" y="4755228"/>
                  <a:pt x="3684671" y="4767572"/>
                </a:cubicBezTo>
                <a:cubicBezTo>
                  <a:pt x="3605977" y="4796890"/>
                  <a:pt x="3527284" y="4826209"/>
                  <a:pt x="3450134" y="4857067"/>
                </a:cubicBezTo>
                <a:cubicBezTo>
                  <a:pt x="3419276" y="4869411"/>
                  <a:pt x="3400759" y="4892557"/>
                  <a:pt x="3393044" y="4924959"/>
                </a:cubicBezTo>
                <a:cubicBezTo>
                  <a:pt x="3382243" y="4975877"/>
                  <a:pt x="3371444" y="5028338"/>
                  <a:pt x="3360639" y="5079259"/>
                </a:cubicBezTo>
                <a:cubicBezTo>
                  <a:pt x="3334411" y="5202698"/>
                  <a:pt x="3309721" y="5324594"/>
                  <a:pt x="3283489" y="5448033"/>
                </a:cubicBezTo>
                <a:cubicBezTo>
                  <a:pt x="3275777" y="5483524"/>
                  <a:pt x="3254174" y="5505126"/>
                  <a:pt x="3218687" y="5509753"/>
                </a:cubicBezTo>
                <a:cubicBezTo>
                  <a:pt x="3136907" y="5520554"/>
                  <a:pt x="3055128" y="5528269"/>
                  <a:pt x="2973349" y="5535985"/>
                </a:cubicBezTo>
                <a:cubicBezTo>
                  <a:pt x="2933232" y="5532899"/>
                  <a:pt x="2900828" y="5535985"/>
                  <a:pt x="2868424" y="5539071"/>
                </a:cubicBezTo>
                <a:cubicBezTo>
                  <a:pt x="2820592" y="5539071"/>
                  <a:pt x="2772760" y="5539071"/>
                  <a:pt x="2723385" y="5539071"/>
                </a:cubicBezTo>
                <a:cubicBezTo>
                  <a:pt x="2692523" y="5528269"/>
                  <a:pt x="2675550" y="5505126"/>
                  <a:pt x="2666291" y="5474265"/>
                </a:cubicBezTo>
                <a:cubicBezTo>
                  <a:pt x="2613831" y="5313793"/>
                  <a:pt x="2559826" y="5153323"/>
                  <a:pt x="2507365" y="4992850"/>
                </a:cubicBezTo>
                <a:cubicBezTo>
                  <a:pt x="2495021" y="4955817"/>
                  <a:pt x="2470335" y="4932674"/>
                  <a:pt x="2431758" y="4924959"/>
                </a:cubicBezTo>
                <a:cubicBezTo>
                  <a:pt x="2349979" y="4906442"/>
                  <a:pt x="2266657" y="4889468"/>
                  <a:pt x="2184880" y="4869411"/>
                </a:cubicBezTo>
                <a:cubicBezTo>
                  <a:pt x="2141674" y="4858610"/>
                  <a:pt x="2106187" y="4869411"/>
                  <a:pt x="2075329" y="4901813"/>
                </a:cubicBezTo>
                <a:cubicBezTo>
                  <a:pt x="1956516" y="5025252"/>
                  <a:pt x="1834620" y="5145608"/>
                  <a:pt x="1714267" y="5267504"/>
                </a:cubicBezTo>
                <a:cubicBezTo>
                  <a:pt x="1686492" y="5295276"/>
                  <a:pt x="1654088" y="5301451"/>
                  <a:pt x="1621686" y="5282934"/>
                </a:cubicBezTo>
                <a:cubicBezTo>
                  <a:pt x="1492075" y="5210413"/>
                  <a:pt x="1364004" y="5137892"/>
                  <a:pt x="1234396" y="5065371"/>
                </a:cubicBezTo>
                <a:cubicBezTo>
                  <a:pt x="1189647" y="5040682"/>
                  <a:pt x="1178846" y="5014453"/>
                  <a:pt x="1191190" y="4966618"/>
                </a:cubicBezTo>
                <a:cubicBezTo>
                  <a:pt x="1232850" y="4799977"/>
                  <a:pt x="1276055" y="4634875"/>
                  <a:pt x="1317715" y="4468233"/>
                </a:cubicBezTo>
                <a:cubicBezTo>
                  <a:pt x="1326977" y="4432743"/>
                  <a:pt x="1320801" y="4400341"/>
                  <a:pt x="1294569" y="4372566"/>
                </a:cubicBezTo>
                <a:cubicBezTo>
                  <a:pt x="1232850" y="4307760"/>
                  <a:pt x="1169587" y="4242955"/>
                  <a:pt x="1107868" y="4178149"/>
                </a:cubicBezTo>
                <a:cubicBezTo>
                  <a:pt x="1083182" y="4151917"/>
                  <a:pt x="1052321" y="4144202"/>
                  <a:pt x="1018376" y="4151917"/>
                </a:cubicBezTo>
                <a:cubicBezTo>
                  <a:pt x="987518" y="4158089"/>
                  <a:pt x="958200" y="4165804"/>
                  <a:pt x="928882" y="4171977"/>
                </a:cubicBezTo>
                <a:cubicBezTo>
                  <a:pt x="788469" y="4202838"/>
                  <a:pt x="649599" y="4235239"/>
                  <a:pt x="509190" y="4266101"/>
                </a:cubicBezTo>
                <a:cubicBezTo>
                  <a:pt x="470613" y="4275359"/>
                  <a:pt x="439755" y="4261472"/>
                  <a:pt x="422778" y="4227524"/>
                </a:cubicBezTo>
                <a:cubicBezTo>
                  <a:pt x="351800" y="4091740"/>
                  <a:pt x="282366" y="3954414"/>
                  <a:pt x="211391" y="3818630"/>
                </a:cubicBezTo>
                <a:cubicBezTo>
                  <a:pt x="195960" y="3787772"/>
                  <a:pt x="202132" y="3753825"/>
                  <a:pt x="226818" y="3730682"/>
                </a:cubicBezTo>
                <a:cubicBezTo>
                  <a:pt x="356433" y="3610326"/>
                  <a:pt x="487587" y="3488430"/>
                  <a:pt x="617198" y="3368077"/>
                </a:cubicBezTo>
                <a:cubicBezTo>
                  <a:pt x="643427" y="3344931"/>
                  <a:pt x="652686" y="3314073"/>
                  <a:pt x="648056" y="3280125"/>
                </a:cubicBezTo>
                <a:cubicBezTo>
                  <a:pt x="632629" y="3196803"/>
                  <a:pt x="617198" y="3111937"/>
                  <a:pt x="601767" y="3028618"/>
                </a:cubicBezTo>
                <a:cubicBezTo>
                  <a:pt x="595595" y="2993127"/>
                  <a:pt x="575535" y="2969985"/>
                  <a:pt x="541591" y="2957640"/>
                </a:cubicBezTo>
                <a:cubicBezTo>
                  <a:pt x="427407" y="2915980"/>
                  <a:pt x="313227" y="2874318"/>
                  <a:pt x="200589" y="2832658"/>
                </a:cubicBezTo>
                <a:cubicBezTo>
                  <a:pt x="134241" y="2807969"/>
                  <a:pt x="66349" y="2786366"/>
                  <a:pt x="0" y="2757051"/>
                </a:cubicBezTo>
                <a:cubicBezTo>
                  <a:pt x="0" y="2727733"/>
                  <a:pt x="0" y="2699960"/>
                  <a:pt x="0" y="2670642"/>
                </a:cubicBezTo>
                <a:cubicBezTo>
                  <a:pt x="4629" y="2619724"/>
                  <a:pt x="9259" y="2570349"/>
                  <a:pt x="13885" y="2519428"/>
                </a:cubicBezTo>
                <a:cubicBezTo>
                  <a:pt x="23146" y="2420678"/>
                  <a:pt x="37031" y="2321925"/>
                  <a:pt x="52461" y="2224718"/>
                </a:cubicBezTo>
                <a:cubicBezTo>
                  <a:pt x="57091" y="2192314"/>
                  <a:pt x="80236" y="2169168"/>
                  <a:pt x="114181" y="2162996"/>
                </a:cubicBezTo>
                <a:cubicBezTo>
                  <a:pt x="290081" y="2130594"/>
                  <a:pt x="464441" y="2099733"/>
                  <a:pt x="640344" y="2067332"/>
                </a:cubicBezTo>
                <a:cubicBezTo>
                  <a:pt x="677375" y="2061160"/>
                  <a:pt x="702064" y="2041100"/>
                  <a:pt x="717491" y="2007155"/>
                </a:cubicBezTo>
                <a:cubicBezTo>
                  <a:pt x="743723" y="1942350"/>
                  <a:pt x="771498" y="1877544"/>
                  <a:pt x="797727" y="1814281"/>
                </a:cubicBezTo>
                <a:cubicBezTo>
                  <a:pt x="814701" y="1774162"/>
                  <a:pt x="810072" y="1740217"/>
                  <a:pt x="783840" y="1704727"/>
                </a:cubicBezTo>
                <a:cubicBezTo>
                  <a:pt x="680461" y="1570486"/>
                  <a:pt x="578625" y="1434703"/>
                  <a:pt x="476785" y="1300462"/>
                </a:cubicBezTo>
                <a:cubicBezTo>
                  <a:pt x="450553" y="1264975"/>
                  <a:pt x="450553" y="1234114"/>
                  <a:pt x="478329" y="1200169"/>
                </a:cubicBezTo>
                <a:cubicBezTo>
                  <a:pt x="577078" y="1076730"/>
                  <a:pt x="675831" y="954831"/>
                  <a:pt x="776125" y="831392"/>
                </a:cubicBezTo>
                <a:cubicBezTo>
                  <a:pt x="808529" y="792819"/>
                  <a:pt x="834761" y="785103"/>
                  <a:pt x="881050" y="803617"/>
                </a:cubicBezTo>
                <a:cubicBezTo>
                  <a:pt x="1043065" y="871512"/>
                  <a:pt x="1205078" y="937860"/>
                  <a:pt x="1368636" y="1005749"/>
                </a:cubicBezTo>
                <a:cubicBezTo>
                  <a:pt x="1401037" y="1019637"/>
                  <a:pt x="1433439" y="1018094"/>
                  <a:pt x="1462757" y="998037"/>
                </a:cubicBezTo>
                <a:cubicBezTo>
                  <a:pt x="1515221" y="962546"/>
                  <a:pt x="1566139" y="927059"/>
                  <a:pt x="1617057" y="891569"/>
                </a:cubicBezTo>
                <a:cubicBezTo>
                  <a:pt x="1641743" y="874595"/>
                  <a:pt x="1654088" y="849909"/>
                  <a:pt x="1654088" y="819048"/>
                </a:cubicBezTo>
                <a:cubicBezTo>
                  <a:pt x="1654088" y="800531"/>
                  <a:pt x="1652548" y="782017"/>
                  <a:pt x="1651005" y="765044"/>
                </a:cubicBezTo>
                <a:cubicBezTo>
                  <a:pt x="1644832" y="684807"/>
                  <a:pt x="1638660" y="606114"/>
                  <a:pt x="1632488" y="525881"/>
                </a:cubicBezTo>
                <a:cubicBezTo>
                  <a:pt x="1626316" y="445644"/>
                  <a:pt x="1620143" y="366951"/>
                  <a:pt x="1613971" y="286715"/>
                </a:cubicBezTo>
                <a:cubicBezTo>
                  <a:pt x="1610885" y="249681"/>
                  <a:pt x="1629402" y="220366"/>
                  <a:pt x="1664889" y="208022"/>
                </a:cubicBezTo>
                <a:cubicBezTo>
                  <a:pt x="1823819" y="154017"/>
                  <a:pt x="1982748" y="100013"/>
                  <a:pt x="2141674" y="47552"/>
                </a:cubicBezTo>
                <a:cubicBezTo>
                  <a:pt x="2152476" y="44466"/>
                  <a:pt x="2161734" y="42923"/>
                  <a:pt x="2172535" y="42923"/>
                </a:cubicBezTo>
                <a:cubicBezTo>
                  <a:pt x="2201851" y="44466"/>
                  <a:pt x="2220367" y="62980"/>
                  <a:pt x="2237341" y="86126"/>
                </a:cubicBezTo>
                <a:cubicBezTo>
                  <a:pt x="2336091" y="229624"/>
                  <a:pt x="2436387" y="373123"/>
                  <a:pt x="2535137" y="516622"/>
                </a:cubicBezTo>
                <a:cubicBezTo>
                  <a:pt x="2558283" y="549024"/>
                  <a:pt x="2589145" y="564454"/>
                  <a:pt x="2627718" y="561368"/>
                </a:cubicBezTo>
                <a:cubicBezTo>
                  <a:pt x="2680179" y="556739"/>
                  <a:pt x="2734186" y="555196"/>
                  <a:pt x="2786647" y="555196"/>
                </a:cubicBezTo>
                <a:cubicBezTo>
                  <a:pt x="2808250" y="555196"/>
                  <a:pt x="2823681" y="547480"/>
                  <a:pt x="2836022" y="530507"/>
                </a:cubicBezTo>
                <a:cubicBezTo>
                  <a:pt x="2842195" y="522794"/>
                  <a:pt x="2848367" y="513536"/>
                  <a:pt x="2852996" y="505821"/>
                </a:cubicBezTo>
                <a:cubicBezTo>
                  <a:pt x="2879228" y="457986"/>
                  <a:pt x="2903914" y="410154"/>
                  <a:pt x="2930143" y="363865"/>
                </a:cubicBezTo>
                <a:cubicBezTo>
                  <a:pt x="2987237" y="255856"/>
                  <a:pt x="3045870" y="149388"/>
                  <a:pt x="3102960" y="41380"/>
                </a:cubicBezTo>
                <a:cubicBezTo>
                  <a:pt x="3116848" y="15919"/>
                  <a:pt x="3136811" y="1742"/>
                  <a:pt x="3162198" y="151"/>
                </a:cubicBezTo>
                <a:close/>
              </a:path>
            </a:pathLst>
          </a:custGeom>
          <a:solidFill>
            <a:schemeClr val="bg1">
              <a:lumMod val="95000"/>
            </a:schemeClr>
          </a:solidFill>
          <a:ln w="152400">
            <a:noFill/>
          </a:ln>
          <a:effectLst/>
        </p:spPr>
        <p:txBody>
          <a:bodyPr wrap="square" anchor="t">
            <a:noAutofit/>
          </a:bodyPr>
          <a:lstStyle>
            <a:lvl1pPr marL="0" indent="0" algn="ctr">
              <a:buFontTx/>
              <a:buNone/>
              <a:defRPr sz="20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xmlns="" val="2047253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Image slide layout">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971424D9-1201-489D-8759-802BEB428968}"/>
              </a:ext>
            </a:extLst>
          </p:cNvPr>
          <p:cNvSpPr/>
          <p:nvPr userDrawn="1"/>
        </p:nvSpPr>
        <p:spPr>
          <a:xfrm>
            <a:off x="808468" y="3753255"/>
            <a:ext cx="3143250" cy="200490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 xmlns:a16="http://schemas.microsoft.com/office/drawing/2014/main" id="{BF0AA1C5-BCBE-4E2F-A961-AB73B3335AEC}"/>
              </a:ext>
            </a:extLst>
          </p:cNvPr>
          <p:cNvSpPr/>
          <p:nvPr userDrawn="1"/>
        </p:nvSpPr>
        <p:spPr>
          <a:xfrm>
            <a:off x="0" y="0"/>
            <a:ext cx="12192000" cy="37532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 xmlns:a16="http://schemas.microsoft.com/office/drawing/2014/main" id="{9AA3D867-D133-48FC-B3C8-A5F667B90D58}"/>
              </a:ext>
            </a:extLst>
          </p:cNvPr>
          <p:cNvSpPr/>
          <p:nvPr userDrawn="1"/>
        </p:nvSpPr>
        <p:spPr>
          <a:xfrm>
            <a:off x="819150" y="1762124"/>
            <a:ext cx="3143250" cy="1991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그림 개체 틀 2">
            <a:extLst>
              <a:ext uri="{FF2B5EF4-FFF2-40B4-BE49-F238E27FC236}">
                <a16:creationId xmlns="" xmlns:a16="http://schemas.microsoft.com/office/drawing/2014/main" id="{4E22717C-9F52-4A37-85B9-FD48F3E55AAC}"/>
              </a:ext>
            </a:extLst>
          </p:cNvPr>
          <p:cNvSpPr>
            <a:spLocks noGrp="1"/>
          </p:cNvSpPr>
          <p:nvPr>
            <p:ph type="pic" sz="quarter" idx="14" hasCustomPrompt="1"/>
          </p:nvPr>
        </p:nvSpPr>
        <p:spPr>
          <a:xfrm>
            <a:off x="902288" y="1883517"/>
            <a:ext cx="2955610" cy="3753256"/>
          </a:xfrm>
          <a:prstGeom prst="rect">
            <a:avLst/>
          </a:prstGeom>
          <a:solidFill>
            <a:schemeClr val="bg1">
              <a:lumMod val="95000"/>
            </a:schemeClr>
          </a:solidFill>
          <a:ln w="12700">
            <a:gradFill>
              <a:gsLst>
                <a:gs pos="0">
                  <a:schemeClr val="bg1">
                    <a:alpha val="59000"/>
                  </a:schemeClr>
                </a:gs>
                <a:gs pos="100000">
                  <a:schemeClr val="bg1">
                    <a:alpha val="17000"/>
                  </a:schemeClr>
                </a:gs>
              </a:gsLst>
              <a:lin ang="78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ko-KR" altLang="en-US" sz="1400" dirty="0">
                <a:solidFill>
                  <a:schemeClr val="tx1">
                    <a:lumMod val="75000"/>
                    <a:lumOff val="25000"/>
                  </a:schemeClr>
                </a:solidFill>
              </a:defRPr>
            </a:lvl1pPr>
          </a:lstStyle>
          <a:p>
            <a:pPr marL="0" lvl="0" algn="ctr"/>
            <a:r>
              <a:rPr lang="en-US" altLang="ko-KR" dirty="0"/>
              <a:t>Place Your Picture Here</a:t>
            </a:r>
            <a:endParaRPr lang="ko-KR" altLang="en-US" dirty="0"/>
          </a:p>
        </p:txBody>
      </p:sp>
      <p:sp>
        <p:nvSpPr>
          <p:cNvPr id="4" name="Text Placeholder 9">
            <a:extLst>
              <a:ext uri="{FF2B5EF4-FFF2-40B4-BE49-F238E27FC236}">
                <a16:creationId xmlns="" xmlns:a16="http://schemas.microsoft.com/office/drawing/2014/main" id="{252358FC-753C-4A29-8F87-6685EF055F3F}"/>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xmlns="" val="207477312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10" Type="http://schemas.openxmlformats.org/officeDocument/2006/relationships/theme" Target="../theme/theme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691698797"/>
      </p:ext>
    </p:extLst>
  </p:cSld>
  <p:clrMap bg1="lt1" tx1="dk1" bg2="lt2" tx2="dk2" accent1="accent1" accent2="accent2" accent3="accent3" accent4="accent4" accent5="accent5" accent6="accent6" hlink="hlink" folHlink="folHlink"/>
  <p:sldLayoutIdLst>
    <p:sldLayoutId id="2147483652" r:id="rId1"/>
    <p:sldLayoutId id="214748365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086816533"/>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71" r:id="rId3"/>
    <p:sldLayoutId id="2147483666" r:id="rId4"/>
    <p:sldLayoutId id="2147483659" r:id="rId5"/>
    <p:sldLayoutId id="2147483665" r:id="rId6"/>
    <p:sldLayoutId id="2147483667" r:id="rId7"/>
    <p:sldLayoutId id="2147483669" r:id="rId8"/>
    <p:sldLayoutId id="2147483674"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852553539"/>
      </p:ext>
    </p:extLst>
  </p:cSld>
  <p:clrMap bg1="lt1" tx1="dk1" bg2="lt2" tx2="dk2" accent1="accent1" accent2="accent2" accent3="accent3" accent4="accent4" accent5="accent5" accent6="accent6" hlink="hlink" folHlink="folHlink"/>
  <p:sldLayoutIdLst>
    <p:sldLayoutId id="2147483655" r:id="rId1"/>
    <p:sldLayoutId id="2147483675" r:id="rId2"/>
    <p:sldLayoutId id="2147483676" r:id="rId3"/>
    <p:sldLayoutId id="2147483677" r:id="rId4"/>
    <p:sldLayoutId id="2147483678" r:id="rId5"/>
    <p:sldLayoutId id="2147483679" r:id="rId6"/>
    <p:sldLayoutId id="2147483680" r:id="rId7"/>
    <p:sldLayoutId id="2147483681"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xmlns="" id="{A3227745-A39A-4E4F-B826-03D30F35EB0D}"/>
              </a:ext>
            </a:extLst>
          </p:cNvPr>
          <p:cNvGrpSpPr/>
          <p:nvPr/>
        </p:nvGrpSpPr>
        <p:grpSpPr>
          <a:xfrm rot="18348242">
            <a:off x="104399" y="777557"/>
            <a:ext cx="2776019" cy="1677887"/>
            <a:chOff x="-211043" y="242749"/>
            <a:chExt cx="3451519" cy="2538224"/>
          </a:xfrm>
        </p:grpSpPr>
        <p:grpSp>
          <p:nvGrpSpPr>
            <p:cNvPr id="115" name="Group 114">
              <a:extLst>
                <a:ext uri="{FF2B5EF4-FFF2-40B4-BE49-F238E27FC236}">
                  <a16:creationId xmlns:a16="http://schemas.microsoft.com/office/drawing/2014/main" xmlns="" id="{ED98EE80-DEDE-430B-935C-DB5A307EB381}"/>
                </a:ext>
              </a:extLst>
            </p:cNvPr>
            <p:cNvGrpSpPr/>
            <p:nvPr/>
          </p:nvGrpSpPr>
          <p:grpSpPr>
            <a:xfrm rot="18821504" flipH="1">
              <a:off x="2536016" y="1987747"/>
              <a:ext cx="830987" cy="577933"/>
              <a:chOff x="5405974" y="1533288"/>
              <a:chExt cx="611040" cy="424965"/>
            </a:xfrm>
          </p:grpSpPr>
          <p:sp>
            <p:nvSpPr>
              <p:cNvPr id="117" name="Trapezoid 116">
                <a:extLst>
                  <a:ext uri="{FF2B5EF4-FFF2-40B4-BE49-F238E27FC236}">
                    <a16:creationId xmlns:a16="http://schemas.microsoft.com/office/drawing/2014/main" xmlns="" id="{BB555E24-6D38-4A4A-861D-6AF072B96FAC}"/>
                  </a:ext>
                </a:extLst>
              </p:cNvPr>
              <p:cNvSpPr/>
              <p:nvPr/>
            </p:nvSpPr>
            <p:spPr>
              <a:xfrm rot="5912136" flipH="1">
                <a:off x="5633173" y="1617814"/>
                <a:ext cx="141626" cy="93186"/>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116" name="Trapezoid 115">
                <a:extLst>
                  <a:ext uri="{FF2B5EF4-FFF2-40B4-BE49-F238E27FC236}">
                    <a16:creationId xmlns:a16="http://schemas.microsoft.com/office/drawing/2014/main" xmlns="" id="{A7D9085C-2B58-4F88-9B08-2B2F4B0DBF73}"/>
                  </a:ext>
                </a:extLst>
              </p:cNvPr>
              <p:cNvSpPr/>
              <p:nvPr/>
            </p:nvSpPr>
            <p:spPr>
              <a:xfrm rot="5912136" flipH="1">
                <a:off x="5438996" y="1500266"/>
                <a:ext cx="200130" cy="266173"/>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118" name="Trapezoid 117">
                <a:extLst>
                  <a:ext uri="{FF2B5EF4-FFF2-40B4-BE49-F238E27FC236}">
                    <a16:creationId xmlns:a16="http://schemas.microsoft.com/office/drawing/2014/main" xmlns="" id="{E698BC45-A595-4DD2-87C7-3302FA8BE798}"/>
                  </a:ext>
                </a:extLst>
              </p:cNvPr>
              <p:cNvSpPr/>
              <p:nvPr/>
            </p:nvSpPr>
            <p:spPr>
              <a:xfrm rot="7277434" flipH="1">
                <a:off x="5857778" y="1735728"/>
                <a:ext cx="103331" cy="96694"/>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119" name="Trapezoid 118">
                <a:extLst>
                  <a:ext uri="{FF2B5EF4-FFF2-40B4-BE49-F238E27FC236}">
                    <a16:creationId xmlns:a16="http://schemas.microsoft.com/office/drawing/2014/main" xmlns="" id="{5A89F4B4-1ED6-4282-BAE7-5107B2DD9024}"/>
                  </a:ext>
                </a:extLst>
              </p:cNvPr>
              <p:cNvSpPr/>
              <p:nvPr/>
            </p:nvSpPr>
            <p:spPr>
              <a:xfrm rot="7277434" flipH="1">
                <a:off x="5727739" y="1619233"/>
                <a:ext cx="146016" cy="194202"/>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120" name="Trapezoid 119">
                <a:extLst>
                  <a:ext uri="{FF2B5EF4-FFF2-40B4-BE49-F238E27FC236}">
                    <a16:creationId xmlns:a16="http://schemas.microsoft.com/office/drawing/2014/main" xmlns="" id="{9DE2CED2-AEEB-4346-B8BA-39D5C9F008E3}"/>
                  </a:ext>
                </a:extLst>
              </p:cNvPr>
              <p:cNvSpPr/>
              <p:nvPr/>
            </p:nvSpPr>
            <p:spPr>
              <a:xfrm rot="8867088" flipH="1">
                <a:off x="5923517" y="1775373"/>
                <a:ext cx="93497" cy="182880"/>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grpSp>
        <p:grpSp>
          <p:nvGrpSpPr>
            <p:cNvPr id="107" name="Group 106">
              <a:extLst>
                <a:ext uri="{FF2B5EF4-FFF2-40B4-BE49-F238E27FC236}">
                  <a16:creationId xmlns:a16="http://schemas.microsoft.com/office/drawing/2014/main" xmlns="" id="{CA86DA89-BF25-4B2F-B746-19009E28529A}"/>
                </a:ext>
              </a:extLst>
            </p:cNvPr>
            <p:cNvGrpSpPr/>
            <p:nvPr/>
          </p:nvGrpSpPr>
          <p:grpSpPr>
            <a:xfrm rot="20700986">
              <a:off x="-211043" y="561627"/>
              <a:ext cx="688855" cy="2063532"/>
              <a:chOff x="391500" y="630207"/>
              <a:chExt cx="531845" cy="1593193"/>
            </a:xfrm>
          </p:grpSpPr>
          <p:sp>
            <p:nvSpPr>
              <p:cNvPr id="108" name="Rectangle: Rounded Corners 107">
                <a:extLst>
                  <a:ext uri="{FF2B5EF4-FFF2-40B4-BE49-F238E27FC236}">
                    <a16:creationId xmlns:a16="http://schemas.microsoft.com/office/drawing/2014/main" xmlns="" id="{A31B3607-BD19-4C4C-B903-0E09D92762BB}"/>
                  </a:ext>
                </a:extLst>
              </p:cNvPr>
              <p:cNvSpPr/>
              <p:nvPr/>
            </p:nvSpPr>
            <p:spPr>
              <a:xfrm rot="20495611">
                <a:off x="400452" y="630207"/>
                <a:ext cx="522893" cy="1539138"/>
              </a:xfrm>
              <a:prstGeom prst="roundRect">
                <a:avLst>
                  <a:gd name="adj" fmla="val 0"/>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109" name="Rectangle: Rounded Corners 108">
                <a:extLst>
                  <a:ext uri="{FF2B5EF4-FFF2-40B4-BE49-F238E27FC236}">
                    <a16:creationId xmlns:a16="http://schemas.microsoft.com/office/drawing/2014/main" xmlns="" id="{5E0AD24E-7646-4E0E-B33F-FBCA5E5E3A55}"/>
                  </a:ext>
                </a:extLst>
              </p:cNvPr>
              <p:cNvSpPr/>
              <p:nvPr/>
            </p:nvSpPr>
            <p:spPr>
              <a:xfrm rot="20495611">
                <a:off x="391500" y="684262"/>
                <a:ext cx="191608" cy="1539138"/>
              </a:xfrm>
              <a:prstGeom prst="roundRect">
                <a:avLst>
                  <a:gd name="adj" fmla="val 0"/>
                </a:avLst>
              </a:pr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grpSp>
        <p:grpSp>
          <p:nvGrpSpPr>
            <p:cNvPr id="62" name="Group 61">
              <a:extLst>
                <a:ext uri="{FF2B5EF4-FFF2-40B4-BE49-F238E27FC236}">
                  <a16:creationId xmlns:a16="http://schemas.microsoft.com/office/drawing/2014/main" xmlns="" id="{DCDE1FC3-06F7-42CE-9911-5FEC1436C053}"/>
                </a:ext>
              </a:extLst>
            </p:cNvPr>
            <p:cNvGrpSpPr/>
            <p:nvPr/>
          </p:nvGrpSpPr>
          <p:grpSpPr>
            <a:xfrm rot="14601445">
              <a:off x="1150919" y="215556"/>
              <a:ext cx="729571" cy="2548346"/>
              <a:chOff x="391500" y="630207"/>
              <a:chExt cx="531845" cy="1593193"/>
            </a:xfrm>
          </p:grpSpPr>
          <p:sp>
            <p:nvSpPr>
              <p:cNvPr id="63" name="Rectangle: Rounded Corners 62">
                <a:extLst>
                  <a:ext uri="{FF2B5EF4-FFF2-40B4-BE49-F238E27FC236}">
                    <a16:creationId xmlns:a16="http://schemas.microsoft.com/office/drawing/2014/main" xmlns="" id="{0A650D8B-2C6F-4CAD-B6D5-FE7BDEFD4CE7}"/>
                  </a:ext>
                </a:extLst>
              </p:cNvPr>
              <p:cNvSpPr/>
              <p:nvPr/>
            </p:nvSpPr>
            <p:spPr>
              <a:xfrm rot="20495611">
                <a:off x="400452" y="630207"/>
                <a:ext cx="522893" cy="1539138"/>
              </a:xfrm>
              <a:prstGeom prst="roundRect">
                <a:avLst>
                  <a:gd name="adj" fmla="val 0"/>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64" name="Rectangle: Rounded Corners 63">
                <a:extLst>
                  <a:ext uri="{FF2B5EF4-FFF2-40B4-BE49-F238E27FC236}">
                    <a16:creationId xmlns:a16="http://schemas.microsoft.com/office/drawing/2014/main" xmlns="" id="{4D8DB57F-27AE-4641-A856-C26060E5CCAA}"/>
                  </a:ext>
                </a:extLst>
              </p:cNvPr>
              <p:cNvSpPr/>
              <p:nvPr/>
            </p:nvSpPr>
            <p:spPr>
              <a:xfrm rot="20495611">
                <a:off x="391500" y="684262"/>
                <a:ext cx="191608" cy="1539138"/>
              </a:xfrm>
              <a:prstGeom prst="roundRect">
                <a:avLst>
                  <a:gd name="adj" fmla="val 0"/>
                </a:avLst>
              </a:pr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grpSp>
        <p:sp>
          <p:nvSpPr>
            <p:cNvPr id="66" name="Oval 65">
              <a:extLst>
                <a:ext uri="{FF2B5EF4-FFF2-40B4-BE49-F238E27FC236}">
                  <a16:creationId xmlns:a16="http://schemas.microsoft.com/office/drawing/2014/main" xmlns="" id="{510D57C7-999C-42DA-AF11-D48981C22307}"/>
                </a:ext>
              </a:extLst>
            </p:cNvPr>
            <p:cNvSpPr/>
            <p:nvPr/>
          </p:nvSpPr>
          <p:spPr>
            <a:xfrm>
              <a:off x="182294" y="1854426"/>
              <a:ext cx="926547" cy="926547"/>
            </a:xfrm>
            <a:prstGeom prst="ellipse">
              <a:avLst/>
            </a:prstGeom>
            <a:solidFill>
              <a:schemeClr val="accent2"/>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67" name="Freeform: Shape 66">
              <a:extLst>
                <a:ext uri="{FF2B5EF4-FFF2-40B4-BE49-F238E27FC236}">
                  <a16:creationId xmlns:a16="http://schemas.microsoft.com/office/drawing/2014/main" xmlns="" id="{83077C34-CBAE-4645-92CD-6DF20774BB54}"/>
                </a:ext>
              </a:extLst>
            </p:cNvPr>
            <p:cNvSpPr/>
            <p:nvPr/>
          </p:nvSpPr>
          <p:spPr>
            <a:xfrm>
              <a:off x="282221" y="1954353"/>
              <a:ext cx="726695" cy="726695"/>
            </a:xfrm>
            <a:custGeom>
              <a:avLst/>
              <a:gdLst>
                <a:gd name="connsiteX0" fmla="*/ 977265 w 1950394"/>
                <a:gd name="connsiteY0" fmla="*/ 1954006 h 1950394"/>
                <a:gd name="connsiteX1" fmla="*/ 4 w 1950394"/>
                <a:gd name="connsiteY1" fmla="*/ 977261 h 1950394"/>
                <a:gd name="connsiteX2" fmla="*/ 976749 w 1950394"/>
                <a:gd name="connsiteY2" fmla="*/ 0 h 1950394"/>
                <a:gd name="connsiteX3" fmla="*/ 1953494 w 1950394"/>
                <a:gd name="connsiteY3" fmla="*/ 976229 h 1950394"/>
                <a:gd name="connsiteX4" fmla="*/ 977265 w 1950394"/>
                <a:gd name="connsiteY4" fmla="*/ 1954006 h 1950394"/>
                <a:gd name="connsiteX5" fmla="*/ 1198104 w 1950394"/>
                <a:gd name="connsiteY5" fmla="*/ 1613977 h 1950394"/>
                <a:gd name="connsiteX6" fmla="*/ 1221839 w 1950394"/>
                <a:gd name="connsiteY6" fmla="*/ 1574763 h 1950394"/>
                <a:gd name="connsiteX7" fmla="*/ 1240930 w 1950394"/>
                <a:gd name="connsiteY7" fmla="*/ 1566507 h 1950394"/>
                <a:gd name="connsiteX8" fmla="*/ 1257957 w 1950394"/>
                <a:gd name="connsiteY8" fmla="*/ 1569603 h 1950394"/>
                <a:gd name="connsiteX9" fmla="*/ 1298203 w 1950394"/>
                <a:gd name="connsiteY9" fmla="*/ 1624297 h 1950394"/>
                <a:gd name="connsiteX10" fmla="*/ 1311619 w 1950394"/>
                <a:gd name="connsiteY10" fmla="*/ 1629456 h 1950394"/>
                <a:gd name="connsiteX11" fmla="*/ 1375084 w 1950394"/>
                <a:gd name="connsiteY11" fmla="*/ 1592822 h 1950394"/>
                <a:gd name="connsiteX12" fmla="*/ 1377148 w 1950394"/>
                <a:gd name="connsiteY12" fmla="*/ 1578891 h 1950394"/>
                <a:gd name="connsiteX13" fmla="*/ 1349285 w 1950394"/>
                <a:gd name="connsiteY13" fmla="*/ 1515426 h 1950394"/>
                <a:gd name="connsiteX14" fmla="*/ 1353413 w 1950394"/>
                <a:gd name="connsiteY14" fmla="*/ 1502010 h 1950394"/>
                <a:gd name="connsiteX15" fmla="*/ 1385919 w 1950394"/>
                <a:gd name="connsiteY15" fmla="*/ 1476727 h 1950394"/>
                <a:gd name="connsiteX16" fmla="*/ 1400883 w 1950394"/>
                <a:gd name="connsiteY16" fmla="*/ 1476727 h 1950394"/>
                <a:gd name="connsiteX17" fmla="*/ 1452996 w 1950394"/>
                <a:gd name="connsiteY17" fmla="*/ 1518005 h 1950394"/>
                <a:gd name="connsiteX18" fmla="*/ 1470024 w 1950394"/>
                <a:gd name="connsiteY18" fmla="*/ 1519553 h 1950394"/>
                <a:gd name="connsiteX19" fmla="*/ 1519041 w 1950394"/>
                <a:gd name="connsiteY19" fmla="*/ 1470535 h 1950394"/>
                <a:gd name="connsiteX20" fmla="*/ 1518010 w 1950394"/>
                <a:gd name="connsiteY20" fmla="*/ 1453508 h 1950394"/>
                <a:gd name="connsiteX21" fmla="*/ 1475699 w 1950394"/>
                <a:gd name="connsiteY21" fmla="*/ 1400363 h 1950394"/>
                <a:gd name="connsiteX22" fmla="*/ 1476215 w 1950394"/>
                <a:gd name="connsiteY22" fmla="*/ 1386431 h 1950394"/>
                <a:gd name="connsiteX23" fmla="*/ 1501498 w 1950394"/>
                <a:gd name="connsiteY23" fmla="*/ 1353925 h 1950394"/>
                <a:gd name="connsiteX24" fmla="*/ 1515946 w 1950394"/>
                <a:gd name="connsiteY24" fmla="*/ 1349797 h 1950394"/>
                <a:gd name="connsiteX25" fmla="*/ 1579411 w 1950394"/>
                <a:gd name="connsiteY25" fmla="*/ 1377660 h 1950394"/>
                <a:gd name="connsiteX26" fmla="*/ 1592310 w 1950394"/>
                <a:gd name="connsiteY26" fmla="*/ 1375596 h 1950394"/>
                <a:gd name="connsiteX27" fmla="*/ 1628945 w 1950394"/>
                <a:gd name="connsiteY27" fmla="*/ 1312130 h 1950394"/>
                <a:gd name="connsiteX28" fmla="*/ 1623785 w 1950394"/>
                <a:gd name="connsiteY28" fmla="*/ 1298199 h 1950394"/>
                <a:gd name="connsiteX29" fmla="*/ 1577863 w 1950394"/>
                <a:gd name="connsiteY29" fmla="*/ 1265692 h 1950394"/>
                <a:gd name="connsiteX30" fmla="*/ 1571155 w 1950394"/>
                <a:gd name="connsiteY30" fmla="*/ 1230090 h 1950394"/>
                <a:gd name="connsiteX31" fmla="*/ 1579927 w 1950394"/>
                <a:gd name="connsiteY31" fmla="*/ 1208419 h 1950394"/>
                <a:gd name="connsiteX32" fmla="*/ 1596438 w 1950394"/>
                <a:gd name="connsiteY32" fmla="*/ 1197583 h 1950394"/>
                <a:gd name="connsiteX33" fmla="*/ 1660935 w 1950394"/>
                <a:gd name="connsiteY33" fmla="*/ 1207387 h 1950394"/>
                <a:gd name="connsiteX34" fmla="*/ 1675383 w 1950394"/>
                <a:gd name="connsiteY34" fmla="*/ 1201195 h 1950394"/>
                <a:gd name="connsiteX35" fmla="*/ 1693442 w 1950394"/>
                <a:gd name="connsiteY35" fmla="*/ 1132570 h 1950394"/>
                <a:gd name="connsiteX36" fmla="*/ 1684154 w 1950394"/>
                <a:gd name="connsiteY36" fmla="*/ 1119155 h 1950394"/>
                <a:gd name="connsiteX37" fmla="*/ 1621205 w 1950394"/>
                <a:gd name="connsiteY37" fmla="*/ 1093872 h 1950394"/>
                <a:gd name="connsiteX38" fmla="*/ 1614497 w 1950394"/>
                <a:gd name="connsiteY38" fmla="*/ 1083037 h 1950394"/>
                <a:gd name="connsiteX39" fmla="*/ 1620173 w 1950394"/>
                <a:gd name="connsiteY39" fmla="*/ 1042274 h 1950394"/>
                <a:gd name="connsiteX40" fmla="*/ 1632557 w 1950394"/>
                <a:gd name="connsiteY40" fmla="*/ 1029891 h 1950394"/>
                <a:gd name="connsiteX41" fmla="*/ 1696022 w 1950394"/>
                <a:gd name="connsiteY41" fmla="*/ 1022667 h 1950394"/>
                <a:gd name="connsiteX42" fmla="*/ 1709437 w 1950394"/>
                <a:gd name="connsiteY42" fmla="*/ 1010800 h 1950394"/>
                <a:gd name="connsiteX43" fmla="*/ 1709437 w 1950394"/>
                <a:gd name="connsiteY43" fmla="*/ 943723 h 1950394"/>
                <a:gd name="connsiteX44" fmla="*/ 1694990 w 1950394"/>
                <a:gd name="connsiteY44" fmla="*/ 931339 h 1950394"/>
                <a:gd name="connsiteX45" fmla="*/ 1650616 w 1950394"/>
                <a:gd name="connsiteY45" fmla="*/ 928243 h 1950394"/>
                <a:gd name="connsiteX46" fmla="*/ 1618109 w 1950394"/>
                <a:gd name="connsiteY46" fmla="*/ 892125 h 1950394"/>
                <a:gd name="connsiteX47" fmla="*/ 1615013 w 1950394"/>
                <a:gd name="connsiteY47" fmla="*/ 874582 h 1950394"/>
                <a:gd name="connsiteX48" fmla="*/ 1622753 w 1950394"/>
                <a:gd name="connsiteY48" fmla="*/ 859102 h 1950394"/>
                <a:gd name="connsiteX49" fmla="*/ 1684670 w 1950394"/>
                <a:gd name="connsiteY49" fmla="*/ 834851 h 1950394"/>
                <a:gd name="connsiteX50" fmla="*/ 1693442 w 1950394"/>
                <a:gd name="connsiteY50" fmla="*/ 821952 h 1950394"/>
                <a:gd name="connsiteX51" fmla="*/ 1674867 w 1950394"/>
                <a:gd name="connsiteY51" fmla="*/ 753327 h 1950394"/>
                <a:gd name="connsiteX52" fmla="*/ 1659903 w 1950394"/>
                <a:gd name="connsiteY52" fmla="*/ 746619 h 1950394"/>
                <a:gd name="connsiteX53" fmla="*/ 1594374 w 1950394"/>
                <a:gd name="connsiteY53" fmla="*/ 756423 h 1950394"/>
                <a:gd name="connsiteX54" fmla="*/ 1580443 w 1950394"/>
                <a:gd name="connsiteY54" fmla="*/ 747651 h 1950394"/>
                <a:gd name="connsiteX55" fmla="*/ 1565995 w 1950394"/>
                <a:gd name="connsiteY55" fmla="*/ 713081 h 1950394"/>
                <a:gd name="connsiteX56" fmla="*/ 1570123 w 1950394"/>
                <a:gd name="connsiteY56" fmla="*/ 696054 h 1950394"/>
                <a:gd name="connsiteX57" fmla="*/ 1623269 w 1950394"/>
                <a:gd name="connsiteY57" fmla="*/ 656323 h 1950394"/>
                <a:gd name="connsiteX58" fmla="*/ 1628429 w 1950394"/>
                <a:gd name="connsiteY58" fmla="*/ 641876 h 1950394"/>
                <a:gd name="connsiteX59" fmla="*/ 1592310 w 1950394"/>
                <a:gd name="connsiteY59" fmla="*/ 579443 h 1950394"/>
                <a:gd name="connsiteX60" fmla="*/ 1578379 w 1950394"/>
                <a:gd name="connsiteY60" fmla="*/ 576863 h 1950394"/>
                <a:gd name="connsiteX61" fmla="*/ 1532457 w 1950394"/>
                <a:gd name="connsiteY61" fmla="*/ 599050 h 1950394"/>
                <a:gd name="connsiteX62" fmla="*/ 1490147 w 1950394"/>
                <a:gd name="connsiteY62" fmla="*/ 585118 h 1950394"/>
                <a:gd name="connsiteX63" fmla="*/ 1477247 w 1950394"/>
                <a:gd name="connsiteY63" fmla="*/ 569123 h 1950394"/>
                <a:gd name="connsiteX64" fmla="*/ 1476731 w 1950394"/>
                <a:gd name="connsiteY64" fmla="*/ 552096 h 1950394"/>
                <a:gd name="connsiteX65" fmla="*/ 1518525 w 1950394"/>
                <a:gd name="connsiteY65" fmla="*/ 499982 h 1950394"/>
                <a:gd name="connsiteX66" fmla="*/ 1519557 w 1950394"/>
                <a:gd name="connsiteY66" fmla="*/ 483987 h 1950394"/>
                <a:gd name="connsiteX67" fmla="*/ 1470540 w 1950394"/>
                <a:gd name="connsiteY67" fmla="*/ 434453 h 1950394"/>
                <a:gd name="connsiteX68" fmla="*/ 1452480 w 1950394"/>
                <a:gd name="connsiteY68" fmla="*/ 436001 h 1950394"/>
                <a:gd name="connsiteX69" fmla="*/ 1418942 w 1950394"/>
                <a:gd name="connsiteY69" fmla="*/ 465412 h 1950394"/>
                <a:gd name="connsiteX70" fmla="*/ 1369408 w 1950394"/>
                <a:gd name="connsiteY70" fmla="*/ 463348 h 1950394"/>
                <a:gd name="connsiteX71" fmla="*/ 1354961 w 1950394"/>
                <a:gd name="connsiteY71" fmla="*/ 452512 h 1950394"/>
                <a:gd name="connsiteX72" fmla="*/ 1349801 w 1950394"/>
                <a:gd name="connsiteY72" fmla="*/ 436001 h 1950394"/>
                <a:gd name="connsiteX73" fmla="*/ 1377148 w 1950394"/>
                <a:gd name="connsiteY73" fmla="*/ 374084 h 1950394"/>
                <a:gd name="connsiteX74" fmla="*/ 1374052 w 1950394"/>
                <a:gd name="connsiteY74" fmla="*/ 360152 h 1950394"/>
                <a:gd name="connsiteX75" fmla="*/ 1312651 w 1950394"/>
                <a:gd name="connsiteY75" fmla="*/ 324550 h 1950394"/>
                <a:gd name="connsiteX76" fmla="*/ 1296655 w 1950394"/>
                <a:gd name="connsiteY76" fmla="*/ 329193 h 1950394"/>
                <a:gd name="connsiteX77" fmla="*/ 1256925 w 1950394"/>
                <a:gd name="connsiteY77" fmla="*/ 382855 h 1950394"/>
                <a:gd name="connsiteX78" fmla="*/ 1238866 w 1950394"/>
                <a:gd name="connsiteY78" fmla="*/ 386467 h 1950394"/>
                <a:gd name="connsiteX79" fmla="*/ 1206875 w 1950394"/>
                <a:gd name="connsiteY79" fmla="*/ 373052 h 1950394"/>
                <a:gd name="connsiteX80" fmla="*/ 1196556 w 1950394"/>
                <a:gd name="connsiteY80" fmla="*/ 357572 h 1950394"/>
                <a:gd name="connsiteX81" fmla="*/ 1206359 w 1950394"/>
                <a:gd name="connsiteY81" fmla="*/ 293075 h 1950394"/>
                <a:gd name="connsiteX82" fmla="*/ 1199652 w 1950394"/>
                <a:gd name="connsiteY82" fmla="*/ 278112 h 1950394"/>
                <a:gd name="connsiteX83" fmla="*/ 1131027 w 1950394"/>
                <a:gd name="connsiteY83" fmla="*/ 259537 h 1950394"/>
                <a:gd name="connsiteX84" fmla="*/ 1118127 w 1950394"/>
                <a:gd name="connsiteY84" fmla="*/ 268308 h 1950394"/>
                <a:gd name="connsiteX85" fmla="*/ 1093360 w 1950394"/>
                <a:gd name="connsiteY85" fmla="*/ 331258 h 1950394"/>
                <a:gd name="connsiteX86" fmla="*/ 1079945 w 1950394"/>
                <a:gd name="connsiteY86" fmla="*/ 338481 h 1950394"/>
                <a:gd name="connsiteX87" fmla="*/ 1042794 w 1950394"/>
                <a:gd name="connsiteY87" fmla="*/ 333837 h 1950394"/>
                <a:gd name="connsiteX88" fmla="*/ 1028347 w 1950394"/>
                <a:gd name="connsiteY88" fmla="*/ 320422 h 1950394"/>
                <a:gd name="connsiteX89" fmla="*/ 1021123 w 1950394"/>
                <a:gd name="connsiteY89" fmla="*/ 257989 h 1950394"/>
                <a:gd name="connsiteX90" fmla="*/ 1008740 w 1950394"/>
                <a:gd name="connsiteY90" fmla="*/ 243541 h 1950394"/>
                <a:gd name="connsiteX91" fmla="*/ 941663 w 1950394"/>
                <a:gd name="connsiteY91" fmla="*/ 243541 h 1950394"/>
                <a:gd name="connsiteX92" fmla="*/ 929795 w 1950394"/>
                <a:gd name="connsiteY92" fmla="*/ 256957 h 1950394"/>
                <a:gd name="connsiteX93" fmla="*/ 922572 w 1950394"/>
                <a:gd name="connsiteY93" fmla="*/ 320422 h 1950394"/>
                <a:gd name="connsiteX94" fmla="*/ 909156 w 1950394"/>
                <a:gd name="connsiteY94" fmla="*/ 333321 h 1950394"/>
                <a:gd name="connsiteX95" fmla="*/ 872006 w 1950394"/>
                <a:gd name="connsiteY95" fmla="*/ 337965 h 1950394"/>
                <a:gd name="connsiteX96" fmla="*/ 857559 w 1950394"/>
                <a:gd name="connsiteY96" fmla="*/ 330226 h 1950394"/>
                <a:gd name="connsiteX97" fmla="*/ 833308 w 1950394"/>
                <a:gd name="connsiteY97" fmla="*/ 268308 h 1950394"/>
                <a:gd name="connsiteX98" fmla="*/ 819892 w 1950394"/>
                <a:gd name="connsiteY98" fmla="*/ 259021 h 1950394"/>
                <a:gd name="connsiteX99" fmla="*/ 753847 w 1950394"/>
                <a:gd name="connsiteY99" fmla="*/ 276564 h 1950394"/>
                <a:gd name="connsiteX100" fmla="*/ 745591 w 1950394"/>
                <a:gd name="connsiteY100" fmla="*/ 293075 h 1950394"/>
                <a:gd name="connsiteX101" fmla="*/ 754879 w 1950394"/>
                <a:gd name="connsiteY101" fmla="*/ 339513 h 1950394"/>
                <a:gd name="connsiteX102" fmla="*/ 728564 w 1950394"/>
                <a:gd name="connsiteY102" fmla="*/ 378728 h 1950394"/>
                <a:gd name="connsiteX103" fmla="*/ 712053 w 1950394"/>
                <a:gd name="connsiteY103" fmla="*/ 385951 h 1950394"/>
                <a:gd name="connsiteX104" fmla="*/ 695026 w 1950394"/>
                <a:gd name="connsiteY104" fmla="*/ 382855 h 1950394"/>
                <a:gd name="connsiteX105" fmla="*/ 654779 w 1950394"/>
                <a:gd name="connsiteY105" fmla="*/ 328161 h 1950394"/>
                <a:gd name="connsiteX106" fmla="*/ 641364 w 1950394"/>
                <a:gd name="connsiteY106" fmla="*/ 323002 h 1950394"/>
                <a:gd name="connsiteX107" fmla="*/ 577899 w 1950394"/>
                <a:gd name="connsiteY107" fmla="*/ 359636 h 1950394"/>
                <a:gd name="connsiteX108" fmla="*/ 574803 w 1950394"/>
                <a:gd name="connsiteY108" fmla="*/ 372536 h 1950394"/>
                <a:gd name="connsiteX109" fmla="*/ 602666 w 1950394"/>
                <a:gd name="connsiteY109" fmla="*/ 435485 h 1950394"/>
                <a:gd name="connsiteX110" fmla="*/ 598022 w 1950394"/>
                <a:gd name="connsiteY110" fmla="*/ 450964 h 1950394"/>
                <a:gd name="connsiteX111" fmla="*/ 567579 w 1950394"/>
                <a:gd name="connsiteY111" fmla="*/ 474699 h 1950394"/>
                <a:gd name="connsiteX112" fmla="*/ 550552 w 1950394"/>
                <a:gd name="connsiteY112" fmla="*/ 474699 h 1950394"/>
                <a:gd name="connsiteX113" fmla="*/ 498438 w 1950394"/>
                <a:gd name="connsiteY113" fmla="*/ 432905 h 1950394"/>
                <a:gd name="connsiteX114" fmla="*/ 483475 w 1950394"/>
                <a:gd name="connsiteY114" fmla="*/ 431357 h 1950394"/>
                <a:gd name="connsiteX115" fmla="*/ 432393 w 1950394"/>
                <a:gd name="connsiteY115" fmla="*/ 482439 h 1950394"/>
                <a:gd name="connsiteX116" fmla="*/ 433425 w 1950394"/>
                <a:gd name="connsiteY116" fmla="*/ 497402 h 1950394"/>
                <a:gd name="connsiteX117" fmla="*/ 475735 w 1950394"/>
                <a:gd name="connsiteY117" fmla="*/ 550032 h 1950394"/>
                <a:gd name="connsiteX118" fmla="*/ 475219 w 1950394"/>
                <a:gd name="connsiteY118" fmla="*/ 566027 h 1950394"/>
                <a:gd name="connsiteX119" fmla="*/ 450968 w 1950394"/>
                <a:gd name="connsiteY119" fmla="*/ 597502 h 1950394"/>
                <a:gd name="connsiteX120" fmla="*/ 437553 w 1950394"/>
                <a:gd name="connsiteY120" fmla="*/ 601629 h 1950394"/>
                <a:gd name="connsiteX121" fmla="*/ 373056 w 1950394"/>
                <a:gd name="connsiteY121" fmla="*/ 573251 h 1950394"/>
                <a:gd name="connsiteX122" fmla="*/ 360156 w 1950394"/>
                <a:gd name="connsiteY122" fmla="*/ 575315 h 1950394"/>
                <a:gd name="connsiteX123" fmla="*/ 323522 w 1950394"/>
                <a:gd name="connsiteY123" fmla="*/ 638780 h 1950394"/>
                <a:gd name="connsiteX124" fmla="*/ 328166 w 1950394"/>
                <a:gd name="connsiteY124" fmla="*/ 652711 h 1950394"/>
                <a:gd name="connsiteX125" fmla="*/ 374088 w 1950394"/>
                <a:gd name="connsiteY125" fmla="*/ 685218 h 1950394"/>
                <a:gd name="connsiteX126" fmla="*/ 380795 w 1950394"/>
                <a:gd name="connsiteY126" fmla="*/ 720820 h 1950394"/>
                <a:gd name="connsiteX127" fmla="*/ 372024 w 1950394"/>
                <a:gd name="connsiteY127" fmla="*/ 742492 h 1950394"/>
                <a:gd name="connsiteX128" fmla="*/ 355513 w 1950394"/>
                <a:gd name="connsiteY128" fmla="*/ 753327 h 1950394"/>
                <a:gd name="connsiteX129" fmla="*/ 291015 w 1950394"/>
                <a:gd name="connsiteY129" fmla="*/ 743523 h 1950394"/>
                <a:gd name="connsiteX130" fmla="*/ 276568 w 1950394"/>
                <a:gd name="connsiteY130" fmla="*/ 751263 h 1950394"/>
                <a:gd name="connsiteX131" fmla="*/ 258509 w 1950394"/>
                <a:gd name="connsiteY131" fmla="*/ 818340 h 1950394"/>
                <a:gd name="connsiteX132" fmla="*/ 267796 w 1950394"/>
                <a:gd name="connsiteY132" fmla="*/ 831756 h 1950394"/>
                <a:gd name="connsiteX133" fmla="*/ 330746 w 1950394"/>
                <a:gd name="connsiteY133" fmla="*/ 857038 h 1950394"/>
                <a:gd name="connsiteX134" fmla="*/ 337453 w 1950394"/>
                <a:gd name="connsiteY134" fmla="*/ 869422 h 1950394"/>
                <a:gd name="connsiteX135" fmla="*/ 332810 w 1950394"/>
                <a:gd name="connsiteY135" fmla="*/ 906572 h 1950394"/>
                <a:gd name="connsiteX136" fmla="*/ 318878 w 1950394"/>
                <a:gd name="connsiteY136" fmla="*/ 922052 h 1950394"/>
                <a:gd name="connsiteX137" fmla="*/ 256445 w 1950394"/>
                <a:gd name="connsiteY137" fmla="*/ 929275 h 1950394"/>
                <a:gd name="connsiteX138" fmla="*/ 242514 w 1950394"/>
                <a:gd name="connsiteY138" fmla="*/ 942175 h 1950394"/>
                <a:gd name="connsiteX139" fmla="*/ 242514 w 1950394"/>
                <a:gd name="connsiteY139" fmla="*/ 1006672 h 1950394"/>
                <a:gd name="connsiteX140" fmla="*/ 257993 w 1950394"/>
                <a:gd name="connsiteY140" fmla="*/ 1020603 h 1950394"/>
                <a:gd name="connsiteX141" fmla="*/ 321458 w 1950394"/>
                <a:gd name="connsiteY141" fmla="*/ 1028343 h 1950394"/>
                <a:gd name="connsiteX142" fmla="*/ 331778 w 1950394"/>
                <a:gd name="connsiteY142" fmla="*/ 1039694 h 1950394"/>
                <a:gd name="connsiteX143" fmla="*/ 336937 w 1950394"/>
                <a:gd name="connsiteY143" fmla="*/ 1077877 h 1950394"/>
                <a:gd name="connsiteX144" fmla="*/ 329198 w 1950394"/>
                <a:gd name="connsiteY144" fmla="*/ 1093356 h 1950394"/>
                <a:gd name="connsiteX145" fmla="*/ 265733 w 1950394"/>
                <a:gd name="connsiteY145" fmla="*/ 1117607 h 1950394"/>
                <a:gd name="connsiteX146" fmla="*/ 257993 w 1950394"/>
                <a:gd name="connsiteY146" fmla="*/ 1129990 h 1950394"/>
                <a:gd name="connsiteX147" fmla="*/ 276568 w 1950394"/>
                <a:gd name="connsiteY147" fmla="*/ 1198615 h 1950394"/>
                <a:gd name="connsiteX148" fmla="*/ 291531 w 1950394"/>
                <a:gd name="connsiteY148" fmla="*/ 1205839 h 1950394"/>
                <a:gd name="connsiteX149" fmla="*/ 345709 w 1950394"/>
                <a:gd name="connsiteY149" fmla="*/ 1196035 h 1950394"/>
                <a:gd name="connsiteX150" fmla="*/ 375636 w 1950394"/>
                <a:gd name="connsiteY150" fmla="*/ 1216675 h 1950394"/>
                <a:gd name="connsiteX151" fmla="*/ 384407 w 1950394"/>
                <a:gd name="connsiteY151" fmla="*/ 1236798 h 1950394"/>
                <a:gd name="connsiteX152" fmla="*/ 379764 w 1950394"/>
                <a:gd name="connsiteY152" fmla="*/ 1257953 h 1950394"/>
                <a:gd name="connsiteX153" fmla="*/ 327134 w 1950394"/>
                <a:gd name="connsiteY153" fmla="*/ 1296651 h 1950394"/>
                <a:gd name="connsiteX154" fmla="*/ 322490 w 1950394"/>
                <a:gd name="connsiteY154" fmla="*/ 1310583 h 1950394"/>
                <a:gd name="connsiteX155" fmla="*/ 359124 w 1950394"/>
                <a:gd name="connsiteY155" fmla="*/ 1374048 h 1950394"/>
                <a:gd name="connsiteX156" fmla="*/ 370992 w 1950394"/>
                <a:gd name="connsiteY156" fmla="*/ 1376628 h 1950394"/>
                <a:gd name="connsiteX157" fmla="*/ 433941 w 1950394"/>
                <a:gd name="connsiteY157" fmla="*/ 1348765 h 1950394"/>
                <a:gd name="connsiteX158" fmla="*/ 450452 w 1950394"/>
                <a:gd name="connsiteY158" fmla="*/ 1353925 h 1950394"/>
                <a:gd name="connsiteX159" fmla="*/ 474187 w 1950394"/>
                <a:gd name="connsiteY159" fmla="*/ 1384367 h 1950394"/>
                <a:gd name="connsiteX160" fmla="*/ 475219 w 1950394"/>
                <a:gd name="connsiteY160" fmla="*/ 1399331 h 1950394"/>
                <a:gd name="connsiteX161" fmla="*/ 432909 w 1950394"/>
                <a:gd name="connsiteY161" fmla="*/ 1452476 h 1950394"/>
                <a:gd name="connsiteX162" fmla="*/ 431877 w 1950394"/>
                <a:gd name="connsiteY162" fmla="*/ 1468471 h 1950394"/>
                <a:gd name="connsiteX163" fmla="*/ 481927 w 1950394"/>
                <a:gd name="connsiteY163" fmla="*/ 1518521 h 1950394"/>
                <a:gd name="connsiteX164" fmla="*/ 497922 w 1950394"/>
                <a:gd name="connsiteY164" fmla="*/ 1517489 h 1950394"/>
                <a:gd name="connsiteX165" fmla="*/ 550036 w 1950394"/>
                <a:gd name="connsiteY165" fmla="*/ 1475695 h 1950394"/>
                <a:gd name="connsiteX166" fmla="*/ 567063 w 1950394"/>
                <a:gd name="connsiteY166" fmla="*/ 1476211 h 1950394"/>
                <a:gd name="connsiteX167" fmla="*/ 596474 w 1950394"/>
                <a:gd name="connsiteY167" fmla="*/ 1498914 h 1950394"/>
                <a:gd name="connsiteX168" fmla="*/ 601634 w 1950394"/>
                <a:gd name="connsiteY168" fmla="*/ 1515426 h 1950394"/>
                <a:gd name="connsiteX169" fmla="*/ 574287 w 1950394"/>
                <a:gd name="connsiteY169" fmla="*/ 1577343 h 1950394"/>
                <a:gd name="connsiteX170" fmla="*/ 576867 w 1950394"/>
                <a:gd name="connsiteY170" fmla="*/ 1591274 h 1950394"/>
                <a:gd name="connsiteX171" fmla="*/ 639300 w 1950394"/>
                <a:gd name="connsiteY171" fmla="*/ 1627393 h 1950394"/>
                <a:gd name="connsiteX172" fmla="*/ 653747 w 1950394"/>
                <a:gd name="connsiteY172" fmla="*/ 1622233 h 1950394"/>
                <a:gd name="connsiteX173" fmla="*/ 693478 w 1950394"/>
                <a:gd name="connsiteY173" fmla="*/ 1568571 h 1950394"/>
                <a:gd name="connsiteX174" fmla="*/ 711537 w 1950394"/>
                <a:gd name="connsiteY174" fmla="*/ 1564959 h 1950394"/>
                <a:gd name="connsiteX175" fmla="*/ 743528 w 1950394"/>
                <a:gd name="connsiteY175" fmla="*/ 1578375 h 1950394"/>
                <a:gd name="connsiteX176" fmla="*/ 753847 w 1950394"/>
                <a:gd name="connsiteY176" fmla="*/ 1593854 h 1950394"/>
                <a:gd name="connsiteX177" fmla="*/ 744044 w 1950394"/>
                <a:gd name="connsiteY177" fmla="*/ 1658351 h 1950394"/>
                <a:gd name="connsiteX178" fmla="*/ 752299 w 1950394"/>
                <a:gd name="connsiteY178" fmla="*/ 1673831 h 1950394"/>
                <a:gd name="connsiteX179" fmla="*/ 818344 w 1950394"/>
                <a:gd name="connsiteY179" fmla="*/ 1691374 h 1950394"/>
                <a:gd name="connsiteX180" fmla="*/ 832276 w 1950394"/>
                <a:gd name="connsiteY180" fmla="*/ 1682602 h 1950394"/>
                <a:gd name="connsiteX181" fmla="*/ 857043 w 1950394"/>
                <a:gd name="connsiteY181" fmla="*/ 1619653 h 1950394"/>
                <a:gd name="connsiteX182" fmla="*/ 868910 w 1950394"/>
                <a:gd name="connsiteY182" fmla="*/ 1612429 h 1950394"/>
                <a:gd name="connsiteX183" fmla="*/ 908640 w 1950394"/>
                <a:gd name="connsiteY183" fmla="*/ 1617589 h 1950394"/>
                <a:gd name="connsiteX184" fmla="*/ 922056 w 1950394"/>
                <a:gd name="connsiteY184" fmla="*/ 1630488 h 1950394"/>
                <a:gd name="connsiteX185" fmla="*/ 929279 w 1950394"/>
                <a:gd name="connsiteY185" fmla="*/ 1692922 h 1950394"/>
                <a:gd name="connsiteX186" fmla="*/ 942695 w 1950394"/>
                <a:gd name="connsiteY186" fmla="*/ 1707369 h 1950394"/>
                <a:gd name="connsiteX187" fmla="*/ 1007192 w 1950394"/>
                <a:gd name="connsiteY187" fmla="*/ 1707369 h 1950394"/>
                <a:gd name="connsiteX188" fmla="*/ 1020607 w 1950394"/>
                <a:gd name="connsiteY188" fmla="*/ 1692406 h 1950394"/>
                <a:gd name="connsiteX189" fmla="*/ 1028347 w 1950394"/>
                <a:gd name="connsiteY189" fmla="*/ 1628941 h 1950394"/>
                <a:gd name="connsiteX190" fmla="*/ 1040215 w 1950394"/>
                <a:gd name="connsiteY190" fmla="*/ 1617589 h 1950394"/>
                <a:gd name="connsiteX191" fmla="*/ 1078397 w 1950394"/>
                <a:gd name="connsiteY191" fmla="*/ 1612429 h 1950394"/>
                <a:gd name="connsiteX192" fmla="*/ 1092844 w 1950394"/>
                <a:gd name="connsiteY192" fmla="*/ 1619653 h 1950394"/>
                <a:gd name="connsiteX193" fmla="*/ 1117095 w 1950394"/>
                <a:gd name="connsiteY193" fmla="*/ 1681570 h 1950394"/>
                <a:gd name="connsiteX194" fmla="*/ 1130511 w 1950394"/>
                <a:gd name="connsiteY194" fmla="*/ 1690858 h 1950394"/>
                <a:gd name="connsiteX195" fmla="*/ 1196556 w 1950394"/>
                <a:gd name="connsiteY195" fmla="*/ 1673315 h 1950394"/>
                <a:gd name="connsiteX196" fmla="*/ 1204811 w 1950394"/>
                <a:gd name="connsiteY196" fmla="*/ 1656803 h 1950394"/>
                <a:gd name="connsiteX197" fmla="*/ 1198104 w 1950394"/>
                <a:gd name="connsiteY197" fmla="*/ 1613977 h 195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Lst>
              <a:rect l="l" t="t" r="r" b="b"/>
              <a:pathLst>
                <a:path w="1950394" h="1950394">
                  <a:moveTo>
                    <a:pt x="977265" y="1954006"/>
                  </a:moveTo>
                  <a:cubicBezTo>
                    <a:pt x="444261" y="1950394"/>
                    <a:pt x="1552" y="1529873"/>
                    <a:pt x="4" y="977261"/>
                  </a:cubicBezTo>
                  <a:cubicBezTo>
                    <a:pt x="-1544" y="439613"/>
                    <a:pt x="427749" y="0"/>
                    <a:pt x="976749" y="0"/>
                  </a:cubicBezTo>
                  <a:cubicBezTo>
                    <a:pt x="1519041" y="0"/>
                    <a:pt x="1952978" y="432905"/>
                    <a:pt x="1953494" y="976229"/>
                  </a:cubicBezTo>
                  <a:cubicBezTo>
                    <a:pt x="1953494" y="1512846"/>
                    <a:pt x="1525749" y="1948330"/>
                    <a:pt x="977265" y="1954006"/>
                  </a:cubicBezTo>
                  <a:close/>
                  <a:moveTo>
                    <a:pt x="1198104" y="1613977"/>
                  </a:moveTo>
                  <a:cubicBezTo>
                    <a:pt x="1198104" y="1578891"/>
                    <a:pt x="1194492" y="1586630"/>
                    <a:pt x="1221839" y="1574763"/>
                  </a:cubicBezTo>
                  <a:cubicBezTo>
                    <a:pt x="1228030" y="1572183"/>
                    <a:pt x="1234738" y="1569603"/>
                    <a:pt x="1240930" y="1566507"/>
                  </a:cubicBezTo>
                  <a:cubicBezTo>
                    <a:pt x="1247637" y="1562896"/>
                    <a:pt x="1252797" y="1563927"/>
                    <a:pt x="1257957" y="1569603"/>
                  </a:cubicBezTo>
                  <a:cubicBezTo>
                    <a:pt x="1272920" y="1586630"/>
                    <a:pt x="1290464" y="1602110"/>
                    <a:pt x="1298203" y="1624297"/>
                  </a:cubicBezTo>
                  <a:cubicBezTo>
                    <a:pt x="1300783" y="1631520"/>
                    <a:pt x="1304395" y="1633068"/>
                    <a:pt x="1311619" y="1629456"/>
                  </a:cubicBezTo>
                  <a:cubicBezTo>
                    <a:pt x="1333290" y="1618105"/>
                    <a:pt x="1354445" y="1605722"/>
                    <a:pt x="1375084" y="1592822"/>
                  </a:cubicBezTo>
                  <a:cubicBezTo>
                    <a:pt x="1382824" y="1588178"/>
                    <a:pt x="1381791" y="1584051"/>
                    <a:pt x="1377148" y="1578891"/>
                  </a:cubicBezTo>
                  <a:cubicBezTo>
                    <a:pt x="1361152" y="1560832"/>
                    <a:pt x="1356509" y="1537613"/>
                    <a:pt x="1349285" y="1515426"/>
                  </a:cubicBezTo>
                  <a:cubicBezTo>
                    <a:pt x="1347221" y="1509750"/>
                    <a:pt x="1348253" y="1505622"/>
                    <a:pt x="1353413" y="1502010"/>
                  </a:cubicBezTo>
                  <a:cubicBezTo>
                    <a:pt x="1364248" y="1493754"/>
                    <a:pt x="1375600" y="1485499"/>
                    <a:pt x="1385919" y="1476727"/>
                  </a:cubicBezTo>
                  <a:cubicBezTo>
                    <a:pt x="1391079" y="1472600"/>
                    <a:pt x="1395723" y="1473115"/>
                    <a:pt x="1400883" y="1476727"/>
                  </a:cubicBezTo>
                  <a:cubicBezTo>
                    <a:pt x="1419458" y="1489111"/>
                    <a:pt x="1440097" y="1498914"/>
                    <a:pt x="1452996" y="1518005"/>
                  </a:cubicBezTo>
                  <a:cubicBezTo>
                    <a:pt x="1457640" y="1525229"/>
                    <a:pt x="1463316" y="1525745"/>
                    <a:pt x="1470024" y="1519553"/>
                  </a:cubicBezTo>
                  <a:cubicBezTo>
                    <a:pt x="1487051" y="1503558"/>
                    <a:pt x="1503562" y="1487047"/>
                    <a:pt x="1519041" y="1470535"/>
                  </a:cubicBezTo>
                  <a:cubicBezTo>
                    <a:pt x="1525233" y="1464344"/>
                    <a:pt x="1525749" y="1458668"/>
                    <a:pt x="1518010" y="1453508"/>
                  </a:cubicBezTo>
                  <a:cubicBezTo>
                    <a:pt x="1498402" y="1440093"/>
                    <a:pt x="1488599" y="1418938"/>
                    <a:pt x="1475699" y="1400363"/>
                  </a:cubicBezTo>
                  <a:cubicBezTo>
                    <a:pt x="1472088" y="1395203"/>
                    <a:pt x="1472088" y="1391075"/>
                    <a:pt x="1476215" y="1386431"/>
                  </a:cubicBezTo>
                  <a:cubicBezTo>
                    <a:pt x="1484987" y="1375596"/>
                    <a:pt x="1493243" y="1364760"/>
                    <a:pt x="1501498" y="1353925"/>
                  </a:cubicBezTo>
                  <a:cubicBezTo>
                    <a:pt x="1505626" y="1348249"/>
                    <a:pt x="1510270" y="1348249"/>
                    <a:pt x="1515946" y="1349797"/>
                  </a:cubicBezTo>
                  <a:cubicBezTo>
                    <a:pt x="1538133" y="1357020"/>
                    <a:pt x="1560836" y="1362180"/>
                    <a:pt x="1579411" y="1377660"/>
                  </a:cubicBezTo>
                  <a:cubicBezTo>
                    <a:pt x="1584571" y="1382303"/>
                    <a:pt x="1588182" y="1382303"/>
                    <a:pt x="1592310" y="1375596"/>
                  </a:cubicBezTo>
                  <a:cubicBezTo>
                    <a:pt x="1605210" y="1354441"/>
                    <a:pt x="1617593" y="1333801"/>
                    <a:pt x="1628945" y="1312130"/>
                  </a:cubicBezTo>
                  <a:cubicBezTo>
                    <a:pt x="1632557" y="1304907"/>
                    <a:pt x="1631009" y="1300779"/>
                    <a:pt x="1623785" y="1298199"/>
                  </a:cubicBezTo>
                  <a:cubicBezTo>
                    <a:pt x="1605726" y="1291491"/>
                    <a:pt x="1591794" y="1278592"/>
                    <a:pt x="1577863" y="1265692"/>
                  </a:cubicBezTo>
                  <a:cubicBezTo>
                    <a:pt x="1560320" y="1248665"/>
                    <a:pt x="1560836" y="1253309"/>
                    <a:pt x="1571155" y="1230090"/>
                  </a:cubicBezTo>
                  <a:cubicBezTo>
                    <a:pt x="1574251" y="1222866"/>
                    <a:pt x="1577347" y="1215643"/>
                    <a:pt x="1579927" y="1208419"/>
                  </a:cubicBezTo>
                  <a:cubicBezTo>
                    <a:pt x="1582507" y="1200163"/>
                    <a:pt x="1587667" y="1197583"/>
                    <a:pt x="1596438" y="1197583"/>
                  </a:cubicBezTo>
                  <a:cubicBezTo>
                    <a:pt x="1618625" y="1198100"/>
                    <a:pt x="1640296" y="1197583"/>
                    <a:pt x="1660935" y="1207387"/>
                  </a:cubicBezTo>
                  <a:cubicBezTo>
                    <a:pt x="1668159" y="1210483"/>
                    <a:pt x="1672287" y="1209967"/>
                    <a:pt x="1675383" y="1201195"/>
                  </a:cubicBezTo>
                  <a:cubicBezTo>
                    <a:pt x="1682090" y="1178492"/>
                    <a:pt x="1688282" y="1155789"/>
                    <a:pt x="1693442" y="1132570"/>
                  </a:cubicBezTo>
                  <a:cubicBezTo>
                    <a:pt x="1695506" y="1123283"/>
                    <a:pt x="1692926" y="1119671"/>
                    <a:pt x="1684154" y="1119155"/>
                  </a:cubicBezTo>
                  <a:cubicBezTo>
                    <a:pt x="1660935" y="1117091"/>
                    <a:pt x="1641328" y="1104192"/>
                    <a:pt x="1621205" y="1093872"/>
                  </a:cubicBezTo>
                  <a:cubicBezTo>
                    <a:pt x="1616561" y="1091808"/>
                    <a:pt x="1613465" y="1088712"/>
                    <a:pt x="1614497" y="1083037"/>
                  </a:cubicBezTo>
                  <a:cubicBezTo>
                    <a:pt x="1616561" y="1069621"/>
                    <a:pt x="1618625" y="1055690"/>
                    <a:pt x="1620173" y="1042274"/>
                  </a:cubicBezTo>
                  <a:cubicBezTo>
                    <a:pt x="1621205" y="1034535"/>
                    <a:pt x="1625333" y="1031439"/>
                    <a:pt x="1632557" y="1029891"/>
                  </a:cubicBezTo>
                  <a:cubicBezTo>
                    <a:pt x="1653712" y="1025763"/>
                    <a:pt x="1673835" y="1018539"/>
                    <a:pt x="1696022" y="1022667"/>
                  </a:cubicBezTo>
                  <a:cubicBezTo>
                    <a:pt x="1704793" y="1024215"/>
                    <a:pt x="1708921" y="1020603"/>
                    <a:pt x="1709437" y="1010800"/>
                  </a:cubicBezTo>
                  <a:cubicBezTo>
                    <a:pt x="1710469" y="988612"/>
                    <a:pt x="1710985" y="966426"/>
                    <a:pt x="1709437" y="943723"/>
                  </a:cubicBezTo>
                  <a:cubicBezTo>
                    <a:pt x="1708921" y="933403"/>
                    <a:pt x="1704793" y="929791"/>
                    <a:pt x="1694990" y="931339"/>
                  </a:cubicBezTo>
                  <a:cubicBezTo>
                    <a:pt x="1680026" y="933919"/>
                    <a:pt x="1665063" y="931855"/>
                    <a:pt x="1650616" y="928243"/>
                  </a:cubicBezTo>
                  <a:cubicBezTo>
                    <a:pt x="1619141" y="919988"/>
                    <a:pt x="1621205" y="928243"/>
                    <a:pt x="1618109" y="892125"/>
                  </a:cubicBezTo>
                  <a:cubicBezTo>
                    <a:pt x="1617593" y="885933"/>
                    <a:pt x="1616561" y="880257"/>
                    <a:pt x="1615013" y="874582"/>
                  </a:cubicBezTo>
                  <a:cubicBezTo>
                    <a:pt x="1612949" y="866842"/>
                    <a:pt x="1616561" y="862714"/>
                    <a:pt x="1622753" y="859102"/>
                  </a:cubicBezTo>
                  <a:cubicBezTo>
                    <a:pt x="1642876" y="849299"/>
                    <a:pt x="1661967" y="836915"/>
                    <a:pt x="1684670" y="834851"/>
                  </a:cubicBezTo>
                  <a:cubicBezTo>
                    <a:pt x="1692410" y="834335"/>
                    <a:pt x="1696022" y="830724"/>
                    <a:pt x="1693442" y="821952"/>
                  </a:cubicBezTo>
                  <a:cubicBezTo>
                    <a:pt x="1687766" y="799249"/>
                    <a:pt x="1682090" y="776030"/>
                    <a:pt x="1674867" y="753327"/>
                  </a:cubicBezTo>
                  <a:cubicBezTo>
                    <a:pt x="1671771" y="744039"/>
                    <a:pt x="1667643" y="743007"/>
                    <a:pt x="1659903" y="746619"/>
                  </a:cubicBezTo>
                  <a:cubicBezTo>
                    <a:pt x="1638748" y="756423"/>
                    <a:pt x="1616561" y="755907"/>
                    <a:pt x="1594374" y="756423"/>
                  </a:cubicBezTo>
                  <a:cubicBezTo>
                    <a:pt x="1587667" y="756423"/>
                    <a:pt x="1583023" y="754359"/>
                    <a:pt x="1580443" y="747651"/>
                  </a:cubicBezTo>
                  <a:cubicBezTo>
                    <a:pt x="1575799" y="735784"/>
                    <a:pt x="1571155" y="724432"/>
                    <a:pt x="1565995" y="713081"/>
                  </a:cubicBezTo>
                  <a:cubicBezTo>
                    <a:pt x="1562900" y="705857"/>
                    <a:pt x="1564448" y="701213"/>
                    <a:pt x="1570123" y="696054"/>
                  </a:cubicBezTo>
                  <a:cubicBezTo>
                    <a:pt x="1586635" y="681090"/>
                    <a:pt x="1602114" y="664579"/>
                    <a:pt x="1623269" y="656323"/>
                  </a:cubicBezTo>
                  <a:cubicBezTo>
                    <a:pt x="1631009" y="653227"/>
                    <a:pt x="1632557" y="649616"/>
                    <a:pt x="1628429" y="641876"/>
                  </a:cubicBezTo>
                  <a:cubicBezTo>
                    <a:pt x="1617077" y="620721"/>
                    <a:pt x="1605210" y="599566"/>
                    <a:pt x="1592310" y="579443"/>
                  </a:cubicBezTo>
                  <a:cubicBezTo>
                    <a:pt x="1587667" y="572219"/>
                    <a:pt x="1584055" y="572219"/>
                    <a:pt x="1578379" y="576863"/>
                  </a:cubicBezTo>
                  <a:cubicBezTo>
                    <a:pt x="1564963" y="587698"/>
                    <a:pt x="1548968" y="594406"/>
                    <a:pt x="1532457" y="599050"/>
                  </a:cubicBezTo>
                  <a:cubicBezTo>
                    <a:pt x="1499950" y="607821"/>
                    <a:pt x="1510270" y="610917"/>
                    <a:pt x="1490147" y="585118"/>
                  </a:cubicBezTo>
                  <a:cubicBezTo>
                    <a:pt x="1486019" y="579443"/>
                    <a:pt x="1481891" y="574283"/>
                    <a:pt x="1477247" y="569123"/>
                  </a:cubicBezTo>
                  <a:cubicBezTo>
                    <a:pt x="1472088" y="563447"/>
                    <a:pt x="1472088" y="558288"/>
                    <a:pt x="1476731" y="552096"/>
                  </a:cubicBezTo>
                  <a:cubicBezTo>
                    <a:pt x="1489115" y="533521"/>
                    <a:pt x="1498918" y="513397"/>
                    <a:pt x="1518525" y="499982"/>
                  </a:cubicBezTo>
                  <a:cubicBezTo>
                    <a:pt x="1525233" y="495338"/>
                    <a:pt x="1525233" y="490178"/>
                    <a:pt x="1519557" y="483987"/>
                  </a:cubicBezTo>
                  <a:cubicBezTo>
                    <a:pt x="1503562" y="466960"/>
                    <a:pt x="1487051" y="450448"/>
                    <a:pt x="1470540" y="434453"/>
                  </a:cubicBezTo>
                  <a:cubicBezTo>
                    <a:pt x="1463316" y="427745"/>
                    <a:pt x="1458156" y="428261"/>
                    <a:pt x="1452480" y="436001"/>
                  </a:cubicBezTo>
                  <a:cubicBezTo>
                    <a:pt x="1443709" y="448384"/>
                    <a:pt x="1431841" y="457672"/>
                    <a:pt x="1418942" y="465412"/>
                  </a:cubicBezTo>
                  <a:cubicBezTo>
                    <a:pt x="1393143" y="481407"/>
                    <a:pt x="1393143" y="481407"/>
                    <a:pt x="1369408" y="463348"/>
                  </a:cubicBezTo>
                  <a:cubicBezTo>
                    <a:pt x="1364764" y="459736"/>
                    <a:pt x="1360121" y="455608"/>
                    <a:pt x="1354961" y="452512"/>
                  </a:cubicBezTo>
                  <a:cubicBezTo>
                    <a:pt x="1348253" y="448384"/>
                    <a:pt x="1347221" y="443225"/>
                    <a:pt x="1349801" y="436001"/>
                  </a:cubicBezTo>
                  <a:cubicBezTo>
                    <a:pt x="1357025" y="414330"/>
                    <a:pt x="1361668" y="391627"/>
                    <a:pt x="1377148" y="374084"/>
                  </a:cubicBezTo>
                  <a:cubicBezTo>
                    <a:pt x="1382307" y="368408"/>
                    <a:pt x="1381276" y="364280"/>
                    <a:pt x="1374052" y="360152"/>
                  </a:cubicBezTo>
                  <a:cubicBezTo>
                    <a:pt x="1353929" y="347769"/>
                    <a:pt x="1333806" y="335385"/>
                    <a:pt x="1312651" y="324550"/>
                  </a:cubicBezTo>
                  <a:cubicBezTo>
                    <a:pt x="1304911" y="320422"/>
                    <a:pt x="1299751" y="320422"/>
                    <a:pt x="1296655" y="329193"/>
                  </a:cubicBezTo>
                  <a:cubicBezTo>
                    <a:pt x="1288916" y="350865"/>
                    <a:pt x="1271888" y="365828"/>
                    <a:pt x="1256925" y="382855"/>
                  </a:cubicBezTo>
                  <a:cubicBezTo>
                    <a:pt x="1251249" y="389047"/>
                    <a:pt x="1246090" y="389563"/>
                    <a:pt x="1238866" y="386467"/>
                  </a:cubicBezTo>
                  <a:cubicBezTo>
                    <a:pt x="1228546" y="381307"/>
                    <a:pt x="1217711" y="377179"/>
                    <a:pt x="1206875" y="373052"/>
                  </a:cubicBezTo>
                  <a:cubicBezTo>
                    <a:pt x="1199136" y="370472"/>
                    <a:pt x="1196556" y="365312"/>
                    <a:pt x="1196556" y="357572"/>
                  </a:cubicBezTo>
                  <a:cubicBezTo>
                    <a:pt x="1197072" y="335385"/>
                    <a:pt x="1196556" y="313714"/>
                    <a:pt x="1206359" y="293075"/>
                  </a:cubicBezTo>
                  <a:cubicBezTo>
                    <a:pt x="1209971" y="285335"/>
                    <a:pt x="1208939" y="280692"/>
                    <a:pt x="1199652" y="278112"/>
                  </a:cubicBezTo>
                  <a:cubicBezTo>
                    <a:pt x="1176949" y="271404"/>
                    <a:pt x="1154246" y="265212"/>
                    <a:pt x="1131027" y="259537"/>
                  </a:cubicBezTo>
                  <a:cubicBezTo>
                    <a:pt x="1122255" y="257473"/>
                    <a:pt x="1119159" y="260569"/>
                    <a:pt x="1118127" y="268308"/>
                  </a:cubicBezTo>
                  <a:cubicBezTo>
                    <a:pt x="1116063" y="291527"/>
                    <a:pt x="1103164" y="311134"/>
                    <a:pt x="1093360" y="331258"/>
                  </a:cubicBezTo>
                  <a:cubicBezTo>
                    <a:pt x="1090780" y="336933"/>
                    <a:pt x="1086653" y="339513"/>
                    <a:pt x="1079945" y="338481"/>
                  </a:cubicBezTo>
                  <a:cubicBezTo>
                    <a:pt x="1067561" y="336417"/>
                    <a:pt x="1055178" y="334869"/>
                    <a:pt x="1042794" y="333837"/>
                  </a:cubicBezTo>
                  <a:cubicBezTo>
                    <a:pt x="1034539" y="332805"/>
                    <a:pt x="1029895" y="329193"/>
                    <a:pt x="1028347" y="320422"/>
                  </a:cubicBezTo>
                  <a:cubicBezTo>
                    <a:pt x="1024735" y="299783"/>
                    <a:pt x="1016996" y="279660"/>
                    <a:pt x="1021123" y="257989"/>
                  </a:cubicBezTo>
                  <a:cubicBezTo>
                    <a:pt x="1022671" y="248701"/>
                    <a:pt x="1019059" y="244057"/>
                    <a:pt x="1008740" y="243541"/>
                  </a:cubicBezTo>
                  <a:cubicBezTo>
                    <a:pt x="986553" y="242509"/>
                    <a:pt x="964366" y="242509"/>
                    <a:pt x="941663" y="243541"/>
                  </a:cubicBezTo>
                  <a:cubicBezTo>
                    <a:pt x="931859" y="244057"/>
                    <a:pt x="928247" y="248185"/>
                    <a:pt x="929795" y="256957"/>
                  </a:cubicBezTo>
                  <a:cubicBezTo>
                    <a:pt x="933923" y="279144"/>
                    <a:pt x="926184" y="299267"/>
                    <a:pt x="922572" y="320422"/>
                  </a:cubicBezTo>
                  <a:cubicBezTo>
                    <a:pt x="921024" y="328678"/>
                    <a:pt x="916896" y="332290"/>
                    <a:pt x="909156" y="333321"/>
                  </a:cubicBezTo>
                  <a:cubicBezTo>
                    <a:pt x="896773" y="334869"/>
                    <a:pt x="884389" y="335901"/>
                    <a:pt x="872006" y="337965"/>
                  </a:cubicBezTo>
                  <a:cubicBezTo>
                    <a:pt x="864782" y="339513"/>
                    <a:pt x="860654" y="336933"/>
                    <a:pt x="857559" y="330226"/>
                  </a:cubicBezTo>
                  <a:cubicBezTo>
                    <a:pt x="847755" y="310102"/>
                    <a:pt x="835371" y="291527"/>
                    <a:pt x="833308" y="268308"/>
                  </a:cubicBezTo>
                  <a:cubicBezTo>
                    <a:pt x="832276" y="259537"/>
                    <a:pt x="828664" y="256957"/>
                    <a:pt x="819892" y="259021"/>
                  </a:cubicBezTo>
                  <a:cubicBezTo>
                    <a:pt x="797705" y="264180"/>
                    <a:pt x="775518" y="269856"/>
                    <a:pt x="753847" y="276564"/>
                  </a:cubicBezTo>
                  <a:cubicBezTo>
                    <a:pt x="744044" y="279660"/>
                    <a:pt x="740948" y="283272"/>
                    <a:pt x="745591" y="293075"/>
                  </a:cubicBezTo>
                  <a:cubicBezTo>
                    <a:pt x="751783" y="308039"/>
                    <a:pt x="754879" y="323518"/>
                    <a:pt x="754879" y="339513"/>
                  </a:cubicBezTo>
                  <a:cubicBezTo>
                    <a:pt x="754879" y="367892"/>
                    <a:pt x="755395" y="367892"/>
                    <a:pt x="728564" y="378728"/>
                  </a:cubicBezTo>
                  <a:cubicBezTo>
                    <a:pt x="722888" y="380791"/>
                    <a:pt x="717213" y="383371"/>
                    <a:pt x="712053" y="385951"/>
                  </a:cubicBezTo>
                  <a:cubicBezTo>
                    <a:pt x="705345" y="389563"/>
                    <a:pt x="700185" y="388531"/>
                    <a:pt x="695026" y="382855"/>
                  </a:cubicBezTo>
                  <a:cubicBezTo>
                    <a:pt x="679546" y="365828"/>
                    <a:pt x="662519" y="350349"/>
                    <a:pt x="654779" y="328161"/>
                  </a:cubicBezTo>
                  <a:cubicBezTo>
                    <a:pt x="652200" y="320938"/>
                    <a:pt x="648588" y="319390"/>
                    <a:pt x="641364" y="323002"/>
                  </a:cubicBezTo>
                  <a:cubicBezTo>
                    <a:pt x="619693" y="334353"/>
                    <a:pt x="598538" y="346737"/>
                    <a:pt x="577899" y="359636"/>
                  </a:cubicBezTo>
                  <a:cubicBezTo>
                    <a:pt x="571707" y="363248"/>
                    <a:pt x="570159" y="366860"/>
                    <a:pt x="574803" y="372536"/>
                  </a:cubicBezTo>
                  <a:cubicBezTo>
                    <a:pt x="590798" y="390595"/>
                    <a:pt x="595958" y="413298"/>
                    <a:pt x="602666" y="435485"/>
                  </a:cubicBezTo>
                  <a:cubicBezTo>
                    <a:pt x="604730" y="442193"/>
                    <a:pt x="604214" y="446836"/>
                    <a:pt x="598022" y="450964"/>
                  </a:cubicBezTo>
                  <a:cubicBezTo>
                    <a:pt x="587702" y="458188"/>
                    <a:pt x="577383" y="466444"/>
                    <a:pt x="567579" y="474699"/>
                  </a:cubicBezTo>
                  <a:cubicBezTo>
                    <a:pt x="561388" y="479859"/>
                    <a:pt x="556744" y="478827"/>
                    <a:pt x="550552" y="474699"/>
                  </a:cubicBezTo>
                  <a:cubicBezTo>
                    <a:pt x="531977" y="462316"/>
                    <a:pt x="511854" y="451996"/>
                    <a:pt x="498438" y="432905"/>
                  </a:cubicBezTo>
                  <a:cubicBezTo>
                    <a:pt x="494310" y="426713"/>
                    <a:pt x="489151" y="426197"/>
                    <a:pt x="483475" y="431357"/>
                  </a:cubicBezTo>
                  <a:cubicBezTo>
                    <a:pt x="465932" y="447352"/>
                    <a:pt x="448904" y="464895"/>
                    <a:pt x="432393" y="482439"/>
                  </a:cubicBezTo>
                  <a:cubicBezTo>
                    <a:pt x="427233" y="488114"/>
                    <a:pt x="426717" y="493274"/>
                    <a:pt x="433425" y="497402"/>
                  </a:cubicBezTo>
                  <a:cubicBezTo>
                    <a:pt x="453032" y="510818"/>
                    <a:pt x="462836" y="531457"/>
                    <a:pt x="475735" y="550032"/>
                  </a:cubicBezTo>
                  <a:cubicBezTo>
                    <a:pt x="479863" y="555708"/>
                    <a:pt x="479863" y="560867"/>
                    <a:pt x="475219" y="566027"/>
                  </a:cubicBezTo>
                  <a:cubicBezTo>
                    <a:pt x="466964" y="576347"/>
                    <a:pt x="458708" y="587182"/>
                    <a:pt x="450968" y="597502"/>
                  </a:cubicBezTo>
                  <a:cubicBezTo>
                    <a:pt x="447357" y="602146"/>
                    <a:pt x="443745" y="603694"/>
                    <a:pt x="437553" y="601629"/>
                  </a:cubicBezTo>
                  <a:cubicBezTo>
                    <a:pt x="414850" y="594406"/>
                    <a:pt x="391631" y="589246"/>
                    <a:pt x="373056" y="573251"/>
                  </a:cubicBezTo>
                  <a:cubicBezTo>
                    <a:pt x="367896" y="568607"/>
                    <a:pt x="363768" y="568607"/>
                    <a:pt x="360156" y="575315"/>
                  </a:cubicBezTo>
                  <a:cubicBezTo>
                    <a:pt x="347257" y="596470"/>
                    <a:pt x="334358" y="617109"/>
                    <a:pt x="323522" y="638780"/>
                  </a:cubicBezTo>
                  <a:cubicBezTo>
                    <a:pt x="319910" y="646004"/>
                    <a:pt x="320942" y="650131"/>
                    <a:pt x="328166" y="652711"/>
                  </a:cubicBezTo>
                  <a:cubicBezTo>
                    <a:pt x="346225" y="659419"/>
                    <a:pt x="360672" y="672318"/>
                    <a:pt x="374088" y="685218"/>
                  </a:cubicBezTo>
                  <a:cubicBezTo>
                    <a:pt x="392147" y="702245"/>
                    <a:pt x="391115" y="698117"/>
                    <a:pt x="380795" y="720820"/>
                  </a:cubicBezTo>
                  <a:cubicBezTo>
                    <a:pt x="377700" y="728044"/>
                    <a:pt x="374604" y="735268"/>
                    <a:pt x="372024" y="742492"/>
                  </a:cubicBezTo>
                  <a:cubicBezTo>
                    <a:pt x="369444" y="750747"/>
                    <a:pt x="364284" y="753327"/>
                    <a:pt x="355513" y="753327"/>
                  </a:cubicBezTo>
                  <a:cubicBezTo>
                    <a:pt x="333326" y="752811"/>
                    <a:pt x="311655" y="753327"/>
                    <a:pt x="291015" y="743523"/>
                  </a:cubicBezTo>
                  <a:cubicBezTo>
                    <a:pt x="282760" y="739396"/>
                    <a:pt x="279148" y="742492"/>
                    <a:pt x="276568" y="751263"/>
                  </a:cubicBezTo>
                  <a:cubicBezTo>
                    <a:pt x="269860" y="773450"/>
                    <a:pt x="264185" y="796153"/>
                    <a:pt x="258509" y="818340"/>
                  </a:cubicBezTo>
                  <a:cubicBezTo>
                    <a:pt x="256445" y="827628"/>
                    <a:pt x="259025" y="831239"/>
                    <a:pt x="267796" y="831756"/>
                  </a:cubicBezTo>
                  <a:cubicBezTo>
                    <a:pt x="291015" y="833819"/>
                    <a:pt x="310623" y="846719"/>
                    <a:pt x="330746" y="857038"/>
                  </a:cubicBezTo>
                  <a:cubicBezTo>
                    <a:pt x="335905" y="859618"/>
                    <a:pt x="338485" y="863230"/>
                    <a:pt x="337453" y="869422"/>
                  </a:cubicBezTo>
                  <a:cubicBezTo>
                    <a:pt x="335389" y="881805"/>
                    <a:pt x="333842" y="894189"/>
                    <a:pt x="332810" y="906572"/>
                  </a:cubicBezTo>
                  <a:cubicBezTo>
                    <a:pt x="331778" y="915344"/>
                    <a:pt x="328166" y="919988"/>
                    <a:pt x="318878" y="922052"/>
                  </a:cubicBezTo>
                  <a:cubicBezTo>
                    <a:pt x="298239" y="925664"/>
                    <a:pt x="278116" y="932887"/>
                    <a:pt x="256445" y="929275"/>
                  </a:cubicBezTo>
                  <a:cubicBezTo>
                    <a:pt x="246125" y="927211"/>
                    <a:pt x="243029" y="932371"/>
                    <a:pt x="242514" y="942175"/>
                  </a:cubicBezTo>
                  <a:cubicBezTo>
                    <a:pt x="241482" y="963846"/>
                    <a:pt x="241482" y="985001"/>
                    <a:pt x="242514" y="1006672"/>
                  </a:cubicBezTo>
                  <a:cubicBezTo>
                    <a:pt x="243029" y="1018023"/>
                    <a:pt x="247157" y="1022667"/>
                    <a:pt x="257993" y="1020603"/>
                  </a:cubicBezTo>
                  <a:cubicBezTo>
                    <a:pt x="280180" y="1016475"/>
                    <a:pt x="300303" y="1024731"/>
                    <a:pt x="321458" y="1028343"/>
                  </a:cubicBezTo>
                  <a:cubicBezTo>
                    <a:pt x="327650" y="1029375"/>
                    <a:pt x="331262" y="1032987"/>
                    <a:pt x="331778" y="1039694"/>
                  </a:cubicBezTo>
                  <a:cubicBezTo>
                    <a:pt x="333326" y="1052594"/>
                    <a:pt x="334358" y="1065493"/>
                    <a:pt x="336937" y="1077877"/>
                  </a:cubicBezTo>
                  <a:cubicBezTo>
                    <a:pt x="338485" y="1085617"/>
                    <a:pt x="335905" y="1089744"/>
                    <a:pt x="329198" y="1093356"/>
                  </a:cubicBezTo>
                  <a:cubicBezTo>
                    <a:pt x="309075" y="1103676"/>
                    <a:pt x="289467" y="1115543"/>
                    <a:pt x="265733" y="1117607"/>
                  </a:cubicBezTo>
                  <a:cubicBezTo>
                    <a:pt x="257993" y="1118123"/>
                    <a:pt x="255929" y="1122251"/>
                    <a:pt x="257993" y="1129990"/>
                  </a:cubicBezTo>
                  <a:cubicBezTo>
                    <a:pt x="263669" y="1153209"/>
                    <a:pt x="269344" y="1175913"/>
                    <a:pt x="276568" y="1198615"/>
                  </a:cubicBezTo>
                  <a:cubicBezTo>
                    <a:pt x="279148" y="1207903"/>
                    <a:pt x="283276" y="1209451"/>
                    <a:pt x="291531" y="1205839"/>
                  </a:cubicBezTo>
                  <a:cubicBezTo>
                    <a:pt x="308559" y="1198100"/>
                    <a:pt x="327134" y="1196035"/>
                    <a:pt x="345709" y="1196035"/>
                  </a:cubicBezTo>
                  <a:cubicBezTo>
                    <a:pt x="371508" y="1196035"/>
                    <a:pt x="366348" y="1193456"/>
                    <a:pt x="375636" y="1216675"/>
                  </a:cubicBezTo>
                  <a:cubicBezTo>
                    <a:pt x="378216" y="1223382"/>
                    <a:pt x="380795" y="1230606"/>
                    <a:pt x="384407" y="1236798"/>
                  </a:cubicBezTo>
                  <a:cubicBezTo>
                    <a:pt x="389051" y="1245569"/>
                    <a:pt x="386987" y="1251761"/>
                    <a:pt x="379764" y="1257953"/>
                  </a:cubicBezTo>
                  <a:cubicBezTo>
                    <a:pt x="363252" y="1272400"/>
                    <a:pt x="348289" y="1288396"/>
                    <a:pt x="327134" y="1296651"/>
                  </a:cubicBezTo>
                  <a:cubicBezTo>
                    <a:pt x="319394" y="1299231"/>
                    <a:pt x="319394" y="1303875"/>
                    <a:pt x="322490" y="1310583"/>
                  </a:cubicBezTo>
                  <a:cubicBezTo>
                    <a:pt x="333842" y="1332254"/>
                    <a:pt x="346225" y="1353409"/>
                    <a:pt x="359124" y="1374048"/>
                  </a:cubicBezTo>
                  <a:cubicBezTo>
                    <a:pt x="362736" y="1379724"/>
                    <a:pt x="365832" y="1380755"/>
                    <a:pt x="370992" y="1376628"/>
                  </a:cubicBezTo>
                  <a:cubicBezTo>
                    <a:pt x="389051" y="1361148"/>
                    <a:pt x="412270" y="1355988"/>
                    <a:pt x="433941" y="1348765"/>
                  </a:cubicBezTo>
                  <a:cubicBezTo>
                    <a:pt x="441165" y="1346185"/>
                    <a:pt x="445809" y="1347217"/>
                    <a:pt x="450452" y="1353925"/>
                  </a:cubicBezTo>
                  <a:cubicBezTo>
                    <a:pt x="457676" y="1364760"/>
                    <a:pt x="465932" y="1374564"/>
                    <a:pt x="474187" y="1384367"/>
                  </a:cubicBezTo>
                  <a:cubicBezTo>
                    <a:pt x="478315" y="1389527"/>
                    <a:pt x="478831" y="1393655"/>
                    <a:pt x="475219" y="1399331"/>
                  </a:cubicBezTo>
                  <a:cubicBezTo>
                    <a:pt x="462320" y="1417906"/>
                    <a:pt x="452516" y="1439061"/>
                    <a:pt x="432909" y="1452476"/>
                  </a:cubicBezTo>
                  <a:cubicBezTo>
                    <a:pt x="426201" y="1457120"/>
                    <a:pt x="425685" y="1461764"/>
                    <a:pt x="431877" y="1468471"/>
                  </a:cubicBezTo>
                  <a:cubicBezTo>
                    <a:pt x="447873" y="1486015"/>
                    <a:pt x="464384" y="1502526"/>
                    <a:pt x="481927" y="1518521"/>
                  </a:cubicBezTo>
                  <a:cubicBezTo>
                    <a:pt x="488119" y="1524197"/>
                    <a:pt x="493279" y="1524197"/>
                    <a:pt x="497922" y="1517489"/>
                  </a:cubicBezTo>
                  <a:cubicBezTo>
                    <a:pt x="510822" y="1498398"/>
                    <a:pt x="531461" y="1488595"/>
                    <a:pt x="550036" y="1475695"/>
                  </a:cubicBezTo>
                  <a:cubicBezTo>
                    <a:pt x="556228" y="1471568"/>
                    <a:pt x="561388" y="1471568"/>
                    <a:pt x="567063" y="1476211"/>
                  </a:cubicBezTo>
                  <a:cubicBezTo>
                    <a:pt x="576867" y="1483951"/>
                    <a:pt x="586670" y="1491690"/>
                    <a:pt x="596474" y="1498914"/>
                  </a:cubicBezTo>
                  <a:cubicBezTo>
                    <a:pt x="602666" y="1503558"/>
                    <a:pt x="604214" y="1508202"/>
                    <a:pt x="601634" y="1515426"/>
                  </a:cubicBezTo>
                  <a:cubicBezTo>
                    <a:pt x="594926" y="1537097"/>
                    <a:pt x="589250" y="1559284"/>
                    <a:pt x="574287" y="1577343"/>
                  </a:cubicBezTo>
                  <a:cubicBezTo>
                    <a:pt x="569127" y="1583018"/>
                    <a:pt x="569643" y="1587146"/>
                    <a:pt x="576867" y="1591274"/>
                  </a:cubicBezTo>
                  <a:cubicBezTo>
                    <a:pt x="597506" y="1603658"/>
                    <a:pt x="618145" y="1616041"/>
                    <a:pt x="639300" y="1627393"/>
                  </a:cubicBezTo>
                  <a:cubicBezTo>
                    <a:pt x="647040" y="1631520"/>
                    <a:pt x="651168" y="1629973"/>
                    <a:pt x="653747" y="1622233"/>
                  </a:cubicBezTo>
                  <a:cubicBezTo>
                    <a:pt x="662003" y="1600562"/>
                    <a:pt x="678514" y="1585598"/>
                    <a:pt x="693478" y="1568571"/>
                  </a:cubicBezTo>
                  <a:cubicBezTo>
                    <a:pt x="699153" y="1562379"/>
                    <a:pt x="704313" y="1561864"/>
                    <a:pt x="711537" y="1564959"/>
                  </a:cubicBezTo>
                  <a:cubicBezTo>
                    <a:pt x="721856" y="1570119"/>
                    <a:pt x="732692" y="1574247"/>
                    <a:pt x="743528" y="1578375"/>
                  </a:cubicBezTo>
                  <a:cubicBezTo>
                    <a:pt x="751267" y="1580955"/>
                    <a:pt x="753847" y="1585598"/>
                    <a:pt x="753847" y="1593854"/>
                  </a:cubicBezTo>
                  <a:cubicBezTo>
                    <a:pt x="753331" y="1616041"/>
                    <a:pt x="753847" y="1637712"/>
                    <a:pt x="744044" y="1658351"/>
                  </a:cubicBezTo>
                  <a:cubicBezTo>
                    <a:pt x="739916" y="1667123"/>
                    <a:pt x="743012" y="1671251"/>
                    <a:pt x="752299" y="1673831"/>
                  </a:cubicBezTo>
                  <a:cubicBezTo>
                    <a:pt x="773970" y="1680538"/>
                    <a:pt x="796157" y="1686214"/>
                    <a:pt x="818344" y="1691374"/>
                  </a:cubicBezTo>
                  <a:cubicBezTo>
                    <a:pt x="827116" y="1693438"/>
                    <a:pt x="831760" y="1692406"/>
                    <a:pt x="832276" y="1682602"/>
                  </a:cubicBezTo>
                  <a:cubicBezTo>
                    <a:pt x="834340" y="1659383"/>
                    <a:pt x="846723" y="1639776"/>
                    <a:pt x="857043" y="1619653"/>
                  </a:cubicBezTo>
                  <a:cubicBezTo>
                    <a:pt x="859622" y="1614493"/>
                    <a:pt x="862718" y="1611397"/>
                    <a:pt x="868910" y="1612429"/>
                  </a:cubicBezTo>
                  <a:cubicBezTo>
                    <a:pt x="881809" y="1614493"/>
                    <a:pt x="895225" y="1616041"/>
                    <a:pt x="908640" y="1617589"/>
                  </a:cubicBezTo>
                  <a:cubicBezTo>
                    <a:pt x="916896" y="1618621"/>
                    <a:pt x="920508" y="1622749"/>
                    <a:pt x="922056" y="1630488"/>
                  </a:cubicBezTo>
                  <a:cubicBezTo>
                    <a:pt x="925668" y="1651128"/>
                    <a:pt x="933407" y="1671251"/>
                    <a:pt x="929279" y="1692922"/>
                  </a:cubicBezTo>
                  <a:cubicBezTo>
                    <a:pt x="927215" y="1703757"/>
                    <a:pt x="932375" y="1706853"/>
                    <a:pt x="942695" y="1707369"/>
                  </a:cubicBezTo>
                  <a:cubicBezTo>
                    <a:pt x="964366" y="1708401"/>
                    <a:pt x="985521" y="1708401"/>
                    <a:pt x="1007192" y="1707369"/>
                  </a:cubicBezTo>
                  <a:cubicBezTo>
                    <a:pt x="1018028" y="1706853"/>
                    <a:pt x="1022155" y="1702725"/>
                    <a:pt x="1020607" y="1692406"/>
                  </a:cubicBezTo>
                  <a:cubicBezTo>
                    <a:pt x="1016480" y="1670219"/>
                    <a:pt x="1024219" y="1650096"/>
                    <a:pt x="1028347" y="1628941"/>
                  </a:cubicBezTo>
                  <a:cubicBezTo>
                    <a:pt x="1029379" y="1621717"/>
                    <a:pt x="1033507" y="1618621"/>
                    <a:pt x="1040215" y="1617589"/>
                  </a:cubicBezTo>
                  <a:cubicBezTo>
                    <a:pt x="1053114" y="1616041"/>
                    <a:pt x="1066013" y="1615009"/>
                    <a:pt x="1078397" y="1612429"/>
                  </a:cubicBezTo>
                  <a:cubicBezTo>
                    <a:pt x="1085621" y="1611397"/>
                    <a:pt x="1089748" y="1613461"/>
                    <a:pt x="1092844" y="1619653"/>
                  </a:cubicBezTo>
                  <a:cubicBezTo>
                    <a:pt x="1102648" y="1639776"/>
                    <a:pt x="1115031" y="1658351"/>
                    <a:pt x="1117095" y="1681570"/>
                  </a:cubicBezTo>
                  <a:cubicBezTo>
                    <a:pt x="1118127" y="1690342"/>
                    <a:pt x="1121739" y="1692922"/>
                    <a:pt x="1130511" y="1690858"/>
                  </a:cubicBezTo>
                  <a:cubicBezTo>
                    <a:pt x="1152698" y="1685698"/>
                    <a:pt x="1174885" y="1680022"/>
                    <a:pt x="1196556" y="1673315"/>
                  </a:cubicBezTo>
                  <a:cubicBezTo>
                    <a:pt x="1206359" y="1670219"/>
                    <a:pt x="1209455" y="1666607"/>
                    <a:pt x="1204811" y="1656803"/>
                  </a:cubicBezTo>
                  <a:cubicBezTo>
                    <a:pt x="1200168" y="1643904"/>
                    <a:pt x="1196556" y="1627393"/>
                    <a:pt x="1198104" y="1613977"/>
                  </a:cubicBezTo>
                  <a:close/>
                </a:path>
              </a:pathLst>
            </a:custGeom>
            <a:solidFill>
              <a:schemeClr val="bg1"/>
            </a:solidFill>
            <a:ln w="5155" cap="flat">
              <a:noFill/>
              <a:prstDash val="solid"/>
              <a:miter/>
            </a:ln>
          </p:spPr>
          <p:txBody>
            <a:bodyPr rtlCol="0" anchor="ctr"/>
            <a:lstStyle/>
            <a:p>
              <a:endParaRPr lang="en-US" dirty="0">
                <a:latin typeface="Times New Roman" pitchFamily="18" charset="0"/>
                <a:cs typeface="Times New Roman" pitchFamily="18" charset="0"/>
              </a:endParaRPr>
            </a:p>
          </p:txBody>
        </p:sp>
        <p:sp>
          <p:nvSpPr>
            <p:cNvPr id="68" name="Freeform: Shape 67">
              <a:extLst>
                <a:ext uri="{FF2B5EF4-FFF2-40B4-BE49-F238E27FC236}">
                  <a16:creationId xmlns:a16="http://schemas.microsoft.com/office/drawing/2014/main" xmlns="" id="{77183266-7827-4E9F-84EA-469E59172608}"/>
                </a:ext>
              </a:extLst>
            </p:cNvPr>
            <p:cNvSpPr/>
            <p:nvPr/>
          </p:nvSpPr>
          <p:spPr>
            <a:xfrm>
              <a:off x="464259" y="2137337"/>
              <a:ext cx="362617" cy="360726"/>
            </a:xfrm>
            <a:custGeom>
              <a:avLst/>
              <a:gdLst>
                <a:gd name="connsiteX0" fmla="*/ 185362 w 237706"/>
                <a:gd name="connsiteY0" fmla="*/ 130458 h 236466"/>
                <a:gd name="connsiteX1" fmla="*/ 237706 w 237706"/>
                <a:gd name="connsiteY1" fmla="*/ 130458 h 236466"/>
                <a:gd name="connsiteX2" fmla="*/ 234128 w 237706"/>
                <a:gd name="connsiteY2" fmla="*/ 154126 h 236466"/>
                <a:gd name="connsiteX3" fmla="*/ 165835 w 237706"/>
                <a:gd name="connsiteY3" fmla="*/ 229449 h 236466"/>
                <a:gd name="connsiteX4" fmla="*/ 131078 w 237706"/>
                <a:gd name="connsiteY4" fmla="*/ 236466 h 236466"/>
                <a:gd name="connsiteX5" fmla="*/ 131078 w 237706"/>
                <a:gd name="connsiteY5" fmla="*/ 186008 h 236466"/>
                <a:gd name="connsiteX6" fmla="*/ 146195 w 237706"/>
                <a:gd name="connsiteY6" fmla="*/ 182956 h 236466"/>
                <a:gd name="connsiteX7" fmla="*/ 177100 w 237706"/>
                <a:gd name="connsiteY7" fmla="*/ 157507 h 236466"/>
                <a:gd name="connsiteX8" fmla="*/ 0 w 237706"/>
                <a:gd name="connsiteY8" fmla="*/ 130458 h 236466"/>
                <a:gd name="connsiteX9" fmla="*/ 52344 w 237706"/>
                <a:gd name="connsiteY9" fmla="*/ 130458 h 236466"/>
                <a:gd name="connsiteX10" fmla="*/ 60606 w 237706"/>
                <a:gd name="connsiteY10" fmla="*/ 157507 h 236466"/>
                <a:gd name="connsiteX11" fmla="*/ 91511 w 237706"/>
                <a:gd name="connsiteY11" fmla="*/ 182956 h 236466"/>
                <a:gd name="connsiteX12" fmla="*/ 106628 w 237706"/>
                <a:gd name="connsiteY12" fmla="*/ 186008 h 236466"/>
                <a:gd name="connsiteX13" fmla="*/ 106628 w 237706"/>
                <a:gd name="connsiteY13" fmla="*/ 236466 h 236466"/>
                <a:gd name="connsiteX14" fmla="*/ 71871 w 237706"/>
                <a:gd name="connsiteY14" fmla="*/ 229449 h 236466"/>
                <a:gd name="connsiteX15" fmla="*/ 3579 w 237706"/>
                <a:gd name="connsiteY15" fmla="*/ 154126 h 236466"/>
                <a:gd name="connsiteX16" fmla="*/ 131078 w 237706"/>
                <a:gd name="connsiteY16" fmla="*/ 0 h 236466"/>
                <a:gd name="connsiteX17" fmla="*/ 165835 w 237706"/>
                <a:gd name="connsiteY17" fmla="*/ 7017 h 236466"/>
                <a:gd name="connsiteX18" fmla="*/ 234128 w 237706"/>
                <a:gd name="connsiteY18" fmla="*/ 82340 h 236466"/>
                <a:gd name="connsiteX19" fmla="*/ 237706 w 237706"/>
                <a:gd name="connsiteY19" fmla="*/ 106008 h 236466"/>
                <a:gd name="connsiteX20" fmla="*/ 185362 w 237706"/>
                <a:gd name="connsiteY20" fmla="*/ 106008 h 236466"/>
                <a:gd name="connsiteX21" fmla="*/ 177100 w 237706"/>
                <a:gd name="connsiteY21" fmla="*/ 78960 h 236466"/>
                <a:gd name="connsiteX22" fmla="*/ 146195 w 237706"/>
                <a:gd name="connsiteY22" fmla="*/ 53510 h 236466"/>
                <a:gd name="connsiteX23" fmla="*/ 131078 w 237706"/>
                <a:gd name="connsiteY23" fmla="*/ 50458 h 236466"/>
                <a:gd name="connsiteX24" fmla="*/ 106628 w 237706"/>
                <a:gd name="connsiteY24" fmla="*/ 0 h 236466"/>
                <a:gd name="connsiteX25" fmla="*/ 106628 w 237706"/>
                <a:gd name="connsiteY25" fmla="*/ 50458 h 236466"/>
                <a:gd name="connsiteX26" fmla="*/ 91511 w 237706"/>
                <a:gd name="connsiteY26" fmla="*/ 53510 h 236466"/>
                <a:gd name="connsiteX27" fmla="*/ 60606 w 237706"/>
                <a:gd name="connsiteY27" fmla="*/ 78960 h 236466"/>
                <a:gd name="connsiteX28" fmla="*/ 52344 w 237706"/>
                <a:gd name="connsiteY28" fmla="*/ 106008 h 236466"/>
                <a:gd name="connsiteX29" fmla="*/ 0 w 237706"/>
                <a:gd name="connsiteY29" fmla="*/ 106008 h 236466"/>
                <a:gd name="connsiteX30" fmla="*/ 3579 w 237706"/>
                <a:gd name="connsiteY30" fmla="*/ 82340 h 236466"/>
                <a:gd name="connsiteX31" fmla="*/ 71871 w 237706"/>
                <a:gd name="connsiteY31" fmla="*/ 7017 h 236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7706" h="236466">
                  <a:moveTo>
                    <a:pt x="185362" y="130458"/>
                  </a:moveTo>
                  <a:lnTo>
                    <a:pt x="237706" y="130458"/>
                  </a:lnTo>
                  <a:lnTo>
                    <a:pt x="234128" y="154126"/>
                  </a:lnTo>
                  <a:cubicBezTo>
                    <a:pt x="223548" y="188141"/>
                    <a:pt x="198326" y="215706"/>
                    <a:pt x="165835" y="229449"/>
                  </a:cubicBezTo>
                  <a:lnTo>
                    <a:pt x="131078" y="236466"/>
                  </a:lnTo>
                  <a:lnTo>
                    <a:pt x="131078" y="186008"/>
                  </a:lnTo>
                  <a:lnTo>
                    <a:pt x="146195" y="182956"/>
                  </a:lnTo>
                  <a:cubicBezTo>
                    <a:pt x="158800" y="177624"/>
                    <a:pt x="169526" y="168717"/>
                    <a:pt x="177100" y="157507"/>
                  </a:cubicBezTo>
                  <a:close/>
                  <a:moveTo>
                    <a:pt x="0" y="130458"/>
                  </a:moveTo>
                  <a:lnTo>
                    <a:pt x="52344" y="130458"/>
                  </a:lnTo>
                  <a:lnTo>
                    <a:pt x="60606" y="157507"/>
                  </a:lnTo>
                  <a:cubicBezTo>
                    <a:pt x="68180" y="168717"/>
                    <a:pt x="78906" y="177624"/>
                    <a:pt x="91511" y="182956"/>
                  </a:cubicBezTo>
                  <a:lnTo>
                    <a:pt x="106628" y="186008"/>
                  </a:lnTo>
                  <a:lnTo>
                    <a:pt x="106628" y="236466"/>
                  </a:lnTo>
                  <a:lnTo>
                    <a:pt x="71871" y="229449"/>
                  </a:lnTo>
                  <a:cubicBezTo>
                    <a:pt x="39380" y="215706"/>
                    <a:pt x="14159" y="188141"/>
                    <a:pt x="3579" y="154126"/>
                  </a:cubicBezTo>
                  <a:close/>
                  <a:moveTo>
                    <a:pt x="131078" y="0"/>
                  </a:moveTo>
                  <a:lnTo>
                    <a:pt x="165835" y="7017"/>
                  </a:lnTo>
                  <a:cubicBezTo>
                    <a:pt x="198326" y="20760"/>
                    <a:pt x="223548" y="48325"/>
                    <a:pt x="234128" y="82340"/>
                  </a:cubicBezTo>
                  <a:lnTo>
                    <a:pt x="237706" y="106008"/>
                  </a:lnTo>
                  <a:lnTo>
                    <a:pt x="185362" y="106008"/>
                  </a:lnTo>
                  <a:lnTo>
                    <a:pt x="177100" y="78960"/>
                  </a:lnTo>
                  <a:cubicBezTo>
                    <a:pt x="169526" y="67749"/>
                    <a:pt x="158800" y="58842"/>
                    <a:pt x="146195" y="53510"/>
                  </a:cubicBezTo>
                  <a:lnTo>
                    <a:pt x="131078" y="50458"/>
                  </a:lnTo>
                  <a:close/>
                  <a:moveTo>
                    <a:pt x="106628" y="0"/>
                  </a:moveTo>
                  <a:lnTo>
                    <a:pt x="106628" y="50458"/>
                  </a:lnTo>
                  <a:lnTo>
                    <a:pt x="91511" y="53510"/>
                  </a:lnTo>
                  <a:cubicBezTo>
                    <a:pt x="78906" y="58842"/>
                    <a:pt x="68180" y="67749"/>
                    <a:pt x="60606" y="78960"/>
                  </a:cubicBezTo>
                  <a:lnTo>
                    <a:pt x="52344" y="106008"/>
                  </a:lnTo>
                  <a:lnTo>
                    <a:pt x="0" y="106008"/>
                  </a:lnTo>
                  <a:lnTo>
                    <a:pt x="3579" y="82340"/>
                  </a:lnTo>
                  <a:cubicBezTo>
                    <a:pt x="14159" y="48325"/>
                    <a:pt x="39380" y="20760"/>
                    <a:pt x="71871" y="70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sp>
          <p:nvSpPr>
            <p:cNvPr id="69" name="Oval 68">
              <a:extLst>
                <a:ext uri="{FF2B5EF4-FFF2-40B4-BE49-F238E27FC236}">
                  <a16:creationId xmlns:a16="http://schemas.microsoft.com/office/drawing/2014/main" xmlns="" id="{76CA7BCC-4553-4E37-AEA2-3EB99A1C138A}"/>
                </a:ext>
              </a:extLst>
            </p:cNvPr>
            <p:cNvSpPr/>
            <p:nvPr/>
          </p:nvSpPr>
          <p:spPr>
            <a:xfrm>
              <a:off x="585218" y="2257350"/>
              <a:ext cx="120700" cy="120700"/>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grpSp>
          <p:nvGrpSpPr>
            <p:cNvPr id="70" name="Group 69">
              <a:extLst>
                <a:ext uri="{FF2B5EF4-FFF2-40B4-BE49-F238E27FC236}">
                  <a16:creationId xmlns:a16="http://schemas.microsoft.com/office/drawing/2014/main" xmlns="" id="{E7962633-7205-4392-AE46-2DCD52369CED}"/>
                </a:ext>
              </a:extLst>
            </p:cNvPr>
            <p:cNvGrpSpPr/>
            <p:nvPr/>
          </p:nvGrpSpPr>
          <p:grpSpPr>
            <a:xfrm rot="8720915">
              <a:off x="2465418" y="429474"/>
              <a:ext cx="606909" cy="1518446"/>
              <a:chOff x="4130254" y="650162"/>
              <a:chExt cx="502274" cy="1664988"/>
            </a:xfrm>
            <a:solidFill>
              <a:schemeClr val="accent2"/>
            </a:solidFill>
          </p:grpSpPr>
          <p:sp>
            <p:nvSpPr>
              <p:cNvPr id="71" name="Trapezoid 70">
                <a:extLst>
                  <a:ext uri="{FF2B5EF4-FFF2-40B4-BE49-F238E27FC236}">
                    <a16:creationId xmlns:a16="http://schemas.microsoft.com/office/drawing/2014/main" xmlns="" id="{F7579618-1C24-40C8-A27D-763A2EDC201E}"/>
                  </a:ext>
                </a:extLst>
              </p:cNvPr>
              <p:cNvSpPr/>
              <p:nvPr/>
            </p:nvSpPr>
            <p:spPr>
              <a:xfrm>
                <a:off x="4130254" y="650162"/>
                <a:ext cx="502274" cy="1664988"/>
              </a:xfrm>
              <a:prstGeom prst="trapezoid">
                <a:avLst>
                  <a:gd name="adj" fmla="val 9168"/>
                </a:avLst>
              </a:prstGeom>
              <a:grp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72" name="Trapezoid 94">
                <a:extLst>
                  <a:ext uri="{FF2B5EF4-FFF2-40B4-BE49-F238E27FC236}">
                    <a16:creationId xmlns:a16="http://schemas.microsoft.com/office/drawing/2014/main" xmlns="" id="{105B8F30-72EC-476F-BEF8-7534C575E875}"/>
                  </a:ext>
                </a:extLst>
              </p:cNvPr>
              <p:cNvSpPr/>
              <p:nvPr/>
            </p:nvSpPr>
            <p:spPr>
              <a:xfrm>
                <a:off x="4449648" y="650162"/>
                <a:ext cx="182880" cy="1664988"/>
              </a:xfrm>
              <a:custGeom>
                <a:avLst/>
                <a:gdLst>
                  <a:gd name="connsiteX0" fmla="*/ 0 w 182880"/>
                  <a:gd name="connsiteY0" fmla="*/ 1664988 h 1664988"/>
                  <a:gd name="connsiteX1" fmla="*/ 0 w 182880"/>
                  <a:gd name="connsiteY1" fmla="*/ 0 h 1664988"/>
                  <a:gd name="connsiteX2" fmla="*/ 182880 w 182880"/>
                  <a:gd name="connsiteY2" fmla="*/ 0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130540 w 182880"/>
                  <a:gd name="connsiteY2" fmla="*/ 3079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68965 w 182880"/>
                  <a:gd name="connsiteY2" fmla="*/ 6157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133619 w 182880"/>
                  <a:gd name="connsiteY2" fmla="*/ 3079 h 1664988"/>
                  <a:gd name="connsiteX3" fmla="*/ 182880 w 182880"/>
                  <a:gd name="connsiteY3" fmla="*/ 1664988 h 1664988"/>
                  <a:gd name="connsiteX4" fmla="*/ 0 w 182880"/>
                  <a:gd name="connsiteY4" fmla="*/ 1664988 h 1664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 h="1664988">
                    <a:moveTo>
                      <a:pt x="0" y="1664988"/>
                    </a:moveTo>
                    <a:lnTo>
                      <a:pt x="0" y="0"/>
                    </a:lnTo>
                    <a:lnTo>
                      <a:pt x="133619" y="3079"/>
                    </a:lnTo>
                    <a:lnTo>
                      <a:pt x="182880" y="1664988"/>
                    </a:lnTo>
                    <a:lnTo>
                      <a:pt x="0" y="1664988"/>
                    </a:lnTo>
                    <a:close/>
                  </a:path>
                </a:pathLst>
              </a:cu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grpSp>
        <p:grpSp>
          <p:nvGrpSpPr>
            <p:cNvPr id="102" name="Group 101">
              <a:extLst>
                <a:ext uri="{FF2B5EF4-FFF2-40B4-BE49-F238E27FC236}">
                  <a16:creationId xmlns:a16="http://schemas.microsoft.com/office/drawing/2014/main" xmlns="" id="{6E1A9330-7C3E-42EF-9689-A307053E150C}"/>
                </a:ext>
              </a:extLst>
            </p:cNvPr>
            <p:cNvGrpSpPr/>
            <p:nvPr/>
          </p:nvGrpSpPr>
          <p:grpSpPr>
            <a:xfrm>
              <a:off x="1986951" y="242749"/>
              <a:ext cx="770532" cy="770532"/>
              <a:chOff x="121429" y="411152"/>
              <a:chExt cx="607378" cy="607378"/>
            </a:xfrm>
          </p:grpSpPr>
          <p:sp>
            <p:nvSpPr>
              <p:cNvPr id="103" name="Oval 102">
                <a:extLst>
                  <a:ext uri="{FF2B5EF4-FFF2-40B4-BE49-F238E27FC236}">
                    <a16:creationId xmlns:a16="http://schemas.microsoft.com/office/drawing/2014/main" xmlns="" id="{C767F0B7-D8C1-4D35-AD36-EBAAE3837800}"/>
                  </a:ext>
                </a:extLst>
              </p:cNvPr>
              <p:cNvSpPr/>
              <p:nvPr/>
            </p:nvSpPr>
            <p:spPr>
              <a:xfrm>
                <a:off x="121429" y="411152"/>
                <a:ext cx="607378" cy="607378"/>
              </a:xfrm>
              <a:prstGeom prst="ellipse">
                <a:avLst/>
              </a:prstGeom>
              <a:solidFill>
                <a:schemeClr val="accent2"/>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104" name="Freeform: Shape 103">
                <a:extLst>
                  <a:ext uri="{FF2B5EF4-FFF2-40B4-BE49-F238E27FC236}">
                    <a16:creationId xmlns:a16="http://schemas.microsoft.com/office/drawing/2014/main" xmlns="" id="{C91E6EC7-EAD1-4E13-93D7-56F5A0CC4EDF}"/>
                  </a:ext>
                </a:extLst>
              </p:cNvPr>
              <p:cNvSpPr/>
              <p:nvPr/>
            </p:nvSpPr>
            <p:spPr>
              <a:xfrm>
                <a:off x="186934" y="476657"/>
                <a:ext cx="476369" cy="476369"/>
              </a:xfrm>
              <a:custGeom>
                <a:avLst/>
                <a:gdLst>
                  <a:gd name="connsiteX0" fmla="*/ 977265 w 1950394"/>
                  <a:gd name="connsiteY0" fmla="*/ 1954006 h 1950394"/>
                  <a:gd name="connsiteX1" fmla="*/ 4 w 1950394"/>
                  <a:gd name="connsiteY1" fmla="*/ 977261 h 1950394"/>
                  <a:gd name="connsiteX2" fmla="*/ 976749 w 1950394"/>
                  <a:gd name="connsiteY2" fmla="*/ 0 h 1950394"/>
                  <a:gd name="connsiteX3" fmla="*/ 1953494 w 1950394"/>
                  <a:gd name="connsiteY3" fmla="*/ 976229 h 1950394"/>
                  <a:gd name="connsiteX4" fmla="*/ 977265 w 1950394"/>
                  <a:gd name="connsiteY4" fmla="*/ 1954006 h 1950394"/>
                  <a:gd name="connsiteX5" fmla="*/ 1198104 w 1950394"/>
                  <a:gd name="connsiteY5" fmla="*/ 1613977 h 1950394"/>
                  <a:gd name="connsiteX6" fmla="*/ 1221839 w 1950394"/>
                  <a:gd name="connsiteY6" fmla="*/ 1574763 h 1950394"/>
                  <a:gd name="connsiteX7" fmla="*/ 1240930 w 1950394"/>
                  <a:gd name="connsiteY7" fmla="*/ 1566507 h 1950394"/>
                  <a:gd name="connsiteX8" fmla="*/ 1257957 w 1950394"/>
                  <a:gd name="connsiteY8" fmla="*/ 1569603 h 1950394"/>
                  <a:gd name="connsiteX9" fmla="*/ 1298203 w 1950394"/>
                  <a:gd name="connsiteY9" fmla="*/ 1624297 h 1950394"/>
                  <a:gd name="connsiteX10" fmla="*/ 1311619 w 1950394"/>
                  <a:gd name="connsiteY10" fmla="*/ 1629456 h 1950394"/>
                  <a:gd name="connsiteX11" fmla="*/ 1375084 w 1950394"/>
                  <a:gd name="connsiteY11" fmla="*/ 1592822 h 1950394"/>
                  <a:gd name="connsiteX12" fmla="*/ 1377148 w 1950394"/>
                  <a:gd name="connsiteY12" fmla="*/ 1578891 h 1950394"/>
                  <a:gd name="connsiteX13" fmla="*/ 1349285 w 1950394"/>
                  <a:gd name="connsiteY13" fmla="*/ 1515426 h 1950394"/>
                  <a:gd name="connsiteX14" fmla="*/ 1353413 w 1950394"/>
                  <a:gd name="connsiteY14" fmla="*/ 1502010 h 1950394"/>
                  <a:gd name="connsiteX15" fmla="*/ 1385919 w 1950394"/>
                  <a:gd name="connsiteY15" fmla="*/ 1476727 h 1950394"/>
                  <a:gd name="connsiteX16" fmla="*/ 1400883 w 1950394"/>
                  <a:gd name="connsiteY16" fmla="*/ 1476727 h 1950394"/>
                  <a:gd name="connsiteX17" fmla="*/ 1452996 w 1950394"/>
                  <a:gd name="connsiteY17" fmla="*/ 1518005 h 1950394"/>
                  <a:gd name="connsiteX18" fmla="*/ 1470024 w 1950394"/>
                  <a:gd name="connsiteY18" fmla="*/ 1519553 h 1950394"/>
                  <a:gd name="connsiteX19" fmla="*/ 1519041 w 1950394"/>
                  <a:gd name="connsiteY19" fmla="*/ 1470535 h 1950394"/>
                  <a:gd name="connsiteX20" fmla="*/ 1518010 w 1950394"/>
                  <a:gd name="connsiteY20" fmla="*/ 1453508 h 1950394"/>
                  <a:gd name="connsiteX21" fmla="*/ 1475699 w 1950394"/>
                  <a:gd name="connsiteY21" fmla="*/ 1400363 h 1950394"/>
                  <a:gd name="connsiteX22" fmla="*/ 1476215 w 1950394"/>
                  <a:gd name="connsiteY22" fmla="*/ 1386431 h 1950394"/>
                  <a:gd name="connsiteX23" fmla="*/ 1501498 w 1950394"/>
                  <a:gd name="connsiteY23" fmla="*/ 1353925 h 1950394"/>
                  <a:gd name="connsiteX24" fmla="*/ 1515946 w 1950394"/>
                  <a:gd name="connsiteY24" fmla="*/ 1349797 h 1950394"/>
                  <a:gd name="connsiteX25" fmla="*/ 1579411 w 1950394"/>
                  <a:gd name="connsiteY25" fmla="*/ 1377660 h 1950394"/>
                  <a:gd name="connsiteX26" fmla="*/ 1592310 w 1950394"/>
                  <a:gd name="connsiteY26" fmla="*/ 1375596 h 1950394"/>
                  <a:gd name="connsiteX27" fmla="*/ 1628945 w 1950394"/>
                  <a:gd name="connsiteY27" fmla="*/ 1312130 h 1950394"/>
                  <a:gd name="connsiteX28" fmla="*/ 1623785 w 1950394"/>
                  <a:gd name="connsiteY28" fmla="*/ 1298199 h 1950394"/>
                  <a:gd name="connsiteX29" fmla="*/ 1577863 w 1950394"/>
                  <a:gd name="connsiteY29" fmla="*/ 1265692 h 1950394"/>
                  <a:gd name="connsiteX30" fmla="*/ 1571155 w 1950394"/>
                  <a:gd name="connsiteY30" fmla="*/ 1230090 h 1950394"/>
                  <a:gd name="connsiteX31" fmla="*/ 1579927 w 1950394"/>
                  <a:gd name="connsiteY31" fmla="*/ 1208419 h 1950394"/>
                  <a:gd name="connsiteX32" fmla="*/ 1596438 w 1950394"/>
                  <a:gd name="connsiteY32" fmla="*/ 1197583 h 1950394"/>
                  <a:gd name="connsiteX33" fmla="*/ 1660935 w 1950394"/>
                  <a:gd name="connsiteY33" fmla="*/ 1207387 h 1950394"/>
                  <a:gd name="connsiteX34" fmla="*/ 1675383 w 1950394"/>
                  <a:gd name="connsiteY34" fmla="*/ 1201195 h 1950394"/>
                  <a:gd name="connsiteX35" fmla="*/ 1693442 w 1950394"/>
                  <a:gd name="connsiteY35" fmla="*/ 1132570 h 1950394"/>
                  <a:gd name="connsiteX36" fmla="*/ 1684154 w 1950394"/>
                  <a:gd name="connsiteY36" fmla="*/ 1119155 h 1950394"/>
                  <a:gd name="connsiteX37" fmla="*/ 1621205 w 1950394"/>
                  <a:gd name="connsiteY37" fmla="*/ 1093872 h 1950394"/>
                  <a:gd name="connsiteX38" fmla="*/ 1614497 w 1950394"/>
                  <a:gd name="connsiteY38" fmla="*/ 1083037 h 1950394"/>
                  <a:gd name="connsiteX39" fmla="*/ 1620173 w 1950394"/>
                  <a:gd name="connsiteY39" fmla="*/ 1042274 h 1950394"/>
                  <a:gd name="connsiteX40" fmla="*/ 1632557 w 1950394"/>
                  <a:gd name="connsiteY40" fmla="*/ 1029891 h 1950394"/>
                  <a:gd name="connsiteX41" fmla="*/ 1696022 w 1950394"/>
                  <a:gd name="connsiteY41" fmla="*/ 1022667 h 1950394"/>
                  <a:gd name="connsiteX42" fmla="*/ 1709437 w 1950394"/>
                  <a:gd name="connsiteY42" fmla="*/ 1010800 h 1950394"/>
                  <a:gd name="connsiteX43" fmla="*/ 1709437 w 1950394"/>
                  <a:gd name="connsiteY43" fmla="*/ 943723 h 1950394"/>
                  <a:gd name="connsiteX44" fmla="*/ 1694990 w 1950394"/>
                  <a:gd name="connsiteY44" fmla="*/ 931339 h 1950394"/>
                  <a:gd name="connsiteX45" fmla="*/ 1650616 w 1950394"/>
                  <a:gd name="connsiteY45" fmla="*/ 928243 h 1950394"/>
                  <a:gd name="connsiteX46" fmla="*/ 1618109 w 1950394"/>
                  <a:gd name="connsiteY46" fmla="*/ 892125 h 1950394"/>
                  <a:gd name="connsiteX47" fmla="*/ 1615013 w 1950394"/>
                  <a:gd name="connsiteY47" fmla="*/ 874582 h 1950394"/>
                  <a:gd name="connsiteX48" fmla="*/ 1622753 w 1950394"/>
                  <a:gd name="connsiteY48" fmla="*/ 859102 h 1950394"/>
                  <a:gd name="connsiteX49" fmla="*/ 1684670 w 1950394"/>
                  <a:gd name="connsiteY49" fmla="*/ 834851 h 1950394"/>
                  <a:gd name="connsiteX50" fmla="*/ 1693442 w 1950394"/>
                  <a:gd name="connsiteY50" fmla="*/ 821952 h 1950394"/>
                  <a:gd name="connsiteX51" fmla="*/ 1674867 w 1950394"/>
                  <a:gd name="connsiteY51" fmla="*/ 753327 h 1950394"/>
                  <a:gd name="connsiteX52" fmla="*/ 1659903 w 1950394"/>
                  <a:gd name="connsiteY52" fmla="*/ 746619 h 1950394"/>
                  <a:gd name="connsiteX53" fmla="*/ 1594374 w 1950394"/>
                  <a:gd name="connsiteY53" fmla="*/ 756423 h 1950394"/>
                  <a:gd name="connsiteX54" fmla="*/ 1580443 w 1950394"/>
                  <a:gd name="connsiteY54" fmla="*/ 747651 h 1950394"/>
                  <a:gd name="connsiteX55" fmla="*/ 1565995 w 1950394"/>
                  <a:gd name="connsiteY55" fmla="*/ 713081 h 1950394"/>
                  <a:gd name="connsiteX56" fmla="*/ 1570123 w 1950394"/>
                  <a:gd name="connsiteY56" fmla="*/ 696054 h 1950394"/>
                  <a:gd name="connsiteX57" fmla="*/ 1623269 w 1950394"/>
                  <a:gd name="connsiteY57" fmla="*/ 656323 h 1950394"/>
                  <a:gd name="connsiteX58" fmla="*/ 1628429 w 1950394"/>
                  <a:gd name="connsiteY58" fmla="*/ 641876 h 1950394"/>
                  <a:gd name="connsiteX59" fmla="*/ 1592310 w 1950394"/>
                  <a:gd name="connsiteY59" fmla="*/ 579443 h 1950394"/>
                  <a:gd name="connsiteX60" fmla="*/ 1578379 w 1950394"/>
                  <a:gd name="connsiteY60" fmla="*/ 576863 h 1950394"/>
                  <a:gd name="connsiteX61" fmla="*/ 1532457 w 1950394"/>
                  <a:gd name="connsiteY61" fmla="*/ 599050 h 1950394"/>
                  <a:gd name="connsiteX62" fmla="*/ 1490147 w 1950394"/>
                  <a:gd name="connsiteY62" fmla="*/ 585118 h 1950394"/>
                  <a:gd name="connsiteX63" fmla="*/ 1477247 w 1950394"/>
                  <a:gd name="connsiteY63" fmla="*/ 569123 h 1950394"/>
                  <a:gd name="connsiteX64" fmla="*/ 1476731 w 1950394"/>
                  <a:gd name="connsiteY64" fmla="*/ 552096 h 1950394"/>
                  <a:gd name="connsiteX65" fmla="*/ 1518525 w 1950394"/>
                  <a:gd name="connsiteY65" fmla="*/ 499982 h 1950394"/>
                  <a:gd name="connsiteX66" fmla="*/ 1519557 w 1950394"/>
                  <a:gd name="connsiteY66" fmla="*/ 483987 h 1950394"/>
                  <a:gd name="connsiteX67" fmla="*/ 1470540 w 1950394"/>
                  <a:gd name="connsiteY67" fmla="*/ 434453 h 1950394"/>
                  <a:gd name="connsiteX68" fmla="*/ 1452480 w 1950394"/>
                  <a:gd name="connsiteY68" fmla="*/ 436001 h 1950394"/>
                  <a:gd name="connsiteX69" fmla="*/ 1418942 w 1950394"/>
                  <a:gd name="connsiteY69" fmla="*/ 465412 h 1950394"/>
                  <a:gd name="connsiteX70" fmla="*/ 1369408 w 1950394"/>
                  <a:gd name="connsiteY70" fmla="*/ 463348 h 1950394"/>
                  <a:gd name="connsiteX71" fmla="*/ 1354961 w 1950394"/>
                  <a:gd name="connsiteY71" fmla="*/ 452512 h 1950394"/>
                  <a:gd name="connsiteX72" fmla="*/ 1349801 w 1950394"/>
                  <a:gd name="connsiteY72" fmla="*/ 436001 h 1950394"/>
                  <a:gd name="connsiteX73" fmla="*/ 1377148 w 1950394"/>
                  <a:gd name="connsiteY73" fmla="*/ 374084 h 1950394"/>
                  <a:gd name="connsiteX74" fmla="*/ 1374052 w 1950394"/>
                  <a:gd name="connsiteY74" fmla="*/ 360152 h 1950394"/>
                  <a:gd name="connsiteX75" fmla="*/ 1312651 w 1950394"/>
                  <a:gd name="connsiteY75" fmla="*/ 324550 h 1950394"/>
                  <a:gd name="connsiteX76" fmla="*/ 1296655 w 1950394"/>
                  <a:gd name="connsiteY76" fmla="*/ 329193 h 1950394"/>
                  <a:gd name="connsiteX77" fmla="*/ 1256925 w 1950394"/>
                  <a:gd name="connsiteY77" fmla="*/ 382855 h 1950394"/>
                  <a:gd name="connsiteX78" fmla="*/ 1238866 w 1950394"/>
                  <a:gd name="connsiteY78" fmla="*/ 386467 h 1950394"/>
                  <a:gd name="connsiteX79" fmla="*/ 1206875 w 1950394"/>
                  <a:gd name="connsiteY79" fmla="*/ 373052 h 1950394"/>
                  <a:gd name="connsiteX80" fmla="*/ 1196556 w 1950394"/>
                  <a:gd name="connsiteY80" fmla="*/ 357572 h 1950394"/>
                  <a:gd name="connsiteX81" fmla="*/ 1206359 w 1950394"/>
                  <a:gd name="connsiteY81" fmla="*/ 293075 h 1950394"/>
                  <a:gd name="connsiteX82" fmla="*/ 1199652 w 1950394"/>
                  <a:gd name="connsiteY82" fmla="*/ 278112 h 1950394"/>
                  <a:gd name="connsiteX83" fmla="*/ 1131027 w 1950394"/>
                  <a:gd name="connsiteY83" fmla="*/ 259537 h 1950394"/>
                  <a:gd name="connsiteX84" fmla="*/ 1118127 w 1950394"/>
                  <a:gd name="connsiteY84" fmla="*/ 268308 h 1950394"/>
                  <a:gd name="connsiteX85" fmla="*/ 1093360 w 1950394"/>
                  <a:gd name="connsiteY85" fmla="*/ 331258 h 1950394"/>
                  <a:gd name="connsiteX86" fmla="*/ 1079945 w 1950394"/>
                  <a:gd name="connsiteY86" fmla="*/ 338481 h 1950394"/>
                  <a:gd name="connsiteX87" fmla="*/ 1042794 w 1950394"/>
                  <a:gd name="connsiteY87" fmla="*/ 333837 h 1950394"/>
                  <a:gd name="connsiteX88" fmla="*/ 1028347 w 1950394"/>
                  <a:gd name="connsiteY88" fmla="*/ 320422 h 1950394"/>
                  <a:gd name="connsiteX89" fmla="*/ 1021123 w 1950394"/>
                  <a:gd name="connsiteY89" fmla="*/ 257989 h 1950394"/>
                  <a:gd name="connsiteX90" fmla="*/ 1008740 w 1950394"/>
                  <a:gd name="connsiteY90" fmla="*/ 243541 h 1950394"/>
                  <a:gd name="connsiteX91" fmla="*/ 941663 w 1950394"/>
                  <a:gd name="connsiteY91" fmla="*/ 243541 h 1950394"/>
                  <a:gd name="connsiteX92" fmla="*/ 929795 w 1950394"/>
                  <a:gd name="connsiteY92" fmla="*/ 256957 h 1950394"/>
                  <a:gd name="connsiteX93" fmla="*/ 922572 w 1950394"/>
                  <a:gd name="connsiteY93" fmla="*/ 320422 h 1950394"/>
                  <a:gd name="connsiteX94" fmla="*/ 909156 w 1950394"/>
                  <a:gd name="connsiteY94" fmla="*/ 333321 h 1950394"/>
                  <a:gd name="connsiteX95" fmla="*/ 872006 w 1950394"/>
                  <a:gd name="connsiteY95" fmla="*/ 337965 h 1950394"/>
                  <a:gd name="connsiteX96" fmla="*/ 857559 w 1950394"/>
                  <a:gd name="connsiteY96" fmla="*/ 330226 h 1950394"/>
                  <a:gd name="connsiteX97" fmla="*/ 833308 w 1950394"/>
                  <a:gd name="connsiteY97" fmla="*/ 268308 h 1950394"/>
                  <a:gd name="connsiteX98" fmla="*/ 819892 w 1950394"/>
                  <a:gd name="connsiteY98" fmla="*/ 259021 h 1950394"/>
                  <a:gd name="connsiteX99" fmla="*/ 753847 w 1950394"/>
                  <a:gd name="connsiteY99" fmla="*/ 276564 h 1950394"/>
                  <a:gd name="connsiteX100" fmla="*/ 745591 w 1950394"/>
                  <a:gd name="connsiteY100" fmla="*/ 293075 h 1950394"/>
                  <a:gd name="connsiteX101" fmla="*/ 754879 w 1950394"/>
                  <a:gd name="connsiteY101" fmla="*/ 339513 h 1950394"/>
                  <a:gd name="connsiteX102" fmla="*/ 728564 w 1950394"/>
                  <a:gd name="connsiteY102" fmla="*/ 378728 h 1950394"/>
                  <a:gd name="connsiteX103" fmla="*/ 712053 w 1950394"/>
                  <a:gd name="connsiteY103" fmla="*/ 385951 h 1950394"/>
                  <a:gd name="connsiteX104" fmla="*/ 695026 w 1950394"/>
                  <a:gd name="connsiteY104" fmla="*/ 382855 h 1950394"/>
                  <a:gd name="connsiteX105" fmla="*/ 654779 w 1950394"/>
                  <a:gd name="connsiteY105" fmla="*/ 328161 h 1950394"/>
                  <a:gd name="connsiteX106" fmla="*/ 641364 w 1950394"/>
                  <a:gd name="connsiteY106" fmla="*/ 323002 h 1950394"/>
                  <a:gd name="connsiteX107" fmla="*/ 577899 w 1950394"/>
                  <a:gd name="connsiteY107" fmla="*/ 359636 h 1950394"/>
                  <a:gd name="connsiteX108" fmla="*/ 574803 w 1950394"/>
                  <a:gd name="connsiteY108" fmla="*/ 372536 h 1950394"/>
                  <a:gd name="connsiteX109" fmla="*/ 602666 w 1950394"/>
                  <a:gd name="connsiteY109" fmla="*/ 435485 h 1950394"/>
                  <a:gd name="connsiteX110" fmla="*/ 598022 w 1950394"/>
                  <a:gd name="connsiteY110" fmla="*/ 450964 h 1950394"/>
                  <a:gd name="connsiteX111" fmla="*/ 567579 w 1950394"/>
                  <a:gd name="connsiteY111" fmla="*/ 474699 h 1950394"/>
                  <a:gd name="connsiteX112" fmla="*/ 550552 w 1950394"/>
                  <a:gd name="connsiteY112" fmla="*/ 474699 h 1950394"/>
                  <a:gd name="connsiteX113" fmla="*/ 498438 w 1950394"/>
                  <a:gd name="connsiteY113" fmla="*/ 432905 h 1950394"/>
                  <a:gd name="connsiteX114" fmla="*/ 483475 w 1950394"/>
                  <a:gd name="connsiteY114" fmla="*/ 431357 h 1950394"/>
                  <a:gd name="connsiteX115" fmla="*/ 432393 w 1950394"/>
                  <a:gd name="connsiteY115" fmla="*/ 482439 h 1950394"/>
                  <a:gd name="connsiteX116" fmla="*/ 433425 w 1950394"/>
                  <a:gd name="connsiteY116" fmla="*/ 497402 h 1950394"/>
                  <a:gd name="connsiteX117" fmla="*/ 475735 w 1950394"/>
                  <a:gd name="connsiteY117" fmla="*/ 550032 h 1950394"/>
                  <a:gd name="connsiteX118" fmla="*/ 475219 w 1950394"/>
                  <a:gd name="connsiteY118" fmla="*/ 566027 h 1950394"/>
                  <a:gd name="connsiteX119" fmla="*/ 450968 w 1950394"/>
                  <a:gd name="connsiteY119" fmla="*/ 597502 h 1950394"/>
                  <a:gd name="connsiteX120" fmla="*/ 437553 w 1950394"/>
                  <a:gd name="connsiteY120" fmla="*/ 601629 h 1950394"/>
                  <a:gd name="connsiteX121" fmla="*/ 373056 w 1950394"/>
                  <a:gd name="connsiteY121" fmla="*/ 573251 h 1950394"/>
                  <a:gd name="connsiteX122" fmla="*/ 360156 w 1950394"/>
                  <a:gd name="connsiteY122" fmla="*/ 575315 h 1950394"/>
                  <a:gd name="connsiteX123" fmla="*/ 323522 w 1950394"/>
                  <a:gd name="connsiteY123" fmla="*/ 638780 h 1950394"/>
                  <a:gd name="connsiteX124" fmla="*/ 328166 w 1950394"/>
                  <a:gd name="connsiteY124" fmla="*/ 652711 h 1950394"/>
                  <a:gd name="connsiteX125" fmla="*/ 374088 w 1950394"/>
                  <a:gd name="connsiteY125" fmla="*/ 685218 h 1950394"/>
                  <a:gd name="connsiteX126" fmla="*/ 380795 w 1950394"/>
                  <a:gd name="connsiteY126" fmla="*/ 720820 h 1950394"/>
                  <a:gd name="connsiteX127" fmla="*/ 372024 w 1950394"/>
                  <a:gd name="connsiteY127" fmla="*/ 742492 h 1950394"/>
                  <a:gd name="connsiteX128" fmla="*/ 355513 w 1950394"/>
                  <a:gd name="connsiteY128" fmla="*/ 753327 h 1950394"/>
                  <a:gd name="connsiteX129" fmla="*/ 291015 w 1950394"/>
                  <a:gd name="connsiteY129" fmla="*/ 743523 h 1950394"/>
                  <a:gd name="connsiteX130" fmla="*/ 276568 w 1950394"/>
                  <a:gd name="connsiteY130" fmla="*/ 751263 h 1950394"/>
                  <a:gd name="connsiteX131" fmla="*/ 258509 w 1950394"/>
                  <a:gd name="connsiteY131" fmla="*/ 818340 h 1950394"/>
                  <a:gd name="connsiteX132" fmla="*/ 267796 w 1950394"/>
                  <a:gd name="connsiteY132" fmla="*/ 831756 h 1950394"/>
                  <a:gd name="connsiteX133" fmla="*/ 330746 w 1950394"/>
                  <a:gd name="connsiteY133" fmla="*/ 857038 h 1950394"/>
                  <a:gd name="connsiteX134" fmla="*/ 337453 w 1950394"/>
                  <a:gd name="connsiteY134" fmla="*/ 869422 h 1950394"/>
                  <a:gd name="connsiteX135" fmla="*/ 332810 w 1950394"/>
                  <a:gd name="connsiteY135" fmla="*/ 906572 h 1950394"/>
                  <a:gd name="connsiteX136" fmla="*/ 318878 w 1950394"/>
                  <a:gd name="connsiteY136" fmla="*/ 922052 h 1950394"/>
                  <a:gd name="connsiteX137" fmla="*/ 256445 w 1950394"/>
                  <a:gd name="connsiteY137" fmla="*/ 929275 h 1950394"/>
                  <a:gd name="connsiteX138" fmla="*/ 242514 w 1950394"/>
                  <a:gd name="connsiteY138" fmla="*/ 942175 h 1950394"/>
                  <a:gd name="connsiteX139" fmla="*/ 242514 w 1950394"/>
                  <a:gd name="connsiteY139" fmla="*/ 1006672 h 1950394"/>
                  <a:gd name="connsiteX140" fmla="*/ 257993 w 1950394"/>
                  <a:gd name="connsiteY140" fmla="*/ 1020603 h 1950394"/>
                  <a:gd name="connsiteX141" fmla="*/ 321458 w 1950394"/>
                  <a:gd name="connsiteY141" fmla="*/ 1028343 h 1950394"/>
                  <a:gd name="connsiteX142" fmla="*/ 331778 w 1950394"/>
                  <a:gd name="connsiteY142" fmla="*/ 1039694 h 1950394"/>
                  <a:gd name="connsiteX143" fmla="*/ 336937 w 1950394"/>
                  <a:gd name="connsiteY143" fmla="*/ 1077877 h 1950394"/>
                  <a:gd name="connsiteX144" fmla="*/ 329198 w 1950394"/>
                  <a:gd name="connsiteY144" fmla="*/ 1093356 h 1950394"/>
                  <a:gd name="connsiteX145" fmla="*/ 265733 w 1950394"/>
                  <a:gd name="connsiteY145" fmla="*/ 1117607 h 1950394"/>
                  <a:gd name="connsiteX146" fmla="*/ 257993 w 1950394"/>
                  <a:gd name="connsiteY146" fmla="*/ 1129990 h 1950394"/>
                  <a:gd name="connsiteX147" fmla="*/ 276568 w 1950394"/>
                  <a:gd name="connsiteY147" fmla="*/ 1198615 h 1950394"/>
                  <a:gd name="connsiteX148" fmla="*/ 291531 w 1950394"/>
                  <a:gd name="connsiteY148" fmla="*/ 1205839 h 1950394"/>
                  <a:gd name="connsiteX149" fmla="*/ 345709 w 1950394"/>
                  <a:gd name="connsiteY149" fmla="*/ 1196035 h 1950394"/>
                  <a:gd name="connsiteX150" fmla="*/ 375636 w 1950394"/>
                  <a:gd name="connsiteY150" fmla="*/ 1216675 h 1950394"/>
                  <a:gd name="connsiteX151" fmla="*/ 384407 w 1950394"/>
                  <a:gd name="connsiteY151" fmla="*/ 1236798 h 1950394"/>
                  <a:gd name="connsiteX152" fmla="*/ 379764 w 1950394"/>
                  <a:gd name="connsiteY152" fmla="*/ 1257953 h 1950394"/>
                  <a:gd name="connsiteX153" fmla="*/ 327134 w 1950394"/>
                  <a:gd name="connsiteY153" fmla="*/ 1296651 h 1950394"/>
                  <a:gd name="connsiteX154" fmla="*/ 322490 w 1950394"/>
                  <a:gd name="connsiteY154" fmla="*/ 1310583 h 1950394"/>
                  <a:gd name="connsiteX155" fmla="*/ 359124 w 1950394"/>
                  <a:gd name="connsiteY155" fmla="*/ 1374048 h 1950394"/>
                  <a:gd name="connsiteX156" fmla="*/ 370992 w 1950394"/>
                  <a:gd name="connsiteY156" fmla="*/ 1376628 h 1950394"/>
                  <a:gd name="connsiteX157" fmla="*/ 433941 w 1950394"/>
                  <a:gd name="connsiteY157" fmla="*/ 1348765 h 1950394"/>
                  <a:gd name="connsiteX158" fmla="*/ 450452 w 1950394"/>
                  <a:gd name="connsiteY158" fmla="*/ 1353925 h 1950394"/>
                  <a:gd name="connsiteX159" fmla="*/ 474187 w 1950394"/>
                  <a:gd name="connsiteY159" fmla="*/ 1384367 h 1950394"/>
                  <a:gd name="connsiteX160" fmla="*/ 475219 w 1950394"/>
                  <a:gd name="connsiteY160" fmla="*/ 1399331 h 1950394"/>
                  <a:gd name="connsiteX161" fmla="*/ 432909 w 1950394"/>
                  <a:gd name="connsiteY161" fmla="*/ 1452476 h 1950394"/>
                  <a:gd name="connsiteX162" fmla="*/ 431877 w 1950394"/>
                  <a:gd name="connsiteY162" fmla="*/ 1468471 h 1950394"/>
                  <a:gd name="connsiteX163" fmla="*/ 481927 w 1950394"/>
                  <a:gd name="connsiteY163" fmla="*/ 1518521 h 1950394"/>
                  <a:gd name="connsiteX164" fmla="*/ 497922 w 1950394"/>
                  <a:gd name="connsiteY164" fmla="*/ 1517489 h 1950394"/>
                  <a:gd name="connsiteX165" fmla="*/ 550036 w 1950394"/>
                  <a:gd name="connsiteY165" fmla="*/ 1475695 h 1950394"/>
                  <a:gd name="connsiteX166" fmla="*/ 567063 w 1950394"/>
                  <a:gd name="connsiteY166" fmla="*/ 1476211 h 1950394"/>
                  <a:gd name="connsiteX167" fmla="*/ 596474 w 1950394"/>
                  <a:gd name="connsiteY167" fmla="*/ 1498914 h 1950394"/>
                  <a:gd name="connsiteX168" fmla="*/ 601634 w 1950394"/>
                  <a:gd name="connsiteY168" fmla="*/ 1515426 h 1950394"/>
                  <a:gd name="connsiteX169" fmla="*/ 574287 w 1950394"/>
                  <a:gd name="connsiteY169" fmla="*/ 1577343 h 1950394"/>
                  <a:gd name="connsiteX170" fmla="*/ 576867 w 1950394"/>
                  <a:gd name="connsiteY170" fmla="*/ 1591274 h 1950394"/>
                  <a:gd name="connsiteX171" fmla="*/ 639300 w 1950394"/>
                  <a:gd name="connsiteY171" fmla="*/ 1627393 h 1950394"/>
                  <a:gd name="connsiteX172" fmla="*/ 653747 w 1950394"/>
                  <a:gd name="connsiteY172" fmla="*/ 1622233 h 1950394"/>
                  <a:gd name="connsiteX173" fmla="*/ 693478 w 1950394"/>
                  <a:gd name="connsiteY173" fmla="*/ 1568571 h 1950394"/>
                  <a:gd name="connsiteX174" fmla="*/ 711537 w 1950394"/>
                  <a:gd name="connsiteY174" fmla="*/ 1564959 h 1950394"/>
                  <a:gd name="connsiteX175" fmla="*/ 743528 w 1950394"/>
                  <a:gd name="connsiteY175" fmla="*/ 1578375 h 1950394"/>
                  <a:gd name="connsiteX176" fmla="*/ 753847 w 1950394"/>
                  <a:gd name="connsiteY176" fmla="*/ 1593854 h 1950394"/>
                  <a:gd name="connsiteX177" fmla="*/ 744044 w 1950394"/>
                  <a:gd name="connsiteY177" fmla="*/ 1658351 h 1950394"/>
                  <a:gd name="connsiteX178" fmla="*/ 752299 w 1950394"/>
                  <a:gd name="connsiteY178" fmla="*/ 1673831 h 1950394"/>
                  <a:gd name="connsiteX179" fmla="*/ 818344 w 1950394"/>
                  <a:gd name="connsiteY179" fmla="*/ 1691374 h 1950394"/>
                  <a:gd name="connsiteX180" fmla="*/ 832276 w 1950394"/>
                  <a:gd name="connsiteY180" fmla="*/ 1682602 h 1950394"/>
                  <a:gd name="connsiteX181" fmla="*/ 857043 w 1950394"/>
                  <a:gd name="connsiteY181" fmla="*/ 1619653 h 1950394"/>
                  <a:gd name="connsiteX182" fmla="*/ 868910 w 1950394"/>
                  <a:gd name="connsiteY182" fmla="*/ 1612429 h 1950394"/>
                  <a:gd name="connsiteX183" fmla="*/ 908640 w 1950394"/>
                  <a:gd name="connsiteY183" fmla="*/ 1617589 h 1950394"/>
                  <a:gd name="connsiteX184" fmla="*/ 922056 w 1950394"/>
                  <a:gd name="connsiteY184" fmla="*/ 1630488 h 1950394"/>
                  <a:gd name="connsiteX185" fmla="*/ 929279 w 1950394"/>
                  <a:gd name="connsiteY185" fmla="*/ 1692922 h 1950394"/>
                  <a:gd name="connsiteX186" fmla="*/ 942695 w 1950394"/>
                  <a:gd name="connsiteY186" fmla="*/ 1707369 h 1950394"/>
                  <a:gd name="connsiteX187" fmla="*/ 1007192 w 1950394"/>
                  <a:gd name="connsiteY187" fmla="*/ 1707369 h 1950394"/>
                  <a:gd name="connsiteX188" fmla="*/ 1020607 w 1950394"/>
                  <a:gd name="connsiteY188" fmla="*/ 1692406 h 1950394"/>
                  <a:gd name="connsiteX189" fmla="*/ 1028347 w 1950394"/>
                  <a:gd name="connsiteY189" fmla="*/ 1628941 h 1950394"/>
                  <a:gd name="connsiteX190" fmla="*/ 1040215 w 1950394"/>
                  <a:gd name="connsiteY190" fmla="*/ 1617589 h 1950394"/>
                  <a:gd name="connsiteX191" fmla="*/ 1078397 w 1950394"/>
                  <a:gd name="connsiteY191" fmla="*/ 1612429 h 1950394"/>
                  <a:gd name="connsiteX192" fmla="*/ 1092844 w 1950394"/>
                  <a:gd name="connsiteY192" fmla="*/ 1619653 h 1950394"/>
                  <a:gd name="connsiteX193" fmla="*/ 1117095 w 1950394"/>
                  <a:gd name="connsiteY193" fmla="*/ 1681570 h 1950394"/>
                  <a:gd name="connsiteX194" fmla="*/ 1130511 w 1950394"/>
                  <a:gd name="connsiteY194" fmla="*/ 1690858 h 1950394"/>
                  <a:gd name="connsiteX195" fmla="*/ 1196556 w 1950394"/>
                  <a:gd name="connsiteY195" fmla="*/ 1673315 h 1950394"/>
                  <a:gd name="connsiteX196" fmla="*/ 1204811 w 1950394"/>
                  <a:gd name="connsiteY196" fmla="*/ 1656803 h 1950394"/>
                  <a:gd name="connsiteX197" fmla="*/ 1198104 w 1950394"/>
                  <a:gd name="connsiteY197" fmla="*/ 1613977 h 195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Lst>
                <a:rect l="l" t="t" r="r" b="b"/>
                <a:pathLst>
                  <a:path w="1950394" h="1950394">
                    <a:moveTo>
                      <a:pt x="977265" y="1954006"/>
                    </a:moveTo>
                    <a:cubicBezTo>
                      <a:pt x="444261" y="1950394"/>
                      <a:pt x="1552" y="1529873"/>
                      <a:pt x="4" y="977261"/>
                    </a:cubicBezTo>
                    <a:cubicBezTo>
                      <a:pt x="-1544" y="439613"/>
                      <a:pt x="427749" y="0"/>
                      <a:pt x="976749" y="0"/>
                    </a:cubicBezTo>
                    <a:cubicBezTo>
                      <a:pt x="1519041" y="0"/>
                      <a:pt x="1952978" y="432905"/>
                      <a:pt x="1953494" y="976229"/>
                    </a:cubicBezTo>
                    <a:cubicBezTo>
                      <a:pt x="1953494" y="1512846"/>
                      <a:pt x="1525749" y="1948330"/>
                      <a:pt x="977265" y="1954006"/>
                    </a:cubicBezTo>
                    <a:close/>
                    <a:moveTo>
                      <a:pt x="1198104" y="1613977"/>
                    </a:moveTo>
                    <a:cubicBezTo>
                      <a:pt x="1198104" y="1578891"/>
                      <a:pt x="1194492" y="1586630"/>
                      <a:pt x="1221839" y="1574763"/>
                    </a:cubicBezTo>
                    <a:cubicBezTo>
                      <a:pt x="1228030" y="1572183"/>
                      <a:pt x="1234738" y="1569603"/>
                      <a:pt x="1240930" y="1566507"/>
                    </a:cubicBezTo>
                    <a:cubicBezTo>
                      <a:pt x="1247637" y="1562896"/>
                      <a:pt x="1252797" y="1563927"/>
                      <a:pt x="1257957" y="1569603"/>
                    </a:cubicBezTo>
                    <a:cubicBezTo>
                      <a:pt x="1272920" y="1586630"/>
                      <a:pt x="1290464" y="1602110"/>
                      <a:pt x="1298203" y="1624297"/>
                    </a:cubicBezTo>
                    <a:cubicBezTo>
                      <a:pt x="1300783" y="1631520"/>
                      <a:pt x="1304395" y="1633068"/>
                      <a:pt x="1311619" y="1629456"/>
                    </a:cubicBezTo>
                    <a:cubicBezTo>
                      <a:pt x="1333290" y="1618105"/>
                      <a:pt x="1354445" y="1605722"/>
                      <a:pt x="1375084" y="1592822"/>
                    </a:cubicBezTo>
                    <a:cubicBezTo>
                      <a:pt x="1382824" y="1588178"/>
                      <a:pt x="1381791" y="1584051"/>
                      <a:pt x="1377148" y="1578891"/>
                    </a:cubicBezTo>
                    <a:cubicBezTo>
                      <a:pt x="1361152" y="1560832"/>
                      <a:pt x="1356509" y="1537613"/>
                      <a:pt x="1349285" y="1515426"/>
                    </a:cubicBezTo>
                    <a:cubicBezTo>
                      <a:pt x="1347221" y="1509750"/>
                      <a:pt x="1348253" y="1505622"/>
                      <a:pt x="1353413" y="1502010"/>
                    </a:cubicBezTo>
                    <a:cubicBezTo>
                      <a:pt x="1364248" y="1493754"/>
                      <a:pt x="1375600" y="1485499"/>
                      <a:pt x="1385919" y="1476727"/>
                    </a:cubicBezTo>
                    <a:cubicBezTo>
                      <a:pt x="1391079" y="1472600"/>
                      <a:pt x="1395723" y="1473115"/>
                      <a:pt x="1400883" y="1476727"/>
                    </a:cubicBezTo>
                    <a:cubicBezTo>
                      <a:pt x="1419458" y="1489111"/>
                      <a:pt x="1440097" y="1498914"/>
                      <a:pt x="1452996" y="1518005"/>
                    </a:cubicBezTo>
                    <a:cubicBezTo>
                      <a:pt x="1457640" y="1525229"/>
                      <a:pt x="1463316" y="1525745"/>
                      <a:pt x="1470024" y="1519553"/>
                    </a:cubicBezTo>
                    <a:cubicBezTo>
                      <a:pt x="1487051" y="1503558"/>
                      <a:pt x="1503562" y="1487047"/>
                      <a:pt x="1519041" y="1470535"/>
                    </a:cubicBezTo>
                    <a:cubicBezTo>
                      <a:pt x="1525233" y="1464344"/>
                      <a:pt x="1525749" y="1458668"/>
                      <a:pt x="1518010" y="1453508"/>
                    </a:cubicBezTo>
                    <a:cubicBezTo>
                      <a:pt x="1498402" y="1440093"/>
                      <a:pt x="1488599" y="1418938"/>
                      <a:pt x="1475699" y="1400363"/>
                    </a:cubicBezTo>
                    <a:cubicBezTo>
                      <a:pt x="1472088" y="1395203"/>
                      <a:pt x="1472088" y="1391075"/>
                      <a:pt x="1476215" y="1386431"/>
                    </a:cubicBezTo>
                    <a:cubicBezTo>
                      <a:pt x="1484987" y="1375596"/>
                      <a:pt x="1493243" y="1364760"/>
                      <a:pt x="1501498" y="1353925"/>
                    </a:cubicBezTo>
                    <a:cubicBezTo>
                      <a:pt x="1505626" y="1348249"/>
                      <a:pt x="1510270" y="1348249"/>
                      <a:pt x="1515946" y="1349797"/>
                    </a:cubicBezTo>
                    <a:cubicBezTo>
                      <a:pt x="1538133" y="1357020"/>
                      <a:pt x="1560836" y="1362180"/>
                      <a:pt x="1579411" y="1377660"/>
                    </a:cubicBezTo>
                    <a:cubicBezTo>
                      <a:pt x="1584571" y="1382303"/>
                      <a:pt x="1588182" y="1382303"/>
                      <a:pt x="1592310" y="1375596"/>
                    </a:cubicBezTo>
                    <a:cubicBezTo>
                      <a:pt x="1605210" y="1354441"/>
                      <a:pt x="1617593" y="1333801"/>
                      <a:pt x="1628945" y="1312130"/>
                    </a:cubicBezTo>
                    <a:cubicBezTo>
                      <a:pt x="1632557" y="1304907"/>
                      <a:pt x="1631009" y="1300779"/>
                      <a:pt x="1623785" y="1298199"/>
                    </a:cubicBezTo>
                    <a:cubicBezTo>
                      <a:pt x="1605726" y="1291491"/>
                      <a:pt x="1591794" y="1278592"/>
                      <a:pt x="1577863" y="1265692"/>
                    </a:cubicBezTo>
                    <a:cubicBezTo>
                      <a:pt x="1560320" y="1248665"/>
                      <a:pt x="1560836" y="1253309"/>
                      <a:pt x="1571155" y="1230090"/>
                    </a:cubicBezTo>
                    <a:cubicBezTo>
                      <a:pt x="1574251" y="1222866"/>
                      <a:pt x="1577347" y="1215643"/>
                      <a:pt x="1579927" y="1208419"/>
                    </a:cubicBezTo>
                    <a:cubicBezTo>
                      <a:pt x="1582507" y="1200163"/>
                      <a:pt x="1587667" y="1197583"/>
                      <a:pt x="1596438" y="1197583"/>
                    </a:cubicBezTo>
                    <a:cubicBezTo>
                      <a:pt x="1618625" y="1198100"/>
                      <a:pt x="1640296" y="1197583"/>
                      <a:pt x="1660935" y="1207387"/>
                    </a:cubicBezTo>
                    <a:cubicBezTo>
                      <a:pt x="1668159" y="1210483"/>
                      <a:pt x="1672287" y="1209967"/>
                      <a:pt x="1675383" y="1201195"/>
                    </a:cubicBezTo>
                    <a:cubicBezTo>
                      <a:pt x="1682090" y="1178492"/>
                      <a:pt x="1688282" y="1155789"/>
                      <a:pt x="1693442" y="1132570"/>
                    </a:cubicBezTo>
                    <a:cubicBezTo>
                      <a:pt x="1695506" y="1123283"/>
                      <a:pt x="1692926" y="1119671"/>
                      <a:pt x="1684154" y="1119155"/>
                    </a:cubicBezTo>
                    <a:cubicBezTo>
                      <a:pt x="1660935" y="1117091"/>
                      <a:pt x="1641328" y="1104192"/>
                      <a:pt x="1621205" y="1093872"/>
                    </a:cubicBezTo>
                    <a:cubicBezTo>
                      <a:pt x="1616561" y="1091808"/>
                      <a:pt x="1613465" y="1088712"/>
                      <a:pt x="1614497" y="1083037"/>
                    </a:cubicBezTo>
                    <a:cubicBezTo>
                      <a:pt x="1616561" y="1069621"/>
                      <a:pt x="1618625" y="1055690"/>
                      <a:pt x="1620173" y="1042274"/>
                    </a:cubicBezTo>
                    <a:cubicBezTo>
                      <a:pt x="1621205" y="1034535"/>
                      <a:pt x="1625333" y="1031439"/>
                      <a:pt x="1632557" y="1029891"/>
                    </a:cubicBezTo>
                    <a:cubicBezTo>
                      <a:pt x="1653712" y="1025763"/>
                      <a:pt x="1673835" y="1018539"/>
                      <a:pt x="1696022" y="1022667"/>
                    </a:cubicBezTo>
                    <a:cubicBezTo>
                      <a:pt x="1704793" y="1024215"/>
                      <a:pt x="1708921" y="1020603"/>
                      <a:pt x="1709437" y="1010800"/>
                    </a:cubicBezTo>
                    <a:cubicBezTo>
                      <a:pt x="1710469" y="988612"/>
                      <a:pt x="1710985" y="966426"/>
                      <a:pt x="1709437" y="943723"/>
                    </a:cubicBezTo>
                    <a:cubicBezTo>
                      <a:pt x="1708921" y="933403"/>
                      <a:pt x="1704793" y="929791"/>
                      <a:pt x="1694990" y="931339"/>
                    </a:cubicBezTo>
                    <a:cubicBezTo>
                      <a:pt x="1680026" y="933919"/>
                      <a:pt x="1665063" y="931855"/>
                      <a:pt x="1650616" y="928243"/>
                    </a:cubicBezTo>
                    <a:cubicBezTo>
                      <a:pt x="1619141" y="919988"/>
                      <a:pt x="1621205" y="928243"/>
                      <a:pt x="1618109" y="892125"/>
                    </a:cubicBezTo>
                    <a:cubicBezTo>
                      <a:pt x="1617593" y="885933"/>
                      <a:pt x="1616561" y="880257"/>
                      <a:pt x="1615013" y="874582"/>
                    </a:cubicBezTo>
                    <a:cubicBezTo>
                      <a:pt x="1612949" y="866842"/>
                      <a:pt x="1616561" y="862714"/>
                      <a:pt x="1622753" y="859102"/>
                    </a:cubicBezTo>
                    <a:cubicBezTo>
                      <a:pt x="1642876" y="849299"/>
                      <a:pt x="1661967" y="836915"/>
                      <a:pt x="1684670" y="834851"/>
                    </a:cubicBezTo>
                    <a:cubicBezTo>
                      <a:pt x="1692410" y="834335"/>
                      <a:pt x="1696022" y="830724"/>
                      <a:pt x="1693442" y="821952"/>
                    </a:cubicBezTo>
                    <a:cubicBezTo>
                      <a:pt x="1687766" y="799249"/>
                      <a:pt x="1682090" y="776030"/>
                      <a:pt x="1674867" y="753327"/>
                    </a:cubicBezTo>
                    <a:cubicBezTo>
                      <a:pt x="1671771" y="744039"/>
                      <a:pt x="1667643" y="743007"/>
                      <a:pt x="1659903" y="746619"/>
                    </a:cubicBezTo>
                    <a:cubicBezTo>
                      <a:pt x="1638748" y="756423"/>
                      <a:pt x="1616561" y="755907"/>
                      <a:pt x="1594374" y="756423"/>
                    </a:cubicBezTo>
                    <a:cubicBezTo>
                      <a:pt x="1587667" y="756423"/>
                      <a:pt x="1583023" y="754359"/>
                      <a:pt x="1580443" y="747651"/>
                    </a:cubicBezTo>
                    <a:cubicBezTo>
                      <a:pt x="1575799" y="735784"/>
                      <a:pt x="1571155" y="724432"/>
                      <a:pt x="1565995" y="713081"/>
                    </a:cubicBezTo>
                    <a:cubicBezTo>
                      <a:pt x="1562900" y="705857"/>
                      <a:pt x="1564448" y="701213"/>
                      <a:pt x="1570123" y="696054"/>
                    </a:cubicBezTo>
                    <a:cubicBezTo>
                      <a:pt x="1586635" y="681090"/>
                      <a:pt x="1602114" y="664579"/>
                      <a:pt x="1623269" y="656323"/>
                    </a:cubicBezTo>
                    <a:cubicBezTo>
                      <a:pt x="1631009" y="653227"/>
                      <a:pt x="1632557" y="649616"/>
                      <a:pt x="1628429" y="641876"/>
                    </a:cubicBezTo>
                    <a:cubicBezTo>
                      <a:pt x="1617077" y="620721"/>
                      <a:pt x="1605210" y="599566"/>
                      <a:pt x="1592310" y="579443"/>
                    </a:cubicBezTo>
                    <a:cubicBezTo>
                      <a:pt x="1587667" y="572219"/>
                      <a:pt x="1584055" y="572219"/>
                      <a:pt x="1578379" y="576863"/>
                    </a:cubicBezTo>
                    <a:cubicBezTo>
                      <a:pt x="1564963" y="587698"/>
                      <a:pt x="1548968" y="594406"/>
                      <a:pt x="1532457" y="599050"/>
                    </a:cubicBezTo>
                    <a:cubicBezTo>
                      <a:pt x="1499950" y="607821"/>
                      <a:pt x="1510270" y="610917"/>
                      <a:pt x="1490147" y="585118"/>
                    </a:cubicBezTo>
                    <a:cubicBezTo>
                      <a:pt x="1486019" y="579443"/>
                      <a:pt x="1481891" y="574283"/>
                      <a:pt x="1477247" y="569123"/>
                    </a:cubicBezTo>
                    <a:cubicBezTo>
                      <a:pt x="1472088" y="563447"/>
                      <a:pt x="1472088" y="558288"/>
                      <a:pt x="1476731" y="552096"/>
                    </a:cubicBezTo>
                    <a:cubicBezTo>
                      <a:pt x="1489115" y="533521"/>
                      <a:pt x="1498918" y="513397"/>
                      <a:pt x="1518525" y="499982"/>
                    </a:cubicBezTo>
                    <a:cubicBezTo>
                      <a:pt x="1525233" y="495338"/>
                      <a:pt x="1525233" y="490178"/>
                      <a:pt x="1519557" y="483987"/>
                    </a:cubicBezTo>
                    <a:cubicBezTo>
                      <a:pt x="1503562" y="466960"/>
                      <a:pt x="1487051" y="450448"/>
                      <a:pt x="1470540" y="434453"/>
                    </a:cubicBezTo>
                    <a:cubicBezTo>
                      <a:pt x="1463316" y="427745"/>
                      <a:pt x="1458156" y="428261"/>
                      <a:pt x="1452480" y="436001"/>
                    </a:cubicBezTo>
                    <a:cubicBezTo>
                      <a:pt x="1443709" y="448384"/>
                      <a:pt x="1431841" y="457672"/>
                      <a:pt x="1418942" y="465412"/>
                    </a:cubicBezTo>
                    <a:cubicBezTo>
                      <a:pt x="1393143" y="481407"/>
                      <a:pt x="1393143" y="481407"/>
                      <a:pt x="1369408" y="463348"/>
                    </a:cubicBezTo>
                    <a:cubicBezTo>
                      <a:pt x="1364764" y="459736"/>
                      <a:pt x="1360121" y="455608"/>
                      <a:pt x="1354961" y="452512"/>
                    </a:cubicBezTo>
                    <a:cubicBezTo>
                      <a:pt x="1348253" y="448384"/>
                      <a:pt x="1347221" y="443225"/>
                      <a:pt x="1349801" y="436001"/>
                    </a:cubicBezTo>
                    <a:cubicBezTo>
                      <a:pt x="1357025" y="414330"/>
                      <a:pt x="1361668" y="391627"/>
                      <a:pt x="1377148" y="374084"/>
                    </a:cubicBezTo>
                    <a:cubicBezTo>
                      <a:pt x="1382307" y="368408"/>
                      <a:pt x="1381276" y="364280"/>
                      <a:pt x="1374052" y="360152"/>
                    </a:cubicBezTo>
                    <a:cubicBezTo>
                      <a:pt x="1353929" y="347769"/>
                      <a:pt x="1333806" y="335385"/>
                      <a:pt x="1312651" y="324550"/>
                    </a:cubicBezTo>
                    <a:cubicBezTo>
                      <a:pt x="1304911" y="320422"/>
                      <a:pt x="1299751" y="320422"/>
                      <a:pt x="1296655" y="329193"/>
                    </a:cubicBezTo>
                    <a:cubicBezTo>
                      <a:pt x="1288916" y="350865"/>
                      <a:pt x="1271888" y="365828"/>
                      <a:pt x="1256925" y="382855"/>
                    </a:cubicBezTo>
                    <a:cubicBezTo>
                      <a:pt x="1251249" y="389047"/>
                      <a:pt x="1246090" y="389563"/>
                      <a:pt x="1238866" y="386467"/>
                    </a:cubicBezTo>
                    <a:cubicBezTo>
                      <a:pt x="1228546" y="381307"/>
                      <a:pt x="1217711" y="377179"/>
                      <a:pt x="1206875" y="373052"/>
                    </a:cubicBezTo>
                    <a:cubicBezTo>
                      <a:pt x="1199136" y="370472"/>
                      <a:pt x="1196556" y="365312"/>
                      <a:pt x="1196556" y="357572"/>
                    </a:cubicBezTo>
                    <a:cubicBezTo>
                      <a:pt x="1197072" y="335385"/>
                      <a:pt x="1196556" y="313714"/>
                      <a:pt x="1206359" y="293075"/>
                    </a:cubicBezTo>
                    <a:cubicBezTo>
                      <a:pt x="1209971" y="285335"/>
                      <a:pt x="1208939" y="280692"/>
                      <a:pt x="1199652" y="278112"/>
                    </a:cubicBezTo>
                    <a:cubicBezTo>
                      <a:pt x="1176949" y="271404"/>
                      <a:pt x="1154246" y="265212"/>
                      <a:pt x="1131027" y="259537"/>
                    </a:cubicBezTo>
                    <a:cubicBezTo>
                      <a:pt x="1122255" y="257473"/>
                      <a:pt x="1119159" y="260569"/>
                      <a:pt x="1118127" y="268308"/>
                    </a:cubicBezTo>
                    <a:cubicBezTo>
                      <a:pt x="1116063" y="291527"/>
                      <a:pt x="1103164" y="311134"/>
                      <a:pt x="1093360" y="331258"/>
                    </a:cubicBezTo>
                    <a:cubicBezTo>
                      <a:pt x="1090780" y="336933"/>
                      <a:pt x="1086653" y="339513"/>
                      <a:pt x="1079945" y="338481"/>
                    </a:cubicBezTo>
                    <a:cubicBezTo>
                      <a:pt x="1067561" y="336417"/>
                      <a:pt x="1055178" y="334869"/>
                      <a:pt x="1042794" y="333837"/>
                    </a:cubicBezTo>
                    <a:cubicBezTo>
                      <a:pt x="1034539" y="332805"/>
                      <a:pt x="1029895" y="329193"/>
                      <a:pt x="1028347" y="320422"/>
                    </a:cubicBezTo>
                    <a:cubicBezTo>
                      <a:pt x="1024735" y="299783"/>
                      <a:pt x="1016996" y="279660"/>
                      <a:pt x="1021123" y="257989"/>
                    </a:cubicBezTo>
                    <a:cubicBezTo>
                      <a:pt x="1022671" y="248701"/>
                      <a:pt x="1019059" y="244057"/>
                      <a:pt x="1008740" y="243541"/>
                    </a:cubicBezTo>
                    <a:cubicBezTo>
                      <a:pt x="986553" y="242509"/>
                      <a:pt x="964366" y="242509"/>
                      <a:pt x="941663" y="243541"/>
                    </a:cubicBezTo>
                    <a:cubicBezTo>
                      <a:pt x="931859" y="244057"/>
                      <a:pt x="928247" y="248185"/>
                      <a:pt x="929795" y="256957"/>
                    </a:cubicBezTo>
                    <a:cubicBezTo>
                      <a:pt x="933923" y="279144"/>
                      <a:pt x="926184" y="299267"/>
                      <a:pt x="922572" y="320422"/>
                    </a:cubicBezTo>
                    <a:cubicBezTo>
                      <a:pt x="921024" y="328678"/>
                      <a:pt x="916896" y="332290"/>
                      <a:pt x="909156" y="333321"/>
                    </a:cubicBezTo>
                    <a:cubicBezTo>
                      <a:pt x="896773" y="334869"/>
                      <a:pt x="884389" y="335901"/>
                      <a:pt x="872006" y="337965"/>
                    </a:cubicBezTo>
                    <a:cubicBezTo>
                      <a:pt x="864782" y="339513"/>
                      <a:pt x="860654" y="336933"/>
                      <a:pt x="857559" y="330226"/>
                    </a:cubicBezTo>
                    <a:cubicBezTo>
                      <a:pt x="847755" y="310102"/>
                      <a:pt x="835371" y="291527"/>
                      <a:pt x="833308" y="268308"/>
                    </a:cubicBezTo>
                    <a:cubicBezTo>
                      <a:pt x="832276" y="259537"/>
                      <a:pt x="828664" y="256957"/>
                      <a:pt x="819892" y="259021"/>
                    </a:cubicBezTo>
                    <a:cubicBezTo>
                      <a:pt x="797705" y="264180"/>
                      <a:pt x="775518" y="269856"/>
                      <a:pt x="753847" y="276564"/>
                    </a:cubicBezTo>
                    <a:cubicBezTo>
                      <a:pt x="744044" y="279660"/>
                      <a:pt x="740948" y="283272"/>
                      <a:pt x="745591" y="293075"/>
                    </a:cubicBezTo>
                    <a:cubicBezTo>
                      <a:pt x="751783" y="308039"/>
                      <a:pt x="754879" y="323518"/>
                      <a:pt x="754879" y="339513"/>
                    </a:cubicBezTo>
                    <a:cubicBezTo>
                      <a:pt x="754879" y="367892"/>
                      <a:pt x="755395" y="367892"/>
                      <a:pt x="728564" y="378728"/>
                    </a:cubicBezTo>
                    <a:cubicBezTo>
                      <a:pt x="722888" y="380791"/>
                      <a:pt x="717213" y="383371"/>
                      <a:pt x="712053" y="385951"/>
                    </a:cubicBezTo>
                    <a:cubicBezTo>
                      <a:pt x="705345" y="389563"/>
                      <a:pt x="700185" y="388531"/>
                      <a:pt x="695026" y="382855"/>
                    </a:cubicBezTo>
                    <a:cubicBezTo>
                      <a:pt x="679546" y="365828"/>
                      <a:pt x="662519" y="350349"/>
                      <a:pt x="654779" y="328161"/>
                    </a:cubicBezTo>
                    <a:cubicBezTo>
                      <a:pt x="652200" y="320938"/>
                      <a:pt x="648588" y="319390"/>
                      <a:pt x="641364" y="323002"/>
                    </a:cubicBezTo>
                    <a:cubicBezTo>
                      <a:pt x="619693" y="334353"/>
                      <a:pt x="598538" y="346737"/>
                      <a:pt x="577899" y="359636"/>
                    </a:cubicBezTo>
                    <a:cubicBezTo>
                      <a:pt x="571707" y="363248"/>
                      <a:pt x="570159" y="366860"/>
                      <a:pt x="574803" y="372536"/>
                    </a:cubicBezTo>
                    <a:cubicBezTo>
                      <a:pt x="590798" y="390595"/>
                      <a:pt x="595958" y="413298"/>
                      <a:pt x="602666" y="435485"/>
                    </a:cubicBezTo>
                    <a:cubicBezTo>
                      <a:pt x="604730" y="442193"/>
                      <a:pt x="604214" y="446836"/>
                      <a:pt x="598022" y="450964"/>
                    </a:cubicBezTo>
                    <a:cubicBezTo>
                      <a:pt x="587702" y="458188"/>
                      <a:pt x="577383" y="466444"/>
                      <a:pt x="567579" y="474699"/>
                    </a:cubicBezTo>
                    <a:cubicBezTo>
                      <a:pt x="561388" y="479859"/>
                      <a:pt x="556744" y="478827"/>
                      <a:pt x="550552" y="474699"/>
                    </a:cubicBezTo>
                    <a:cubicBezTo>
                      <a:pt x="531977" y="462316"/>
                      <a:pt x="511854" y="451996"/>
                      <a:pt x="498438" y="432905"/>
                    </a:cubicBezTo>
                    <a:cubicBezTo>
                      <a:pt x="494310" y="426713"/>
                      <a:pt x="489151" y="426197"/>
                      <a:pt x="483475" y="431357"/>
                    </a:cubicBezTo>
                    <a:cubicBezTo>
                      <a:pt x="465932" y="447352"/>
                      <a:pt x="448904" y="464895"/>
                      <a:pt x="432393" y="482439"/>
                    </a:cubicBezTo>
                    <a:cubicBezTo>
                      <a:pt x="427233" y="488114"/>
                      <a:pt x="426717" y="493274"/>
                      <a:pt x="433425" y="497402"/>
                    </a:cubicBezTo>
                    <a:cubicBezTo>
                      <a:pt x="453032" y="510818"/>
                      <a:pt x="462836" y="531457"/>
                      <a:pt x="475735" y="550032"/>
                    </a:cubicBezTo>
                    <a:cubicBezTo>
                      <a:pt x="479863" y="555708"/>
                      <a:pt x="479863" y="560867"/>
                      <a:pt x="475219" y="566027"/>
                    </a:cubicBezTo>
                    <a:cubicBezTo>
                      <a:pt x="466964" y="576347"/>
                      <a:pt x="458708" y="587182"/>
                      <a:pt x="450968" y="597502"/>
                    </a:cubicBezTo>
                    <a:cubicBezTo>
                      <a:pt x="447357" y="602146"/>
                      <a:pt x="443745" y="603694"/>
                      <a:pt x="437553" y="601629"/>
                    </a:cubicBezTo>
                    <a:cubicBezTo>
                      <a:pt x="414850" y="594406"/>
                      <a:pt x="391631" y="589246"/>
                      <a:pt x="373056" y="573251"/>
                    </a:cubicBezTo>
                    <a:cubicBezTo>
                      <a:pt x="367896" y="568607"/>
                      <a:pt x="363768" y="568607"/>
                      <a:pt x="360156" y="575315"/>
                    </a:cubicBezTo>
                    <a:cubicBezTo>
                      <a:pt x="347257" y="596470"/>
                      <a:pt x="334358" y="617109"/>
                      <a:pt x="323522" y="638780"/>
                    </a:cubicBezTo>
                    <a:cubicBezTo>
                      <a:pt x="319910" y="646004"/>
                      <a:pt x="320942" y="650131"/>
                      <a:pt x="328166" y="652711"/>
                    </a:cubicBezTo>
                    <a:cubicBezTo>
                      <a:pt x="346225" y="659419"/>
                      <a:pt x="360672" y="672318"/>
                      <a:pt x="374088" y="685218"/>
                    </a:cubicBezTo>
                    <a:cubicBezTo>
                      <a:pt x="392147" y="702245"/>
                      <a:pt x="391115" y="698117"/>
                      <a:pt x="380795" y="720820"/>
                    </a:cubicBezTo>
                    <a:cubicBezTo>
                      <a:pt x="377700" y="728044"/>
                      <a:pt x="374604" y="735268"/>
                      <a:pt x="372024" y="742492"/>
                    </a:cubicBezTo>
                    <a:cubicBezTo>
                      <a:pt x="369444" y="750747"/>
                      <a:pt x="364284" y="753327"/>
                      <a:pt x="355513" y="753327"/>
                    </a:cubicBezTo>
                    <a:cubicBezTo>
                      <a:pt x="333326" y="752811"/>
                      <a:pt x="311655" y="753327"/>
                      <a:pt x="291015" y="743523"/>
                    </a:cubicBezTo>
                    <a:cubicBezTo>
                      <a:pt x="282760" y="739396"/>
                      <a:pt x="279148" y="742492"/>
                      <a:pt x="276568" y="751263"/>
                    </a:cubicBezTo>
                    <a:cubicBezTo>
                      <a:pt x="269860" y="773450"/>
                      <a:pt x="264185" y="796153"/>
                      <a:pt x="258509" y="818340"/>
                    </a:cubicBezTo>
                    <a:cubicBezTo>
                      <a:pt x="256445" y="827628"/>
                      <a:pt x="259025" y="831239"/>
                      <a:pt x="267796" y="831756"/>
                    </a:cubicBezTo>
                    <a:cubicBezTo>
                      <a:pt x="291015" y="833819"/>
                      <a:pt x="310623" y="846719"/>
                      <a:pt x="330746" y="857038"/>
                    </a:cubicBezTo>
                    <a:cubicBezTo>
                      <a:pt x="335905" y="859618"/>
                      <a:pt x="338485" y="863230"/>
                      <a:pt x="337453" y="869422"/>
                    </a:cubicBezTo>
                    <a:cubicBezTo>
                      <a:pt x="335389" y="881805"/>
                      <a:pt x="333842" y="894189"/>
                      <a:pt x="332810" y="906572"/>
                    </a:cubicBezTo>
                    <a:cubicBezTo>
                      <a:pt x="331778" y="915344"/>
                      <a:pt x="328166" y="919988"/>
                      <a:pt x="318878" y="922052"/>
                    </a:cubicBezTo>
                    <a:cubicBezTo>
                      <a:pt x="298239" y="925664"/>
                      <a:pt x="278116" y="932887"/>
                      <a:pt x="256445" y="929275"/>
                    </a:cubicBezTo>
                    <a:cubicBezTo>
                      <a:pt x="246125" y="927211"/>
                      <a:pt x="243029" y="932371"/>
                      <a:pt x="242514" y="942175"/>
                    </a:cubicBezTo>
                    <a:cubicBezTo>
                      <a:pt x="241482" y="963846"/>
                      <a:pt x="241482" y="985001"/>
                      <a:pt x="242514" y="1006672"/>
                    </a:cubicBezTo>
                    <a:cubicBezTo>
                      <a:pt x="243029" y="1018023"/>
                      <a:pt x="247157" y="1022667"/>
                      <a:pt x="257993" y="1020603"/>
                    </a:cubicBezTo>
                    <a:cubicBezTo>
                      <a:pt x="280180" y="1016475"/>
                      <a:pt x="300303" y="1024731"/>
                      <a:pt x="321458" y="1028343"/>
                    </a:cubicBezTo>
                    <a:cubicBezTo>
                      <a:pt x="327650" y="1029375"/>
                      <a:pt x="331262" y="1032987"/>
                      <a:pt x="331778" y="1039694"/>
                    </a:cubicBezTo>
                    <a:cubicBezTo>
                      <a:pt x="333326" y="1052594"/>
                      <a:pt x="334358" y="1065493"/>
                      <a:pt x="336937" y="1077877"/>
                    </a:cubicBezTo>
                    <a:cubicBezTo>
                      <a:pt x="338485" y="1085617"/>
                      <a:pt x="335905" y="1089744"/>
                      <a:pt x="329198" y="1093356"/>
                    </a:cubicBezTo>
                    <a:cubicBezTo>
                      <a:pt x="309075" y="1103676"/>
                      <a:pt x="289467" y="1115543"/>
                      <a:pt x="265733" y="1117607"/>
                    </a:cubicBezTo>
                    <a:cubicBezTo>
                      <a:pt x="257993" y="1118123"/>
                      <a:pt x="255929" y="1122251"/>
                      <a:pt x="257993" y="1129990"/>
                    </a:cubicBezTo>
                    <a:cubicBezTo>
                      <a:pt x="263669" y="1153209"/>
                      <a:pt x="269344" y="1175913"/>
                      <a:pt x="276568" y="1198615"/>
                    </a:cubicBezTo>
                    <a:cubicBezTo>
                      <a:pt x="279148" y="1207903"/>
                      <a:pt x="283276" y="1209451"/>
                      <a:pt x="291531" y="1205839"/>
                    </a:cubicBezTo>
                    <a:cubicBezTo>
                      <a:pt x="308559" y="1198100"/>
                      <a:pt x="327134" y="1196035"/>
                      <a:pt x="345709" y="1196035"/>
                    </a:cubicBezTo>
                    <a:cubicBezTo>
                      <a:pt x="371508" y="1196035"/>
                      <a:pt x="366348" y="1193456"/>
                      <a:pt x="375636" y="1216675"/>
                    </a:cubicBezTo>
                    <a:cubicBezTo>
                      <a:pt x="378216" y="1223382"/>
                      <a:pt x="380795" y="1230606"/>
                      <a:pt x="384407" y="1236798"/>
                    </a:cubicBezTo>
                    <a:cubicBezTo>
                      <a:pt x="389051" y="1245569"/>
                      <a:pt x="386987" y="1251761"/>
                      <a:pt x="379764" y="1257953"/>
                    </a:cubicBezTo>
                    <a:cubicBezTo>
                      <a:pt x="363252" y="1272400"/>
                      <a:pt x="348289" y="1288396"/>
                      <a:pt x="327134" y="1296651"/>
                    </a:cubicBezTo>
                    <a:cubicBezTo>
                      <a:pt x="319394" y="1299231"/>
                      <a:pt x="319394" y="1303875"/>
                      <a:pt x="322490" y="1310583"/>
                    </a:cubicBezTo>
                    <a:cubicBezTo>
                      <a:pt x="333842" y="1332254"/>
                      <a:pt x="346225" y="1353409"/>
                      <a:pt x="359124" y="1374048"/>
                    </a:cubicBezTo>
                    <a:cubicBezTo>
                      <a:pt x="362736" y="1379724"/>
                      <a:pt x="365832" y="1380755"/>
                      <a:pt x="370992" y="1376628"/>
                    </a:cubicBezTo>
                    <a:cubicBezTo>
                      <a:pt x="389051" y="1361148"/>
                      <a:pt x="412270" y="1355988"/>
                      <a:pt x="433941" y="1348765"/>
                    </a:cubicBezTo>
                    <a:cubicBezTo>
                      <a:pt x="441165" y="1346185"/>
                      <a:pt x="445809" y="1347217"/>
                      <a:pt x="450452" y="1353925"/>
                    </a:cubicBezTo>
                    <a:cubicBezTo>
                      <a:pt x="457676" y="1364760"/>
                      <a:pt x="465932" y="1374564"/>
                      <a:pt x="474187" y="1384367"/>
                    </a:cubicBezTo>
                    <a:cubicBezTo>
                      <a:pt x="478315" y="1389527"/>
                      <a:pt x="478831" y="1393655"/>
                      <a:pt x="475219" y="1399331"/>
                    </a:cubicBezTo>
                    <a:cubicBezTo>
                      <a:pt x="462320" y="1417906"/>
                      <a:pt x="452516" y="1439061"/>
                      <a:pt x="432909" y="1452476"/>
                    </a:cubicBezTo>
                    <a:cubicBezTo>
                      <a:pt x="426201" y="1457120"/>
                      <a:pt x="425685" y="1461764"/>
                      <a:pt x="431877" y="1468471"/>
                    </a:cubicBezTo>
                    <a:cubicBezTo>
                      <a:pt x="447873" y="1486015"/>
                      <a:pt x="464384" y="1502526"/>
                      <a:pt x="481927" y="1518521"/>
                    </a:cubicBezTo>
                    <a:cubicBezTo>
                      <a:pt x="488119" y="1524197"/>
                      <a:pt x="493279" y="1524197"/>
                      <a:pt x="497922" y="1517489"/>
                    </a:cubicBezTo>
                    <a:cubicBezTo>
                      <a:pt x="510822" y="1498398"/>
                      <a:pt x="531461" y="1488595"/>
                      <a:pt x="550036" y="1475695"/>
                    </a:cubicBezTo>
                    <a:cubicBezTo>
                      <a:pt x="556228" y="1471568"/>
                      <a:pt x="561388" y="1471568"/>
                      <a:pt x="567063" y="1476211"/>
                    </a:cubicBezTo>
                    <a:cubicBezTo>
                      <a:pt x="576867" y="1483951"/>
                      <a:pt x="586670" y="1491690"/>
                      <a:pt x="596474" y="1498914"/>
                    </a:cubicBezTo>
                    <a:cubicBezTo>
                      <a:pt x="602666" y="1503558"/>
                      <a:pt x="604214" y="1508202"/>
                      <a:pt x="601634" y="1515426"/>
                    </a:cubicBezTo>
                    <a:cubicBezTo>
                      <a:pt x="594926" y="1537097"/>
                      <a:pt x="589250" y="1559284"/>
                      <a:pt x="574287" y="1577343"/>
                    </a:cubicBezTo>
                    <a:cubicBezTo>
                      <a:pt x="569127" y="1583018"/>
                      <a:pt x="569643" y="1587146"/>
                      <a:pt x="576867" y="1591274"/>
                    </a:cubicBezTo>
                    <a:cubicBezTo>
                      <a:pt x="597506" y="1603658"/>
                      <a:pt x="618145" y="1616041"/>
                      <a:pt x="639300" y="1627393"/>
                    </a:cubicBezTo>
                    <a:cubicBezTo>
                      <a:pt x="647040" y="1631520"/>
                      <a:pt x="651168" y="1629973"/>
                      <a:pt x="653747" y="1622233"/>
                    </a:cubicBezTo>
                    <a:cubicBezTo>
                      <a:pt x="662003" y="1600562"/>
                      <a:pt x="678514" y="1585598"/>
                      <a:pt x="693478" y="1568571"/>
                    </a:cubicBezTo>
                    <a:cubicBezTo>
                      <a:pt x="699153" y="1562379"/>
                      <a:pt x="704313" y="1561864"/>
                      <a:pt x="711537" y="1564959"/>
                    </a:cubicBezTo>
                    <a:cubicBezTo>
                      <a:pt x="721856" y="1570119"/>
                      <a:pt x="732692" y="1574247"/>
                      <a:pt x="743528" y="1578375"/>
                    </a:cubicBezTo>
                    <a:cubicBezTo>
                      <a:pt x="751267" y="1580955"/>
                      <a:pt x="753847" y="1585598"/>
                      <a:pt x="753847" y="1593854"/>
                    </a:cubicBezTo>
                    <a:cubicBezTo>
                      <a:pt x="753331" y="1616041"/>
                      <a:pt x="753847" y="1637712"/>
                      <a:pt x="744044" y="1658351"/>
                    </a:cubicBezTo>
                    <a:cubicBezTo>
                      <a:pt x="739916" y="1667123"/>
                      <a:pt x="743012" y="1671251"/>
                      <a:pt x="752299" y="1673831"/>
                    </a:cubicBezTo>
                    <a:cubicBezTo>
                      <a:pt x="773970" y="1680538"/>
                      <a:pt x="796157" y="1686214"/>
                      <a:pt x="818344" y="1691374"/>
                    </a:cubicBezTo>
                    <a:cubicBezTo>
                      <a:pt x="827116" y="1693438"/>
                      <a:pt x="831760" y="1692406"/>
                      <a:pt x="832276" y="1682602"/>
                    </a:cubicBezTo>
                    <a:cubicBezTo>
                      <a:pt x="834340" y="1659383"/>
                      <a:pt x="846723" y="1639776"/>
                      <a:pt x="857043" y="1619653"/>
                    </a:cubicBezTo>
                    <a:cubicBezTo>
                      <a:pt x="859622" y="1614493"/>
                      <a:pt x="862718" y="1611397"/>
                      <a:pt x="868910" y="1612429"/>
                    </a:cubicBezTo>
                    <a:cubicBezTo>
                      <a:pt x="881809" y="1614493"/>
                      <a:pt x="895225" y="1616041"/>
                      <a:pt x="908640" y="1617589"/>
                    </a:cubicBezTo>
                    <a:cubicBezTo>
                      <a:pt x="916896" y="1618621"/>
                      <a:pt x="920508" y="1622749"/>
                      <a:pt x="922056" y="1630488"/>
                    </a:cubicBezTo>
                    <a:cubicBezTo>
                      <a:pt x="925668" y="1651128"/>
                      <a:pt x="933407" y="1671251"/>
                      <a:pt x="929279" y="1692922"/>
                    </a:cubicBezTo>
                    <a:cubicBezTo>
                      <a:pt x="927215" y="1703757"/>
                      <a:pt x="932375" y="1706853"/>
                      <a:pt x="942695" y="1707369"/>
                    </a:cubicBezTo>
                    <a:cubicBezTo>
                      <a:pt x="964366" y="1708401"/>
                      <a:pt x="985521" y="1708401"/>
                      <a:pt x="1007192" y="1707369"/>
                    </a:cubicBezTo>
                    <a:cubicBezTo>
                      <a:pt x="1018028" y="1706853"/>
                      <a:pt x="1022155" y="1702725"/>
                      <a:pt x="1020607" y="1692406"/>
                    </a:cubicBezTo>
                    <a:cubicBezTo>
                      <a:pt x="1016480" y="1670219"/>
                      <a:pt x="1024219" y="1650096"/>
                      <a:pt x="1028347" y="1628941"/>
                    </a:cubicBezTo>
                    <a:cubicBezTo>
                      <a:pt x="1029379" y="1621717"/>
                      <a:pt x="1033507" y="1618621"/>
                      <a:pt x="1040215" y="1617589"/>
                    </a:cubicBezTo>
                    <a:cubicBezTo>
                      <a:pt x="1053114" y="1616041"/>
                      <a:pt x="1066013" y="1615009"/>
                      <a:pt x="1078397" y="1612429"/>
                    </a:cubicBezTo>
                    <a:cubicBezTo>
                      <a:pt x="1085621" y="1611397"/>
                      <a:pt x="1089748" y="1613461"/>
                      <a:pt x="1092844" y="1619653"/>
                    </a:cubicBezTo>
                    <a:cubicBezTo>
                      <a:pt x="1102648" y="1639776"/>
                      <a:pt x="1115031" y="1658351"/>
                      <a:pt x="1117095" y="1681570"/>
                    </a:cubicBezTo>
                    <a:cubicBezTo>
                      <a:pt x="1118127" y="1690342"/>
                      <a:pt x="1121739" y="1692922"/>
                      <a:pt x="1130511" y="1690858"/>
                    </a:cubicBezTo>
                    <a:cubicBezTo>
                      <a:pt x="1152698" y="1685698"/>
                      <a:pt x="1174885" y="1680022"/>
                      <a:pt x="1196556" y="1673315"/>
                    </a:cubicBezTo>
                    <a:cubicBezTo>
                      <a:pt x="1206359" y="1670219"/>
                      <a:pt x="1209455" y="1666607"/>
                      <a:pt x="1204811" y="1656803"/>
                    </a:cubicBezTo>
                    <a:cubicBezTo>
                      <a:pt x="1200168" y="1643904"/>
                      <a:pt x="1196556" y="1627393"/>
                      <a:pt x="1198104" y="1613977"/>
                    </a:cubicBezTo>
                    <a:close/>
                  </a:path>
                </a:pathLst>
              </a:custGeom>
              <a:solidFill>
                <a:schemeClr val="bg1"/>
              </a:solidFill>
              <a:ln w="5155" cap="flat">
                <a:noFill/>
                <a:prstDash val="solid"/>
                <a:miter/>
              </a:ln>
            </p:spPr>
            <p:txBody>
              <a:bodyPr rtlCol="0" anchor="ctr"/>
              <a:lstStyle/>
              <a:p>
                <a:endParaRPr lang="en-US" dirty="0">
                  <a:latin typeface="Times New Roman" pitchFamily="18" charset="0"/>
                  <a:cs typeface="Times New Roman" pitchFamily="18" charset="0"/>
                </a:endParaRPr>
              </a:p>
            </p:txBody>
          </p:sp>
          <p:sp>
            <p:nvSpPr>
              <p:cNvPr id="105" name="Freeform: Shape 104">
                <a:extLst>
                  <a:ext uri="{FF2B5EF4-FFF2-40B4-BE49-F238E27FC236}">
                    <a16:creationId xmlns:a16="http://schemas.microsoft.com/office/drawing/2014/main" xmlns="" id="{A3822756-2E6A-4C01-B51C-7B5998A2AA43}"/>
                  </a:ext>
                </a:extLst>
              </p:cNvPr>
              <p:cNvSpPr/>
              <p:nvPr/>
            </p:nvSpPr>
            <p:spPr>
              <a:xfrm>
                <a:off x="306265" y="596608"/>
                <a:ext cx="237706" cy="236466"/>
              </a:xfrm>
              <a:custGeom>
                <a:avLst/>
                <a:gdLst>
                  <a:gd name="connsiteX0" fmla="*/ 185362 w 237706"/>
                  <a:gd name="connsiteY0" fmla="*/ 130458 h 236466"/>
                  <a:gd name="connsiteX1" fmla="*/ 237706 w 237706"/>
                  <a:gd name="connsiteY1" fmla="*/ 130458 h 236466"/>
                  <a:gd name="connsiteX2" fmla="*/ 234128 w 237706"/>
                  <a:gd name="connsiteY2" fmla="*/ 154126 h 236466"/>
                  <a:gd name="connsiteX3" fmla="*/ 165835 w 237706"/>
                  <a:gd name="connsiteY3" fmla="*/ 229449 h 236466"/>
                  <a:gd name="connsiteX4" fmla="*/ 131078 w 237706"/>
                  <a:gd name="connsiteY4" fmla="*/ 236466 h 236466"/>
                  <a:gd name="connsiteX5" fmla="*/ 131078 w 237706"/>
                  <a:gd name="connsiteY5" fmla="*/ 186008 h 236466"/>
                  <a:gd name="connsiteX6" fmla="*/ 146195 w 237706"/>
                  <a:gd name="connsiteY6" fmla="*/ 182956 h 236466"/>
                  <a:gd name="connsiteX7" fmla="*/ 177100 w 237706"/>
                  <a:gd name="connsiteY7" fmla="*/ 157507 h 236466"/>
                  <a:gd name="connsiteX8" fmla="*/ 0 w 237706"/>
                  <a:gd name="connsiteY8" fmla="*/ 130458 h 236466"/>
                  <a:gd name="connsiteX9" fmla="*/ 52344 w 237706"/>
                  <a:gd name="connsiteY9" fmla="*/ 130458 h 236466"/>
                  <a:gd name="connsiteX10" fmla="*/ 60606 w 237706"/>
                  <a:gd name="connsiteY10" fmla="*/ 157507 h 236466"/>
                  <a:gd name="connsiteX11" fmla="*/ 91511 w 237706"/>
                  <a:gd name="connsiteY11" fmla="*/ 182956 h 236466"/>
                  <a:gd name="connsiteX12" fmla="*/ 106628 w 237706"/>
                  <a:gd name="connsiteY12" fmla="*/ 186008 h 236466"/>
                  <a:gd name="connsiteX13" fmla="*/ 106628 w 237706"/>
                  <a:gd name="connsiteY13" fmla="*/ 236466 h 236466"/>
                  <a:gd name="connsiteX14" fmla="*/ 71871 w 237706"/>
                  <a:gd name="connsiteY14" fmla="*/ 229449 h 236466"/>
                  <a:gd name="connsiteX15" fmla="*/ 3579 w 237706"/>
                  <a:gd name="connsiteY15" fmla="*/ 154126 h 236466"/>
                  <a:gd name="connsiteX16" fmla="*/ 131078 w 237706"/>
                  <a:gd name="connsiteY16" fmla="*/ 0 h 236466"/>
                  <a:gd name="connsiteX17" fmla="*/ 165835 w 237706"/>
                  <a:gd name="connsiteY17" fmla="*/ 7017 h 236466"/>
                  <a:gd name="connsiteX18" fmla="*/ 234128 w 237706"/>
                  <a:gd name="connsiteY18" fmla="*/ 82340 h 236466"/>
                  <a:gd name="connsiteX19" fmla="*/ 237706 w 237706"/>
                  <a:gd name="connsiteY19" fmla="*/ 106008 h 236466"/>
                  <a:gd name="connsiteX20" fmla="*/ 185362 w 237706"/>
                  <a:gd name="connsiteY20" fmla="*/ 106008 h 236466"/>
                  <a:gd name="connsiteX21" fmla="*/ 177100 w 237706"/>
                  <a:gd name="connsiteY21" fmla="*/ 78960 h 236466"/>
                  <a:gd name="connsiteX22" fmla="*/ 146195 w 237706"/>
                  <a:gd name="connsiteY22" fmla="*/ 53510 h 236466"/>
                  <a:gd name="connsiteX23" fmla="*/ 131078 w 237706"/>
                  <a:gd name="connsiteY23" fmla="*/ 50458 h 236466"/>
                  <a:gd name="connsiteX24" fmla="*/ 106628 w 237706"/>
                  <a:gd name="connsiteY24" fmla="*/ 0 h 236466"/>
                  <a:gd name="connsiteX25" fmla="*/ 106628 w 237706"/>
                  <a:gd name="connsiteY25" fmla="*/ 50458 h 236466"/>
                  <a:gd name="connsiteX26" fmla="*/ 91511 w 237706"/>
                  <a:gd name="connsiteY26" fmla="*/ 53510 h 236466"/>
                  <a:gd name="connsiteX27" fmla="*/ 60606 w 237706"/>
                  <a:gd name="connsiteY27" fmla="*/ 78960 h 236466"/>
                  <a:gd name="connsiteX28" fmla="*/ 52344 w 237706"/>
                  <a:gd name="connsiteY28" fmla="*/ 106008 h 236466"/>
                  <a:gd name="connsiteX29" fmla="*/ 0 w 237706"/>
                  <a:gd name="connsiteY29" fmla="*/ 106008 h 236466"/>
                  <a:gd name="connsiteX30" fmla="*/ 3579 w 237706"/>
                  <a:gd name="connsiteY30" fmla="*/ 82340 h 236466"/>
                  <a:gd name="connsiteX31" fmla="*/ 71871 w 237706"/>
                  <a:gd name="connsiteY31" fmla="*/ 7017 h 236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7706" h="236466">
                    <a:moveTo>
                      <a:pt x="185362" y="130458"/>
                    </a:moveTo>
                    <a:lnTo>
                      <a:pt x="237706" y="130458"/>
                    </a:lnTo>
                    <a:lnTo>
                      <a:pt x="234128" y="154126"/>
                    </a:lnTo>
                    <a:cubicBezTo>
                      <a:pt x="223548" y="188141"/>
                      <a:pt x="198326" y="215706"/>
                      <a:pt x="165835" y="229449"/>
                    </a:cubicBezTo>
                    <a:lnTo>
                      <a:pt x="131078" y="236466"/>
                    </a:lnTo>
                    <a:lnTo>
                      <a:pt x="131078" y="186008"/>
                    </a:lnTo>
                    <a:lnTo>
                      <a:pt x="146195" y="182956"/>
                    </a:lnTo>
                    <a:cubicBezTo>
                      <a:pt x="158800" y="177624"/>
                      <a:pt x="169526" y="168717"/>
                      <a:pt x="177100" y="157507"/>
                    </a:cubicBezTo>
                    <a:close/>
                    <a:moveTo>
                      <a:pt x="0" y="130458"/>
                    </a:moveTo>
                    <a:lnTo>
                      <a:pt x="52344" y="130458"/>
                    </a:lnTo>
                    <a:lnTo>
                      <a:pt x="60606" y="157507"/>
                    </a:lnTo>
                    <a:cubicBezTo>
                      <a:pt x="68180" y="168717"/>
                      <a:pt x="78906" y="177624"/>
                      <a:pt x="91511" y="182956"/>
                    </a:cubicBezTo>
                    <a:lnTo>
                      <a:pt x="106628" y="186008"/>
                    </a:lnTo>
                    <a:lnTo>
                      <a:pt x="106628" y="236466"/>
                    </a:lnTo>
                    <a:lnTo>
                      <a:pt x="71871" y="229449"/>
                    </a:lnTo>
                    <a:cubicBezTo>
                      <a:pt x="39380" y="215706"/>
                      <a:pt x="14159" y="188141"/>
                      <a:pt x="3579" y="154126"/>
                    </a:cubicBezTo>
                    <a:close/>
                    <a:moveTo>
                      <a:pt x="131078" y="0"/>
                    </a:moveTo>
                    <a:lnTo>
                      <a:pt x="165835" y="7017"/>
                    </a:lnTo>
                    <a:cubicBezTo>
                      <a:pt x="198326" y="20760"/>
                      <a:pt x="223548" y="48325"/>
                      <a:pt x="234128" y="82340"/>
                    </a:cubicBezTo>
                    <a:lnTo>
                      <a:pt x="237706" y="106008"/>
                    </a:lnTo>
                    <a:lnTo>
                      <a:pt x="185362" y="106008"/>
                    </a:lnTo>
                    <a:lnTo>
                      <a:pt x="177100" y="78960"/>
                    </a:lnTo>
                    <a:cubicBezTo>
                      <a:pt x="169526" y="67749"/>
                      <a:pt x="158800" y="58842"/>
                      <a:pt x="146195" y="53510"/>
                    </a:cubicBezTo>
                    <a:lnTo>
                      <a:pt x="131078" y="50458"/>
                    </a:lnTo>
                    <a:close/>
                    <a:moveTo>
                      <a:pt x="106628" y="0"/>
                    </a:moveTo>
                    <a:lnTo>
                      <a:pt x="106628" y="50458"/>
                    </a:lnTo>
                    <a:lnTo>
                      <a:pt x="91511" y="53510"/>
                    </a:lnTo>
                    <a:cubicBezTo>
                      <a:pt x="78906" y="58842"/>
                      <a:pt x="68180" y="67749"/>
                      <a:pt x="60606" y="78960"/>
                    </a:cubicBezTo>
                    <a:lnTo>
                      <a:pt x="52344" y="106008"/>
                    </a:lnTo>
                    <a:lnTo>
                      <a:pt x="0" y="106008"/>
                    </a:lnTo>
                    <a:lnTo>
                      <a:pt x="3579" y="82340"/>
                    </a:lnTo>
                    <a:cubicBezTo>
                      <a:pt x="14159" y="48325"/>
                      <a:pt x="39380" y="20760"/>
                      <a:pt x="71871" y="70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sp>
            <p:nvSpPr>
              <p:cNvPr id="106" name="Oval 105">
                <a:extLst>
                  <a:ext uri="{FF2B5EF4-FFF2-40B4-BE49-F238E27FC236}">
                    <a16:creationId xmlns:a16="http://schemas.microsoft.com/office/drawing/2014/main" xmlns="" id="{5FB5A917-5A10-4B61-AECD-DF53363D1AD8}"/>
                  </a:ext>
                </a:extLst>
              </p:cNvPr>
              <p:cNvSpPr/>
              <p:nvPr/>
            </p:nvSpPr>
            <p:spPr>
              <a:xfrm>
                <a:off x="385557" y="675280"/>
                <a:ext cx="79122" cy="79122"/>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grpSp>
      </p:grpSp>
      <p:grpSp>
        <p:nvGrpSpPr>
          <p:cNvPr id="7" name="Group 6">
            <a:extLst>
              <a:ext uri="{FF2B5EF4-FFF2-40B4-BE49-F238E27FC236}">
                <a16:creationId xmlns:a16="http://schemas.microsoft.com/office/drawing/2014/main" xmlns="" id="{B709E326-94C9-4F3D-9DF9-72EE68F8DD51}"/>
              </a:ext>
            </a:extLst>
          </p:cNvPr>
          <p:cNvGrpSpPr/>
          <p:nvPr/>
        </p:nvGrpSpPr>
        <p:grpSpPr>
          <a:xfrm rot="20635033">
            <a:off x="9712847" y="154943"/>
            <a:ext cx="2640908" cy="3501549"/>
            <a:chOff x="9087758" y="3138062"/>
            <a:chExt cx="3046078" cy="3734081"/>
          </a:xfrm>
        </p:grpSpPr>
        <p:grpSp>
          <p:nvGrpSpPr>
            <p:cNvPr id="136" name="Group 135">
              <a:extLst>
                <a:ext uri="{FF2B5EF4-FFF2-40B4-BE49-F238E27FC236}">
                  <a16:creationId xmlns:a16="http://schemas.microsoft.com/office/drawing/2014/main" xmlns="" id="{E34B25F4-A622-4E94-91F2-EE926E055A3A}"/>
                </a:ext>
              </a:extLst>
            </p:cNvPr>
            <p:cNvGrpSpPr/>
            <p:nvPr/>
          </p:nvGrpSpPr>
          <p:grpSpPr>
            <a:xfrm rot="2947662" flipH="1">
              <a:off x="9383082" y="3263151"/>
              <a:ext cx="827730" cy="577552"/>
              <a:chOff x="5405974" y="1533288"/>
              <a:chExt cx="608646" cy="424685"/>
            </a:xfrm>
          </p:grpSpPr>
          <p:sp>
            <p:nvSpPr>
              <p:cNvPr id="140" name="Trapezoid 139">
                <a:extLst>
                  <a:ext uri="{FF2B5EF4-FFF2-40B4-BE49-F238E27FC236}">
                    <a16:creationId xmlns:a16="http://schemas.microsoft.com/office/drawing/2014/main" xmlns="" id="{8CF2E195-A136-4A42-B1B4-0B0148CDFE1A}"/>
                  </a:ext>
                </a:extLst>
              </p:cNvPr>
              <p:cNvSpPr/>
              <p:nvPr/>
            </p:nvSpPr>
            <p:spPr>
              <a:xfrm rot="5912136" flipH="1">
                <a:off x="5633173" y="1617814"/>
                <a:ext cx="141626" cy="93186"/>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141" name="Trapezoid 140">
                <a:extLst>
                  <a:ext uri="{FF2B5EF4-FFF2-40B4-BE49-F238E27FC236}">
                    <a16:creationId xmlns:a16="http://schemas.microsoft.com/office/drawing/2014/main" xmlns="" id="{0B124FED-97B6-4F06-9731-9D29B0561BC7}"/>
                  </a:ext>
                </a:extLst>
              </p:cNvPr>
              <p:cNvSpPr/>
              <p:nvPr/>
            </p:nvSpPr>
            <p:spPr>
              <a:xfrm rot="7277434" flipH="1">
                <a:off x="5857778" y="1735728"/>
                <a:ext cx="103331" cy="96694"/>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142" name="Trapezoid 141">
                <a:extLst>
                  <a:ext uri="{FF2B5EF4-FFF2-40B4-BE49-F238E27FC236}">
                    <a16:creationId xmlns:a16="http://schemas.microsoft.com/office/drawing/2014/main" xmlns="" id="{0EA6782A-0670-41FA-9AE6-7B65C293465D}"/>
                  </a:ext>
                </a:extLst>
              </p:cNvPr>
              <p:cNvSpPr/>
              <p:nvPr/>
            </p:nvSpPr>
            <p:spPr>
              <a:xfrm rot="5912136" flipH="1">
                <a:off x="5438996" y="1500266"/>
                <a:ext cx="200130" cy="266173"/>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143" name="Trapezoid 142">
                <a:extLst>
                  <a:ext uri="{FF2B5EF4-FFF2-40B4-BE49-F238E27FC236}">
                    <a16:creationId xmlns:a16="http://schemas.microsoft.com/office/drawing/2014/main" xmlns="" id="{04327686-E7B8-4F3B-9E28-57504EB680BD}"/>
                  </a:ext>
                </a:extLst>
              </p:cNvPr>
              <p:cNvSpPr/>
              <p:nvPr/>
            </p:nvSpPr>
            <p:spPr>
              <a:xfrm rot="7277434" flipH="1">
                <a:off x="5727739" y="1619233"/>
                <a:ext cx="146016" cy="194202"/>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144" name="Trapezoid 143">
                <a:extLst>
                  <a:ext uri="{FF2B5EF4-FFF2-40B4-BE49-F238E27FC236}">
                    <a16:creationId xmlns:a16="http://schemas.microsoft.com/office/drawing/2014/main" xmlns="" id="{3337CC3D-84B2-4AD8-B61E-01ED6854D66D}"/>
                  </a:ext>
                </a:extLst>
              </p:cNvPr>
              <p:cNvSpPr/>
              <p:nvPr/>
            </p:nvSpPr>
            <p:spPr>
              <a:xfrm rot="8867088" flipH="1">
                <a:off x="5921123" y="1778027"/>
                <a:ext cx="93497" cy="179946"/>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grpSp>
        <p:grpSp>
          <p:nvGrpSpPr>
            <p:cNvPr id="130" name="Group 129">
              <a:extLst>
                <a:ext uri="{FF2B5EF4-FFF2-40B4-BE49-F238E27FC236}">
                  <a16:creationId xmlns:a16="http://schemas.microsoft.com/office/drawing/2014/main" xmlns="" id="{79385788-1A56-4FAA-99BB-4D1E186F07D4}"/>
                </a:ext>
              </a:extLst>
            </p:cNvPr>
            <p:cNvGrpSpPr/>
            <p:nvPr/>
          </p:nvGrpSpPr>
          <p:grpSpPr>
            <a:xfrm rot="7415005" flipH="1">
              <a:off x="9775096" y="5495950"/>
              <a:ext cx="688855" cy="2063532"/>
              <a:chOff x="391500" y="630207"/>
              <a:chExt cx="531845" cy="1593193"/>
            </a:xfrm>
          </p:grpSpPr>
          <p:sp>
            <p:nvSpPr>
              <p:cNvPr id="162" name="Rectangle: Rounded Corners 161">
                <a:extLst>
                  <a:ext uri="{FF2B5EF4-FFF2-40B4-BE49-F238E27FC236}">
                    <a16:creationId xmlns:a16="http://schemas.microsoft.com/office/drawing/2014/main" xmlns="" id="{21F8A59E-C6F6-4724-87EE-8E94B37F3CBB}"/>
                  </a:ext>
                </a:extLst>
              </p:cNvPr>
              <p:cNvSpPr/>
              <p:nvPr/>
            </p:nvSpPr>
            <p:spPr>
              <a:xfrm rot="20495611">
                <a:off x="400452" y="630207"/>
                <a:ext cx="522893" cy="1539138"/>
              </a:xfrm>
              <a:prstGeom prst="roundRect">
                <a:avLst>
                  <a:gd name="adj" fmla="val 0"/>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163" name="Rectangle: Rounded Corners 162">
                <a:extLst>
                  <a:ext uri="{FF2B5EF4-FFF2-40B4-BE49-F238E27FC236}">
                    <a16:creationId xmlns:a16="http://schemas.microsoft.com/office/drawing/2014/main" xmlns="" id="{0A417290-EEF9-41B0-B262-7A482058F11B}"/>
                  </a:ext>
                </a:extLst>
              </p:cNvPr>
              <p:cNvSpPr/>
              <p:nvPr/>
            </p:nvSpPr>
            <p:spPr>
              <a:xfrm rot="20495611">
                <a:off x="391500" y="684262"/>
                <a:ext cx="191608" cy="1539138"/>
              </a:xfrm>
              <a:prstGeom prst="roundRect">
                <a:avLst>
                  <a:gd name="adj" fmla="val 0"/>
                </a:avLst>
              </a:pr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grpSp>
        <p:grpSp>
          <p:nvGrpSpPr>
            <p:cNvPr id="131" name="Group 130">
              <a:extLst>
                <a:ext uri="{FF2B5EF4-FFF2-40B4-BE49-F238E27FC236}">
                  <a16:creationId xmlns:a16="http://schemas.microsoft.com/office/drawing/2014/main" xmlns="" id="{5D84579D-4389-4EC7-A4CB-9681E03F82B8}"/>
                </a:ext>
              </a:extLst>
            </p:cNvPr>
            <p:cNvGrpSpPr/>
            <p:nvPr/>
          </p:nvGrpSpPr>
          <p:grpSpPr>
            <a:xfrm rot="13514546" flipH="1">
              <a:off x="10293888" y="3976487"/>
              <a:ext cx="729571" cy="2548346"/>
              <a:chOff x="391500" y="630207"/>
              <a:chExt cx="531845" cy="1593193"/>
            </a:xfrm>
          </p:grpSpPr>
          <p:sp>
            <p:nvSpPr>
              <p:cNvPr id="160" name="Rectangle: Rounded Corners 159">
                <a:extLst>
                  <a:ext uri="{FF2B5EF4-FFF2-40B4-BE49-F238E27FC236}">
                    <a16:creationId xmlns:a16="http://schemas.microsoft.com/office/drawing/2014/main" xmlns="" id="{1267AEE3-0B9A-4F04-9A01-D73730080DA0}"/>
                  </a:ext>
                </a:extLst>
              </p:cNvPr>
              <p:cNvSpPr/>
              <p:nvPr/>
            </p:nvSpPr>
            <p:spPr>
              <a:xfrm rot="20495611">
                <a:off x="400452" y="630207"/>
                <a:ext cx="522893" cy="1539138"/>
              </a:xfrm>
              <a:prstGeom prst="roundRect">
                <a:avLst>
                  <a:gd name="adj" fmla="val 0"/>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161" name="Rectangle: Rounded Corners 160">
                <a:extLst>
                  <a:ext uri="{FF2B5EF4-FFF2-40B4-BE49-F238E27FC236}">
                    <a16:creationId xmlns:a16="http://schemas.microsoft.com/office/drawing/2014/main" xmlns="" id="{D2EC9984-CBE1-4789-B02E-812C1985D0FD}"/>
                  </a:ext>
                </a:extLst>
              </p:cNvPr>
              <p:cNvSpPr/>
              <p:nvPr/>
            </p:nvSpPr>
            <p:spPr>
              <a:xfrm rot="20495611">
                <a:off x="391500" y="684262"/>
                <a:ext cx="191608" cy="1539138"/>
              </a:xfrm>
              <a:prstGeom prst="roundRect">
                <a:avLst>
                  <a:gd name="adj" fmla="val 0"/>
                </a:avLst>
              </a:pr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grpSp>
        <p:grpSp>
          <p:nvGrpSpPr>
            <p:cNvPr id="132" name="Group 131">
              <a:extLst>
                <a:ext uri="{FF2B5EF4-FFF2-40B4-BE49-F238E27FC236}">
                  <a16:creationId xmlns:a16="http://schemas.microsoft.com/office/drawing/2014/main" xmlns="" id="{BB75C2C5-EC3E-4D2E-A7B9-0C388DE0B877}"/>
                </a:ext>
              </a:extLst>
            </p:cNvPr>
            <p:cNvGrpSpPr/>
            <p:nvPr/>
          </p:nvGrpSpPr>
          <p:grpSpPr>
            <a:xfrm rot="6515991" flipH="1">
              <a:off x="9133139" y="5347988"/>
              <a:ext cx="926547" cy="926547"/>
              <a:chOff x="121429" y="411152"/>
              <a:chExt cx="607378" cy="607378"/>
            </a:xfrm>
          </p:grpSpPr>
          <p:sp>
            <p:nvSpPr>
              <p:cNvPr id="156" name="Oval 155">
                <a:extLst>
                  <a:ext uri="{FF2B5EF4-FFF2-40B4-BE49-F238E27FC236}">
                    <a16:creationId xmlns:a16="http://schemas.microsoft.com/office/drawing/2014/main" xmlns="" id="{484A35F0-BD57-4A3A-A86D-7CDC896DFDE8}"/>
                  </a:ext>
                </a:extLst>
              </p:cNvPr>
              <p:cNvSpPr/>
              <p:nvPr/>
            </p:nvSpPr>
            <p:spPr>
              <a:xfrm>
                <a:off x="121429" y="411152"/>
                <a:ext cx="607378" cy="607378"/>
              </a:xfrm>
              <a:prstGeom prst="ellipse">
                <a:avLst/>
              </a:prstGeom>
              <a:solidFill>
                <a:schemeClr val="accent2"/>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157" name="Freeform: Shape 156">
                <a:extLst>
                  <a:ext uri="{FF2B5EF4-FFF2-40B4-BE49-F238E27FC236}">
                    <a16:creationId xmlns:a16="http://schemas.microsoft.com/office/drawing/2014/main" xmlns="" id="{D3180975-4EF8-4D47-8846-45CD19732CF1}"/>
                  </a:ext>
                </a:extLst>
              </p:cNvPr>
              <p:cNvSpPr/>
              <p:nvPr/>
            </p:nvSpPr>
            <p:spPr>
              <a:xfrm>
                <a:off x="186934" y="476657"/>
                <a:ext cx="476369" cy="476369"/>
              </a:xfrm>
              <a:custGeom>
                <a:avLst/>
                <a:gdLst>
                  <a:gd name="connsiteX0" fmla="*/ 977265 w 1950394"/>
                  <a:gd name="connsiteY0" fmla="*/ 1954006 h 1950394"/>
                  <a:gd name="connsiteX1" fmla="*/ 4 w 1950394"/>
                  <a:gd name="connsiteY1" fmla="*/ 977261 h 1950394"/>
                  <a:gd name="connsiteX2" fmla="*/ 976749 w 1950394"/>
                  <a:gd name="connsiteY2" fmla="*/ 0 h 1950394"/>
                  <a:gd name="connsiteX3" fmla="*/ 1953494 w 1950394"/>
                  <a:gd name="connsiteY3" fmla="*/ 976229 h 1950394"/>
                  <a:gd name="connsiteX4" fmla="*/ 977265 w 1950394"/>
                  <a:gd name="connsiteY4" fmla="*/ 1954006 h 1950394"/>
                  <a:gd name="connsiteX5" fmla="*/ 1198104 w 1950394"/>
                  <a:gd name="connsiteY5" fmla="*/ 1613977 h 1950394"/>
                  <a:gd name="connsiteX6" fmla="*/ 1221839 w 1950394"/>
                  <a:gd name="connsiteY6" fmla="*/ 1574763 h 1950394"/>
                  <a:gd name="connsiteX7" fmla="*/ 1240930 w 1950394"/>
                  <a:gd name="connsiteY7" fmla="*/ 1566507 h 1950394"/>
                  <a:gd name="connsiteX8" fmla="*/ 1257957 w 1950394"/>
                  <a:gd name="connsiteY8" fmla="*/ 1569603 h 1950394"/>
                  <a:gd name="connsiteX9" fmla="*/ 1298203 w 1950394"/>
                  <a:gd name="connsiteY9" fmla="*/ 1624297 h 1950394"/>
                  <a:gd name="connsiteX10" fmla="*/ 1311619 w 1950394"/>
                  <a:gd name="connsiteY10" fmla="*/ 1629456 h 1950394"/>
                  <a:gd name="connsiteX11" fmla="*/ 1375084 w 1950394"/>
                  <a:gd name="connsiteY11" fmla="*/ 1592822 h 1950394"/>
                  <a:gd name="connsiteX12" fmla="*/ 1377148 w 1950394"/>
                  <a:gd name="connsiteY12" fmla="*/ 1578891 h 1950394"/>
                  <a:gd name="connsiteX13" fmla="*/ 1349285 w 1950394"/>
                  <a:gd name="connsiteY13" fmla="*/ 1515426 h 1950394"/>
                  <a:gd name="connsiteX14" fmla="*/ 1353413 w 1950394"/>
                  <a:gd name="connsiteY14" fmla="*/ 1502010 h 1950394"/>
                  <a:gd name="connsiteX15" fmla="*/ 1385919 w 1950394"/>
                  <a:gd name="connsiteY15" fmla="*/ 1476727 h 1950394"/>
                  <a:gd name="connsiteX16" fmla="*/ 1400883 w 1950394"/>
                  <a:gd name="connsiteY16" fmla="*/ 1476727 h 1950394"/>
                  <a:gd name="connsiteX17" fmla="*/ 1452996 w 1950394"/>
                  <a:gd name="connsiteY17" fmla="*/ 1518005 h 1950394"/>
                  <a:gd name="connsiteX18" fmla="*/ 1470024 w 1950394"/>
                  <a:gd name="connsiteY18" fmla="*/ 1519553 h 1950394"/>
                  <a:gd name="connsiteX19" fmla="*/ 1519041 w 1950394"/>
                  <a:gd name="connsiteY19" fmla="*/ 1470535 h 1950394"/>
                  <a:gd name="connsiteX20" fmla="*/ 1518010 w 1950394"/>
                  <a:gd name="connsiteY20" fmla="*/ 1453508 h 1950394"/>
                  <a:gd name="connsiteX21" fmla="*/ 1475699 w 1950394"/>
                  <a:gd name="connsiteY21" fmla="*/ 1400363 h 1950394"/>
                  <a:gd name="connsiteX22" fmla="*/ 1476215 w 1950394"/>
                  <a:gd name="connsiteY22" fmla="*/ 1386431 h 1950394"/>
                  <a:gd name="connsiteX23" fmla="*/ 1501498 w 1950394"/>
                  <a:gd name="connsiteY23" fmla="*/ 1353925 h 1950394"/>
                  <a:gd name="connsiteX24" fmla="*/ 1515946 w 1950394"/>
                  <a:gd name="connsiteY24" fmla="*/ 1349797 h 1950394"/>
                  <a:gd name="connsiteX25" fmla="*/ 1579411 w 1950394"/>
                  <a:gd name="connsiteY25" fmla="*/ 1377660 h 1950394"/>
                  <a:gd name="connsiteX26" fmla="*/ 1592310 w 1950394"/>
                  <a:gd name="connsiteY26" fmla="*/ 1375596 h 1950394"/>
                  <a:gd name="connsiteX27" fmla="*/ 1628945 w 1950394"/>
                  <a:gd name="connsiteY27" fmla="*/ 1312130 h 1950394"/>
                  <a:gd name="connsiteX28" fmla="*/ 1623785 w 1950394"/>
                  <a:gd name="connsiteY28" fmla="*/ 1298199 h 1950394"/>
                  <a:gd name="connsiteX29" fmla="*/ 1577863 w 1950394"/>
                  <a:gd name="connsiteY29" fmla="*/ 1265692 h 1950394"/>
                  <a:gd name="connsiteX30" fmla="*/ 1571155 w 1950394"/>
                  <a:gd name="connsiteY30" fmla="*/ 1230090 h 1950394"/>
                  <a:gd name="connsiteX31" fmla="*/ 1579927 w 1950394"/>
                  <a:gd name="connsiteY31" fmla="*/ 1208419 h 1950394"/>
                  <a:gd name="connsiteX32" fmla="*/ 1596438 w 1950394"/>
                  <a:gd name="connsiteY32" fmla="*/ 1197583 h 1950394"/>
                  <a:gd name="connsiteX33" fmla="*/ 1660935 w 1950394"/>
                  <a:gd name="connsiteY33" fmla="*/ 1207387 h 1950394"/>
                  <a:gd name="connsiteX34" fmla="*/ 1675383 w 1950394"/>
                  <a:gd name="connsiteY34" fmla="*/ 1201195 h 1950394"/>
                  <a:gd name="connsiteX35" fmla="*/ 1693442 w 1950394"/>
                  <a:gd name="connsiteY35" fmla="*/ 1132570 h 1950394"/>
                  <a:gd name="connsiteX36" fmla="*/ 1684154 w 1950394"/>
                  <a:gd name="connsiteY36" fmla="*/ 1119155 h 1950394"/>
                  <a:gd name="connsiteX37" fmla="*/ 1621205 w 1950394"/>
                  <a:gd name="connsiteY37" fmla="*/ 1093872 h 1950394"/>
                  <a:gd name="connsiteX38" fmla="*/ 1614497 w 1950394"/>
                  <a:gd name="connsiteY38" fmla="*/ 1083037 h 1950394"/>
                  <a:gd name="connsiteX39" fmla="*/ 1620173 w 1950394"/>
                  <a:gd name="connsiteY39" fmla="*/ 1042274 h 1950394"/>
                  <a:gd name="connsiteX40" fmla="*/ 1632557 w 1950394"/>
                  <a:gd name="connsiteY40" fmla="*/ 1029891 h 1950394"/>
                  <a:gd name="connsiteX41" fmla="*/ 1696022 w 1950394"/>
                  <a:gd name="connsiteY41" fmla="*/ 1022667 h 1950394"/>
                  <a:gd name="connsiteX42" fmla="*/ 1709437 w 1950394"/>
                  <a:gd name="connsiteY42" fmla="*/ 1010800 h 1950394"/>
                  <a:gd name="connsiteX43" fmla="*/ 1709437 w 1950394"/>
                  <a:gd name="connsiteY43" fmla="*/ 943723 h 1950394"/>
                  <a:gd name="connsiteX44" fmla="*/ 1694990 w 1950394"/>
                  <a:gd name="connsiteY44" fmla="*/ 931339 h 1950394"/>
                  <a:gd name="connsiteX45" fmla="*/ 1650616 w 1950394"/>
                  <a:gd name="connsiteY45" fmla="*/ 928243 h 1950394"/>
                  <a:gd name="connsiteX46" fmla="*/ 1618109 w 1950394"/>
                  <a:gd name="connsiteY46" fmla="*/ 892125 h 1950394"/>
                  <a:gd name="connsiteX47" fmla="*/ 1615013 w 1950394"/>
                  <a:gd name="connsiteY47" fmla="*/ 874582 h 1950394"/>
                  <a:gd name="connsiteX48" fmla="*/ 1622753 w 1950394"/>
                  <a:gd name="connsiteY48" fmla="*/ 859102 h 1950394"/>
                  <a:gd name="connsiteX49" fmla="*/ 1684670 w 1950394"/>
                  <a:gd name="connsiteY49" fmla="*/ 834851 h 1950394"/>
                  <a:gd name="connsiteX50" fmla="*/ 1693442 w 1950394"/>
                  <a:gd name="connsiteY50" fmla="*/ 821952 h 1950394"/>
                  <a:gd name="connsiteX51" fmla="*/ 1674867 w 1950394"/>
                  <a:gd name="connsiteY51" fmla="*/ 753327 h 1950394"/>
                  <a:gd name="connsiteX52" fmla="*/ 1659903 w 1950394"/>
                  <a:gd name="connsiteY52" fmla="*/ 746619 h 1950394"/>
                  <a:gd name="connsiteX53" fmla="*/ 1594374 w 1950394"/>
                  <a:gd name="connsiteY53" fmla="*/ 756423 h 1950394"/>
                  <a:gd name="connsiteX54" fmla="*/ 1580443 w 1950394"/>
                  <a:gd name="connsiteY54" fmla="*/ 747651 h 1950394"/>
                  <a:gd name="connsiteX55" fmla="*/ 1565995 w 1950394"/>
                  <a:gd name="connsiteY55" fmla="*/ 713081 h 1950394"/>
                  <a:gd name="connsiteX56" fmla="*/ 1570123 w 1950394"/>
                  <a:gd name="connsiteY56" fmla="*/ 696054 h 1950394"/>
                  <a:gd name="connsiteX57" fmla="*/ 1623269 w 1950394"/>
                  <a:gd name="connsiteY57" fmla="*/ 656323 h 1950394"/>
                  <a:gd name="connsiteX58" fmla="*/ 1628429 w 1950394"/>
                  <a:gd name="connsiteY58" fmla="*/ 641876 h 1950394"/>
                  <a:gd name="connsiteX59" fmla="*/ 1592310 w 1950394"/>
                  <a:gd name="connsiteY59" fmla="*/ 579443 h 1950394"/>
                  <a:gd name="connsiteX60" fmla="*/ 1578379 w 1950394"/>
                  <a:gd name="connsiteY60" fmla="*/ 576863 h 1950394"/>
                  <a:gd name="connsiteX61" fmla="*/ 1532457 w 1950394"/>
                  <a:gd name="connsiteY61" fmla="*/ 599050 h 1950394"/>
                  <a:gd name="connsiteX62" fmla="*/ 1490147 w 1950394"/>
                  <a:gd name="connsiteY62" fmla="*/ 585118 h 1950394"/>
                  <a:gd name="connsiteX63" fmla="*/ 1477247 w 1950394"/>
                  <a:gd name="connsiteY63" fmla="*/ 569123 h 1950394"/>
                  <a:gd name="connsiteX64" fmla="*/ 1476731 w 1950394"/>
                  <a:gd name="connsiteY64" fmla="*/ 552096 h 1950394"/>
                  <a:gd name="connsiteX65" fmla="*/ 1518525 w 1950394"/>
                  <a:gd name="connsiteY65" fmla="*/ 499982 h 1950394"/>
                  <a:gd name="connsiteX66" fmla="*/ 1519557 w 1950394"/>
                  <a:gd name="connsiteY66" fmla="*/ 483987 h 1950394"/>
                  <a:gd name="connsiteX67" fmla="*/ 1470540 w 1950394"/>
                  <a:gd name="connsiteY67" fmla="*/ 434453 h 1950394"/>
                  <a:gd name="connsiteX68" fmla="*/ 1452480 w 1950394"/>
                  <a:gd name="connsiteY68" fmla="*/ 436001 h 1950394"/>
                  <a:gd name="connsiteX69" fmla="*/ 1418942 w 1950394"/>
                  <a:gd name="connsiteY69" fmla="*/ 465412 h 1950394"/>
                  <a:gd name="connsiteX70" fmla="*/ 1369408 w 1950394"/>
                  <a:gd name="connsiteY70" fmla="*/ 463348 h 1950394"/>
                  <a:gd name="connsiteX71" fmla="*/ 1354961 w 1950394"/>
                  <a:gd name="connsiteY71" fmla="*/ 452512 h 1950394"/>
                  <a:gd name="connsiteX72" fmla="*/ 1349801 w 1950394"/>
                  <a:gd name="connsiteY72" fmla="*/ 436001 h 1950394"/>
                  <a:gd name="connsiteX73" fmla="*/ 1377148 w 1950394"/>
                  <a:gd name="connsiteY73" fmla="*/ 374084 h 1950394"/>
                  <a:gd name="connsiteX74" fmla="*/ 1374052 w 1950394"/>
                  <a:gd name="connsiteY74" fmla="*/ 360152 h 1950394"/>
                  <a:gd name="connsiteX75" fmla="*/ 1312651 w 1950394"/>
                  <a:gd name="connsiteY75" fmla="*/ 324550 h 1950394"/>
                  <a:gd name="connsiteX76" fmla="*/ 1296655 w 1950394"/>
                  <a:gd name="connsiteY76" fmla="*/ 329193 h 1950394"/>
                  <a:gd name="connsiteX77" fmla="*/ 1256925 w 1950394"/>
                  <a:gd name="connsiteY77" fmla="*/ 382855 h 1950394"/>
                  <a:gd name="connsiteX78" fmla="*/ 1238866 w 1950394"/>
                  <a:gd name="connsiteY78" fmla="*/ 386467 h 1950394"/>
                  <a:gd name="connsiteX79" fmla="*/ 1206875 w 1950394"/>
                  <a:gd name="connsiteY79" fmla="*/ 373052 h 1950394"/>
                  <a:gd name="connsiteX80" fmla="*/ 1196556 w 1950394"/>
                  <a:gd name="connsiteY80" fmla="*/ 357572 h 1950394"/>
                  <a:gd name="connsiteX81" fmla="*/ 1206359 w 1950394"/>
                  <a:gd name="connsiteY81" fmla="*/ 293075 h 1950394"/>
                  <a:gd name="connsiteX82" fmla="*/ 1199652 w 1950394"/>
                  <a:gd name="connsiteY82" fmla="*/ 278112 h 1950394"/>
                  <a:gd name="connsiteX83" fmla="*/ 1131027 w 1950394"/>
                  <a:gd name="connsiteY83" fmla="*/ 259537 h 1950394"/>
                  <a:gd name="connsiteX84" fmla="*/ 1118127 w 1950394"/>
                  <a:gd name="connsiteY84" fmla="*/ 268308 h 1950394"/>
                  <a:gd name="connsiteX85" fmla="*/ 1093360 w 1950394"/>
                  <a:gd name="connsiteY85" fmla="*/ 331258 h 1950394"/>
                  <a:gd name="connsiteX86" fmla="*/ 1079945 w 1950394"/>
                  <a:gd name="connsiteY86" fmla="*/ 338481 h 1950394"/>
                  <a:gd name="connsiteX87" fmla="*/ 1042794 w 1950394"/>
                  <a:gd name="connsiteY87" fmla="*/ 333837 h 1950394"/>
                  <a:gd name="connsiteX88" fmla="*/ 1028347 w 1950394"/>
                  <a:gd name="connsiteY88" fmla="*/ 320422 h 1950394"/>
                  <a:gd name="connsiteX89" fmla="*/ 1021123 w 1950394"/>
                  <a:gd name="connsiteY89" fmla="*/ 257989 h 1950394"/>
                  <a:gd name="connsiteX90" fmla="*/ 1008740 w 1950394"/>
                  <a:gd name="connsiteY90" fmla="*/ 243541 h 1950394"/>
                  <a:gd name="connsiteX91" fmla="*/ 941663 w 1950394"/>
                  <a:gd name="connsiteY91" fmla="*/ 243541 h 1950394"/>
                  <a:gd name="connsiteX92" fmla="*/ 929795 w 1950394"/>
                  <a:gd name="connsiteY92" fmla="*/ 256957 h 1950394"/>
                  <a:gd name="connsiteX93" fmla="*/ 922572 w 1950394"/>
                  <a:gd name="connsiteY93" fmla="*/ 320422 h 1950394"/>
                  <a:gd name="connsiteX94" fmla="*/ 909156 w 1950394"/>
                  <a:gd name="connsiteY94" fmla="*/ 333321 h 1950394"/>
                  <a:gd name="connsiteX95" fmla="*/ 872006 w 1950394"/>
                  <a:gd name="connsiteY95" fmla="*/ 337965 h 1950394"/>
                  <a:gd name="connsiteX96" fmla="*/ 857559 w 1950394"/>
                  <a:gd name="connsiteY96" fmla="*/ 330226 h 1950394"/>
                  <a:gd name="connsiteX97" fmla="*/ 833308 w 1950394"/>
                  <a:gd name="connsiteY97" fmla="*/ 268308 h 1950394"/>
                  <a:gd name="connsiteX98" fmla="*/ 819892 w 1950394"/>
                  <a:gd name="connsiteY98" fmla="*/ 259021 h 1950394"/>
                  <a:gd name="connsiteX99" fmla="*/ 753847 w 1950394"/>
                  <a:gd name="connsiteY99" fmla="*/ 276564 h 1950394"/>
                  <a:gd name="connsiteX100" fmla="*/ 745591 w 1950394"/>
                  <a:gd name="connsiteY100" fmla="*/ 293075 h 1950394"/>
                  <a:gd name="connsiteX101" fmla="*/ 754879 w 1950394"/>
                  <a:gd name="connsiteY101" fmla="*/ 339513 h 1950394"/>
                  <a:gd name="connsiteX102" fmla="*/ 728564 w 1950394"/>
                  <a:gd name="connsiteY102" fmla="*/ 378728 h 1950394"/>
                  <a:gd name="connsiteX103" fmla="*/ 712053 w 1950394"/>
                  <a:gd name="connsiteY103" fmla="*/ 385951 h 1950394"/>
                  <a:gd name="connsiteX104" fmla="*/ 695026 w 1950394"/>
                  <a:gd name="connsiteY104" fmla="*/ 382855 h 1950394"/>
                  <a:gd name="connsiteX105" fmla="*/ 654779 w 1950394"/>
                  <a:gd name="connsiteY105" fmla="*/ 328161 h 1950394"/>
                  <a:gd name="connsiteX106" fmla="*/ 641364 w 1950394"/>
                  <a:gd name="connsiteY106" fmla="*/ 323002 h 1950394"/>
                  <a:gd name="connsiteX107" fmla="*/ 577899 w 1950394"/>
                  <a:gd name="connsiteY107" fmla="*/ 359636 h 1950394"/>
                  <a:gd name="connsiteX108" fmla="*/ 574803 w 1950394"/>
                  <a:gd name="connsiteY108" fmla="*/ 372536 h 1950394"/>
                  <a:gd name="connsiteX109" fmla="*/ 602666 w 1950394"/>
                  <a:gd name="connsiteY109" fmla="*/ 435485 h 1950394"/>
                  <a:gd name="connsiteX110" fmla="*/ 598022 w 1950394"/>
                  <a:gd name="connsiteY110" fmla="*/ 450964 h 1950394"/>
                  <a:gd name="connsiteX111" fmla="*/ 567579 w 1950394"/>
                  <a:gd name="connsiteY111" fmla="*/ 474699 h 1950394"/>
                  <a:gd name="connsiteX112" fmla="*/ 550552 w 1950394"/>
                  <a:gd name="connsiteY112" fmla="*/ 474699 h 1950394"/>
                  <a:gd name="connsiteX113" fmla="*/ 498438 w 1950394"/>
                  <a:gd name="connsiteY113" fmla="*/ 432905 h 1950394"/>
                  <a:gd name="connsiteX114" fmla="*/ 483475 w 1950394"/>
                  <a:gd name="connsiteY114" fmla="*/ 431357 h 1950394"/>
                  <a:gd name="connsiteX115" fmla="*/ 432393 w 1950394"/>
                  <a:gd name="connsiteY115" fmla="*/ 482439 h 1950394"/>
                  <a:gd name="connsiteX116" fmla="*/ 433425 w 1950394"/>
                  <a:gd name="connsiteY116" fmla="*/ 497402 h 1950394"/>
                  <a:gd name="connsiteX117" fmla="*/ 475735 w 1950394"/>
                  <a:gd name="connsiteY117" fmla="*/ 550032 h 1950394"/>
                  <a:gd name="connsiteX118" fmla="*/ 475219 w 1950394"/>
                  <a:gd name="connsiteY118" fmla="*/ 566027 h 1950394"/>
                  <a:gd name="connsiteX119" fmla="*/ 450968 w 1950394"/>
                  <a:gd name="connsiteY119" fmla="*/ 597502 h 1950394"/>
                  <a:gd name="connsiteX120" fmla="*/ 437553 w 1950394"/>
                  <a:gd name="connsiteY120" fmla="*/ 601629 h 1950394"/>
                  <a:gd name="connsiteX121" fmla="*/ 373056 w 1950394"/>
                  <a:gd name="connsiteY121" fmla="*/ 573251 h 1950394"/>
                  <a:gd name="connsiteX122" fmla="*/ 360156 w 1950394"/>
                  <a:gd name="connsiteY122" fmla="*/ 575315 h 1950394"/>
                  <a:gd name="connsiteX123" fmla="*/ 323522 w 1950394"/>
                  <a:gd name="connsiteY123" fmla="*/ 638780 h 1950394"/>
                  <a:gd name="connsiteX124" fmla="*/ 328166 w 1950394"/>
                  <a:gd name="connsiteY124" fmla="*/ 652711 h 1950394"/>
                  <a:gd name="connsiteX125" fmla="*/ 374088 w 1950394"/>
                  <a:gd name="connsiteY125" fmla="*/ 685218 h 1950394"/>
                  <a:gd name="connsiteX126" fmla="*/ 380795 w 1950394"/>
                  <a:gd name="connsiteY126" fmla="*/ 720820 h 1950394"/>
                  <a:gd name="connsiteX127" fmla="*/ 372024 w 1950394"/>
                  <a:gd name="connsiteY127" fmla="*/ 742492 h 1950394"/>
                  <a:gd name="connsiteX128" fmla="*/ 355513 w 1950394"/>
                  <a:gd name="connsiteY128" fmla="*/ 753327 h 1950394"/>
                  <a:gd name="connsiteX129" fmla="*/ 291015 w 1950394"/>
                  <a:gd name="connsiteY129" fmla="*/ 743523 h 1950394"/>
                  <a:gd name="connsiteX130" fmla="*/ 276568 w 1950394"/>
                  <a:gd name="connsiteY130" fmla="*/ 751263 h 1950394"/>
                  <a:gd name="connsiteX131" fmla="*/ 258509 w 1950394"/>
                  <a:gd name="connsiteY131" fmla="*/ 818340 h 1950394"/>
                  <a:gd name="connsiteX132" fmla="*/ 267796 w 1950394"/>
                  <a:gd name="connsiteY132" fmla="*/ 831756 h 1950394"/>
                  <a:gd name="connsiteX133" fmla="*/ 330746 w 1950394"/>
                  <a:gd name="connsiteY133" fmla="*/ 857038 h 1950394"/>
                  <a:gd name="connsiteX134" fmla="*/ 337453 w 1950394"/>
                  <a:gd name="connsiteY134" fmla="*/ 869422 h 1950394"/>
                  <a:gd name="connsiteX135" fmla="*/ 332810 w 1950394"/>
                  <a:gd name="connsiteY135" fmla="*/ 906572 h 1950394"/>
                  <a:gd name="connsiteX136" fmla="*/ 318878 w 1950394"/>
                  <a:gd name="connsiteY136" fmla="*/ 922052 h 1950394"/>
                  <a:gd name="connsiteX137" fmla="*/ 256445 w 1950394"/>
                  <a:gd name="connsiteY137" fmla="*/ 929275 h 1950394"/>
                  <a:gd name="connsiteX138" fmla="*/ 242514 w 1950394"/>
                  <a:gd name="connsiteY138" fmla="*/ 942175 h 1950394"/>
                  <a:gd name="connsiteX139" fmla="*/ 242514 w 1950394"/>
                  <a:gd name="connsiteY139" fmla="*/ 1006672 h 1950394"/>
                  <a:gd name="connsiteX140" fmla="*/ 257993 w 1950394"/>
                  <a:gd name="connsiteY140" fmla="*/ 1020603 h 1950394"/>
                  <a:gd name="connsiteX141" fmla="*/ 321458 w 1950394"/>
                  <a:gd name="connsiteY141" fmla="*/ 1028343 h 1950394"/>
                  <a:gd name="connsiteX142" fmla="*/ 331778 w 1950394"/>
                  <a:gd name="connsiteY142" fmla="*/ 1039694 h 1950394"/>
                  <a:gd name="connsiteX143" fmla="*/ 336937 w 1950394"/>
                  <a:gd name="connsiteY143" fmla="*/ 1077877 h 1950394"/>
                  <a:gd name="connsiteX144" fmla="*/ 329198 w 1950394"/>
                  <a:gd name="connsiteY144" fmla="*/ 1093356 h 1950394"/>
                  <a:gd name="connsiteX145" fmla="*/ 265733 w 1950394"/>
                  <a:gd name="connsiteY145" fmla="*/ 1117607 h 1950394"/>
                  <a:gd name="connsiteX146" fmla="*/ 257993 w 1950394"/>
                  <a:gd name="connsiteY146" fmla="*/ 1129990 h 1950394"/>
                  <a:gd name="connsiteX147" fmla="*/ 276568 w 1950394"/>
                  <a:gd name="connsiteY147" fmla="*/ 1198615 h 1950394"/>
                  <a:gd name="connsiteX148" fmla="*/ 291531 w 1950394"/>
                  <a:gd name="connsiteY148" fmla="*/ 1205839 h 1950394"/>
                  <a:gd name="connsiteX149" fmla="*/ 345709 w 1950394"/>
                  <a:gd name="connsiteY149" fmla="*/ 1196035 h 1950394"/>
                  <a:gd name="connsiteX150" fmla="*/ 375636 w 1950394"/>
                  <a:gd name="connsiteY150" fmla="*/ 1216675 h 1950394"/>
                  <a:gd name="connsiteX151" fmla="*/ 384407 w 1950394"/>
                  <a:gd name="connsiteY151" fmla="*/ 1236798 h 1950394"/>
                  <a:gd name="connsiteX152" fmla="*/ 379764 w 1950394"/>
                  <a:gd name="connsiteY152" fmla="*/ 1257953 h 1950394"/>
                  <a:gd name="connsiteX153" fmla="*/ 327134 w 1950394"/>
                  <a:gd name="connsiteY153" fmla="*/ 1296651 h 1950394"/>
                  <a:gd name="connsiteX154" fmla="*/ 322490 w 1950394"/>
                  <a:gd name="connsiteY154" fmla="*/ 1310583 h 1950394"/>
                  <a:gd name="connsiteX155" fmla="*/ 359124 w 1950394"/>
                  <a:gd name="connsiteY155" fmla="*/ 1374048 h 1950394"/>
                  <a:gd name="connsiteX156" fmla="*/ 370992 w 1950394"/>
                  <a:gd name="connsiteY156" fmla="*/ 1376628 h 1950394"/>
                  <a:gd name="connsiteX157" fmla="*/ 433941 w 1950394"/>
                  <a:gd name="connsiteY157" fmla="*/ 1348765 h 1950394"/>
                  <a:gd name="connsiteX158" fmla="*/ 450452 w 1950394"/>
                  <a:gd name="connsiteY158" fmla="*/ 1353925 h 1950394"/>
                  <a:gd name="connsiteX159" fmla="*/ 474187 w 1950394"/>
                  <a:gd name="connsiteY159" fmla="*/ 1384367 h 1950394"/>
                  <a:gd name="connsiteX160" fmla="*/ 475219 w 1950394"/>
                  <a:gd name="connsiteY160" fmla="*/ 1399331 h 1950394"/>
                  <a:gd name="connsiteX161" fmla="*/ 432909 w 1950394"/>
                  <a:gd name="connsiteY161" fmla="*/ 1452476 h 1950394"/>
                  <a:gd name="connsiteX162" fmla="*/ 431877 w 1950394"/>
                  <a:gd name="connsiteY162" fmla="*/ 1468471 h 1950394"/>
                  <a:gd name="connsiteX163" fmla="*/ 481927 w 1950394"/>
                  <a:gd name="connsiteY163" fmla="*/ 1518521 h 1950394"/>
                  <a:gd name="connsiteX164" fmla="*/ 497922 w 1950394"/>
                  <a:gd name="connsiteY164" fmla="*/ 1517489 h 1950394"/>
                  <a:gd name="connsiteX165" fmla="*/ 550036 w 1950394"/>
                  <a:gd name="connsiteY165" fmla="*/ 1475695 h 1950394"/>
                  <a:gd name="connsiteX166" fmla="*/ 567063 w 1950394"/>
                  <a:gd name="connsiteY166" fmla="*/ 1476211 h 1950394"/>
                  <a:gd name="connsiteX167" fmla="*/ 596474 w 1950394"/>
                  <a:gd name="connsiteY167" fmla="*/ 1498914 h 1950394"/>
                  <a:gd name="connsiteX168" fmla="*/ 601634 w 1950394"/>
                  <a:gd name="connsiteY168" fmla="*/ 1515426 h 1950394"/>
                  <a:gd name="connsiteX169" fmla="*/ 574287 w 1950394"/>
                  <a:gd name="connsiteY169" fmla="*/ 1577343 h 1950394"/>
                  <a:gd name="connsiteX170" fmla="*/ 576867 w 1950394"/>
                  <a:gd name="connsiteY170" fmla="*/ 1591274 h 1950394"/>
                  <a:gd name="connsiteX171" fmla="*/ 639300 w 1950394"/>
                  <a:gd name="connsiteY171" fmla="*/ 1627393 h 1950394"/>
                  <a:gd name="connsiteX172" fmla="*/ 653747 w 1950394"/>
                  <a:gd name="connsiteY172" fmla="*/ 1622233 h 1950394"/>
                  <a:gd name="connsiteX173" fmla="*/ 693478 w 1950394"/>
                  <a:gd name="connsiteY173" fmla="*/ 1568571 h 1950394"/>
                  <a:gd name="connsiteX174" fmla="*/ 711537 w 1950394"/>
                  <a:gd name="connsiteY174" fmla="*/ 1564959 h 1950394"/>
                  <a:gd name="connsiteX175" fmla="*/ 743528 w 1950394"/>
                  <a:gd name="connsiteY175" fmla="*/ 1578375 h 1950394"/>
                  <a:gd name="connsiteX176" fmla="*/ 753847 w 1950394"/>
                  <a:gd name="connsiteY176" fmla="*/ 1593854 h 1950394"/>
                  <a:gd name="connsiteX177" fmla="*/ 744044 w 1950394"/>
                  <a:gd name="connsiteY177" fmla="*/ 1658351 h 1950394"/>
                  <a:gd name="connsiteX178" fmla="*/ 752299 w 1950394"/>
                  <a:gd name="connsiteY178" fmla="*/ 1673831 h 1950394"/>
                  <a:gd name="connsiteX179" fmla="*/ 818344 w 1950394"/>
                  <a:gd name="connsiteY179" fmla="*/ 1691374 h 1950394"/>
                  <a:gd name="connsiteX180" fmla="*/ 832276 w 1950394"/>
                  <a:gd name="connsiteY180" fmla="*/ 1682602 h 1950394"/>
                  <a:gd name="connsiteX181" fmla="*/ 857043 w 1950394"/>
                  <a:gd name="connsiteY181" fmla="*/ 1619653 h 1950394"/>
                  <a:gd name="connsiteX182" fmla="*/ 868910 w 1950394"/>
                  <a:gd name="connsiteY182" fmla="*/ 1612429 h 1950394"/>
                  <a:gd name="connsiteX183" fmla="*/ 908640 w 1950394"/>
                  <a:gd name="connsiteY183" fmla="*/ 1617589 h 1950394"/>
                  <a:gd name="connsiteX184" fmla="*/ 922056 w 1950394"/>
                  <a:gd name="connsiteY184" fmla="*/ 1630488 h 1950394"/>
                  <a:gd name="connsiteX185" fmla="*/ 929279 w 1950394"/>
                  <a:gd name="connsiteY185" fmla="*/ 1692922 h 1950394"/>
                  <a:gd name="connsiteX186" fmla="*/ 942695 w 1950394"/>
                  <a:gd name="connsiteY186" fmla="*/ 1707369 h 1950394"/>
                  <a:gd name="connsiteX187" fmla="*/ 1007192 w 1950394"/>
                  <a:gd name="connsiteY187" fmla="*/ 1707369 h 1950394"/>
                  <a:gd name="connsiteX188" fmla="*/ 1020607 w 1950394"/>
                  <a:gd name="connsiteY188" fmla="*/ 1692406 h 1950394"/>
                  <a:gd name="connsiteX189" fmla="*/ 1028347 w 1950394"/>
                  <a:gd name="connsiteY189" fmla="*/ 1628941 h 1950394"/>
                  <a:gd name="connsiteX190" fmla="*/ 1040215 w 1950394"/>
                  <a:gd name="connsiteY190" fmla="*/ 1617589 h 1950394"/>
                  <a:gd name="connsiteX191" fmla="*/ 1078397 w 1950394"/>
                  <a:gd name="connsiteY191" fmla="*/ 1612429 h 1950394"/>
                  <a:gd name="connsiteX192" fmla="*/ 1092844 w 1950394"/>
                  <a:gd name="connsiteY192" fmla="*/ 1619653 h 1950394"/>
                  <a:gd name="connsiteX193" fmla="*/ 1117095 w 1950394"/>
                  <a:gd name="connsiteY193" fmla="*/ 1681570 h 1950394"/>
                  <a:gd name="connsiteX194" fmla="*/ 1130511 w 1950394"/>
                  <a:gd name="connsiteY194" fmla="*/ 1690858 h 1950394"/>
                  <a:gd name="connsiteX195" fmla="*/ 1196556 w 1950394"/>
                  <a:gd name="connsiteY195" fmla="*/ 1673315 h 1950394"/>
                  <a:gd name="connsiteX196" fmla="*/ 1204811 w 1950394"/>
                  <a:gd name="connsiteY196" fmla="*/ 1656803 h 1950394"/>
                  <a:gd name="connsiteX197" fmla="*/ 1198104 w 1950394"/>
                  <a:gd name="connsiteY197" fmla="*/ 1613977 h 195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Lst>
                <a:rect l="l" t="t" r="r" b="b"/>
                <a:pathLst>
                  <a:path w="1950394" h="1950394">
                    <a:moveTo>
                      <a:pt x="977265" y="1954006"/>
                    </a:moveTo>
                    <a:cubicBezTo>
                      <a:pt x="444261" y="1950394"/>
                      <a:pt x="1552" y="1529873"/>
                      <a:pt x="4" y="977261"/>
                    </a:cubicBezTo>
                    <a:cubicBezTo>
                      <a:pt x="-1544" y="439613"/>
                      <a:pt x="427749" y="0"/>
                      <a:pt x="976749" y="0"/>
                    </a:cubicBezTo>
                    <a:cubicBezTo>
                      <a:pt x="1519041" y="0"/>
                      <a:pt x="1952978" y="432905"/>
                      <a:pt x="1953494" y="976229"/>
                    </a:cubicBezTo>
                    <a:cubicBezTo>
                      <a:pt x="1953494" y="1512846"/>
                      <a:pt x="1525749" y="1948330"/>
                      <a:pt x="977265" y="1954006"/>
                    </a:cubicBezTo>
                    <a:close/>
                    <a:moveTo>
                      <a:pt x="1198104" y="1613977"/>
                    </a:moveTo>
                    <a:cubicBezTo>
                      <a:pt x="1198104" y="1578891"/>
                      <a:pt x="1194492" y="1586630"/>
                      <a:pt x="1221839" y="1574763"/>
                    </a:cubicBezTo>
                    <a:cubicBezTo>
                      <a:pt x="1228030" y="1572183"/>
                      <a:pt x="1234738" y="1569603"/>
                      <a:pt x="1240930" y="1566507"/>
                    </a:cubicBezTo>
                    <a:cubicBezTo>
                      <a:pt x="1247637" y="1562896"/>
                      <a:pt x="1252797" y="1563927"/>
                      <a:pt x="1257957" y="1569603"/>
                    </a:cubicBezTo>
                    <a:cubicBezTo>
                      <a:pt x="1272920" y="1586630"/>
                      <a:pt x="1290464" y="1602110"/>
                      <a:pt x="1298203" y="1624297"/>
                    </a:cubicBezTo>
                    <a:cubicBezTo>
                      <a:pt x="1300783" y="1631520"/>
                      <a:pt x="1304395" y="1633068"/>
                      <a:pt x="1311619" y="1629456"/>
                    </a:cubicBezTo>
                    <a:cubicBezTo>
                      <a:pt x="1333290" y="1618105"/>
                      <a:pt x="1354445" y="1605722"/>
                      <a:pt x="1375084" y="1592822"/>
                    </a:cubicBezTo>
                    <a:cubicBezTo>
                      <a:pt x="1382824" y="1588178"/>
                      <a:pt x="1381791" y="1584051"/>
                      <a:pt x="1377148" y="1578891"/>
                    </a:cubicBezTo>
                    <a:cubicBezTo>
                      <a:pt x="1361152" y="1560832"/>
                      <a:pt x="1356509" y="1537613"/>
                      <a:pt x="1349285" y="1515426"/>
                    </a:cubicBezTo>
                    <a:cubicBezTo>
                      <a:pt x="1347221" y="1509750"/>
                      <a:pt x="1348253" y="1505622"/>
                      <a:pt x="1353413" y="1502010"/>
                    </a:cubicBezTo>
                    <a:cubicBezTo>
                      <a:pt x="1364248" y="1493754"/>
                      <a:pt x="1375600" y="1485499"/>
                      <a:pt x="1385919" y="1476727"/>
                    </a:cubicBezTo>
                    <a:cubicBezTo>
                      <a:pt x="1391079" y="1472600"/>
                      <a:pt x="1395723" y="1473115"/>
                      <a:pt x="1400883" y="1476727"/>
                    </a:cubicBezTo>
                    <a:cubicBezTo>
                      <a:pt x="1419458" y="1489111"/>
                      <a:pt x="1440097" y="1498914"/>
                      <a:pt x="1452996" y="1518005"/>
                    </a:cubicBezTo>
                    <a:cubicBezTo>
                      <a:pt x="1457640" y="1525229"/>
                      <a:pt x="1463316" y="1525745"/>
                      <a:pt x="1470024" y="1519553"/>
                    </a:cubicBezTo>
                    <a:cubicBezTo>
                      <a:pt x="1487051" y="1503558"/>
                      <a:pt x="1503562" y="1487047"/>
                      <a:pt x="1519041" y="1470535"/>
                    </a:cubicBezTo>
                    <a:cubicBezTo>
                      <a:pt x="1525233" y="1464344"/>
                      <a:pt x="1525749" y="1458668"/>
                      <a:pt x="1518010" y="1453508"/>
                    </a:cubicBezTo>
                    <a:cubicBezTo>
                      <a:pt x="1498402" y="1440093"/>
                      <a:pt x="1488599" y="1418938"/>
                      <a:pt x="1475699" y="1400363"/>
                    </a:cubicBezTo>
                    <a:cubicBezTo>
                      <a:pt x="1472088" y="1395203"/>
                      <a:pt x="1472088" y="1391075"/>
                      <a:pt x="1476215" y="1386431"/>
                    </a:cubicBezTo>
                    <a:cubicBezTo>
                      <a:pt x="1484987" y="1375596"/>
                      <a:pt x="1493243" y="1364760"/>
                      <a:pt x="1501498" y="1353925"/>
                    </a:cubicBezTo>
                    <a:cubicBezTo>
                      <a:pt x="1505626" y="1348249"/>
                      <a:pt x="1510270" y="1348249"/>
                      <a:pt x="1515946" y="1349797"/>
                    </a:cubicBezTo>
                    <a:cubicBezTo>
                      <a:pt x="1538133" y="1357020"/>
                      <a:pt x="1560836" y="1362180"/>
                      <a:pt x="1579411" y="1377660"/>
                    </a:cubicBezTo>
                    <a:cubicBezTo>
                      <a:pt x="1584571" y="1382303"/>
                      <a:pt x="1588182" y="1382303"/>
                      <a:pt x="1592310" y="1375596"/>
                    </a:cubicBezTo>
                    <a:cubicBezTo>
                      <a:pt x="1605210" y="1354441"/>
                      <a:pt x="1617593" y="1333801"/>
                      <a:pt x="1628945" y="1312130"/>
                    </a:cubicBezTo>
                    <a:cubicBezTo>
                      <a:pt x="1632557" y="1304907"/>
                      <a:pt x="1631009" y="1300779"/>
                      <a:pt x="1623785" y="1298199"/>
                    </a:cubicBezTo>
                    <a:cubicBezTo>
                      <a:pt x="1605726" y="1291491"/>
                      <a:pt x="1591794" y="1278592"/>
                      <a:pt x="1577863" y="1265692"/>
                    </a:cubicBezTo>
                    <a:cubicBezTo>
                      <a:pt x="1560320" y="1248665"/>
                      <a:pt x="1560836" y="1253309"/>
                      <a:pt x="1571155" y="1230090"/>
                    </a:cubicBezTo>
                    <a:cubicBezTo>
                      <a:pt x="1574251" y="1222866"/>
                      <a:pt x="1577347" y="1215643"/>
                      <a:pt x="1579927" y="1208419"/>
                    </a:cubicBezTo>
                    <a:cubicBezTo>
                      <a:pt x="1582507" y="1200163"/>
                      <a:pt x="1587667" y="1197583"/>
                      <a:pt x="1596438" y="1197583"/>
                    </a:cubicBezTo>
                    <a:cubicBezTo>
                      <a:pt x="1618625" y="1198100"/>
                      <a:pt x="1640296" y="1197583"/>
                      <a:pt x="1660935" y="1207387"/>
                    </a:cubicBezTo>
                    <a:cubicBezTo>
                      <a:pt x="1668159" y="1210483"/>
                      <a:pt x="1672287" y="1209967"/>
                      <a:pt x="1675383" y="1201195"/>
                    </a:cubicBezTo>
                    <a:cubicBezTo>
                      <a:pt x="1682090" y="1178492"/>
                      <a:pt x="1688282" y="1155789"/>
                      <a:pt x="1693442" y="1132570"/>
                    </a:cubicBezTo>
                    <a:cubicBezTo>
                      <a:pt x="1695506" y="1123283"/>
                      <a:pt x="1692926" y="1119671"/>
                      <a:pt x="1684154" y="1119155"/>
                    </a:cubicBezTo>
                    <a:cubicBezTo>
                      <a:pt x="1660935" y="1117091"/>
                      <a:pt x="1641328" y="1104192"/>
                      <a:pt x="1621205" y="1093872"/>
                    </a:cubicBezTo>
                    <a:cubicBezTo>
                      <a:pt x="1616561" y="1091808"/>
                      <a:pt x="1613465" y="1088712"/>
                      <a:pt x="1614497" y="1083037"/>
                    </a:cubicBezTo>
                    <a:cubicBezTo>
                      <a:pt x="1616561" y="1069621"/>
                      <a:pt x="1618625" y="1055690"/>
                      <a:pt x="1620173" y="1042274"/>
                    </a:cubicBezTo>
                    <a:cubicBezTo>
                      <a:pt x="1621205" y="1034535"/>
                      <a:pt x="1625333" y="1031439"/>
                      <a:pt x="1632557" y="1029891"/>
                    </a:cubicBezTo>
                    <a:cubicBezTo>
                      <a:pt x="1653712" y="1025763"/>
                      <a:pt x="1673835" y="1018539"/>
                      <a:pt x="1696022" y="1022667"/>
                    </a:cubicBezTo>
                    <a:cubicBezTo>
                      <a:pt x="1704793" y="1024215"/>
                      <a:pt x="1708921" y="1020603"/>
                      <a:pt x="1709437" y="1010800"/>
                    </a:cubicBezTo>
                    <a:cubicBezTo>
                      <a:pt x="1710469" y="988612"/>
                      <a:pt x="1710985" y="966426"/>
                      <a:pt x="1709437" y="943723"/>
                    </a:cubicBezTo>
                    <a:cubicBezTo>
                      <a:pt x="1708921" y="933403"/>
                      <a:pt x="1704793" y="929791"/>
                      <a:pt x="1694990" y="931339"/>
                    </a:cubicBezTo>
                    <a:cubicBezTo>
                      <a:pt x="1680026" y="933919"/>
                      <a:pt x="1665063" y="931855"/>
                      <a:pt x="1650616" y="928243"/>
                    </a:cubicBezTo>
                    <a:cubicBezTo>
                      <a:pt x="1619141" y="919988"/>
                      <a:pt x="1621205" y="928243"/>
                      <a:pt x="1618109" y="892125"/>
                    </a:cubicBezTo>
                    <a:cubicBezTo>
                      <a:pt x="1617593" y="885933"/>
                      <a:pt x="1616561" y="880257"/>
                      <a:pt x="1615013" y="874582"/>
                    </a:cubicBezTo>
                    <a:cubicBezTo>
                      <a:pt x="1612949" y="866842"/>
                      <a:pt x="1616561" y="862714"/>
                      <a:pt x="1622753" y="859102"/>
                    </a:cubicBezTo>
                    <a:cubicBezTo>
                      <a:pt x="1642876" y="849299"/>
                      <a:pt x="1661967" y="836915"/>
                      <a:pt x="1684670" y="834851"/>
                    </a:cubicBezTo>
                    <a:cubicBezTo>
                      <a:pt x="1692410" y="834335"/>
                      <a:pt x="1696022" y="830724"/>
                      <a:pt x="1693442" y="821952"/>
                    </a:cubicBezTo>
                    <a:cubicBezTo>
                      <a:pt x="1687766" y="799249"/>
                      <a:pt x="1682090" y="776030"/>
                      <a:pt x="1674867" y="753327"/>
                    </a:cubicBezTo>
                    <a:cubicBezTo>
                      <a:pt x="1671771" y="744039"/>
                      <a:pt x="1667643" y="743007"/>
                      <a:pt x="1659903" y="746619"/>
                    </a:cubicBezTo>
                    <a:cubicBezTo>
                      <a:pt x="1638748" y="756423"/>
                      <a:pt x="1616561" y="755907"/>
                      <a:pt x="1594374" y="756423"/>
                    </a:cubicBezTo>
                    <a:cubicBezTo>
                      <a:pt x="1587667" y="756423"/>
                      <a:pt x="1583023" y="754359"/>
                      <a:pt x="1580443" y="747651"/>
                    </a:cubicBezTo>
                    <a:cubicBezTo>
                      <a:pt x="1575799" y="735784"/>
                      <a:pt x="1571155" y="724432"/>
                      <a:pt x="1565995" y="713081"/>
                    </a:cubicBezTo>
                    <a:cubicBezTo>
                      <a:pt x="1562900" y="705857"/>
                      <a:pt x="1564448" y="701213"/>
                      <a:pt x="1570123" y="696054"/>
                    </a:cubicBezTo>
                    <a:cubicBezTo>
                      <a:pt x="1586635" y="681090"/>
                      <a:pt x="1602114" y="664579"/>
                      <a:pt x="1623269" y="656323"/>
                    </a:cubicBezTo>
                    <a:cubicBezTo>
                      <a:pt x="1631009" y="653227"/>
                      <a:pt x="1632557" y="649616"/>
                      <a:pt x="1628429" y="641876"/>
                    </a:cubicBezTo>
                    <a:cubicBezTo>
                      <a:pt x="1617077" y="620721"/>
                      <a:pt x="1605210" y="599566"/>
                      <a:pt x="1592310" y="579443"/>
                    </a:cubicBezTo>
                    <a:cubicBezTo>
                      <a:pt x="1587667" y="572219"/>
                      <a:pt x="1584055" y="572219"/>
                      <a:pt x="1578379" y="576863"/>
                    </a:cubicBezTo>
                    <a:cubicBezTo>
                      <a:pt x="1564963" y="587698"/>
                      <a:pt x="1548968" y="594406"/>
                      <a:pt x="1532457" y="599050"/>
                    </a:cubicBezTo>
                    <a:cubicBezTo>
                      <a:pt x="1499950" y="607821"/>
                      <a:pt x="1510270" y="610917"/>
                      <a:pt x="1490147" y="585118"/>
                    </a:cubicBezTo>
                    <a:cubicBezTo>
                      <a:pt x="1486019" y="579443"/>
                      <a:pt x="1481891" y="574283"/>
                      <a:pt x="1477247" y="569123"/>
                    </a:cubicBezTo>
                    <a:cubicBezTo>
                      <a:pt x="1472088" y="563447"/>
                      <a:pt x="1472088" y="558288"/>
                      <a:pt x="1476731" y="552096"/>
                    </a:cubicBezTo>
                    <a:cubicBezTo>
                      <a:pt x="1489115" y="533521"/>
                      <a:pt x="1498918" y="513397"/>
                      <a:pt x="1518525" y="499982"/>
                    </a:cubicBezTo>
                    <a:cubicBezTo>
                      <a:pt x="1525233" y="495338"/>
                      <a:pt x="1525233" y="490178"/>
                      <a:pt x="1519557" y="483987"/>
                    </a:cubicBezTo>
                    <a:cubicBezTo>
                      <a:pt x="1503562" y="466960"/>
                      <a:pt x="1487051" y="450448"/>
                      <a:pt x="1470540" y="434453"/>
                    </a:cubicBezTo>
                    <a:cubicBezTo>
                      <a:pt x="1463316" y="427745"/>
                      <a:pt x="1458156" y="428261"/>
                      <a:pt x="1452480" y="436001"/>
                    </a:cubicBezTo>
                    <a:cubicBezTo>
                      <a:pt x="1443709" y="448384"/>
                      <a:pt x="1431841" y="457672"/>
                      <a:pt x="1418942" y="465412"/>
                    </a:cubicBezTo>
                    <a:cubicBezTo>
                      <a:pt x="1393143" y="481407"/>
                      <a:pt x="1393143" y="481407"/>
                      <a:pt x="1369408" y="463348"/>
                    </a:cubicBezTo>
                    <a:cubicBezTo>
                      <a:pt x="1364764" y="459736"/>
                      <a:pt x="1360121" y="455608"/>
                      <a:pt x="1354961" y="452512"/>
                    </a:cubicBezTo>
                    <a:cubicBezTo>
                      <a:pt x="1348253" y="448384"/>
                      <a:pt x="1347221" y="443225"/>
                      <a:pt x="1349801" y="436001"/>
                    </a:cubicBezTo>
                    <a:cubicBezTo>
                      <a:pt x="1357025" y="414330"/>
                      <a:pt x="1361668" y="391627"/>
                      <a:pt x="1377148" y="374084"/>
                    </a:cubicBezTo>
                    <a:cubicBezTo>
                      <a:pt x="1382307" y="368408"/>
                      <a:pt x="1381276" y="364280"/>
                      <a:pt x="1374052" y="360152"/>
                    </a:cubicBezTo>
                    <a:cubicBezTo>
                      <a:pt x="1353929" y="347769"/>
                      <a:pt x="1333806" y="335385"/>
                      <a:pt x="1312651" y="324550"/>
                    </a:cubicBezTo>
                    <a:cubicBezTo>
                      <a:pt x="1304911" y="320422"/>
                      <a:pt x="1299751" y="320422"/>
                      <a:pt x="1296655" y="329193"/>
                    </a:cubicBezTo>
                    <a:cubicBezTo>
                      <a:pt x="1288916" y="350865"/>
                      <a:pt x="1271888" y="365828"/>
                      <a:pt x="1256925" y="382855"/>
                    </a:cubicBezTo>
                    <a:cubicBezTo>
                      <a:pt x="1251249" y="389047"/>
                      <a:pt x="1246090" y="389563"/>
                      <a:pt x="1238866" y="386467"/>
                    </a:cubicBezTo>
                    <a:cubicBezTo>
                      <a:pt x="1228546" y="381307"/>
                      <a:pt x="1217711" y="377179"/>
                      <a:pt x="1206875" y="373052"/>
                    </a:cubicBezTo>
                    <a:cubicBezTo>
                      <a:pt x="1199136" y="370472"/>
                      <a:pt x="1196556" y="365312"/>
                      <a:pt x="1196556" y="357572"/>
                    </a:cubicBezTo>
                    <a:cubicBezTo>
                      <a:pt x="1197072" y="335385"/>
                      <a:pt x="1196556" y="313714"/>
                      <a:pt x="1206359" y="293075"/>
                    </a:cubicBezTo>
                    <a:cubicBezTo>
                      <a:pt x="1209971" y="285335"/>
                      <a:pt x="1208939" y="280692"/>
                      <a:pt x="1199652" y="278112"/>
                    </a:cubicBezTo>
                    <a:cubicBezTo>
                      <a:pt x="1176949" y="271404"/>
                      <a:pt x="1154246" y="265212"/>
                      <a:pt x="1131027" y="259537"/>
                    </a:cubicBezTo>
                    <a:cubicBezTo>
                      <a:pt x="1122255" y="257473"/>
                      <a:pt x="1119159" y="260569"/>
                      <a:pt x="1118127" y="268308"/>
                    </a:cubicBezTo>
                    <a:cubicBezTo>
                      <a:pt x="1116063" y="291527"/>
                      <a:pt x="1103164" y="311134"/>
                      <a:pt x="1093360" y="331258"/>
                    </a:cubicBezTo>
                    <a:cubicBezTo>
                      <a:pt x="1090780" y="336933"/>
                      <a:pt x="1086653" y="339513"/>
                      <a:pt x="1079945" y="338481"/>
                    </a:cubicBezTo>
                    <a:cubicBezTo>
                      <a:pt x="1067561" y="336417"/>
                      <a:pt x="1055178" y="334869"/>
                      <a:pt x="1042794" y="333837"/>
                    </a:cubicBezTo>
                    <a:cubicBezTo>
                      <a:pt x="1034539" y="332805"/>
                      <a:pt x="1029895" y="329193"/>
                      <a:pt x="1028347" y="320422"/>
                    </a:cubicBezTo>
                    <a:cubicBezTo>
                      <a:pt x="1024735" y="299783"/>
                      <a:pt x="1016996" y="279660"/>
                      <a:pt x="1021123" y="257989"/>
                    </a:cubicBezTo>
                    <a:cubicBezTo>
                      <a:pt x="1022671" y="248701"/>
                      <a:pt x="1019059" y="244057"/>
                      <a:pt x="1008740" y="243541"/>
                    </a:cubicBezTo>
                    <a:cubicBezTo>
                      <a:pt x="986553" y="242509"/>
                      <a:pt x="964366" y="242509"/>
                      <a:pt x="941663" y="243541"/>
                    </a:cubicBezTo>
                    <a:cubicBezTo>
                      <a:pt x="931859" y="244057"/>
                      <a:pt x="928247" y="248185"/>
                      <a:pt x="929795" y="256957"/>
                    </a:cubicBezTo>
                    <a:cubicBezTo>
                      <a:pt x="933923" y="279144"/>
                      <a:pt x="926184" y="299267"/>
                      <a:pt x="922572" y="320422"/>
                    </a:cubicBezTo>
                    <a:cubicBezTo>
                      <a:pt x="921024" y="328678"/>
                      <a:pt x="916896" y="332290"/>
                      <a:pt x="909156" y="333321"/>
                    </a:cubicBezTo>
                    <a:cubicBezTo>
                      <a:pt x="896773" y="334869"/>
                      <a:pt x="884389" y="335901"/>
                      <a:pt x="872006" y="337965"/>
                    </a:cubicBezTo>
                    <a:cubicBezTo>
                      <a:pt x="864782" y="339513"/>
                      <a:pt x="860654" y="336933"/>
                      <a:pt x="857559" y="330226"/>
                    </a:cubicBezTo>
                    <a:cubicBezTo>
                      <a:pt x="847755" y="310102"/>
                      <a:pt x="835371" y="291527"/>
                      <a:pt x="833308" y="268308"/>
                    </a:cubicBezTo>
                    <a:cubicBezTo>
                      <a:pt x="832276" y="259537"/>
                      <a:pt x="828664" y="256957"/>
                      <a:pt x="819892" y="259021"/>
                    </a:cubicBezTo>
                    <a:cubicBezTo>
                      <a:pt x="797705" y="264180"/>
                      <a:pt x="775518" y="269856"/>
                      <a:pt x="753847" y="276564"/>
                    </a:cubicBezTo>
                    <a:cubicBezTo>
                      <a:pt x="744044" y="279660"/>
                      <a:pt x="740948" y="283272"/>
                      <a:pt x="745591" y="293075"/>
                    </a:cubicBezTo>
                    <a:cubicBezTo>
                      <a:pt x="751783" y="308039"/>
                      <a:pt x="754879" y="323518"/>
                      <a:pt x="754879" y="339513"/>
                    </a:cubicBezTo>
                    <a:cubicBezTo>
                      <a:pt x="754879" y="367892"/>
                      <a:pt x="755395" y="367892"/>
                      <a:pt x="728564" y="378728"/>
                    </a:cubicBezTo>
                    <a:cubicBezTo>
                      <a:pt x="722888" y="380791"/>
                      <a:pt x="717213" y="383371"/>
                      <a:pt x="712053" y="385951"/>
                    </a:cubicBezTo>
                    <a:cubicBezTo>
                      <a:pt x="705345" y="389563"/>
                      <a:pt x="700185" y="388531"/>
                      <a:pt x="695026" y="382855"/>
                    </a:cubicBezTo>
                    <a:cubicBezTo>
                      <a:pt x="679546" y="365828"/>
                      <a:pt x="662519" y="350349"/>
                      <a:pt x="654779" y="328161"/>
                    </a:cubicBezTo>
                    <a:cubicBezTo>
                      <a:pt x="652200" y="320938"/>
                      <a:pt x="648588" y="319390"/>
                      <a:pt x="641364" y="323002"/>
                    </a:cubicBezTo>
                    <a:cubicBezTo>
                      <a:pt x="619693" y="334353"/>
                      <a:pt x="598538" y="346737"/>
                      <a:pt x="577899" y="359636"/>
                    </a:cubicBezTo>
                    <a:cubicBezTo>
                      <a:pt x="571707" y="363248"/>
                      <a:pt x="570159" y="366860"/>
                      <a:pt x="574803" y="372536"/>
                    </a:cubicBezTo>
                    <a:cubicBezTo>
                      <a:pt x="590798" y="390595"/>
                      <a:pt x="595958" y="413298"/>
                      <a:pt x="602666" y="435485"/>
                    </a:cubicBezTo>
                    <a:cubicBezTo>
                      <a:pt x="604730" y="442193"/>
                      <a:pt x="604214" y="446836"/>
                      <a:pt x="598022" y="450964"/>
                    </a:cubicBezTo>
                    <a:cubicBezTo>
                      <a:pt x="587702" y="458188"/>
                      <a:pt x="577383" y="466444"/>
                      <a:pt x="567579" y="474699"/>
                    </a:cubicBezTo>
                    <a:cubicBezTo>
                      <a:pt x="561388" y="479859"/>
                      <a:pt x="556744" y="478827"/>
                      <a:pt x="550552" y="474699"/>
                    </a:cubicBezTo>
                    <a:cubicBezTo>
                      <a:pt x="531977" y="462316"/>
                      <a:pt x="511854" y="451996"/>
                      <a:pt x="498438" y="432905"/>
                    </a:cubicBezTo>
                    <a:cubicBezTo>
                      <a:pt x="494310" y="426713"/>
                      <a:pt x="489151" y="426197"/>
                      <a:pt x="483475" y="431357"/>
                    </a:cubicBezTo>
                    <a:cubicBezTo>
                      <a:pt x="465932" y="447352"/>
                      <a:pt x="448904" y="464895"/>
                      <a:pt x="432393" y="482439"/>
                    </a:cubicBezTo>
                    <a:cubicBezTo>
                      <a:pt x="427233" y="488114"/>
                      <a:pt x="426717" y="493274"/>
                      <a:pt x="433425" y="497402"/>
                    </a:cubicBezTo>
                    <a:cubicBezTo>
                      <a:pt x="453032" y="510818"/>
                      <a:pt x="462836" y="531457"/>
                      <a:pt x="475735" y="550032"/>
                    </a:cubicBezTo>
                    <a:cubicBezTo>
                      <a:pt x="479863" y="555708"/>
                      <a:pt x="479863" y="560867"/>
                      <a:pt x="475219" y="566027"/>
                    </a:cubicBezTo>
                    <a:cubicBezTo>
                      <a:pt x="466964" y="576347"/>
                      <a:pt x="458708" y="587182"/>
                      <a:pt x="450968" y="597502"/>
                    </a:cubicBezTo>
                    <a:cubicBezTo>
                      <a:pt x="447357" y="602146"/>
                      <a:pt x="443745" y="603694"/>
                      <a:pt x="437553" y="601629"/>
                    </a:cubicBezTo>
                    <a:cubicBezTo>
                      <a:pt x="414850" y="594406"/>
                      <a:pt x="391631" y="589246"/>
                      <a:pt x="373056" y="573251"/>
                    </a:cubicBezTo>
                    <a:cubicBezTo>
                      <a:pt x="367896" y="568607"/>
                      <a:pt x="363768" y="568607"/>
                      <a:pt x="360156" y="575315"/>
                    </a:cubicBezTo>
                    <a:cubicBezTo>
                      <a:pt x="347257" y="596470"/>
                      <a:pt x="334358" y="617109"/>
                      <a:pt x="323522" y="638780"/>
                    </a:cubicBezTo>
                    <a:cubicBezTo>
                      <a:pt x="319910" y="646004"/>
                      <a:pt x="320942" y="650131"/>
                      <a:pt x="328166" y="652711"/>
                    </a:cubicBezTo>
                    <a:cubicBezTo>
                      <a:pt x="346225" y="659419"/>
                      <a:pt x="360672" y="672318"/>
                      <a:pt x="374088" y="685218"/>
                    </a:cubicBezTo>
                    <a:cubicBezTo>
                      <a:pt x="392147" y="702245"/>
                      <a:pt x="391115" y="698117"/>
                      <a:pt x="380795" y="720820"/>
                    </a:cubicBezTo>
                    <a:cubicBezTo>
                      <a:pt x="377700" y="728044"/>
                      <a:pt x="374604" y="735268"/>
                      <a:pt x="372024" y="742492"/>
                    </a:cubicBezTo>
                    <a:cubicBezTo>
                      <a:pt x="369444" y="750747"/>
                      <a:pt x="364284" y="753327"/>
                      <a:pt x="355513" y="753327"/>
                    </a:cubicBezTo>
                    <a:cubicBezTo>
                      <a:pt x="333326" y="752811"/>
                      <a:pt x="311655" y="753327"/>
                      <a:pt x="291015" y="743523"/>
                    </a:cubicBezTo>
                    <a:cubicBezTo>
                      <a:pt x="282760" y="739396"/>
                      <a:pt x="279148" y="742492"/>
                      <a:pt x="276568" y="751263"/>
                    </a:cubicBezTo>
                    <a:cubicBezTo>
                      <a:pt x="269860" y="773450"/>
                      <a:pt x="264185" y="796153"/>
                      <a:pt x="258509" y="818340"/>
                    </a:cubicBezTo>
                    <a:cubicBezTo>
                      <a:pt x="256445" y="827628"/>
                      <a:pt x="259025" y="831239"/>
                      <a:pt x="267796" y="831756"/>
                    </a:cubicBezTo>
                    <a:cubicBezTo>
                      <a:pt x="291015" y="833819"/>
                      <a:pt x="310623" y="846719"/>
                      <a:pt x="330746" y="857038"/>
                    </a:cubicBezTo>
                    <a:cubicBezTo>
                      <a:pt x="335905" y="859618"/>
                      <a:pt x="338485" y="863230"/>
                      <a:pt x="337453" y="869422"/>
                    </a:cubicBezTo>
                    <a:cubicBezTo>
                      <a:pt x="335389" y="881805"/>
                      <a:pt x="333842" y="894189"/>
                      <a:pt x="332810" y="906572"/>
                    </a:cubicBezTo>
                    <a:cubicBezTo>
                      <a:pt x="331778" y="915344"/>
                      <a:pt x="328166" y="919988"/>
                      <a:pt x="318878" y="922052"/>
                    </a:cubicBezTo>
                    <a:cubicBezTo>
                      <a:pt x="298239" y="925664"/>
                      <a:pt x="278116" y="932887"/>
                      <a:pt x="256445" y="929275"/>
                    </a:cubicBezTo>
                    <a:cubicBezTo>
                      <a:pt x="246125" y="927211"/>
                      <a:pt x="243029" y="932371"/>
                      <a:pt x="242514" y="942175"/>
                    </a:cubicBezTo>
                    <a:cubicBezTo>
                      <a:pt x="241482" y="963846"/>
                      <a:pt x="241482" y="985001"/>
                      <a:pt x="242514" y="1006672"/>
                    </a:cubicBezTo>
                    <a:cubicBezTo>
                      <a:pt x="243029" y="1018023"/>
                      <a:pt x="247157" y="1022667"/>
                      <a:pt x="257993" y="1020603"/>
                    </a:cubicBezTo>
                    <a:cubicBezTo>
                      <a:pt x="280180" y="1016475"/>
                      <a:pt x="300303" y="1024731"/>
                      <a:pt x="321458" y="1028343"/>
                    </a:cubicBezTo>
                    <a:cubicBezTo>
                      <a:pt x="327650" y="1029375"/>
                      <a:pt x="331262" y="1032987"/>
                      <a:pt x="331778" y="1039694"/>
                    </a:cubicBezTo>
                    <a:cubicBezTo>
                      <a:pt x="333326" y="1052594"/>
                      <a:pt x="334358" y="1065493"/>
                      <a:pt x="336937" y="1077877"/>
                    </a:cubicBezTo>
                    <a:cubicBezTo>
                      <a:pt x="338485" y="1085617"/>
                      <a:pt x="335905" y="1089744"/>
                      <a:pt x="329198" y="1093356"/>
                    </a:cubicBezTo>
                    <a:cubicBezTo>
                      <a:pt x="309075" y="1103676"/>
                      <a:pt x="289467" y="1115543"/>
                      <a:pt x="265733" y="1117607"/>
                    </a:cubicBezTo>
                    <a:cubicBezTo>
                      <a:pt x="257993" y="1118123"/>
                      <a:pt x="255929" y="1122251"/>
                      <a:pt x="257993" y="1129990"/>
                    </a:cubicBezTo>
                    <a:cubicBezTo>
                      <a:pt x="263669" y="1153209"/>
                      <a:pt x="269344" y="1175913"/>
                      <a:pt x="276568" y="1198615"/>
                    </a:cubicBezTo>
                    <a:cubicBezTo>
                      <a:pt x="279148" y="1207903"/>
                      <a:pt x="283276" y="1209451"/>
                      <a:pt x="291531" y="1205839"/>
                    </a:cubicBezTo>
                    <a:cubicBezTo>
                      <a:pt x="308559" y="1198100"/>
                      <a:pt x="327134" y="1196035"/>
                      <a:pt x="345709" y="1196035"/>
                    </a:cubicBezTo>
                    <a:cubicBezTo>
                      <a:pt x="371508" y="1196035"/>
                      <a:pt x="366348" y="1193456"/>
                      <a:pt x="375636" y="1216675"/>
                    </a:cubicBezTo>
                    <a:cubicBezTo>
                      <a:pt x="378216" y="1223382"/>
                      <a:pt x="380795" y="1230606"/>
                      <a:pt x="384407" y="1236798"/>
                    </a:cubicBezTo>
                    <a:cubicBezTo>
                      <a:pt x="389051" y="1245569"/>
                      <a:pt x="386987" y="1251761"/>
                      <a:pt x="379764" y="1257953"/>
                    </a:cubicBezTo>
                    <a:cubicBezTo>
                      <a:pt x="363252" y="1272400"/>
                      <a:pt x="348289" y="1288396"/>
                      <a:pt x="327134" y="1296651"/>
                    </a:cubicBezTo>
                    <a:cubicBezTo>
                      <a:pt x="319394" y="1299231"/>
                      <a:pt x="319394" y="1303875"/>
                      <a:pt x="322490" y="1310583"/>
                    </a:cubicBezTo>
                    <a:cubicBezTo>
                      <a:pt x="333842" y="1332254"/>
                      <a:pt x="346225" y="1353409"/>
                      <a:pt x="359124" y="1374048"/>
                    </a:cubicBezTo>
                    <a:cubicBezTo>
                      <a:pt x="362736" y="1379724"/>
                      <a:pt x="365832" y="1380755"/>
                      <a:pt x="370992" y="1376628"/>
                    </a:cubicBezTo>
                    <a:cubicBezTo>
                      <a:pt x="389051" y="1361148"/>
                      <a:pt x="412270" y="1355988"/>
                      <a:pt x="433941" y="1348765"/>
                    </a:cubicBezTo>
                    <a:cubicBezTo>
                      <a:pt x="441165" y="1346185"/>
                      <a:pt x="445809" y="1347217"/>
                      <a:pt x="450452" y="1353925"/>
                    </a:cubicBezTo>
                    <a:cubicBezTo>
                      <a:pt x="457676" y="1364760"/>
                      <a:pt x="465932" y="1374564"/>
                      <a:pt x="474187" y="1384367"/>
                    </a:cubicBezTo>
                    <a:cubicBezTo>
                      <a:pt x="478315" y="1389527"/>
                      <a:pt x="478831" y="1393655"/>
                      <a:pt x="475219" y="1399331"/>
                    </a:cubicBezTo>
                    <a:cubicBezTo>
                      <a:pt x="462320" y="1417906"/>
                      <a:pt x="452516" y="1439061"/>
                      <a:pt x="432909" y="1452476"/>
                    </a:cubicBezTo>
                    <a:cubicBezTo>
                      <a:pt x="426201" y="1457120"/>
                      <a:pt x="425685" y="1461764"/>
                      <a:pt x="431877" y="1468471"/>
                    </a:cubicBezTo>
                    <a:cubicBezTo>
                      <a:pt x="447873" y="1486015"/>
                      <a:pt x="464384" y="1502526"/>
                      <a:pt x="481927" y="1518521"/>
                    </a:cubicBezTo>
                    <a:cubicBezTo>
                      <a:pt x="488119" y="1524197"/>
                      <a:pt x="493279" y="1524197"/>
                      <a:pt x="497922" y="1517489"/>
                    </a:cubicBezTo>
                    <a:cubicBezTo>
                      <a:pt x="510822" y="1498398"/>
                      <a:pt x="531461" y="1488595"/>
                      <a:pt x="550036" y="1475695"/>
                    </a:cubicBezTo>
                    <a:cubicBezTo>
                      <a:pt x="556228" y="1471568"/>
                      <a:pt x="561388" y="1471568"/>
                      <a:pt x="567063" y="1476211"/>
                    </a:cubicBezTo>
                    <a:cubicBezTo>
                      <a:pt x="576867" y="1483951"/>
                      <a:pt x="586670" y="1491690"/>
                      <a:pt x="596474" y="1498914"/>
                    </a:cubicBezTo>
                    <a:cubicBezTo>
                      <a:pt x="602666" y="1503558"/>
                      <a:pt x="604214" y="1508202"/>
                      <a:pt x="601634" y="1515426"/>
                    </a:cubicBezTo>
                    <a:cubicBezTo>
                      <a:pt x="594926" y="1537097"/>
                      <a:pt x="589250" y="1559284"/>
                      <a:pt x="574287" y="1577343"/>
                    </a:cubicBezTo>
                    <a:cubicBezTo>
                      <a:pt x="569127" y="1583018"/>
                      <a:pt x="569643" y="1587146"/>
                      <a:pt x="576867" y="1591274"/>
                    </a:cubicBezTo>
                    <a:cubicBezTo>
                      <a:pt x="597506" y="1603658"/>
                      <a:pt x="618145" y="1616041"/>
                      <a:pt x="639300" y="1627393"/>
                    </a:cubicBezTo>
                    <a:cubicBezTo>
                      <a:pt x="647040" y="1631520"/>
                      <a:pt x="651168" y="1629973"/>
                      <a:pt x="653747" y="1622233"/>
                    </a:cubicBezTo>
                    <a:cubicBezTo>
                      <a:pt x="662003" y="1600562"/>
                      <a:pt x="678514" y="1585598"/>
                      <a:pt x="693478" y="1568571"/>
                    </a:cubicBezTo>
                    <a:cubicBezTo>
                      <a:pt x="699153" y="1562379"/>
                      <a:pt x="704313" y="1561864"/>
                      <a:pt x="711537" y="1564959"/>
                    </a:cubicBezTo>
                    <a:cubicBezTo>
                      <a:pt x="721856" y="1570119"/>
                      <a:pt x="732692" y="1574247"/>
                      <a:pt x="743528" y="1578375"/>
                    </a:cubicBezTo>
                    <a:cubicBezTo>
                      <a:pt x="751267" y="1580955"/>
                      <a:pt x="753847" y="1585598"/>
                      <a:pt x="753847" y="1593854"/>
                    </a:cubicBezTo>
                    <a:cubicBezTo>
                      <a:pt x="753331" y="1616041"/>
                      <a:pt x="753847" y="1637712"/>
                      <a:pt x="744044" y="1658351"/>
                    </a:cubicBezTo>
                    <a:cubicBezTo>
                      <a:pt x="739916" y="1667123"/>
                      <a:pt x="743012" y="1671251"/>
                      <a:pt x="752299" y="1673831"/>
                    </a:cubicBezTo>
                    <a:cubicBezTo>
                      <a:pt x="773970" y="1680538"/>
                      <a:pt x="796157" y="1686214"/>
                      <a:pt x="818344" y="1691374"/>
                    </a:cubicBezTo>
                    <a:cubicBezTo>
                      <a:pt x="827116" y="1693438"/>
                      <a:pt x="831760" y="1692406"/>
                      <a:pt x="832276" y="1682602"/>
                    </a:cubicBezTo>
                    <a:cubicBezTo>
                      <a:pt x="834340" y="1659383"/>
                      <a:pt x="846723" y="1639776"/>
                      <a:pt x="857043" y="1619653"/>
                    </a:cubicBezTo>
                    <a:cubicBezTo>
                      <a:pt x="859622" y="1614493"/>
                      <a:pt x="862718" y="1611397"/>
                      <a:pt x="868910" y="1612429"/>
                    </a:cubicBezTo>
                    <a:cubicBezTo>
                      <a:pt x="881809" y="1614493"/>
                      <a:pt x="895225" y="1616041"/>
                      <a:pt x="908640" y="1617589"/>
                    </a:cubicBezTo>
                    <a:cubicBezTo>
                      <a:pt x="916896" y="1618621"/>
                      <a:pt x="920508" y="1622749"/>
                      <a:pt x="922056" y="1630488"/>
                    </a:cubicBezTo>
                    <a:cubicBezTo>
                      <a:pt x="925668" y="1651128"/>
                      <a:pt x="933407" y="1671251"/>
                      <a:pt x="929279" y="1692922"/>
                    </a:cubicBezTo>
                    <a:cubicBezTo>
                      <a:pt x="927215" y="1703757"/>
                      <a:pt x="932375" y="1706853"/>
                      <a:pt x="942695" y="1707369"/>
                    </a:cubicBezTo>
                    <a:cubicBezTo>
                      <a:pt x="964366" y="1708401"/>
                      <a:pt x="985521" y="1708401"/>
                      <a:pt x="1007192" y="1707369"/>
                    </a:cubicBezTo>
                    <a:cubicBezTo>
                      <a:pt x="1018028" y="1706853"/>
                      <a:pt x="1022155" y="1702725"/>
                      <a:pt x="1020607" y="1692406"/>
                    </a:cubicBezTo>
                    <a:cubicBezTo>
                      <a:pt x="1016480" y="1670219"/>
                      <a:pt x="1024219" y="1650096"/>
                      <a:pt x="1028347" y="1628941"/>
                    </a:cubicBezTo>
                    <a:cubicBezTo>
                      <a:pt x="1029379" y="1621717"/>
                      <a:pt x="1033507" y="1618621"/>
                      <a:pt x="1040215" y="1617589"/>
                    </a:cubicBezTo>
                    <a:cubicBezTo>
                      <a:pt x="1053114" y="1616041"/>
                      <a:pt x="1066013" y="1615009"/>
                      <a:pt x="1078397" y="1612429"/>
                    </a:cubicBezTo>
                    <a:cubicBezTo>
                      <a:pt x="1085621" y="1611397"/>
                      <a:pt x="1089748" y="1613461"/>
                      <a:pt x="1092844" y="1619653"/>
                    </a:cubicBezTo>
                    <a:cubicBezTo>
                      <a:pt x="1102648" y="1639776"/>
                      <a:pt x="1115031" y="1658351"/>
                      <a:pt x="1117095" y="1681570"/>
                    </a:cubicBezTo>
                    <a:cubicBezTo>
                      <a:pt x="1118127" y="1690342"/>
                      <a:pt x="1121739" y="1692922"/>
                      <a:pt x="1130511" y="1690858"/>
                    </a:cubicBezTo>
                    <a:cubicBezTo>
                      <a:pt x="1152698" y="1685698"/>
                      <a:pt x="1174885" y="1680022"/>
                      <a:pt x="1196556" y="1673315"/>
                    </a:cubicBezTo>
                    <a:cubicBezTo>
                      <a:pt x="1206359" y="1670219"/>
                      <a:pt x="1209455" y="1666607"/>
                      <a:pt x="1204811" y="1656803"/>
                    </a:cubicBezTo>
                    <a:cubicBezTo>
                      <a:pt x="1200168" y="1643904"/>
                      <a:pt x="1196556" y="1627393"/>
                      <a:pt x="1198104" y="1613977"/>
                    </a:cubicBezTo>
                    <a:close/>
                  </a:path>
                </a:pathLst>
              </a:custGeom>
              <a:solidFill>
                <a:schemeClr val="bg1"/>
              </a:solidFill>
              <a:ln w="5155" cap="flat">
                <a:noFill/>
                <a:prstDash val="solid"/>
                <a:miter/>
              </a:ln>
            </p:spPr>
            <p:txBody>
              <a:bodyPr rtlCol="0" anchor="ctr"/>
              <a:lstStyle/>
              <a:p>
                <a:endParaRPr lang="en-US" dirty="0">
                  <a:latin typeface="Times New Roman" pitchFamily="18" charset="0"/>
                  <a:cs typeface="Times New Roman" pitchFamily="18" charset="0"/>
                </a:endParaRPr>
              </a:p>
            </p:txBody>
          </p:sp>
          <p:sp>
            <p:nvSpPr>
              <p:cNvPr id="158" name="Freeform: Shape 157">
                <a:extLst>
                  <a:ext uri="{FF2B5EF4-FFF2-40B4-BE49-F238E27FC236}">
                    <a16:creationId xmlns:a16="http://schemas.microsoft.com/office/drawing/2014/main" xmlns="" id="{1C7E0D0C-5A75-457A-983C-CE2B94536169}"/>
                  </a:ext>
                </a:extLst>
              </p:cNvPr>
              <p:cNvSpPr/>
              <p:nvPr/>
            </p:nvSpPr>
            <p:spPr>
              <a:xfrm>
                <a:off x="306265" y="596608"/>
                <a:ext cx="237706" cy="236466"/>
              </a:xfrm>
              <a:custGeom>
                <a:avLst/>
                <a:gdLst>
                  <a:gd name="connsiteX0" fmla="*/ 185362 w 237706"/>
                  <a:gd name="connsiteY0" fmla="*/ 130458 h 236466"/>
                  <a:gd name="connsiteX1" fmla="*/ 237706 w 237706"/>
                  <a:gd name="connsiteY1" fmla="*/ 130458 h 236466"/>
                  <a:gd name="connsiteX2" fmla="*/ 234128 w 237706"/>
                  <a:gd name="connsiteY2" fmla="*/ 154126 h 236466"/>
                  <a:gd name="connsiteX3" fmla="*/ 165835 w 237706"/>
                  <a:gd name="connsiteY3" fmla="*/ 229449 h 236466"/>
                  <a:gd name="connsiteX4" fmla="*/ 131078 w 237706"/>
                  <a:gd name="connsiteY4" fmla="*/ 236466 h 236466"/>
                  <a:gd name="connsiteX5" fmla="*/ 131078 w 237706"/>
                  <a:gd name="connsiteY5" fmla="*/ 186008 h 236466"/>
                  <a:gd name="connsiteX6" fmla="*/ 146195 w 237706"/>
                  <a:gd name="connsiteY6" fmla="*/ 182956 h 236466"/>
                  <a:gd name="connsiteX7" fmla="*/ 177100 w 237706"/>
                  <a:gd name="connsiteY7" fmla="*/ 157507 h 236466"/>
                  <a:gd name="connsiteX8" fmla="*/ 0 w 237706"/>
                  <a:gd name="connsiteY8" fmla="*/ 130458 h 236466"/>
                  <a:gd name="connsiteX9" fmla="*/ 52344 w 237706"/>
                  <a:gd name="connsiteY9" fmla="*/ 130458 h 236466"/>
                  <a:gd name="connsiteX10" fmla="*/ 60606 w 237706"/>
                  <a:gd name="connsiteY10" fmla="*/ 157507 h 236466"/>
                  <a:gd name="connsiteX11" fmla="*/ 91511 w 237706"/>
                  <a:gd name="connsiteY11" fmla="*/ 182956 h 236466"/>
                  <a:gd name="connsiteX12" fmla="*/ 106628 w 237706"/>
                  <a:gd name="connsiteY12" fmla="*/ 186008 h 236466"/>
                  <a:gd name="connsiteX13" fmla="*/ 106628 w 237706"/>
                  <a:gd name="connsiteY13" fmla="*/ 236466 h 236466"/>
                  <a:gd name="connsiteX14" fmla="*/ 71871 w 237706"/>
                  <a:gd name="connsiteY14" fmla="*/ 229449 h 236466"/>
                  <a:gd name="connsiteX15" fmla="*/ 3579 w 237706"/>
                  <a:gd name="connsiteY15" fmla="*/ 154126 h 236466"/>
                  <a:gd name="connsiteX16" fmla="*/ 131078 w 237706"/>
                  <a:gd name="connsiteY16" fmla="*/ 0 h 236466"/>
                  <a:gd name="connsiteX17" fmla="*/ 165835 w 237706"/>
                  <a:gd name="connsiteY17" fmla="*/ 7017 h 236466"/>
                  <a:gd name="connsiteX18" fmla="*/ 234128 w 237706"/>
                  <a:gd name="connsiteY18" fmla="*/ 82340 h 236466"/>
                  <a:gd name="connsiteX19" fmla="*/ 237706 w 237706"/>
                  <a:gd name="connsiteY19" fmla="*/ 106008 h 236466"/>
                  <a:gd name="connsiteX20" fmla="*/ 185362 w 237706"/>
                  <a:gd name="connsiteY20" fmla="*/ 106008 h 236466"/>
                  <a:gd name="connsiteX21" fmla="*/ 177100 w 237706"/>
                  <a:gd name="connsiteY21" fmla="*/ 78960 h 236466"/>
                  <a:gd name="connsiteX22" fmla="*/ 146195 w 237706"/>
                  <a:gd name="connsiteY22" fmla="*/ 53510 h 236466"/>
                  <a:gd name="connsiteX23" fmla="*/ 131078 w 237706"/>
                  <a:gd name="connsiteY23" fmla="*/ 50458 h 236466"/>
                  <a:gd name="connsiteX24" fmla="*/ 106628 w 237706"/>
                  <a:gd name="connsiteY24" fmla="*/ 0 h 236466"/>
                  <a:gd name="connsiteX25" fmla="*/ 106628 w 237706"/>
                  <a:gd name="connsiteY25" fmla="*/ 50458 h 236466"/>
                  <a:gd name="connsiteX26" fmla="*/ 91511 w 237706"/>
                  <a:gd name="connsiteY26" fmla="*/ 53510 h 236466"/>
                  <a:gd name="connsiteX27" fmla="*/ 60606 w 237706"/>
                  <a:gd name="connsiteY27" fmla="*/ 78960 h 236466"/>
                  <a:gd name="connsiteX28" fmla="*/ 52344 w 237706"/>
                  <a:gd name="connsiteY28" fmla="*/ 106008 h 236466"/>
                  <a:gd name="connsiteX29" fmla="*/ 0 w 237706"/>
                  <a:gd name="connsiteY29" fmla="*/ 106008 h 236466"/>
                  <a:gd name="connsiteX30" fmla="*/ 3579 w 237706"/>
                  <a:gd name="connsiteY30" fmla="*/ 82340 h 236466"/>
                  <a:gd name="connsiteX31" fmla="*/ 71871 w 237706"/>
                  <a:gd name="connsiteY31" fmla="*/ 7017 h 236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7706" h="236466">
                    <a:moveTo>
                      <a:pt x="185362" y="130458"/>
                    </a:moveTo>
                    <a:lnTo>
                      <a:pt x="237706" y="130458"/>
                    </a:lnTo>
                    <a:lnTo>
                      <a:pt x="234128" y="154126"/>
                    </a:lnTo>
                    <a:cubicBezTo>
                      <a:pt x="223548" y="188141"/>
                      <a:pt x="198326" y="215706"/>
                      <a:pt x="165835" y="229449"/>
                    </a:cubicBezTo>
                    <a:lnTo>
                      <a:pt x="131078" y="236466"/>
                    </a:lnTo>
                    <a:lnTo>
                      <a:pt x="131078" y="186008"/>
                    </a:lnTo>
                    <a:lnTo>
                      <a:pt x="146195" y="182956"/>
                    </a:lnTo>
                    <a:cubicBezTo>
                      <a:pt x="158800" y="177624"/>
                      <a:pt x="169526" y="168717"/>
                      <a:pt x="177100" y="157507"/>
                    </a:cubicBezTo>
                    <a:close/>
                    <a:moveTo>
                      <a:pt x="0" y="130458"/>
                    </a:moveTo>
                    <a:lnTo>
                      <a:pt x="52344" y="130458"/>
                    </a:lnTo>
                    <a:lnTo>
                      <a:pt x="60606" y="157507"/>
                    </a:lnTo>
                    <a:cubicBezTo>
                      <a:pt x="68180" y="168717"/>
                      <a:pt x="78906" y="177624"/>
                      <a:pt x="91511" y="182956"/>
                    </a:cubicBezTo>
                    <a:lnTo>
                      <a:pt x="106628" y="186008"/>
                    </a:lnTo>
                    <a:lnTo>
                      <a:pt x="106628" y="236466"/>
                    </a:lnTo>
                    <a:lnTo>
                      <a:pt x="71871" y="229449"/>
                    </a:lnTo>
                    <a:cubicBezTo>
                      <a:pt x="39380" y="215706"/>
                      <a:pt x="14159" y="188141"/>
                      <a:pt x="3579" y="154126"/>
                    </a:cubicBezTo>
                    <a:close/>
                    <a:moveTo>
                      <a:pt x="131078" y="0"/>
                    </a:moveTo>
                    <a:lnTo>
                      <a:pt x="165835" y="7017"/>
                    </a:lnTo>
                    <a:cubicBezTo>
                      <a:pt x="198326" y="20760"/>
                      <a:pt x="223548" y="48325"/>
                      <a:pt x="234128" y="82340"/>
                    </a:cubicBezTo>
                    <a:lnTo>
                      <a:pt x="237706" y="106008"/>
                    </a:lnTo>
                    <a:lnTo>
                      <a:pt x="185362" y="106008"/>
                    </a:lnTo>
                    <a:lnTo>
                      <a:pt x="177100" y="78960"/>
                    </a:lnTo>
                    <a:cubicBezTo>
                      <a:pt x="169526" y="67749"/>
                      <a:pt x="158800" y="58842"/>
                      <a:pt x="146195" y="53510"/>
                    </a:cubicBezTo>
                    <a:lnTo>
                      <a:pt x="131078" y="50458"/>
                    </a:lnTo>
                    <a:close/>
                    <a:moveTo>
                      <a:pt x="106628" y="0"/>
                    </a:moveTo>
                    <a:lnTo>
                      <a:pt x="106628" y="50458"/>
                    </a:lnTo>
                    <a:lnTo>
                      <a:pt x="91511" y="53510"/>
                    </a:lnTo>
                    <a:cubicBezTo>
                      <a:pt x="78906" y="58842"/>
                      <a:pt x="68180" y="67749"/>
                      <a:pt x="60606" y="78960"/>
                    </a:cubicBezTo>
                    <a:lnTo>
                      <a:pt x="52344" y="106008"/>
                    </a:lnTo>
                    <a:lnTo>
                      <a:pt x="0" y="106008"/>
                    </a:lnTo>
                    <a:lnTo>
                      <a:pt x="3579" y="82340"/>
                    </a:lnTo>
                    <a:cubicBezTo>
                      <a:pt x="14159" y="48325"/>
                      <a:pt x="39380" y="20760"/>
                      <a:pt x="71871" y="70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sp>
            <p:nvSpPr>
              <p:cNvPr id="159" name="Oval 158">
                <a:extLst>
                  <a:ext uri="{FF2B5EF4-FFF2-40B4-BE49-F238E27FC236}">
                    <a16:creationId xmlns:a16="http://schemas.microsoft.com/office/drawing/2014/main" xmlns="" id="{184F0334-3B67-4DB2-8E8A-153CB7F3A0E5}"/>
                  </a:ext>
                </a:extLst>
              </p:cNvPr>
              <p:cNvSpPr/>
              <p:nvPr/>
            </p:nvSpPr>
            <p:spPr>
              <a:xfrm>
                <a:off x="385557" y="675280"/>
                <a:ext cx="79122" cy="79122"/>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grpSp>
        <p:grpSp>
          <p:nvGrpSpPr>
            <p:cNvPr id="133" name="Group 132">
              <a:extLst>
                <a:ext uri="{FF2B5EF4-FFF2-40B4-BE49-F238E27FC236}">
                  <a16:creationId xmlns:a16="http://schemas.microsoft.com/office/drawing/2014/main" xmlns="" id="{53406839-AC3B-4A8E-BD7B-371FF6E0EDCB}"/>
                </a:ext>
              </a:extLst>
            </p:cNvPr>
            <p:cNvGrpSpPr/>
            <p:nvPr/>
          </p:nvGrpSpPr>
          <p:grpSpPr>
            <a:xfrm rot="17832318" flipH="1">
              <a:off x="10630036" y="3483559"/>
              <a:ext cx="606909" cy="1518446"/>
              <a:chOff x="4130254" y="650162"/>
              <a:chExt cx="502274" cy="1664988"/>
            </a:xfrm>
            <a:solidFill>
              <a:schemeClr val="accent2"/>
            </a:solidFill>
          </p:grpSpPr>
          <p:sp>
            <p:nvSpPr>
              <p:cNvPr id="154" name="Trapezoid 153">
                <a:extLst>
                  <a:ext uri="{FF2B5EF4-FFF2-40B4-BE49-F238E27FC236}">
                    <a16:creationId xmlns:a16="http://schemas.microsoft.com/office/drawing/2014/main" xmlns="" id="{93B4A039-0226-4710-BA77-B2733CA7E982}"/>
                  </a:ext>
                </a:extLst>
              </p:cNvPr>
              <p:cNvSpPr/>
              <p:nvPr/>
            </p:nvSpPr>
            <p:spPr>
              <a:xfrm>
                <a:off x="4130254" y="650162"/>
                <a:ext cx="502274" cy="1664988"/>
              </a:xfrm>
              <a:prstGeom prst="trapezoid">
                <a:avLst>
                  <a:gd name="adj" fmla="val 9168"/>
                </a:avLst>
              </a:prstGeom>
              <a:grp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155" name="Trapezoid 94">
                <a:extLst>
                  <a:ext uri="{FF2B5EF4-FFF2-40B4-BE49-F238E27FC236}">
                    <a16:creationId xmlns:a16="http://schemas.microsoft.com/office/drawing/2014/main" xmlns="" id="{D036E978-CAEF-4576-83F5-B79017F86032}"/>
                  </a:ext>
                </a:extLst>
              </p:cNvPr>
              <p:cNvSpPr/>
              <p:nvPr/>
            </p:nvSpPr>
            <p:spPr>
              <a:xfrm>
                <a:off x="4449648" y="650162"/>
                <a:ext cx="182880" cy="1664988"/>
              </a:xfrm>
              <a:custGeom>
                <a:avLst/>
                <a:gdLst>
                  <a:gd name="connsiteX0" fmla="*/ 0 w 182880"/>
                  <a:gd name="connsiteY0" fmla="*/ 1664988 h 1664988"/>
                  <a:gd name="connsiteX1" fmla="*/ 0 w 182880"/>
                  <a:gd name="connsiteY1" fmla="*/ 0 h 1664988"/>
                  <a:gd name="connsiteX2" fmla="*/ 182880 w 182880"/>
                  <a:gd name="connsiteY2" fmla="*/ 0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130540 w 182880"/>
                  <a:gd name="connsiteY2" fmla="*/ 3079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68965 w 182880"/>
                  <a:gd name="connsiteY2" fmla="*/ 6157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133619 w 182880"/>
                  <a:gd name="connsiteY2" fmla="*/ 3079 h 1664988"/>
                  <a:gd name="connsiteX3" fmla="*/ 182880 w 182880"/>
                  <a:gd name="connsiteY3" fmla="*/ 1664988 h 1664988"/>
                  <a:gd name="connsiteX4" fmla="*/ 0 w 182880"/>
                  <a:gd name="connsiteY4" fmla="*/ 1664988 h 1664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 h="1664988">
                    <a:moveTo>
                      <a:pt x="0" y="1664988"/>
                    </a:moveTo>
                    <a:lnTo>
                      <a:pt x="0" y="0"/>
                    </a:lnTo>
                    <a:lnTo>
                      <a:pt x="133619" y="3079"/>
                    </a:lnTo>
                    <a:lnTo>
                      <a:pt x="182880" y="1664988"/>
                    </a:lnTo>
                    <a:lnTo>
                      <a:pt x="0" y="1664988"/>
                    </a:lnTo>
                    <a:close/>
                  </a:path>
                </a:pathLst>
              </a:cu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grpSp>
        <p:grpSp>
          <p:nvGrpSpPr>
            <p:cNvPr id="134" name="Group 133">
              <a:extLst>
                <a:ext uri="{FF2B5EF4-FFF2-40B4-BE49-F238E27FC236}">
                  <a16:creationId xmlns:a16="http://schemas.microsoft.com/office/drawing/2014/main" xmlns="" id="{497DC697-5A84-461C-82D8-B044E999F46C}"/>
                </a:ext>
              </a:extLst>
            </p:cNvPr>
            <p:cNvGrpSpPr/>
            <p:nvPr/>
          </p:nvGrpSpPr>
          <p:grpSpPr>
            <a:xfrm rot="6515991" flipH="1">
              <a:off x="11363304" y="4328467"/>
              <a:ext cx="770532" cy="770532"/>
              <a:chOff x="121429" y="411152"/>
              <a:chExt cx="607378" cy="607378"/>
            </a:xfrm>
          </p:grpSpPr>
          <p:sp>
            <p:nvSpPr>
              <p:cNvPr id="150" name="Oval 149">
                <a:extLst>
                  <a:ext uri="{FF2B5EF4-FFF2-40B4-BE49-F238E27FC236}">
                    <a16:creationId xmlns:a16="http://schemas.microsoft.com/office/drawing/2014/main" xmlns="" id="{1A6F0CB0-F8B1-4874-BEAD-F3D7BCDCC4B5}"/>
                  </a:ext>
                </a:extLst>
              </p:cNvPr>
              <p:cNvSpPr/>
              <p:nvPr/>
            </p:nvSpPr>
            <p:spPr>
              <a:xfrm>
                <a:off x="121429" y="411152"/>
                <a:ext cx="607378" cy="607378"/>
              </a:xfrm>
              <a:prstGeom prst="ellipse">
                <a:avLst/>
              </a:prstGeom>
              <a:solidFill>
                <a:schemeClr val="accent2"/>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151" name="Freeform: Shape 150">
                <a:extLst>
                  <a:ext uri="{FF2B5EF4-FFF2-40B4-BE49-F238E27FC236}">
                    <a16:creationId xmlns:a16="http://schemas.microsoft.com/office/drawing/2014/main" xmlns="" id="{B44F3C12-B133-4331-B02E-9987EA31F24C}"/>
                  </a:ext>
                </a:extLst>
              </p:cNvPr>
              <p:cNvSpPr/>
              <p:nvPr/>
            </p:nvSpPr>
            <p:spPr>
              <a:xfrm>
                <a:off x="186934" y="476657"/>
                <a:ext cx="476369" cy="476369"/>
              </a:xfrm>
              <a:custGeom>
                <a:avLst/>
                <a:gdLst>
                  <a:gd name="connsiteX0" fmla="*/ 977265 w 1950394"/>
                  <a:gd name="connsiteY0" fmla="*/ 1954006 h 1950394"/>
                  <a:gd name="connsiteX1" fmla="*/ 4 w 1950394"/>
                  <a:gd name="connsiteY1" fmla="*/ 977261 h 1950394"/>
                  <a:gd name="connsiteX2" fmla="*/ 976749 w 1950394"/>
                  <a:gd name="connsiteY2" fmla="*/ 0 h 1950394"/>
                  <a:gd name="connsiteX3" fmla="*/ 1953494 w 1950394"/>
                  <a:gd name="connsiteY3" fmla="*/ 976229 h 1950394"/>
                  <a:gd name="connsiteX4" fmla="*/ 977265 w 1950394"/>
                  <a:gd name="connsiteY4" fmla="*/ 1954006 h 1950394"/>
                  <a:gd name="connsiteX5" fmla="*/ 1198104 w 1950394"/>
                  <a:gd name="connsiteY5" fmla="*/ 1613977 h 1950394"/>
                  <a:gd name="connsiteX6" fmla="*/ 1221839 w 1950394"/>
                  <a:gd name="connsiteY6" fmla="*/ 1574763 h 1950394"/>
                  <a:gd name="connsiteX7" fmla="*/ 1240930 w 1950394"/>
                  <a:gd name="connsiteY7" fmla="*/ 1566507 h 1950394"/>
                  <a:gd name="connsiteX8" fmla="*/ 1257957 w 1950394"/>
                  <a:gd name="connsiteY8" fmla="*/ 1569603 h 1950394"/>
                  <a:gd name="connsiteX9" fmla="*/ 1298203 w 1950394"/>
                  <a:gd name="connsiteY9" fmla="*/ 1624297 h 1950394"/>
                  <a:gd name="connsiteX10" fmla="*/ 1311619 w 1950394"/>
                  <a:gd name="connsiteY10" fmla="*/ 1629456 h 1950394"/>
                  <a:gd name="connsiteX11" fmla="*/ 1375084 w 1950394"/>
                  <a:gd name="connsiteY11" fmla="*/ 1592822 h 1950394"/>
                  <a:gd name="connsiteX12" fmla="*/ 1377148 w 1950394"/>
                  <a:gd name="connsiteY12" fmla="*/ 1578891 h 1950394"/>
                  <a:gd name="connsiteX13" fmla="*/ 1349285 w 1950394"/>
                  <a:gd name="connsiteY13" fmla="*/ 1515426 h 1950394"/>
                  <a:gd name="connsiteX14" fmla="*/ 1353413 w 1950394"/>
                  <a:gd name="connsiteY14" fmla="*/ 1502010 h 1950394"/>
                  <a:gd name="connsiteX15" fmla="*/ 1385919 w 1950394"/>
                  <a:gd name="connsiteY15" fmla="*/ 1476727 h 1950394"/>
                  <a:gd name="connsiteX16" fmla="*/ 1400883 w 1950394"/>
                  <a:gd name="connsiteY16" fmla="*/ 1476727 h 1950394"/>
                  <a:gd name="connsiteX17" fmla="*/ 1452996 w 1950394"/>
                  <a:gd name="connsiteY17" fmla="*/ 1518005 h 1950394"/>
                  <a:gd name="connsiteX18" fmla="*/ 1470024 w 1950394"/>
                  <a:gd name="connsiteY18" fmla="*/ 1519553 h 1950394"/>
                  <a:gd name="connsiteX19" fmla="*/ 1519041 w 1950394"/>
                  <a:gd name="connsiteY19" fmla="*/ 1470535 h 1950394"/>
                  <a:gd name="connsiteX20" fmla="*/ 1518010 w 1950394"/>
                  <a:gd name="connsiteY20" fmla="*/ 1453508 h 1950394"/>
                  <a:gd name="connsiteX21" fmla="*/ 1475699 w 1950394"/>
                  <a:gd name="connsiteY21" fmla="*/ 1400363 h 1950394"/>
                  <a:gd name="connsiteX22" fmla="*/ 1476215 w 1950394"/>
                  <a:gd name="connsiteY22" fmla="*/ 1386431 h 1950394"/>
                  <a:gd name="connsiteX23" fmla="*/ 1501498 w 1950394"/>
                  <a:gd name="connsiteY23" fmla="*/ 1353925 h 1950394"/>
                  <a:gd name="connsiteX24" fmla="*/ 1515946 w 1950394"/>
                  <a:gd name="connsiteY24" fmla="*/ 1349797 h 1950394"/>
                  <a:gd name="connsiteX25" fmla="*/ 1579411 w 1950394"/>
                  <a:gd name="connsiteY25" fmla="*/ 1377660 h 1950394"/>
                  <a:gd name="connsiteX26" fmla="*/ 1592310 w 1950394"/>
                  <a:gd name="connsiteY26" fmla="*/ 1375596 h 1950394"/>
                  <a:gd name="connsiteX27" fmla="*/ 1628945 w 1950394"/>
                  <a:gd name="connsiteY27" fmla="*/ 1312130 h 1950394"/>
                  <a:gd name="connsiteX28" fmla="*/ 1623785 w 1950394"/>
                  <a:gd name="connsiteY28" fmla="*/ 1298199 h 1950394"/>
                  <a:gd name="connsiteX29" fmla="*/ 1577863 w 1950394"/>
                  <a:gd name="connsiteY29" fmla="*/ 1265692 h 1950394"/>
                  <a:gd name="connsiteX30" fmla="*/ 1571155 w 1950394"/>
                  <a:gd name="connsiteY30" fmla="*/ 1230090 h 1950394"/>
                  <a:gd name="connsiteX31" fmla="*/ 1579927 w 1950394"/>
                  <a:gd name="connsiteY31" fmla="*/ 1208419 h 1950394"/>
                  <a:gd name="connsiteX32" fmla="*/ 1596438 w 1950394"/>
                  <a:gd name="connsiteY32" fmla="*/ 1197583 h 1950394"/>
                  <a:gd name="connsiteX33" fmla="*/ 1660935 w 1950394"/>
                  <a:gd name="connsiteY33" fmla="*/ 1207387 h 1950394"/>
                  <a:gd name="connsiteX34" fmla="*/ 1675383 w 1950394"/>
                  <a:gd name="connsiteY34" fmla="*/ 1201195 h 1950394"/>
                  <a:gd name="connsiteX35" fmla="*/ 1693442 w 1950394"/>
                  <a:gd name="connsiteY35" fmla="*/ 1132570 h 1950394"/>
                  <a:gd name="connsiteX36" fmla="*/ 1684154 w 1950394"/>
                  <a:gd name="connsiteY36" fmla="*/ 1119155 h 1950394"/>
                  <a:gd name="connsiteX37" fmla="*/ 1621205 w 1950394"/>
                  <a:gd name="connsiteY37" fmla="*/ 1093872 h 1950394"/>
                  <a:gd name="connsiteX38" fmla="*/ 1614497 w 1950394"/>
                  <a:gd name="connsiteY38" fmla="*/ 1083037 h 1950394"/>
                  <a:gd name="connsiteX39" fmla="*/ 1620173 w 1950394"/>
                  <a:gd name="connsiteY39" fmla="*/ 1042274 h 1950394"/>
                  <a:gd name="connsiteX40" fmla="*/ 1632557 w 1950394"/>
                  <a:gd name="connsiteY40" fmla="*/ 1029891 h 1950394"/>
                  <a:gd name="connsiteX41" fmla="*/ 1696022 w 1950394"/>
                  <a:gd name="connsiteY41" fmla="*/ 1022667 h 1950394"/>
                  <a:gd name="connsiteX42" fmla="*/ 1709437 w 1950394"/>
                  <a:gd name="connsiteY42" fmla="*/ 1010800 h 1950394"/>
                  <a:gd name="connsiteX43" fmla="*/ 1709437 w 1950394"/>
                  <a:gd name="connsiteY43" fmla="*/ 943723 h 1950394"/>
                  <a:gd name="connsiteX44" fmla="*/ 1694990 w 1950394"/>
                  <a:gd name="connsiteY44" fmla="*/ 931339 h 1950394"/>
                  <a:gd name="connsiteX45" fmla="*/ 1650616 w 1950394"/>
                  <a:gd name="connsiteY45" fmla="*/ 928243 h 1950394"/>
                  <a:gd name="connsiteX46" fmla="*/ 1618109 w 1950394"/>
                  <a:gd name="connsiteY46" fmla="*/ 892125 h 1950394"/>
                  <a:gd name="connsiteX47" fmla="*/ 1615013 w 1950394"/>
                  <a:gd name="connsiteY47" fmla="*/ 874582 h 1950394"/>
                  <a:gd name="connsiteX48" fmla="*/ 1622753 w 1950394"/>
                  <a:gd name="connsiteY48" fmla="*/ 859102 h 1950394"/>
                  <a:gd name="connsiteX49" fmla="*/ 1684670 w 1950394"/>
                  <a:gd name="connsiteY49" fmla="*/ 834851 h 1950394"/>
                  <a:gd name="connsiteX50" fmla="*/ 1693442 w 1950394"/>
                  <a:gd name="connsiteY50" fmla="*/ 821952 h 1950394"/>
                  <a:gd name="connsiteX51" fmla="*/ 1674867 w 1950394"/>
                  <a:gd name="connsiteY51" fmla="*/ 753327 h 1950394"/>
                  <a:gd name="connsiteX52" fmla="*/ 1659903 w 1950394"/>
                  <a:gd name="connsiteY52" fmla="*/ 746619 h 1950394"/>
                  <a:gd name="connsiteX53" fmla="*/ 1594374 w 1950394"/>
                  <a:gd name="connsiteY53" fmla="*/ 756423 h 1950394"/>
                  <a:gd name="connsiteX54" fmla="*/ 1580443 w 1950394"/>
                  <a:gd name="connsiteY54" fmla="*/ 747651 h 1950394"/>
                  <a:gd name="connsiteX55" fmla="*/ 1565995 w 1950394"/>
                  <a:gd name="connsiteY55" fmla="*/ 713081 h 1950394"/>
                  <a:gd name="connsiteX56" fmla="*/ 1570123 w 1950394"/>
                  <a:gd name="connsiteY56" fmla="*/ 696054 h 1950394"/>
                  <a:gd name="connsiteX57" fmla="*/ 1623269 w 1950394"/>
                  <a:gd name="connsiteY57" fmla="*/ 656323 h 1950394"/>
                  <a:gd name="connsiteX58" fmla="*/ 1628429 w 1950394"/>
                  <a:gd name="connsiteY58" fmla="*/ 641876 h 1950394"/>
                  <a:gd name="connsiteX59" fmla="*/ 1592310 w 1950394"/>
                  <a:gd name="connsiteY59" fmla="*/ 579443 h 1950394"/>
                  <a:gd name="connsiteX60" fmla="*/ 1578379 w 1950394"/>
                  <a:gd name="connsiteY60" fmla="*/ 576863 h 1950394"/>
                  <a:gd name="connsiteX61" fmla="*/ 1532457 w 1950394"/>
                  <a:gd name="connsiteY61" fmla="*/ 599050 h 1950394"/>
                  <a:gd name="connsiteX62" fmla="*/ 1490147 w 1950394"/>
                  <a:gd name="connsiteY62" fmla="*/ 585118 h 1950394"/>
                  <a:gd name="connsiteX63" fmla="*/ 1477247 w 1950394"/>
                  <a:gd name="connsiteY63" fmla="*/ 569123 h 1950394"/>
                  <a:gd name="connsiteX64" fmla="*/ 1476731 w 1950394"/>
                  <a:gd name="connsiteY64" fmla="*/ 552096 h 1950394"/>
                  <a:gd name="connsiteX65" fmla="*/ 1518525 w 1950394"/>
                  <a:gd name="connsiteY65" fmla="*/ 499982 h 1950394"/>
                  <a:gd name="connsiteX66" fmla="*/ 1519557 w 1950394"/>
                  <a:gd name="connsiteY66" fmla="*/ 483987 h 1950394"/>
                  <a:gd name="connsiteX67" fmla="*/ 1470540 w 1950394"/>
                  <a:gd name="connsiteY67" fmla="*/ 434453 h 1950394"/>
                  <a:gd name="connsiteX68" fmla="*/ 1452480 w 1950394"/>
                  <a:gd name="connsiteY68" fmla="*/ 436001 h 1950394"/>
                  <a:gd name="connsiteX69" fmla="*/ 1418942 w 1950394"/>
                  <a:gd name="connsiteY69" fmla="*/ 465412 h 1950394"/>
                  <a:gd name="connsiteX70" fmla="*/ 1369408 w 1950394"/>
                  <a:gd name="connsiteY70" fmla="*/ 463348 h 1950394"/>
                  <a:gd name="connsiteX71" fmla="*/ 1354961 w 1950394"/>
                  <a:gd name="connsiteY71" fmla="*/ 452512 h 1950394"/>
                  <a:gd name="connsiteX72" fmla="*/ 1349801 w 1950394"/>
                  <a:gd name="connsiteY72" fmla="*/ 436001 h 1950394"/>
                  <a:gd name="connsiteX73" fmla="*/ 1377148 w 1950394"/>
                  <a:gd name="connsiteY73" fmla="*/ 374084 h 1950394"/>
                  <a:gd name="connsiteX74" fmla="*/ 1374052 w 1950394"/>
                  <a:gd name="connsiteY74" fmla="*/ 360152 h 1950394"/>
                  <a:gd name="connsiteX75" fmla="*/ 1312651 w 1950394"/>
                  <a:gd name="connsiteY75" fmla="*/ 324550 h 1950394"/>
                  <a:gd name="connsiteX76" fmla="*/ 1296655 w 1950394"/>
                  <a:gd name="connsiteY76" fmla="*/ 329193 h 1950394"/>
                  <a:gd name="connsiteX77" fmla="*/ 1256925 w 1950394"/>
                  <a:gd name="connsiteY77" fmla="*/ 382855 h 1950394"/>
                  <a:gd name="connsiteX78" fmla="*/ 1238866 w 1950394"/>
                  <a:gd name="connsiteY78" fmla="*/ 386467 h 1950394"/>
                  <a:gd name="connsiteX79" fmla="*/ 1206875 w 1950394"/>
                  <a:gd name="connsiteY79" fmla="*/ 373052 h 1950394"/>
                  <a:gd name="connsiteX80" fmla="*/ 1196556 w 1950394"/>
                  <a:gd name="connsiteY80" fmla="*/ 357572 h 1950394"/>
                  <a:gd name="connsiteX81" fmla="*/ 1206359 w 1950394"/>
                  <a:gd name="connsiteY81" fmla="*/ 293075 h 1950394"/>
                  <a:gd name="connsiteX82" fmla="*/ 1199652 w 1950394"/>
                  <a:gd name="connsiteY82" fmla="*/ 278112 h 1950394"/>
                  <a:gd name="connsiteX83" fmla="*/ 1131027 w 1950394"/>
                  <a:gd name="connsiteY83" fmla="*/ 259537 h 1950394"/>
                  <a:gd name="connsiteX84" fmla="*/ 1118127 w 1950394"/>
                  <a:gd name="connsiteY84" fmla="*/ 268308 h 1950394"/>
                  <a:gd name="connsiteX85" fmla="*/ 1093360 w 1950394"/>
                  <a:gd name="connsiteY85" fmla="*/ 331258 h 1950394"/>
                  <a:gd name="connsiteX86" fmla="*/ 1079945 w 1950394"/>
                  <a:gd name="connsiteY86" fmla="*/ 338481 h 1950394"/>
                  <a:gd name="connsiteX87" fmla="*/ 1042794 w 1950394"/>
                  <a:gd name="connsiteY87" fmla="*/ 333837 h 1950394"/>
                  <a:gd name="connsiteX88" fmla="*/ 1028347 w 1950394"/>
                  <a:gd name="connsiteY88" fmla="*/ 320422 h 1950394"/>
                  <a:gd name="connsiteX89" fmla="*/ 1021123 w 1950394"/>
                  <a:gd name="connsiteY89" fmla="*/ 257989 h 1950394"/>
                  <a:gd name="connsiteX90" fmla="*/ 1008740 w 1950394"/>
                  <a:gd name="connsiteY90" fmla="*/ 243541 h 1950394"/>
                  <a:gd name="connsiteX91" fmla="*/ 941663 w 1950394"/>
                  <a:gd name="connsiteY91" fmla="*/ 243541 h 1950394"/>
                  <a:gd name="connsiteX92" fmla="*/ 929795 w 1950394"/>
                  <a:gd name="connsiteY92" fmla="*/ 256957 h 1950394"/>
                  <a:gd name="connsiteX93" fmla="*/ 922572 w 1950394"/>
                  <a:gd name="connsiteY93" fmla="*/ 320422 h 1950394"/>
                  <a:gd name="connsiteX94" fmla="*/ 909156 w 1950394"/>
                  <a:gd name="connsiteY94" fmla="*/ 333321 h 1950394"/>
                  <a:gd name="connsiteX95" fmla="*/ 872006 w 1950394"/>
                  <a:gd name="connsiteY95" fmla="*/ 337965 h 1950394"/>
                  <a:gd name="connsiteX96" fmla="*/ 857559 w 1950394"/>
                  <a:gd name="connsiteY96" fmla="*/ 330226 h 1950394"/>
                  <a:gd name="connsiteX97" fmla="*/ 833308 w 1950394"/>
                  <a:gd name="connsiteY97" fmla="*/ 268308 h 1950394"/>
                  <a:gd name="connsiteX98" fmla="*/ 819892 w 1950394"/>
                  <a:gd name="connsiteY98" fmla="*/ 259021 h 1950394"/>
                  <a:gd name="connsiteX99" fmla="*/ 753847 w 1950394"/>
                  <a:gd name="connsiteY99" fmla="*/ 276564 h 1950394"/>
                  <a:gd name="connsiteX100" fmla="*/ 745591 w 1950394"/>
                  <a:gd name="connsiteY100" fmla="*/ 293075 h 1950394"/>
                  <a:gd name="connsiteX101" fmla="*/ 754879 w 1950394"/>
                  <a:gd name="connsiteY101" fmla="*/ 339513 h 1950394"/>
                  <a:gd name="connsiteX102" fmla="*/ 728564 w 1950394"/>
                  <a:gd name="connsiteY102" fmla="*/ 378728 h 1950394"/>
                  <a:gd name="connsiteX103" fmla="*/ 712053 w 1950394"/>
                  <a:gd name="connsiteY103" fmla="*/ 385951 h 1950394"/>
                  <a:gd name="connsiteX104" fmla="*/ 695026 w 1950394"/>
                  <a:gd name="connsiteY104" fmla="*/ 382855 h 1950394"/>
                  <a:gd name="connsiteX105" fmla="*/ 654779 w 1950394"/>
                  <a:gd name="connsiteY105" fmla="*/ 328161 h 1950394"/>
                  <a:gd name="connsiteX106" fmla="*/ 641364 w 1950394"/>
                  <a:gd name="connsiteY106" fmla="*/ 323002 h 1950394"/>
                  <a:gd name="connsiteX107" fmla="*/ 577899 w 1950394"/>
                  <a:gd name="connsiteY107" fmla="*/ 359636 h 1950394"/>
                  <a:gd name="connsiteX108" fmla="*/ 574803 w 1950394"/>
                  <a:gd name="connsiteY108" fmla="*/ 372536 h 1950394"/>
                  <a:gd name="connsiteX109" fmla="*/ 602666 w 1950394"/>
                  <a:gd name="connsiteY109" fmla="*/ 435485 h 1950394"/>
                  <a:gd name="connsiteX110" fmla="*/ 598022 w 1950394"/>
                  <a:gd name="connsiteY110" fmla="*/ 450964 h 1950394"/>
                  <a:gd name="connsiteX111" fmla="*/ 567579 w 1950394"/>
                  <a:gd name="connsiteY111" fmla="*/ 474699 h 1950394"/>
                  <a:gd name="connsiteX112" fmla="*/ 550552 w 1950394"/>
                  <a:gd name="connsiteY112" fmla="*/ 474699 h 1950394"/>
                  <a:gd name="connsiteX113" fmla="*/ 498438 w 1950394"/>
                  <a:gd name="connsiteY113" fmla="*/ 432905 h 1950394"/>
                  <a:gd name="connsiteX114" fmla="*/ 483475 w 1950394"/>
                  <a:gd name="connsiteY114" fmla="*/ 431357 h 1950394"/>
                  <a:gd name="connsiteX115" fmla="*/ 432393 w 1950394"/>
                  <a:gd name="connsiteY115" fmla="*/ 482439 h 1950394"/>
                  <a:gd name="connsiteX116" fmla="*/ 433425 w 1950394"/>
                  <a:gd name="connsiteY116" fmla="*/ 497402 h 1950394"/>
                  <a:gd name="connsiteX117" fmla="*/ 475735 w 1950394"/>
                  <a:gd name="connsiteY117" fmla="*/ 550032 h 1950394"/>
                  <a:gd name="connsiteX118" fmla="*/ 475219 w 1950394"/>
                  <a:gd name="connsiteY118" fmla="*/ 566027 h 1950394"/>
                  <a:gd name="connsiteX119" fmla="*/ 450968 w 1950394"/>
                  <a:gd name="connsiteY119" fmla="*/ 597502 h 1950394"/>
                  <a:gd name="connsiteX120" fmla="*/ 437553 w 1950394"/>
                  <a:gd name="connsiteY120" fmla="*/ 601629 h 1950394"/>
                  <a:gd name="connsiteX121" fmla="*/ 373056 w 1950394"/>
                  <a:gd name="connsiteY121" fmla="*/ 573251 h 1950394"/>
                  <a:gd name="connsiteX122" fmla="*/ 360156 w 1950394"/>
                  <a:gd name="connsiteY122" fmla="*/ 575315 h 1950394"/>
                  <a:gd name="connsiteX123" fmla="*/ 323522 w 1950394"/>
                  <a:gd name="connsiteY123" fmla="*/ 638780 h 1950394"/>
                  <a:gd name="connsiteX124" fmla="*/ 328166 w 1950394"/>
                  <a:gd name="connsiteY124" fmla="*/ 652711 h 1950394"/>
                  <a:gd name="connsiteX125" fmla="*/ 374088 w 1950394"/>
                  <a:gd name="connsiteY125" fmla="*/ 685218 h 1950394"/>
                  <a:gd name="connsiteX126" fmla="*/ 380795 w 1950394"/>
                  <a:gd name="connsiteY126" fmla="*/ 720820 h 1950394"/>
                  <a:gd name="connsiteX127" fmla="*/ 372024 w 1950394"/>
                  <a:gd name="connsiteY127" fmla="*/ 742492 h 1950394"/>
                  <a:gd name="connsiteX128" fmla="*/ 355513 w 1950394"/>
                  <a:gd name="connsiteY128" fmla="*/ 753327 h 1950394"/>
                  <a:gd name="connsiteX129" fmla="*/ 291015 w 1950394"/>
                  <a:gd name="connsiteY129" fmla="*/ 743523 h 1950394"/>
                  <a:gd name="connsiteX130" fmla="*/ 276568 w 1950394"/>
                  <a:gd name="connsiteY130" fmla="*/ 751263 h 1950394"/>
                  <a:gd name="connsiteX131" fmla="*/ 258509 w 1950394"/>
                  <a:gd name="connsiteY131" fmla="*/ 818340 h 1950394"/>
                  <a:gd name="connsiteX132" fmla="*/ 267796 w 1950394"/>
                  <a:gd name="connsiteY132" fmla="*/ 831756 h 1950394"/>
                  <a:gd name="connsiteX133" fmla="*/ 330746 w 1950394"/>
                  <a:gd name="connsiteY133" fmla="*/ 857038 h 1950394"/>
                  <a:gd name="connsiteX134" fmla="*/ 337453 w 1950394"/>
                  <a:gd name="connsiteY134" fmla="*/ 869422 h 1950394"/>
                  <a:gd name="connsiteX135" fmla="*/ 332810 w 1950394"/>
                  <a:gd name="connsiteY135" fmla="*/ 906572 h 1950394"/>
                  <a:gd name="connsiteX136" fmla="*/ 318878 w 1950394"/>
                  <a:gd name="connsiteY136" fmla="*/ 922052 h 1950394"/>
                  <a:gd name="connsiteX137" fmla="*/ 256445 w 1950394"/>
                  <a:gd name="connsiteY137" fmla="*/ 929275 h 1950394"/>
                  <a:gd name="connsiteX138" fmla="*/ 242514 w 1950394"/>
                  <a:gd name="connsiteY138" fmla="*/ 942175 h 1950394"/>
                  <a:gd name="connsiteX139" fmla="*/ 242514 w 1950394"/>
                  <a:gd name="connsiteY139" fmla="*/ 1006672 h 1950394"/>
                  <a:gd name="connsiteX140" fmla="*/ 257993 w 1950394"/>
                  <a:gd name="connsiteY140" fmla="*/ 1020603 h 1950394"/>
                  <a:gd name="connsiteX141" fmla="*/ 321458 w 1950394"/>
                  <a:gd name="connsiteY141" fmla="*/ 1028343 h 1950394"/>
                  <a:gd name="connsiteX142" fmla="*/ 331778 w 1950394"/>
                  <a:gd name="connsiteY142" fmla="*/ 1039694 h 1950394"/>
                  <a:gd name="connsiteX143" fmla="*/ 336937 w 1950394"/>
                  <a:gd name="connsiteY143" fmla="*/ 1077877 h 1950394"/>
                  <a:gd name="connsiteX144" fmla="*/ 329198 w 1950394"/>
                  <a:gd name="connsiteY144" fmla="*/ 1093356 h 1950394"/>
                  <a:gd name="connsiteX145" fmla="*/ 265733 w 1950394"/>
                  <a:gd name="connsiteY145" fmla="*/ 1117607 h 1950394"/>
                  <a:gd name="connsiteX146" fmla="*/ 257993 w 1950394"/>
                  <a:gd name="connsiteY146" fmla="*/ 1129990 h 1950394"/>
                  <a:gd name="connsiteX147" fmla="*/ 276568 w 1950394"/>
                  <a:gd name="connsiteY147" fmla="*/ 1198615 h 1950394"/>
                  <a:gd name="connsiteX148" fmla="*/ 291531 w 1950394"/>
                  <a:gd name="connsiteY148" fmla="*/ 1205839 h 1950394"/>
                  <a:gd name="connsiteX149" fmla="*/ 345709 w 1950394"/>
                  <a:gd name="connsiteY149" fmla="*/ 1196035 h 1950394"/>
                  <a:gd name="connsiteX150" fmla="*/ 375636 w 1950394"/>
                  <a:gd name="connsiteY150" fmla="*/ 1216675 h 1950394"/>
                  <a:gd name="connsiteX151" fmla="*/ 384407 w 1950394"/>
                  <a:gd name="connsiteY151" fmla="*/ 1236798 h 1950394"/>
                  <a:gd name="connsiteX152" fmla="*/ 379764 w 1950394"/>
                  <a:gd name="connsiteY152" fmla="*/ 1257953 h 1950394"/>
                  <a:gd name="connsiteX153" fmla="*/ 327134 w 1950394"/>
                  <a:gd name="connsiteY153" fmla="*/ 1296651 h 1950394"/>
                  <a:gd name="connsiteX154" fmla="*/ 322490 w 1950394"/>
                  <a:gd name="connsiteY154" fmla="*/ 1310583 h 1950394"/>
                  <a:gd name="connsiteX155" fmla="*/ 359124 w 1950394"/>
                  <a:gd name="connsiteY155" fmla="*/ 1374048 h 1950394"/>
                  <a:gd name="connsiteX156" fmla="*/ 370992 w 1950394"/>
                  <a:gd name="connsiteY156" fmla="*/ 1376628 h 1950394"/>
                  <a:gd name="connsiteX157" fmla="*/ 433941 w 1950394"/>
                  <a:gd name="connsiteY157" fmla="*/ 1348765 h 1950394"/>
                  <a:gd name="connsiteX158" fmla="*/ 450452 w 1950394"/>
                  <a:gd name="connsiteY158" fmla="*/ 1353925 h 1950394"/>
                  <a:gd name="connsiteX159" fmla="*/ 474187 w 1950394"/>
                  <a:gd name="connsiteY159" fmla="*/ 1384367 h 1950394"/>
                  <a:gd name="connsiteX160" fmla="*/ 475219 w 1950394"/>
                  <a:gd name="connsiteY160" fmla="*/ 1399331 h 1950394"/>
                  <a:gd name="connsiteX161" fmla="*/ 432909 w 1950394"/>
                  <a:gd name="connsiteY161" fmla="*/ 1452476 h 1950394"/>
                  <a:gd name="connsiteX162" fmla="*/ 431877 w 1950394"/>
                  <a:gd name="connsiteY162" fmla="*/ 1468471 h 1950394"/>
                  <a:gd name="connsiteX163" fmla="*/ 481927 w 1950394"/>
                  <a:gd name="connsiteY163" fmla="*/ 1518521 h 1950394"/>
                  <a:gd name="connsiteX164" fmla="*/ 497922 w 1950394"/>
                  <a:gd name="connsiteY164" fmla="*/ 1517489 h 1950394"/>
                  <a:gd name="connsiteX165" fmla="*/ 550036 w 1950394"/>
                  <a:gd name="connsiteY165" fmla="*/ 1475695 h 1950394"/>
                  <a:gd name="connsiteX166" fmla="*/ 567063 w 1950394"/>
                  <a:gd name="connsiteY166" fmla="*/ 1476211 h 1950394"/>
                  <a:gd name="connsiteX167" fmla="*/ 596474 w 1950394"/>
                  <a:gd name="connsiteY167" fmla="*/ 1498914 h 1950394"/>
                  <a:gd name="connsiteX168" fmla="*/ 601634 w 1950394"/>
                  <a:gd name="connsiteY168" fmla="*/ 1515426 h 1950394"/>
                  <a:gd name="connsiteX169" fmla="*/ 574287 w 1950394"/>
                  <a:gd name="connsiteY169" fmla="*/ 1577343 h 1950394"/>
                  <a:gd name="connsiteX170" fmla="*/ 576867 w 1950394"/>
                  <a:gd name="connsiteY170" fmla="*/ 1591274 h 1950394"/>
                  <a:gd name="connsiteX171" fmla="*/ 639300 w 1950394"/>
                  <a:gd name="connsiteY171" fmla="*/ 1627393 h 1950394"/>
                  <a:gd name="connsiteX172" fmla="*/ 653747 w 1950394"/>
                  <a:gd name="connsiteY172" fmla="*/ 1622233 h 1950394"/>
                  <a:gd name="connsiteX173" fmla="*/ 693478 w 1950394"/>
                  <a:gd name="connsiteY173" fmla="*/ 1568571 h 1950394"/>
                  <a:gd name="connsiteX174" fmla="*/ 711537 w 1950394"/>
                  <a:gd name="connsiteY174" fmla="*/ 1564959 h 1950394"/>
                  <a:gd name="connsiteX175" fmla="*/ 743528 w 1950394"/>
                  <a:gd name="connsiteY175" fmla="*/ 1578375 h 1950394"/>
                  <a:gd name="connsiteX176" fmla="*/ 753847 w 1950394"/>
                  <a:gd name="connsiteY176" fmla="*/ 1593854 h 1950394"/>
                  <a:gd name="connsiteX177" fmla="*/ 744044 w 1950394"/>
                  <a:gd name="connsiteY177" fmla="*/ 1658351 h 1950394"/>
                  <a:gd name="connsiteX178" fmla="*/ 752299 w 1950394"/>
                  <a:gd name="connsiteY178" fmla="*/ 1673831 h 1950394"/>
                  <a:gd name="connsiteX179" fmla="*/ 818344 w 1950394"/>
                  <a:gd name="connsiteY179" fmla="*/ 1691374 h 1950394"/>
                  <a:gd name="connsiteX180" fmla="*/ 832276 w 1950394"/>
                  <a:gd name="connsiteY180" fmla="*/ 1682602 h 1950394"/>
                  <a:gd name="connsiteX181" fmla="*/ 857043 w 1950394"/>
                  <a:gd name="connsiteY181" fmla="*/ 1619653 h 1950394"/>
                  <a:gd name="connsiteX182" fmla="*/ 868910 w 1950394"/>
                  <a:gd name="connsiteY182" fmla="*/ 1612429 h 1950394"/>
                  <a:gd name="connsiteX183" fmla="*/ 908640 w 1950394"/>
                  <a:gd name="connsiteY183" fmla="*/ 1617589 h 1950394"/>
                  <a:gd name="connsiteX184" fmla="*/ 922056 w 1950394"/>
                  <a:gd name="connsiteY184" fmla="*/ 1630488 h 1950394"/>
                  <a:gd name="connsiteX185" fmla="*/ 929279 w 1950394"/>
                  <a:gd name="connsiteY185" fmla="*/ 1692922 h 1950394"/>
                  <a:gd name="connsiteX186" fmla="*/ 942695 w 1950394"/>
                  <a:gd name="connsiteY186" fmla="*/ 1707369 h 1950394"/>
                  <a:gd name="connsiteX187" fmla="*/ 1007192 w 1950394"/>
                  <a:gd name="connsiteY187" fmla="*/ 1707369 h 1950394"/>
                  <a:gd name="connsiteX188" fmla="*/ 1020607 w 1950394"/>
                  <a:gd name="connsiteY188" fmla="*/ 1692406 h 1950394"/>
                  <a:gd name="connsiteX189" fmla="*/ 1028347 w 1950394"/>
                  <a:gd name="connsiteY189" fmla="*/ 1628941 h 1950394"/>
                  <a:gd name="connsiteX190" fmla="*/ 1040215 w 1950394"/>
                  <a:gd name="connsiteY190" fmla="*/ 1617589 h 1950394"/>
                  <a:gd name="connsiteX191" fmla="*/ 1078397 w 1950394"/>
                  <a:gd name="connsiteY191" fmla="*/ 1612429 h 1950394"/>
                  <a:gd name="connsiteX192" fmla="*/ 1092844 w 1950394"/>
                  <a:gd name="connsiteY192" fmla="*/ 1619653 h 1950394"/>
                  <a:gd name="connsiteX193" fmla="*/ 1117095 w 1950394"/>
                  <a:gd name="connsiteY193" fmla="*/ 1681570 h 1950394"/>
                  <a:gd name="connsiteX194" fmla="*/ 1130511 w 1950394"/>
                  <a:gd name="connsiteY194" fmla="*/ 1690858 h 1950394"/>
                  <a:gd name="connsiteX195" fmla="*/ 1196556 w 1950394"/>
                  <a:gd name="connsiteY195" fmla="*/ 1673315 h 1950394"/>
                  <a:gd name="connsiteX196" fmla="*/ 1204811 w 1950394"/>
                  <a:gd name="connsiteY196" fmla="*/ 1656803 h 1950394"/>
                  <a:gd name="connsiteX197" fmla="*/ 1198104 w 1950394"/>
                  <a:gd name="connsiteY197" fmla="*/ 1613977 h 195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Lst>
                <a:rect l="l" t="t" r="r" b="b"/>
                <a:pathLst>
                  <a:path w="1950394" h="1950394">
                    <a:moveTo>
                      <a:pt x="977265" y="1954006"/>
                    </a:moveTo>
                    <a:cubicBezTo>
                      <a:pt x="444261" y="1950394"/>
                      <a:pt x="1552" y="1529873"/>
                      <a:pt x="4" y="977261"/>
                    </a:cubicBezTo>
                    <a:cubicBezTo>
                      <a:pt x="-1544" y="439613"/>
                      <a:pt x="427749" y="0"/>
                      <a:pt x="976749" y="0"/>
                    </a:cubicBezTo>
                    <a:cubicBezTo>
                      <a:pt x="1519041" y="0"/>
                      <a:pt x="1952978" y="432905"/>
                      <a:pt x="1953494" y="976229"/>
                    </a:cubicBezTo>
                    <a:cubicBezTo>
                      <a:pt x="1953494" y="1512846"/>
                      <a:pt x="1525749" y="1948330"/>
                      <a:pt x="977265" y="1954006"/>
                    </a:cubicBezTo>
                    <a:close/>
                    <a:moveTo>
                      <a:pt x="1198104" y="1613977"/>
                    </a:moveTo>
                    <a:cubicBezTo>
                      <a:pt x="1198104" y="1578891"/>
                      <a:pt x="1194492" y="1586630"/>
                      <a:pt x="1221839" y="1574763"/>
                    </a:cubicBezTo>
                    <a:cubicBezTo>
                      <a:pt x="1228030" y="1572183"/>
                      <a:pt x="1234738" y="1569603"/>
                      <a:pt x="1240930" y="1566507"/>
                    </a:cubicBezTo>
                    <a:cubicBezTo>
                      <a:pt x="1247637" y="1562896"/>
                      <a:pt x="1252797" y="1563927"/>
                      <a:pt x="1257957" y="1569603"/>
                    </a:cubicBezTo>
                    <a:cubicBezTo>
                      <a:pt x="1272920" y="1586630"/>
                      <a:pt x="1290464" y="1602110"/>
                      <a:pt x="1298203" y="1624297"/>
                    </a:cubicBezTo>
                    <a:cubicBezTo>
                      <a:pt x="1300783" y="1631520"/>
                      <a:pt x="1304395" y="1633068"/>
                      <a:pt x="1311619" y="1629456"/>
                    </a:cubicBezTo>
                    <a:cubicBezTo>
                      <a:pt x="1333290" y="1618105"/>
                      <a:pt x="1354445" y="1605722"/>
                      <a:pt x="1375084" y="1592822"/>
                    </a:cubicBezTo>
                    <a:cubicBezTo>
                      <a:pt x="1382824" y="1588178"/>
                      <a:pt x="1381791" y="1584051"/>
                      <a:pt x="1377148" y="1578891"/>
                    </a:cubicBezTo>
                    <a:cubicBezTo>
                      <a:pt x="1361152" y="1560832"/>
                      <a:pt x="1356509" y="1537613"/>
                      <a:pt x="1349285" y="1515426"/>
                    </a:cubicBezTo>
                    <a:cubicBezTo>
                      <a:pt x="1347221" y="1509750"/>
                      <a:pt x="1348253" y="1505622"/>
                      <a:pt x="1353413" y="1502010"/>
                    </a:cubicBezTo>
                    <a:cubicBezTo>
                      <a:pt x="1364248" y="1493754"/>
                      <a:pt x="1375600" y="1485499"/>
                      <a:pt x="1385919" y="1476727"/>
                    </a:cubicBezTo>
                    <a:cubicBezTo>
                      <a:pt x="1391079" y="1472600"/>
                      <a:pt x="1395723" y="1473115"/>
                      <a:pt x="1400883" y="1476727"/>
                    </a:cubicBezTo>
                    <a:cubicBezTo>
                      <a:pt x="1419458" y="1489111"/>
                      <a:pt x="1440097" y="1498914"/>
                      <a:pt x="1452996" y="1518005"/>
                    </a:cubicBezTo>
                    <a:cubicBezTo>
                      <a:pt x="1457640" y="1525229"/>
                      <a:pt x="1463316" y="1525745"/>
                      <a:pt x="1470024" y="1519553"/>
                    </a:cubicBezTo>
                    <a:cubicBezTo>
                      <a:pt x="1487051" y="1503558"/>
                      <a:pt x="1503562" y="1487047"/>
                      <a:pt x="1519041" y="1470535"/>
                    </a:cubicBezTo>
                    <a:cubicBezTo>
                      <a:pt x="1525233" y="1464344"/>
                      <a:pt x="1525749" y="1458668"/>
                      <a:pt x="1518010" y="1453508"/>
                    </a:cubicBezTo>
                    <a:cubicBezTo>
                      <a:pt x="1498402" y="1440093"/>
                      <a:pt x="1488599" y="1418938"/>
                      <a:pt x="1475699" y="1400363"/>
                    </a:cubicBezTo>
                    <a:cubicBezTo>
                      <a:pt x="1472088" y="1395203"/>
                      <a:pt x="1472088" y="1391075"/>
                      <a:pt x="1476215" y="1386431"/>
                    </a:cubicBezTo>
                    <a:cubicBezTo>
                      <a:pt x="1484987" y="1375596"/>
                      <a:pt x="1493243" y="1364760"/>
                      <a:pt x="1501498" y="1353925"/>
                    </a:cubicBezTo>
                    <a:cubicBezTo>
                      <a:pt x="1505626" y="1348249"/>
                      <a:pt x="1510270" y="1348249"/>
                      <a:pt x="1515946" y="1349797"/>
                    </a:cubicBezTo>
                    <a:cubicBezTo>
                      <a:pt x="1538133" y="1357020"/>
                      <a:pt x="1560836" y="1362180"/>
                      <a:pt x="1579411" y="1377660"/>
                    </a:cubicBezTo>
                    <a:cubicBezTo>
                      <a:pt x="1584571" y="1382303"/>
                      <a:pt x="1588182" y="1382303"/>
                      <a:pt x="1592310" y="1375596"/>
                    </a:cubicBezTo>
                    <a:cubicBezTo>
                      <a:pt x="1605210" y="1354441"/>
                      <a:pt x="1617593" y="1333801"/>
                      <a:pt x="1628945" y="1312130"/>
                    </a:cubicBezTo>
                    <a:cubicBezTo>
                      <a:pt x="1632557" y="1304907"/>
                      <a:pt x="1631009" y="1300779"/>
                      <a:pt x="1623785" y="1298199"/>
                    </a:cubicBezTo>
                    <a:cubicBezTo>
                      <a:pt x="1605726" y="1291491"/>
                      <a:pt x="1591794" y="1278592"/>
                      <a:pt x="1577863" y="1265692"/>
                    </a:cubicBezTo>
                    <a:cubicBezTo>
                      <a:pt x="1560320" y="1248665"/>
                      <a:pt x="1560836" y="1253309"/>
                      <a:pt x="1571155" y="1230090"/>
                    </a:cubicBezTo>
                    <a:cubicBezTo>
                      <a:pt x="1574251" y="1222866"/>
                      <a:pt x="1577347" y="1215643"/>
                      <a:pt x="1579927" y="1208419"/>
                    </a:cubicBezTo>
                    <a:cubicBezTo>
                      <a:pt x="1582507" y="1200163"/>
                      <a:pt x="1587667" y="1197583"/>
                      <a:pt x="1596438" y="1197583"/>
                    </a:cubicBezTo>
                    <a:cubicBezTo>
                      <a:pt x="1618625" y="1198100"/>
                      <a:pt x="1640296" y="1197583"/>
                      <a:pt x="1660935" y="1207387"/>
                    </a:cubicBezTo>
                    <a:cubicBezTo>
                      <a:pt x="1668159" y="1210483"/>
                      <a:pt x="1672287" y="1209967"/>
                      <a:pt x="1675383" y="1201195"/>
                    </a:cubicBezTo>
                    <a:cubicBezTo>
                      <a:pt x="1682090" y="1178492"/>
                      <a:pt x="1688282" y="1155789"/>
                      <a:pt x="1693442" y="1132570"/>
                    </a:cubicBezTo>
                    <a:cubicBezTo>
                      <a:pt x="1695506" y="1123283"/>
                      <a:pt x="1692926" y="1119671"/>
                      <a:pt x="1684154" y="1119155"/>
                    </a:cubicBezTo>
                    <a:cubicBezTo>
                      <a:pt x="1660935" y="1117091"/>
                      <a:pt x="1641328" y="1104192"/>
                      <a:pt x="1621205" y="1093872"/>
                    </a:cubicBezTo>
                    <a:cubicBezTo>
                      <a:pt x="1616561" y="1091808"/>
                      <a:pt x="1613465" y="1088712"/>
                      <a:pt x="1614497" y="1083037"/>
                    </a:cubicBezTo>
                    <a:cubicBezTo>
                      <a:pt x="1616561" y="1069621"/>
                      <a:pt x="1618625" y="1055690"/>
                      <a:pt x="1620173" y="1042274"/>
                    </a:cubicBezTo>
                    <a:cubicBezTo>
                      <a:pt x="1621205" y="1034535"/>
                      <a:pt x="1625333" y="1031439"/>
                      <a:pt x="1632557" y="1029891"/>
                    </a:cubicBezTo>
                    <a:cubicBezTo>
                      <a:pt x="1653712" y="1025763"/>
                      <a:pt x="1673835" y="1018539"/>
                      <a:pt x="1696022" y="1022667"/>
                    </a:cubicBezTo>
                    <a:cubicBezTo>
                      <a:pt x="1704793" y="1024215"/>
                      <a:pt x="1708921" y="1020603"/>
                      <a:pt x="1709437" y="1010800"/>
                    </a:cubicBezTo>
                    <a:cubicBezTo>
                      <a:pt x="1710469" y="988612"/>
                      <a:pt x="1710985" y="966426"/>
                      <a:pt x="1709437" y="943723"/>
                    </a:cubicBezTo>
                    <a:cubicBezTo>
                      <a:pt x="1708921" y="933403"/>
                      <a:pt x="1704793" y="929791"/>
                      <a:pt x="1694990" y="931339"/>
                    </a:cubicBezTo>
                    <a:cubicBezTo>
                      <a:pt x="1680026" y="933919"/>
                      <a:pt x="1665063" y="931855"/>
                      <a:pt x="1650616" y="928243"/>
                    </a:cubicBezTo>
                    <a:cubicBezTo>
                      <a:pt x="1619141" y="919988"/>
                      <a:pt x="1621205" y="928243"/>
                      <a:pt x="1618109" y="892125"/>
                    </a:cubicBezTo>
                    <a:cubicBezTo>
                      <a:pt x="1617593" y="885933"/>
                      <a:pt x="1616561" y="880257"/>
                      <a:pt x="1615013" y="874582"/>
                    </a:cubicBezTo>
                    <a:cubicBezTo>
                      <a:pt x="1612949" y="866842"/>
                      <a:pt x="1616561" y="862714"/>
                      <a:pt x="1622753" y="859102"/>
                    </a:cubicBezTo>
                    <a:cubicBezTo>
                      <a:pt x="1642876" y="849299"/>
                      <a:pt x="1661967" y="836915"/>
                      <a:pt x="1684670" y="834851"/>
                    </a:cubicBezTo>
                    <a:cubicBezTo>
                      <a:pt x="1692410" y="834335"/>
                      <a:pt x="1696022" y="830724"/>
                      <a:pt x="1693442" y="821952"/>
                    </a:cubicBezTo>
                    <a:cubicBezTo>
                      <a:pt x="1687766" y="799249"/>
                      <a:pt x="1682090" y="776030"/>
                      <a:pt x="1674867" y="753327"/>
                    </a:cubicBezTo>
                    <a:cubicBezTo>
                      <a:pt x="1671771" y="744039"/>
                      <a:pt x="1667643" y="743007"/>
                      <a:pt x="1659903" y="746619"/>
                    </a:cubicBezTo>
                    <a:cubicBezTo>
                      <a:pt x="1638748" y="756423"/>
                      <a:pt x="1616561" y="755907"/>
                      <a:pt x="1594374" y="756423"/>
                    </a:cubicBezTo>
                    <a:cubicBezTo>
                      <a:pt x="1587667" y="756423"/>
                      <a:pt x="1583023" y="754359"/>
                      <a:pt x="1580443" y="747651"/>
                    </a:cubicBezTo>
                    <a:cubicBezTo>
                      <a:pt x="1575799" y="735784"/>
                      <a:pt x="1571155" y="724432"/>
                      <a:pt x="1565995" y="713081"/>
                    </a:cubicBezTo>
                    <a:cubicBezTo>
                      <a:pt x="1562900" y="705857"/>
                      <a:pt x="1564448" y="701213"/>
                      <a:pt x="1570123" y="696054"/>
                    </a:cubicBezTo>
                    <a:cubicBezTo>
                      <a:pt x="1586635" y="681090"/>
                      <a:pt x="1602114" y="664579"/>
                      <a:pt x="1623269" y="656323"/>
                    </a:cubicBezTo>
                    <a:cubicBezTo>
                      <a:pt x="1631009" y="653227"/>
                      <a:pt x="1632557" y="649616"/>
                      <a:pt x="1628429" y="641876"/>
                    </a:cubicBezTo>
                    <a:cubicBezTo>
                      <a:pt x="1617077" y="620721"/>
                      <a:pt x="1605210" y="599566"/>
                      <a:pt x="1592310" y="579443"/>
                    </a:cubicBezTo>
                    <a:cubicBezTo>
                      <a:pt x="1587667" y="572219"/>
                      <a:pt x="1584055" y="572219"/>
                      <a:pt x="1578379" y="576863"/>
                    </a:cubicBezTo>
                    <a:cubicBezTo>
                      <a:pt x="1564963" y="587698"/>
                      <a:pt x="1548968" y="594406"/>
                      <a:pt x="1532457" y="599050"/>
                    </a:cubicBezTo>
                    <a:cubicBezTo>
                      <a:pt x="1499950" y="607821"/>
                      <a:pt x="1510270" y="610917"/>
                      <a:pt x="1490147" y="585118"/>
                    </a:cubicBezTo>
                    <a:cubicBezTo>
                      <a:pt x="1486019" y="579443"/>
                      <a:pt x="1481891" y="574283"/>
                      <a:pt x="1477247" y="569123"/>
                    </a:cubicBezTo>
                    <a:cubicBezTo>
                      <a:pt x="1472088" y="563447"/>
                      <a:pt x="1472088" y="558288"/>
                      <a:pt x="1476731" y="552096"/>
                    </a:cubicBezTo>
                    <a:cubicBezTo>
                      <a:pt x="1489115" y="533521"/>
                      <a:pt x="1498918" y="513397"/>
                      <a:pt x="1518525" y="499982"/>
                    </a:cubicBezTo>
                    <a:cubicBezTo>
                      <a:pt x="1525233" y="495338"/>
                      <a:pt x="1525233" y="490178"/>
                      <a:pt x="1519557" y="483987"/>
                    </a:cubicBezTo>
                    <a:cubicBezTo>
                      <a:pt x="1503562" y="466960"/>
                      <a:pt x="1487051" y="450448"/>
                      <a:pt x="1470540" y="434453"/>
                    </a:cubicBezTo>
                    <a:cubicBezTo>
                      <a:pt x="1463316" y="427745"/>
                      <a:pt x="1458156" y="428261"/>
                      <a:pt x="1452480" y="436001"/>
                    </a:cubicBezTo>
                    <a:cubicBezTo>
                      <a:pt x="1443709" y="448384"/>
                      <a:pt x="1431841" y="457672"/>
                      <a:pt x="1418942" y="465412"/>
                    </a:cubicBezTo>
                    <a:cubicBezTo>
                      <a:pt x="1393143" y="481407"/>
                      <a:pt x="1393143" y="481407"/>
                      <a:pt x="1369408" y="463348"/>
                    </a:cubicBezTo>
                    <a:cubicBezTo>
                      <a:pt x="1364764" y="459736"/>
                      <a:pt x="1360121" y="455608"/>
                      <a:pt x="1354961" y="452512"/>
                    </a:cubicBezTo>
                    <a:cubicBezTo>
                      <a:pt x="1348253" y="448384"/>
                      <a:pt x="1347221" y="443225"/>
                      <a:pt x="1349801" y="436001"/>
                    </a:cubicBezTo>
                    <a:cubicBezTo>
                      <a:pt x="1357025" y="414330"/>
                      <a:pt x="1361668" y="391627"/>
                      <a:pt x="1377148" y="374084"/>
                    </a:cubicBezTo>
                    <a:cubicBezTo>
                      <a:pt x="1382307" y="368408"/>
                      <a:pt x="1381276" y="364280"/>
                      <a:pt x="1374052" y="360152"/>
                    </a:cubicBezTo>
                    <a:cubicBezTo>
                      <a:pt x="1353929" y="347769"/>
                      <a:pt x="1333806" y="335385"/>
                      <a:pt x="1312651" y="324550"/>
                    </a:cubicBezTo>
                    <a:cubicBezTo>
                      <a:pt x="1304911" y="320422"/>
                      <a:pt x="1299751" y="320422"/>
                      <a:pt x="1296655" y="329193"/>
                    </a:cubicBezTo>
                    <a:cubicBezTo>
                      <a:pt x="1288916" y="350865"/>
                      <a:pt x="1271888" y="365828"/>
                      <a:pt x="1256925" y="382855"/>
                    </a:cubicBezTo>
                    <a:cubicBezTo>
                      <a:pt x="1251249" y="389047"/>
                      <a:pt x="1246090" y="389563"/>
                      <a:pt x="1238866" y="386467"/>
                    </a:cubicBezTo>
                    <a:cubicBezTo>
                      <a:pt x="1228546" y="381307"/>
                      <a:pt x="1217711" y="377179"/>
                      <a:pt x="1206875" y="373052"/>
                    </a:cubicBezTo>
                    <a:cubicBezTo>
                      <a:pt x="1199136" y="370472"/>
                      <a:pt x="1196556" y="365312"/>
                      <a:pt x="1196556" y="357572"/>
                    </a:cubicBezTo>
                    <a:cubicBezTo>
                      <a:pt x="1197072" y="335385"/>
                      <a:pt x="1196556" y="313714"/>
                      <a:pt x="1206359" y="293075"/>
                    </a:cubicBezTo>
                    <a:cubicBezTo>
                      <a:pt x="1209971" y="285335"/>
                      <a:pt x="1208939" y="280692"/>
                      <a:pt x="1199652" y="278112"/>
                    </a:cubicBezTo>
                    <a:cubicBezTo>
                      <a:pt x="1176949" y="271404"/>
                      <a:pt x="1154246" y="265212"/>
                      <a:pt x="1131027" y="259537"/>
                    </a:cubicBezTo>
                    <a:cubicBezTo>
                      <a:pt x="1122255" y="257473"/>
                      <a:pt x="1119159" y="260569"/>
                      <a:pt x="1118127" y="268308"/>
                    </a:cubicBezTo>
                    <a:cubicBezTo>
                      <a:pt x="1116063" y="291527"/>
                      <a:pt x="1103164" y="311134"/>
                      <a:pt x="1093360" y="331258"/>
                    </a:cubicBezTo>
                    <a:cubicBezTo>
                      <a:pt x="1090780" y="336933"/>
                      <a:pt x="1086653" y="339513"/>
                      <a:pt x="1079945" y="338481"/>
                    </a:cubicBezTo>
                    <a:cubicBezTo>
                      <a:pt x="1067561" y="336417"/>
                      <a:pt x="1055178" y="334869"/>
                      <a:pt x="1042794" y="333837"/>
                    </a:cubicBezTo>
                    <a:cubicBezTo>
                      <a:pt x="1034539" y="332805"/>
                      <a:pt x="1029895" y="329193"/>
                      <a:pt x="1028347" y="320422"/>
                    </a:cubicBezTo>
                    <a:cubicBezTo>
                      <a:pt x="1024735" y="299783"/>
                      <a:pt x="1016996" y="279660"/>
                      <a:pt x="1021123" y="257989"/>
                    </a:cubicBezTo>
                    <a:cubicBezTo>
                      <a:pt x="1022671" y="248701"/>
                      <a:pt x="1019059" y="244057"/>
                      <a:pt x="1008740" y="243541"/>
                    </a:cubicBezTo>
                    <a:cubicBezTo>
                      <a:pt x="986553" y="242509"/>
                      <a:pt x="964366" y="242509"/>
                      <a:pt x="941663" y="243541"/>
                    </a:cubicBezTo>
                    <a:cubicBezTo>
                      <a:pt x="931859" y="244057"/>
                      <a:pt x="928247" y="248185"/>
                      <a:pt x="929795" y="256957"/>
                    </a:cubicBezTo>
                    <a:cubicBezTo>
                      <a:pt x="933923" y="279144"/>
                      <a:pt x="926184" y="299267"/>
                      <a:pt x="922572" y="320422"/>
                    </a:cubicBezTo>
                    <a:cubicBezTo>
                      <a:pt x="921024" y="328678"/>
                      <a:pt x="916896" y="332290"/>
                      <a:pt x="909156" y="333321"/>
                    </a:cubicBezTo>
                    <a:cubicBezTo>
                      <a:pt x="896773" y="334869"/>
                      <a:pt x="884389" y="335901"/>
                      <a:pt x="872006" y="337965"/>
                    </a:cubicBezTo>
                    <a:cubicBezTo>
                      <a:pt x="864782" y="339513"/>
                      <a:pt x="860654" y="336933"/>
                      <a:pt x="857559" y="330226"/>
                    </a:cubicBezTo>
                    <a:cubicBezTo>
                      <a:pt x="847755" y="310102"/>
                      <a:pt x="835371" y="291527"/>
                      <a:pt x="833308" y="268308"/>
                    </a:cubicBezTo>
                    <a:cubicBezTo>
                      <a:pt x="832276" y="259537"/>
                      <a:pt x="828664" y="256957"/>
                      <a:pt x="819892" y="259021"/>
                    </a:cubicBezTo>
                    <a:cubicBezTo>
                      <a:pt x="797705" y="264180"/>
                      <a:pt x="775518" y="269856"/>
                      <a:pt x="753847" y="276564"/>
                    </a:cubicBezTo>
                    <a:cubicBezTo>
                      <a:pt x="744044" y="279660"/>
                      <a:pt x="740948" y="283272"/>
                      <a:pt x="745591" y="293075"/>
                    </a:cubicBezTo>
                    <a:cubicBezTo>
                      <a:pt x="751783" y="308039"/>
                      <a:pt x="754879" y="323518"/>
                      <a:pt x="754879" y="339513"/>
                    </a:cubicBezTo>
                    <a:cubicBezTo>
                      <a:pt x="754879" y="367892"/>
                      <a:pt x="755395" y="367892"/>
                      <a:pt x="728564" y="378728"/>
                    </a:cubicBezTo>
                    <a:cubicBezTo>
                      <a:pt x="722888" y="380791"/>
                      <a:pt x="717213" y="383371"/>
                      <a:pt x="712053" y="385951"/>
                    </a:cubicBezTo>
                    <a:cubicBezTo>
                      <a:pt x="705345" y="389563"/>
                      <a:pt x="700185" y="388531"/>
                      <a:pt x="695026" y="382855"/>
                    </a:cubicBezTo>
                    <a:cubicBezTo>
                      <a:pt x="679546" y="365828"/>
                      <a:pt x="662519" y="350349"/>
                      <a:pt x="654779" y="328161"/>
                    </a:cubicBezTo>
                    <a:cubicBezTo>
                      <a:pt x="652200" y="320938"/>
                      <a:pt x="648588" y="319390"/>
                      <a:pt x="641364" y="323002"/>
                    </a:cubicBezTo>
                    <a:cubicBezTo>
                      <a:pt x="619693" y="334353"/>
                      <a:pt x="598538" y="346737"/>
                      <a:pt x="577899" y="359636"/>
                    </a:cubicBezTo>
                    <a:cubicBezTo>
                      <a:pt x="571707" y="363248"/>
                      <a:pt x="570159" y="366860"/>
                      <a:pt x="574803" y="372536"/>
                    </a:cubicBezTo>
                    <a:cubicBezTo>
                      <a:pt x="590798" y="390595"/>
                      <a:pt x="595958" y="413298"/>
                      <a:pt x="602666" y="435485"/>
                    </a:cubicBezTo>
                    <a:cubicBezTo>
                      <a:pt x="604730" y="442193"/>
                      <a:pt x="604214" y="446836"/>
                      <a:pt x="598022" y="450964"/>
                    </a:cubicBezTo>
                    <a:cubicBezTo>
                      <a:pt x="587702" y="458188"/>
                      <a:pt x="577383" y="466444"/>
                      <a:pt x="567579" y="474699"/>
                    </a:cubicBezTo>
                    <a:cubicBezTo>
                      <a:pt x="561388" y="479859"/>
                      <a:pt x="556744" y="478827"/>
                      <a:pt x="550552" y="474699"/>
                    </a:cubicBezTo>
                    <a:cubicBezTo>
                      <a:pt x="531977" y="462316"/>
                      <a:pt x="511854" y="451996"/>
                      <a:pt x="498438" y="432905"/>
                    </a:cubicBezTo>
                    <a:cubicBezTo>
                      <a:pt x="494310" y="426713"/>
                      <a:pt x="489151" y="426197"/>
                      <a:pt x="483475" y="431357"/>
                    </a:cubicBezTo>
                    <a:cubicBezTo>
                      <a:pt x="465932" y="447352"/>
                      <a:pt x="448904" y="464895"/>
                      <a:pt x="432393" y="482439"/>
                    </a:cubicBezTo>
                    <a:cubicBezTo>
                      <a:pt x="427233" y="488114"/>
                      <a:pt x="426717" y="493274"/>
                      <a:pt x="433425" y="497402"/>
                    </a:cubicBezTo>
                    <a:cubicBezTo>
                      <a:pt x="453032" y="510818"/>
                      <a:pt x="462836" y="531457"/>
                      <a:pt x="475735" y="550032"/>
                    </a:cubicBezTo>
                    <a:cubicBezTo>
                      <a:pt x="479863" y="555708"/>
                      <a:pt x="479863" y="560867"/>
                      <a:pt x="475219" y="566027"/>
                    </a:cubicBezTo>
                    <a:cubicBezTo>
                      <a:pt x="466964" y="576347"/>
                      <a:pt x="458708" y="587182"/>
                      <a:pt x="450968" y="597502"/>
                    </a:cubicBezTo>
                    <a:cubicBezTo>
                      <a:pt x="447357" y="602146"/>
                      <a:pt x="443745" y="603694"/>
                      <a:pt x="437553" y="601629"/>
                    </a:cubicBezTo>
                    <a:cubicBezTo>
                      <a:pt x="414850" y="594406"/>
                      <a:pt x="391631" y="589246"/>
                      <a:pt x="373056" y="573251"/>
                    </a:cubicBezTo>
                    <a:cubicBezTo>
                      <a:pt x="367896" y="568607"/>
                      <a:pt x="363768" y="568607"/>
                      <a:pt x="360156" y="575315"/>
                    </a:cubicBezTo>
                    <a:cubicBezTo>
                      <a:pt x="347257" y="596470"/>
                      <a:pt x="334358" y="617109"/>
                      <a:pt x="323522" y="638780"/>
                    </a:cubicBezTo>
                    <a:cubicBezTo>
                      <a:pt x="319910" y="646004"/>
                      <a:pt x="320942" y="650131"/>
                      <a:pt x="328166" y="652711"/>
                    </a:cubicBezTo>
                    <a:cubicBezTo>
                      <a:pt x="346225" y="659419"/>
                      <a:pt x="360672" y="672318"/>
                      <a:pt x="374088" y="685218"/>
                    </a:cubicBezTo>
                    <a:cubicBezTo>
                      <a:pt x="392147" y="702245"/>
                      <a:pt x="391115" y="698117"/>
                      <a:pt x="380795" y="720820"/>
                    </a:cubicBezTo>
                    <a:cubicBezTo>
                      <a:pt x="377700" y="728044"/>
                      <a:pt x="374604" y="735268"/>
                      <a:pt x="372024" y="742492"/>
                    </a:cubicBezTo>
                    <a:cubicBezTo>
                      <a:pt x="369444" y="750747"/>
                      <a:pt x="364284" y="753327"/>
                      <a:pt x="355513" y="753327"/>
                    </a:cubicBezTo>
                    <a:cubicBezTo>
                      <a:pt x="333326" y="752811"/>
                      <a:pt x="311655" y="753327"/>
                      <a:pt x="291015" y="743523"/>
                    </a:cubicBezTo>
                    <a:cubicBezTo>
                      <a:pt x="282760" y="739396"/>
                      <a:pt x="279148" y="742492"/>
                      <a:pt x="276568" y="751263"/>
                    </a:cubicBezTo>
                    <a:cubicBezTo>
                      <a:pt x="269860" y="773450"/>
                      <a:pt x="264185" y="796153"/>
                      <a:pt x="258509" y="818340"/>
                    </a:cubicBezTo>
                    <a:cubicBezTo>
                      <a:pt x="256445" y="827628"/>
                      <a:pt x="259025" y="831239"/>
                      <a:pt x="267796" y="831756"/>
                    </a:cubicBezTo>
                    <a:cubicBezTo>
                      <a:pt x="291015" y="833819"/>
                      <a:pt x="310623" y="846719"/>
                      <a:pt x="330746" y="857038"/>
                    </a:cubicBezTo>
                    <a:cubicBezTo>
                      <a:pt x="335905" y="859618"/>
                      <a:pt x="338485" y="863230"/>
                      <a:pt x="337453" y="869422"/>
                    </a:cubicBezTo>
                    <a:cubicBezTo>
                      <a:pt x="335389" y="881805"/>
                      <a:pt x="333842" y="894189"/>
                      <a:pt x="332810" y="906572"/>
                    </a:cubicBezTo>
                    <a:cubicBezTo>
                      <a:pt x="331778" y="915344"/>
                      <a:pt x="328166" y="919988"/>
                      <a:pt x="318878" y="922052"/>
                    </a:cubicBezTo>
                    <a:cubicBezTo>
                      <a:pt x="298239" y="925664"/>
                      <a:pt x="278116" y="932887"/>
                      <a:pt x="256445" y="929275"/>
                    </a:cubicBezTo>
                    <a:cubicBezTo>
                      <a:pt x="246125" y="927211"/>
                      <a:pt x="243029" y="932371"/>
                      <a:pt x="242514" y="942175"/>
                    </a:cubicBezTo>
                    <a:cubicBezTo>
                      <a:pt x="241482" y="963846"/>
                      <a:pt x="241482" y="985001"/>
                      <a:pt x="242514" y="1006672"/>
                    </a:cubicBezTo>
                    <a:cubicBezTo>
                      <a:pt x="243029" y="1018023"/>
                      <a:pt x="247157" y="1022667"/>
                      <a:pt x="257993" y="1020603"/>
                    </a:cubicBezTo>
                    <a:cubicBezTo>
                      <a:pt x="280180" y="1016475"/>
                      <a:pt x="300303" y="1024731"/>
                      <a:pt x="321458" y="1028343"/>
                    </a:cubicBezTo>
                    <a:cubicBezTo>
                      <a:pt x="327650" y="1029375"/>
                      <a:pt x="331262" y="1032987"/>
                      <a:pt x="331778" y="1039694"/>
                    </a:cubicBezTo>
                    <a:cubicBezTo>
                      <a:pt x="333326" y="1052594"/>
                      <a:pt x="334358" y="1065493"/>
                      <a:pt x="336937" y="1077877"/>
                    </a:cubicBezTo>
                    <a:cubicBezTo>
                      <a:pt x="338485" y="1085617"/>
                      <a:pt x="335905" y="1089744"/>
                      <a:pt x="329198" y="1093356"/>
                    </a:cubicBezTo>
                    <a:cubicBezTo>
                      <a:pt x="309075" y="1103676"/>
                      <a:pt x="289467" y="1115543"/>
                      <a:pt x="265733" y="1117607"/>
                    </a:cubicBezTo>
                    <a:cubicBezTo>
                      <a:pt x="257993" y="1118123"/>
                      <a:pt x="255929" y="1122251"/>
                      <a:pt x="257993" y="1129990"/>
                    </a:cubicBezTo>
                    <a:cubicBezTo>
                      <a:pt x="263669" y="1153209"/>
                      <a:pt x="269344" y="1175913"/>
                      <a:pt x="276568" y="1198615"/>
                    </a:cubicBezTo>
                    <a:cubicBezTo>
                      <a:pt x="279148" y="1207903"/>
                      <a:pt x="283276" y="1209451"/>
                      <a:pt x="291531" y="1205839"/>
                    </a:cubicBezTo>
                    <a:cubicBezTo>
                      <a:pt x="308559" y="1198100"/>
                      <a:pt x="327134" y="1196035"/>
                      <a:pt x="345709" y="1196035"/>
                    </a:cubicBezTo>
                    <a:cubicBezTo>
                      <a:pt x="371508" y="1196035"/>
                      <a:pt x="366348" y="1193456"/>
                      <a:pt x="375636" y="1216675"/>
                    </a:cubicBezTo>
                    <a:cubicBezTo>
                      <a:pt x="378216" y="1223382"/>
                      <a:pt x="380795" y="1230606"/>
                      <a:pt x="384407" y="1236798"/>
                    </a:cubicBezTo>
                    <a:cubicBezTo>
                      <a:pt x="389051" y="1245569"/>
                      <a:pt x="386987" y="1251761"/>
                      <a:pt x="379764" y="1257953"/>
                    </a:cubicBezTo>
                    <a:cubicBezTo>
                      <a:pt x="363252" y="1272400"/>
                      <a:pt x="348289" y="1288396"/>
                      <a:pt x="327134" y="1296651"/>
                    </a:cubicBezTo>
                    <a:cubicBezTo>
                      <a:pt x="319394" y="1299231"/>
                      <a:pt x="319394" y="1303875"/>
                      <a:pt x="322490" y="1310583"/>
                    </a:cubicBezTo>
                    <a:cubicBezTo>
                      <a:pt x="333842" y="1332254"/>
                      <a:pt x="346225" y="1353409"/>
                      <a:pt x="359124" y="1374048"/>
                    </a:cubicBezTo>
                    <a:cubicBezTo>
                      <a:pt x="362736" y="1379724"/>
                      <a:pt x="365832" y="1380755"/>
                      <a:pt x="370992" y="1376628"/>
                    </a:cubicBezTo>
                    <a:cubicBezTo>
                      <a:pt x="389051" y="1361148"/>
                      <a:pt x="412270" y="1355988"/>
                      <a:pt x="433941" y="1348765"/>
                    </a:cubicBezTo>
                    <a:cubicBezTo>
                      <a:pt x="441165" y="1346185"/>
                      <a:pt x="445809" y="1347217"/>
                      <a:pt x="450452" y="1353925"/>
                    </a:cubicBezTo>
                    <a:cubicBezTo>
                      <a:pt x="457676" y="1364760"/>
                      <a:pt x="465932" y="1374564"/>
                      <a:pt x="474187" y="1384367"/>
                    </a:cubicBezTo>
                    <a:cubicBezTo>
                      <a:pt x="478315" y="1389527"/>
                      <a:pt x="478831" y="1393655"/>
                      <a:pt x="475219" y="1399331"/>
                    </a:cubicBezTo>
                    <a:cubicBezTo>
                      <a:pt x="462320" y="1417906"/>
                      <a:pt x="452516" y="1439061"/>
                      <a:pt x="432909" y="1452476"/>
                    </a:cubicBezTo>
                    <a:cubicBezTo>
                      <a:pt x="426201" y="1457120"/>
                      <a:pt x="425685" y="1461764"/>
                      <a:pt x="431877" y="1468471"/>
                    </a:cubicBezTo>
                    <a:cubicBezTo>
                      <a:pt x="447873" y="1486015"/>
                      <a:pt x="464384" y="1502526"/>
                      <a:pt x="481927" y="1518521"/>
                    </a:cubicBezTo>
                    <a:cubicBezTo>
                      <a:pt x="488119" y="1524197"/>
                      <a:pt x="493279" y="1524197"/>
                      <a:pt x="497922" y="1517489"/>
                    </a:cubicBezTo>
                    <a:cubicBezTo>
                      <a:pt x="510822" y="1498398"/>
                      <a:pt x="531461" y="1488595"/>
                      <a:pt x="550036" y="1475695"/>
                    </a:cubicBezTo>
                    <a:cubicBezTo>
                      <a:pt x="556228" y="1471568"/>
                      <a:pt x="561388" y="1471568"/>
                      <a:pt x="567063" y="1476211"/>
                    </a:cubicBezTo>
                    <a:cubicBezTo>
                      <a:pt x="576867" y="1483951"/>
                      <a:pt x="586670" y="1491690"/>
                      <a:pt x="596474" y="1498914"/>
                    </a:cubicBezTo>
                    <a:cubicBezTo>
                      <a:pt x="602666" y="1503558"/>
                      <a:pt x="604214" y="1508202"/>
                      <a:pt x="601634" y="1515426"/>
                    </a:cubicBezTo>
                    <a:cubicBezTo>
                      <a:pt x="594926" y="1537097"/>
                      <a:pt x="589250" y="1559284"/>
                      <a:pt x="574287" y="1577343"/>
                    </a:cubicBezTo>
                    <a:cubicBezTo>
                      <a:pt x="569127" y="1583018"/>
                      <a:pt x="569643" y="1587146"/>
                      <a:pt x="576867" y="1591274"/>
                    </a:cubicBezTo>
                    <a:cubicBezTo>
                      <a:pt x="597506" y="1603658"/>
                      <a:pt x="618145" y="1616041"/>
                      <a:pt x="639300" y="1627393"/>
                    </a:cubicBezTo>
                    <a:cubicBezTo>
                      <a:pt x="647040" y="1631520"/>
                      <a:pt x="651168" y="1629973"/>
                      <a:pt x="653747" y="1622233"/>
                    </a:cubicBezTo>
                    <a:cubicBezTo>
                      <a:pt x="662003" y="1600562"/>
                      <a:pt x="678514" y="1585598"/>
                      <a:pt x="693478" y="1568571"/>
                    </a:cubicBezTo>
                    <a:cubicBezTo>
                      <a:pt x="699153" y="1562379"/>
                      <a:pt x="704313" y="1561864"/>
                      <a:pt x="711537" y="1564959"/>
                    </a:cubicBezTo>
                    <a:cubicBezTo>
                      <a:pt x="721856" y="1570119"/>
                      <a:pt x="732692" y="1574247"/>
                      <a:pt x="743528" y="1578375"/>
                    </a:cubicBezTo>
                    <a:cubicBezTo>
                      <a:pt x="751267" y="1580955"/>
                      <a:pt x="753847" y="1585598"/>
                      <a:pt x="753847" y="1593854"/>
                    </a:cubicBezTo>
                    <a:cubicBezTo>
                      <a:pt x="753331" y="1616041"/>
                      <a:pt x="753847" y="1637712"/>
                      <a:pt x="744044" y="1658351"/>
                    </a:cubicBezTo>
                    <a:cubicBezTo>
                      <a:pt x="739916" y="1667123"/>
                      <a:pt x="743012" y="1671251"/>
                      <a:pt x="752299" y="1673831"/>
                    </a:cubicBezTo>
                    <a:cubicBezTo>
                      <a:pt x="773970" y="1680538"/>
                      <a:pt x="796157" y="1686214"/>
                      <a:pt x="818344" y="1691374"/>
                    </a:cubicBezTo>
                    <a:cubicBezTo>
                      <a:pt x="827116" y="1693438"/>
                      <a:pt x="831760" y="1692406"/>
                      <a:pt x="832276" y="1682602"/>
                    </a:cubicBezTo>
                    <a:cubicBezTo>
                      <a:pt x="834340" y="1659383"/>
                      <a:pt x="846723" y="1639776"/>
                      <a:pt x="857043" y="1619653"/>
                    </a:cubicBezTo>
                    <a:cubicBezTo>
                      <a:pt x="859622" y="1614493"/>
                      <a:pt x="862718" y="1611397"/>
                      <a:pt x="868910" y="1612429"/>
                    </a:cubicBezTo>
                    <a:cubicBezTo>
                      <a:pt x="881809" y="1614493"/>
                      <a:pt x="895225" y="1616041"/>
                      <a:pt x="908640" y="1617589"/>
                    </a:cubicBezTo>
                    <a:cubicBezTo>
                      <a:pt x="916896" y="1618621"/>
                      <a:pt x="920508" y="1622749"/>
                      <a:pt x="922056" y="1630488"/>
                    </a:cubicBezTo>
                    <a:cubicBezTo>
                      <a:pt x="925668" y="1651128"/>
                      <a:pt x="933407" y="1671251"/>
                      <a:pt x="929279" y="1692922"/>
                    </a:cubicBezTo>
                    <a:cubicBezTo>
                      <a:pt x="927215" y="1703757"/>
                      <a:pt x="932375" y="1706853"/>
                      <a:pt x="942695" y="1707369"/>
                    </a:cubicBezTo>
                    <a:cubicBezTo>
                      <a:pt x="964366" y="1708401"/>
                      <a:pt x="985521" y="1708401"/>
                      <a:pt x="1007192" y="1707369"/>
                    </a:cubicBezTo>
                    <a:cubicBezTo>
                      <a:pt x="1018028" y="1706853"/>
                      <a:pt x="1022155" y="1702725"/>
                      <a:pt x="1020607" y="1692406"/>
                    </a:cubicBezTo>
                    <a:cubicBezTo>
                      <a:pt x="1016480" y="1670219"/>
                      <a:pt x="1024219" y="1650096"/>
                      <a:pt x="1028347" y="1628941"/>
                    </a:cubicBezTo>
                    <a:cubicBezTo>
                      <a:pt x="1029379" y="1621717"/>
                      <a:pt x="1033507" y="1618621"/>
                      <a:pt x="1040215" y="1617589"/>
                    </a:cubicBezTo>
                    <a:cubicBezTo>
                      <a:pt x="1053114" y="1616041"/>
                      <a:pt x="1066013" y="1615009"/>
                      <a:pt x="1078397" y="1612429"/>
                    </a:cubicBezTo>
                    <a:cubicBezTo>
                      <a:pt x="1085621" y="1611397"/>
                      <a:pt x="1089748" y="1613461"/>
                      <a:pt x="1092844" y="1619653"/>
                    </a:cubicBezTo>
                    <a:cubicBezTo>
                      <a:pt x="1102648" y="1639776"/>
                      <a:pt x="1115031" y="1658351"/>
                      <a:pt x="1117095" y="1681570"/>
                    </a:cubicBezTo>
                    <a:cubicBezTo>
                      <a:pt x="1118127" y="1690342"/>
                      <a:pt x="1121739" y="1692922"/>
                      <a:pt x="1130511" y="1690858"/>
                    </a:cubicBezTo>
                    <a:cubicBezTo>
                      <a:pt x="1152698" y="1685698"/>
                      <a:pt x="1174885" y="1680022"/>
                      <a:pt x="1196556" y="1673315"/>
                    </a:cubicBezTo>
                    <a:cubicBezTo>
                      <a:pt x="1206359" y="1670219"/>
                      <a:pt x="1209455" y="1666607"/>
                      <a:pt x="1204811" y="1656803"/>
                    </a:cubicBezTo>
                    <a:cubicBezTo>
                      <a:pt x="1200168" y="1643904"/>
                      <a:pt x="1196556" y="1627393"/>
                      <a:pt x="1198104" y="1613977"/>
                    </a:cubicBezTo>
                    <a:close/>
                  </a:path>
                </a:pathLst>
              </a:custGeom>
              <a:solidFill>
                <a:schemeClr val="bg1"/>
              </a:solidFill>
              <a:ln w="5155" cap="flat">
                <a:noFill/>
                <a:prstDash val="solid"/>
                <a:miter/>
              </a:ln>
            </p:spPr>
            <p:txBody>
              <a:bodyPr rtlCol="0" anchor="ctr"/>
              <a:lstStyle/>
              <a:p>
                <a:endParaRPr lang="en-US" dirty="0">
                  <a:latin typeface="Times New Roman" pitchFamily="18" charset="0"/>
                  <a:cs typeface="Times New Roman" pitchFamily="18" charset="0"/>
                </a:endParaRPr>
              </a:p>
            </p:txBody>
          </p:sp>
          <p:sp>
            <p:nvSpPr>
              <p:cNvPr id="152" name="Freeform: Shape 151">
                <a:extLst>
                  <a:ext uri="{FF2B5EF4-FFF2-40B4-BE49-F238E27FC236}">
                    <a16:creationId xmlns:a16="http://schemas.microsoft.com/office/drawing/2014/main" xmlns="" id="{497E590C-DA32-413F-B669-8836D72BE739}"/>
                  </a:ext>
                </a:extLst>
              </p:cNvPr>
              <p:cNvSpPr/>
              <p:nvPr/>
            </p:nvSpPr>
            <p:spPr>
              <a:xfrm>
                <a:off x="306265" y="596608"/>
                <a:ext cx="237706" cy="236466"/>
              </a:xfrm>
              <a:custGeom>
                <a:avLst/>
                <a:gdLst>
                  <a:gd name="connsiteX0" fmla="*/ 185362 w 237706"/>
                  <a:gd name="connsiteY0" fmla="*/ 130458 h 236466"/>
                  <a:gd name="connsiteX1" fmla="*/ 237706 w 237706"/>
                  <a:gd name="connsiteY1" fmla="*/ 130458 h 236466"/>
                  <a:gd name="connsiteX2" fmla="*/ 234128 w 237706"/>
                  <a:gd name="connsiteY2" fmla="*/ 154126 h 236466"/>
                  <a:gd name="connsiteX3" fmla="*/ 165835 w 237706"/>
                  <a:gd name="connsiteY3" fmla="*/ 229449 h 236466"/>
                  <a:gd name="connsiteX4" fmla="*/ 131078 w 237706"/>
                  <a:gd name="connsiteY4" fmla="*/ 236466 h 236466"/>
                  <a:gd name="connsiteX5" fmla="*/ 131078 w 237706"/>
                  <a:gd name="connsiteY5" fmla="*/ 186008 h 236466"/>
                  <a:gd name="connsiteX6" fmla="*/ 146195 w 237706"/>
                  <a:gd name="connsiteY6" fmla="*/ 182956 h 236466"/>
                  <a:gd name="connsiteX7" fmla="*/ 177100 w 237706"/>
                  <a:gd name="connsiteY7" fmla="*/ 157507 h 236466"/>
                  <a:gd name="connsiteX8" fmla="*/ 0 w 237706"/>
                  <a:gd name="connsiteY8" fmla="*/ 130458 h 236466"/>
                  <a:gd name="connsiteX9" fmla="*/ 52344 w 237706"/>
                  <a:gd name="connsiteY9" fmla="*/ 130458 h 236466"/>
                  <a:gd name="connsiteX10" fmla="*/ 60606 w 237706"/>
                  <a:gd name="connsiteY10" fmla="*/ 157507 h 236466"/>
                  <a:gd name="connsiteX11" fmla="*/ 91511 w 237706"/>
                  <a:gd name="connsiteY11" fmla="*/ 182956 h 236466"/>
                  <a:gd name="connsiteX12" fmla="*/ 106628 w 237706"/>
                  <a:gd name="connsiteY12" fmla="*/ 186008 h 236466"/>
                  <a:gd name="connsiteX13" fmla="*/ 106628 w 237706"/>
                  <a:gd name="connsiteY13" fmla="*/ 236466 h 236466"/>
                  <a:gd name="connsiteX14" fmla="*/ 71871 w 237706"/>
                  <a:gd name="connsiteY14" fmla="*/ 229449 h 236466"/>
                  <a:gd name="connsiteX15" fmla="*/ 3579 w 237706"/>
                  <a:gd name="connsiteY15" fmla="*/ 154126 h 236466"/>
                  <a:gd name="connsiteX16" fmla="*/ 131078 w 237706"/>
                  <a:gd name="connsiteY16" fmla="*/ 0 h 236466"/>
                  <a:gd name="connsiteX17" fmla="*/ 165835 w 237706"/>
                  <a:gd name="connsiteY17" fmla="*/ 7017 h 236466"/>
                  <a:gd name="connsiteX18" fmla="*/ 234128 w 237706"/>
                  <a:gd name="connsiteY18" fmla="*/ 82340 h 236466"/>
                  <a:gd name="connsiteX19" fmla="*/ 237706 w 237706"/>
                  <a:gd name="connsiteY19" fmla="*/ 106008 h 236466"/>
                  <a:gd name="connsiteX20" fmla="*/ 185362 w 237706"/>
                  <a:gd name="connsiteY20" fmla="*/ 106008 h 236466"/>
                  <a:gd name="connsiteX21" fmla="*/ 177100 w 237706"/>
                  <a:gd name="connsiteY21" fmla="*/ 78960 h 236466"/>
                  <a:gd name="connsiteX22" fmla="*/ 146195 w 237706"/>
                  <a:gd name="connsiteY22" fmla="*/ 53510 h 236466"/>
                  <a:gd name="connsiteX23" fmla="*/ 131078 w 237706"/>
                  <a:gd name="connsiteY23" fmla="*/ 50458 h 236466"/>
                  <a:gd name="connsiteX24" fmla="*/ 106628 w 237706"/>
                  <a:gd name="connsiteY24" fmla="*/ 0 h 236466"/>
                  <a:gd name="connsiteX25" fmla="*/ 106628 w 237706"/>
                  <a:gd name="connsiteY25" fmla="*/ 50458 h 236466"/>
                  <a:gd name="connsiteX26" fmla="*/ 91511 w 237706"/>
                  <a:gd name="connsiteY26" fmla="*/ 53510 h 236466"/>
                  <a:gd name="connsiteX27" fmla="*/ 60606 w 237706"/>
                  <a:gd name="connsiteY27" fmla="*/ 78960 h 236466"/>
                  <a:gd name="connsiteX28" fmla="*/ 52344 w 237706"/>
                  <a:gd name="connsiteY28" fmla="*/ 106008 h 236466"/>
                  <a:gd name="connsiteX29" fmla="*/ 0 w 237706"/>
                  <a:gd name="connsiteY29" fmla="*/ 106008 h 236466"/>
                  <a:gd name="connsiteX30" fmla="*/ 3579 w 237706"/>
                  <a:gd name="connsiteY30" fmla="*/ 82340 h 236466"/>
                  <a:gd name="connsiteX31" fmla="*/ 71871 w 237706"/>
                  <a:gd name="connsiteY31" fmla="*/ 7017 h 236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7706" h="236466">
                    <a:moveTo>
                      <a:pt x="185362" y="130458"/>
                    </a:moveTo>
                    <a:lnTo>
                      <a:pt x="237706" y="130458"/>
                    </a:lnTo>
                    <a:lnTo>
                      <a:pt x="234128" y="154126"/>
                    </a:lnTo>
                    <a:cubicBezTo>
                      <a:pt x="223548" y="188141"/>
                      <a:pt x="198326" y="215706"/>
                      <a:pt x="165835" y="229449"/>
                    </a:cubicBezTo>
                    <a:lnTo>
                      <a:pt x="131078" y="236466"/>
                    </a:lnTo>
                    <a:lnTo>
                      <a:pt x="131078" y="186008"/>
                    </a:lnTo>
                    <a:lnTo>
                      <a:pt x="146195" y="182956"/>
                    </a:lnTo>
                    <a:cubicBezTo>
                      <a:pt x="158800" y="177624"/>
                      <a:pt x="169526" y="168717"/>
                      <a:pt x="177100" y="157507"/>
                    </a:cubicBezTo>
                    <a:close/>
                    <a:moveTo>
                      <a:pt x="0" y="130458"/>
                    </a:moveTo>
                    <a:lnTo>
                      <a:pt x="52344" y="130458"/>
                    </a:lnTo>
                    <a:lnTo>
                      <a:pt x="60606" y="157507"/>
                    </a:lnTo>
                    <a:cubicBezTo>
                      <a:pt x="68180" y="168717"/>
                      <a:pt x="78906" y="177624"/>
                      <a:pt x="91511" y="182956"/>
                    </a:cubicBezTo>
                    <a:lnTo>
                      <a:pt x="106628" y="186008"/>
                    </a:lnTo>
                    <a:lnTo>
                      <a:pt x="106628" y="236466"/>
                    </a:lnTo>
                    <a:lnTo>
                      <a:pt x="71871" y="229449"/>
                    </a:lnTo>
                    <a:cubicBezTo>
                      <a:pt x="39380" y="215706"/>
                      <a:pt x="14159" y="188141"/>
                      <a:pt x="3579" y="154126"/>
                    </a:cubicBezTo>
                    <a:close/>
                    <a:moveTo>
                      <a:pt x="131078" y="0"/>
                    </a:moveTo>
                    <a:lnTo>
                      <a:pt x="165835" y="7017"/>
                    </a:lnTo>
                    <a:cubicBezTo>
                      <a:pt x="198326" y="20760"/>
                      <a:pt x="223548" y="48325"/>
                      <a:pt x="234128" y="82340"/>
                    </a:cubicBezTo>
                    <a:lnTo>
                      <a:pt x="237706" y="106008"/>
                    </a:lnTo>
                    <a:lnTo>
                      <a:pt x="185362" y="106008"/>
                    </a:lnTo>
                    <a:lnTo>
                      <a:pt x="177100" y="78960"/>
                    </a:lnTo>
                    <a:cubicBezTo>
                      <a:pt x="169526" y="67749"/>
                      <a:pt x="158800" y="58842"/>
                      <a:pt x="146195" y="53510"/>
                    </a:cubicBezTo>
                    <a:lnTo>
                      <a:pt x="131078" y="50458"/>
                    </a:lnTo>
                    <a:close/>
                    <a:moveTo>
                      <a:pt x="106628" y="0"/>
                    </a:moveTo>
                    <a:lnTo>
                      <a:pt x="106628" y="50458"/>
                    </a:lnTo>
                    <a:lnTo>
                      <a:pt x="91511" y="53510"/>
                    </a:lnTo>
                    <a:cubicBezTo>
                      <a:pt x="78906" y="58842"/>
                      <a:pt x="68180" y="67749"/>
                      <a:pt x="60606" y="78960"/>
                    </a:cubicBezTo>
                    <a:lnTo>
                      <a:pt x="52344" y="106008"/>
                    </a:lnTo>
                    <a:lnTo>
                      <a:pt x="0" y="106008"/>
                    </a:lnTo>
                    <a:lnTo>
                      <a:pt x="3579" y="82340"/>
                    </a:lnTo>
                    <a:cubicBezTo>
                      <a:pt x="14159" y="48325"/>
                      <a:pt x="39380" y="20760"/>
                      <a:pt x="71871" y="70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sp>
            <p:nvSpPr>
              <p:cNvPr id="153" name="Oval 152">
                <a:extLst>
                  <a:ext uri="{FF2B5EF4-FFF2-40B4-BE49-F238E27FC236}">
                    <a16:creationId xmlns:a16="http://schemas.microsoft.com/office/drawing/2014/main" xmlns="" id="{D6D5E445-5649-4117-8BBC-CD6118CE33C0}"/>
                  </a:ext>
                </a:extLst>
              </p:cNvPr>
              <p:cNvSpPr/>
              <p:nvPr/>
            </p:nvSpPr>
            <p:spPr>
              <a:xfrm>
                <a:off x="385557" y="675280"/>
                <a:ext cx="79122" cy="79122"/>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grpSp>
      </p:grpSp>
      <p:sp>
        <p:nvSpPr>
          <p:cNvPr id="101" name="TextBox 100">
            <a:extLst>
              <a:ext uri="{FF2B5EF4-FFF2-40B4-BE49-F238E27FC236}">
                <a16:creationId xmlns:a16="http://schemas.microsoft.com/office/drawing/2014/main" xmlns="" id="{D34028A9-61BA-4857-8327-DCA59942C815}"/>
              </a:ext>
            </a:extLst>
          </p:cNvPr>
          <p:cNvSpPr txBox="1"/>
          <p:nvPr/>
        </p:nvSpPr>
        <p:spPr>
          <a:xfrm rot="787063">
            <a:off x="3325472" y="256975"/>
            <a:ext cx="6099817" cy="1813579"/>
          </a:xfrm>
          <a:custGeom>
            <a:avLst/>
            <a:gdLst>
              <a:gd name="connsiteX0" fmla="*/ 5972478 w 6099817"/>
              <a:gd name="connsiteY0" fmla="*/ 542899 h 1813579"/>
              <a:gd name="connsiteX1" fmla="*/ 6008787 w 6099817"/>
              <a:gd name="connsiteY1" fmla="*/ 536357 h 1813579"/>
              <a:gd name="connsiteX2" fmla="*/ 6073272 w 6099817"/>
              <a:gd name="connsiteY2" fmla="*/ 562525 h 1813579"/>
              <a:gd name="connsiteX3" fmla="*/ 6099817 w 6099817"/>
              <a:gd name="connsiteY3" fmla="*/ 626631 h 1813579"/>
              <a:gd name="connsiteX4" fmla="*/ 6073271 w 6099817"/>
              <a:gd name="connsiteY4" fmla="*/ 691109 h 1813579"/>
              <a:gd name="connsiteX5" fmla="*/ 6008787 w 6099817"/>
              <a:gd name="connsiteY5" fmla="*/ 717660 h 1813579"/>
              <a:gd name="connsiteX6" fmla="*/ 5942423 w 6099817"/>
              <a:gd name="connsiteY6" fmla="*/ 691108 h 1813579"/>
              <a:gd name="connsiteX7" fmla="*/ 5915494 w 6099817"/>
              <a:gd name="connsiteY7" fmla="*/ 626631 h 1813579"/>
              <a:gd name="connsiteX8" fmla="*/ 5942423 w 6099817"/>
              <a:gd name="connsiteY8" fmla="*/ 562525 h 1813579"/>
              <a:gd name="connsiteX9" fmla="*/ 5972478 w 6099817"/>
              <a:gd name="connsiteY9" fmla="*/ 542899 h 1813579"/>
              <a:gd name="connsiteX10" fmla="*/ 1460552 w 6099817"/>
              <a:gd name="connsiteY10" fmla="*/ 1222681 h 1813579"/>
              <a:gd name="connsiteX11" fmla="*/ 1419580 w 6099817"/>
              <a:gd name="connsiteY11" fmla="*/ 1232230 h 1813579"/>
              <a:gd name="connsiteX12" fmla="*/ 1510505 w 6099817"/>
              <a:gd name="connsiteY12" fmla="*/ 1622414 h 1813579"/>
              <a:gd name="connsiteX13" fmla="*/ 1551478 w 6099817"/>
              <a:gd name="connsiteY13" fmla="*/ 1612866 h 1813579"/>
              <a:gd name="connsiteX14" fmla="*/ 1693407 w 6099817"/>
              <a:gd name="connsiteY14" fmla="*/ 1505626 h 1813579"/>
              <a:gd name="connsiteX15" fmla="*/ 1704242 w 6099817"/>
              <a:gd name="connsiteY15" fmla="*/ 1371313 h 1813579"/>
              <a:gd name="connsiteX16" fmla="*/ 1635267 w 6099817"/>
              <a:gd name="connsiteY16" fmla="*/ 1256132 h 1813579"/>
              <a:gd name="connsiteX17" fmla="*/ 1460552 w 6099817"/>
              <a:gd name="connsiteY17" fmla="*/ 1222681 h 1813579"/>
              <a:gd name="connsiteX18" fmla="*/ 3991260 w 6099817"/>
              <a:gd name="connsiteY18" fmla="*/ 619107 h 1813579"/>
              <a:gd name="connsiteX19" fmla="*/ 3957827 w 6099817"/>
              <a:gd name="connsiteY19" fmla="*/ 626898 h 1813579"/>
              <a:gd name="connsiteX20" fmla="*/ 3997820 w 6099817"/>
              <a:gd name="connsiteY20" fmla="*/ 798517 h 1813579"/>
              <a:gd name="connsiteX21" fmla="*/ 4031253 w 6099817"/>
              <a:gd name="connsiteY21" fmla="*/ 790726 h 1813579"/>
              <a:gd name="connsiteX22" fmla="*/ 4107299 w 6099817"/>
              <a:gd name="connsiteY22" fmla="*/ 748068 h 1813579"/>
              <a:gd name="connsiteX23" fmla="*/ 4119603 w 6099817"/>
              <a:gd name="connsiteY23" fmla="*/ 679401 h 1813579"/>
              <a:gd name="connsiteX24" fmla="*/ 4078330 w 6099817"/>
              <a:gd name="connsiteY24" fmla="*/ 623754 h 1813579"/>
              <a:gd name="connsiteX25" fmla="*/ 3991260 w 6099817"/>
              <a:gd name="connsiteY25" fmla="*/ 619107 h 1813579"/>
              <a:gd name="connsiteX26" fmla="*/ 5546591 w 6099817"/>
              <a:gd name="connsiteY26" fmla="*/ 251558 h 1813579"/>
              <a:gd name="connsiteX27" fmla="*/ 5408347 w 6099817"/>
              <a:gd name="connsiteY27" fmla="*/ 466855 h 1813579"/>
              <a:gd name="connsiteX28" fmla="*/ 5546591 w 6099817"/>
              <a:gd name="connsiteY28" fmla="*/ 466855 h 1813579"/>
              <a:gd name="connsiteX29" fmla="*/ 1470067 w 6099817"/>
              <a:gd name="connsiteY29" fmla="*/ 1062943 h 1813579"/>
              <a:gd name="connsiteX30" fmla="*/ 1662349 w 6099817"/>
              <a:gd name="connsiteY30" fmla="*/ 1075076 h 1813579"/>
              <a:gd name="connsiteX31" fmla="*/ 1819726 w 6099817"/>
              <a:gd name="connsiteY31" fmla="*/ 1186347 h 1813579"/>
              <a:gd name="connsiteX32" fmla="*/ 1889992 w 6099817"/>
              <a:gd name="connsiteY32" fmla="*/ 1328027 h 1813579"/>
              <a:gd name="connsiteX33" fmla="*/ 1871534 w 6099817"/>
              <a:gd name="connsiteY33" fmla="*/ 1542271 h 1813579"/>
              <a:gd name="connsiteX34" fmla="*/ 1735303 w 6099817"/>
              <a:gd name="connsiteY34" fmla="*/ 1707859 h 1813579"/>
              <a:gd name="connsiteX35" fmla="*/ 1630628 w 6099817"/>
              <a:gd name="connsiteY35" fmla="*/ 1751943 h 1813579"/>
              <a:gd name="connsiteX36" fmla="*/ 1366133 w 6099817"/>
              <a:gd name="connsiteY36" fmla="*/ 1813579 h 1813579"/>
              <a:gd name="connsiteX37" fmla="*/ 1205573 w 6099817"/>
              <a:gd name="connsiteY37" fmla="*/ 1124579 h 1813579"/>
              <a:gd name="connsiteX38" fmla="*/ 3746878 w 6099817"/>
              <a:gd name="connsiteY38" fmla="*/ 532370 h 1813579"/>
              <a:gd name="connsiteX39" fmla="*/ 4025506 w 6099817"/>
              <a:gd name="connsiteY39" fmla="*/ 467441 h 1813579"/>
              <a:gd name="connsiteX40" fmla="*/ 4223267 w 6099817"/>
              <a:gd name="connsiteY40" fmla="*/ 498520 h 1813579"/>
              <a:gd name="connsiteX41" fmla="*/ 4303063 w 6099817"/>
              <a:gd name="connsiteY41" fmla="*/ 626272 h 1813579"/>
              <a:gd name="connsiteX42" fmla="*/ 4282541 w 6099817"/>
              <a:gd name="connsiteY42" fmla="*/ 784854 h 1813579"/>
              <a:gd name="connsiteX43" fmla="*/ 4197929 w 6099817"/>
              <a:gd name="connsiteY43" fmla="*/ 855660 h 1813579"/>
              <a:gd name="connsiteX44" fmla="*/ 4480343 w 6099817"/>
              <a:gd name="connsiteY44" fmla="*/ 1087865 h 1813579"/>
              <a:gd name="connsiteX45" fmla="*/ 4257743 w 6099817"/>
              <a:gd name="connsiteY45" fmla="*/ 1139738 h 1813579"/>
              <a:gd name="connsiteX46" fmla="*/ 4024992 w 6099817"/>
              <a:gd name="connsiteY46" fmla="*/ 915118 h 1813579"/>
              <a:gd name="connsiteX47" fmla="*/ 4086628 w 6099817"/>
              <a:gd name="connsiteY47" fmla="*/ 1179613 h 1813579"/>
              <a:gd name="connsiteX48" fmla="*/ 3907438 w 6099817"/>
              <a:gd name="connsiteY48" fmla="*/ 1221370 h 1813579"/>
              <a:gd name="connsiteX49" fmla="*/ 4777601 w 6099817"/>
              <a:gd name="connsiteY49" fmla="*/ 292177 h 1813579"/>
              <a:gd name="connsiteX50" fmla="*/ 4994649 w 6099817"/>
              <a:gd name="connsiteY50" fmla="*/ 241598 h 1813579"/>
              <a:gd name="connsiteX51" fmla="*/ 4820113 w 6099817"/>
              <a:gd name="connsiteY51" fmla="*/ 659581 h 1813579"/>
              <a:gd name="connsiteX52" fmla="*/ 4897276 w 6099817"/>
              <a:gd name="connsiteY52" fmla="*/ 990705 h 1813579"/>
              <a:gd name="connsiteX53" fmla="*/ 4718084 w 6099817"/>
              <a:gd name="connsiteY53" fmla="*/ 1032463 h 1813579"/>
              <a:gd name="connsiteX54" fmla="*/ 4640921 w 6099817"/>
              <a:gd name="connsiteY54" fmla="*/ 701339 h 1813579"/>
              <a:gd name="connsiteX55" fmla="*/ 4308173 w 6099817"/>
              <a:gd name="connsiteY55" fmla="*/ 401570 h 1813579"/>
              <a:gd name="connsiteX56" fmla="*/ 4522192 w 6099817"/>
              <a:gd name="connsiteY56" fmla="*/ 351696 h 1813579"/>
              <a:gd name="connsiteX57" fmla="*/ 4696177 w 6099817"/>
              <a:gd name="connsiteY57" fmla="*/ 509119 h 1813579"/>
              <a:gd name="connsiteX58" fmla="*/ 3667070 w 6099817"/>
              <a:gd name="connsiteY58" fmla="*/ 550968 h 1813579"/>
              <a:gd name="connsiteX59" fmla="*/ 3701887 w 6099817"/>
              <a:gd name="connsiteY59" fmla="*/ 700376 h 1813579"/>
              <a:gd name="connsiteX60" fmla="*/ 3553486 w 6099817"/>
              <a:gd name="connsiteY60" fmla="*/ 734959 h 1813579"/>
              <a:gd name="connsiteX61" fmla="*/ 3679230 w 6099817"/>
              <a:gd name="connsiteY61" fmla="*/ 1274551 h 1813579"/>
              <a:gd name="connsiteX62" fmla="*/ 3500040 w 6099817"/>
              <a:gd name="connsiteY62" fmla="*/ 1316308 h 1813579"/>
              <a:gd name="connsiteX63" fmla="*/ 3374296 w 6099817"/>
              <a:gd name="connsiteY63" fmla="*/ 776715 h 1813579"/>
              <a:gd name="connsiteX64" fmla="*/ 3228421 w 6099817"/>
              <a:gd name="connsiteY64" fmla="*/ 810709 h 1813579"/>
              <a:gd name="connsiteX65" fmla="*/ 3193604 w 6099817"/>
              <a:gd name="connsiteY65" fmla="*/ 661302 h 1813579"/>
              <a:gd name="connsiteX66" fmla="*/ 2102644 w 6099817"/>
              <a:gd name="connsiteY66" fmla="*/ 915531 h 1813579"/>
              <a:gd name="connsiteX67" fmla="*/ 2189491 w 6099817"/>
              <a:gd name="connsiteY67" fmla="*/ 1288212 h 1813579"/>
              <a:gd name="connsiteX68" fmla="*/ 2206636 w 6099817"/>
              <a:gd name="connsiteY68" fmla="*/ 1354927 h 1813579"/>
              <a:gd name="connsiteX69" fmla="*/ 2293539 w 6099817"/>
              <a:gd name="connsiteY69" fmla="*/ 1437818 h 1813579"/>
              <a:gd name="connsiteX70" fmla="*/ 2349747 w 6099817"/>
              <a:gd name="connsiteY70" fmla="*/ 1436952 h 1813579"/>
              <a:gd name="connsiteX71" fmla="*/ 2437985 w 6099817"/>
              <a:gd name="connsiteY71" fmla="*/ 1368004 h 1813579"/>
              <a:gd name="connsiteX72" fmla="*/ 2432283 w 6099817"/>
              <a:gd name="connsiteY72" fmla="*/ 1231634 h 1813579"/>
              <a:gd name="connsiteX73" fmla="*/ 2345436 w 6099817"/>
              <a:gd name="connsiteY73" fmla="*/ 858953 h 1813579"/>
              <a:gd name="connsiteX74" fmla="*/ 2524626 w 6099817"/>
              <a:gd name="connsiteY74" fmla="*/ 817196 h 1813579"/>
              <a:gd name="connsiteX75" fmla="*/ 2617198 w 6099817"/>
              <a:gd name="connsiteY75" fmla="*/ 1214443 h 1813579"/>
              <a:gd name="connsiteX76" fmla="*/ 2631805 w 6099817"/>
              <a:gd name="connsiteY76" fmla="*/ 1322795 h 1813579"/>
              <a:gd name="connsiteX77" fmla="*/ 2586036 w 6099817"/>
              <a:gd name="connsiteY77" fmla="*/ 1464376 h 1813579"/>
              <a:gd name="connsiteX78" fmla="*/ 2380390 w 6099817"/>
              <a:gd name="connsiteY78" fmla="*/ 1595849 h 1813579"/>
              <a:gd name="connsiteX79" fmla="*/ 2138464 w 6099817"/>
              <a:gd name="connsiteY79" fmla="*/ 1567078 h 1813579"/>
              <a:gd name="connsiteX80" fmla="*/ 2055598 w 6099817"/>
              <a:gd name="connsiteY80" fmla="*/ 1474100 h 1813579"/>
              <a:gd name="connsiteX81" fmla="*/ 2016028 w 6099817"/>
              <a:gd name="connsiteY81" fmla="*/ 1354536 h 1813579"/>
              <a:gd name="connsiteX82" fmla="*/ 1923455 w 6099817"/>
              <a:gd name="connsiteY82" fmla="*/ 957288 h 1813579"/>
              <a:gd name="connsiteX83" fmla="*/ 2897352 w 6099817"/>
              <a:gd name="connsiteY83" fmla="*/ 712775 h 1813579"/>
              <a:gd name="connsiteX84" fmla="*/ 3128971 w 6099817"/>
              <a:gd name="connsiteY84" fmla="*/ 717872 h 1813579"/>
              <a:gd name="connsiteX85" fmla="*/ 3089758 w 6099817"/>
              <a:gd name="connsiteY85" fmla="*/ 873889 h 1813579"/>
              <a:gd name="connsiteX86" fmla="*/ 2960633 w 6099817"/>
              <a:gd name="connsiteY86" fmla="*/ 855553 h 1813579"/>
              <a:gd name="connsiteX87" fmla="*/ 2912438 w 6099817"/>
              <a:gd name="connsiteY87" fmla="*/ 882273 h 1813579"/>
              <a:gd name="connsiteX88" fmla="*/ 2897023 w 6099817"/>
              <a:gd name="connsiteY88" fmla="*/ 932872 h 1813579"/>
              <a:gd name="connsiteX89" fmla="*/ 2941874 w 6099817"/>
              <a:gd name="connsiteY89" fmla="*/ 972087 h 1813579"/>
              <a:gd name="connsiteX90" fmla="*/ 3040209 w 6099817"/>
              <a:gd name="connsiteY90" fmla="*/ 982291 h 1813579"/>
              <a:gd name="connsiteX91" fmla="*/ 3194086 w 6099817"/>
              <a:gd name="connsiteY91" fmla="*/ 1029552 h 1813579"/>
              <a:gd name="connsiteX92" fmla="*/ 3255003 w 6099817"/>
              <a:gd name="connsiteY92" fmla="*/ 1133099 h 1813579"/>
              <a:gd name="connsiteX93" fmla="*/ 3154665 w 6099817"/>
              <a:gd name="connsiteY93" fmla="*/ 1396767 h 1813579"/>
              <a:gd name="connsiteX94" fmla="*/ 3043937 w 6099817"/>
              <a:gd name="connsiteY94" fmla="*/ 1442285 h 1813579"/>
              <a:gd name="connsiteX95" fmla="*/ 2785943 w 6099817"/>
              <a:gd name="connsiteY95" fmla="*/ 1419919 h 1813579"/>
              <a:gd name="connsiteX96" fmla="*/ 2829025 w 6099817"/>
              <a:gd name="connsiteY96" fmla="*/ 1257678 h 1813579"/>
              <a:gd name="connsiteX97" fmla="*/ 3004395 w 6099817"/>
              <a:gd name="connsiteY97" fmla="*/ 1293977 h 1813579"/>
              <a:gd name="connsiteX98" fmla="*/ 3059777 w 6099817"/>
              <a:gd name="connsiteY98" fmla="*/ 1263866 h 1813579"/>
              <a:gd name="connsiteX99" fmla="*/ 3075979 w 6099817"/>
              <a:gd name="connsiteY99" fmla="*/ 1205260 h 1813579"/>
              <a:gd name="connsiteX100" fmla="*/ 3032747 w 6099817"/>
              <a:gd name="connsiteY100" fmla="*/ 1161577 h 1813579"/>
              <a:gd name="connsiteX101" fmla="*/ 2947125 w 6099817"/>
              <a:gd name="connsiteY101" fmla="*/ 1148733 h 1813579"/>
              <a:gd name="connsiteX102" fmla="*/ 2856848 w 6099817"/>
              <a:gd name="connsiteY102" fmla="*/ 1141069 h 1813579"/>
              <a:gd name="connsiteX103" fmla="*/ 2803987 w 6099817"/>
              <a:gd name="connsiteY103" fmla="*/ 1124682 h 1813579"/>
              <a:gd name="connsiteX104" fmla="*/ 2716918 w 6099817"/>
              <a:gd name="connsiteY104" fmla="*/ 1000395 h 1813579"/>
              <a:gd name="connsiteX105" fmla="*/ 2736948 w 6099817"/>
              <a:gd name="connsiteY105" fmla="*/ 828294 h 1813579"/>
              <a:gd name="connsiteX106" fmla="*/ 2897352 w 6099817"/>
              <a:gd name="connsiteY106" fmla="*/ 712775 h 1813579"/>
              <a:gd name="connsiteX107" fmla="*/ 5546591 w 6099817"/>
              <a:gd name="connsiteY107" fmla="*/ 0 h 1813579"/>
              <a:gd name="connsiteX108" fmla="*/ 5699187 w 6099817"/>
              <a:gd name="connsiteY108" fmla="*/ 0 h 1813579"/>
              <a:gd name="connsiteX109" fmla="*/ 5699187 w 6099817"/>
              <a:gd name="connsiteY109" fmla="*/ 466856 h 1813579"/>
              <a:gd name="connsiteX110" fmla="*/ 5779264 w 6099817"/>
              <a:gd name="connsiteY110" fmla="*/ 466855 h 1813579"/>
              <a:gd name="connsiteX111" fmla="*/ 5724118 w 6099817"/>
              <a:gd name="connsiteY111" fmla="*/ 602080 h 1813579"/>
              <a:gd name="connsiteX112" fmla="*/ 5699187 w 6099817"/>
              <a:gd name="connsiteY112" fmla="*/ 602080 h 1813579"/>
              <a:gd name="connsiteX113" fmla="*/ 5699187 w 6099817"/>
              <a:gd name="connsiteY113" fmla="*/ 705574 h 1813579"/>
              <a:gd name="connsiteX114" fmla="*/ 5546591 w 6099817"/>
              <a:gd name="connsiteY114" fmla="*/ 705574 h 1813579"/>
              <a:gd name="connsiteX115" fmla="*/ 5546591 w 6099817"/>
              <a:gd name="connsiteY115" fmla="*/ 602080 h 1813579"/>
              <a:gd name="connsiteX116" fmla="*/ 5254995 w 6099817"/>
              <a:gd name="connsiteY116" fmla="*/ 602080 h 1813579"/>
              <a:gd name="connsiteX117" fmla="*/ 5254995 w 6099817"/>
              <a:gd name="connsiteY117" fmla="*/ 478944 h 1813579"/>
              <a:gd name="connsiteX118" fmla="*/ 434793 w 6099817"/>
              <a:gd name="connsiteY118" fmla="*/ 805520 h 1813579"/>
              <a:gd name="connsiteX119" fmla="*/ 616970 w 6099817"/>
              <a:gd name="connsiteY119" fmla="*/ 831282 h 1813579"/>
              <a:gd name="connsiteX120" fmla="*/ 891481 w 6099817"/>
              <a:gd name="connsiteY120" fmla="*/ 1307176 h 1813579"/>
              <a:gd name="connsiteX121" fmla="*/ 952077 w 6099817"/>
              <a:gd name="connsiteY121" fmla="*/ 878670 h 1813579"/>
              <a:gd name="connsiteX122" fmla="*/ 1134256 w 6099817"/>
              <a:gd name="connsiteY122" fmla="*/ 904433 h 1813579"/>
              <a:gd name="connsiteX123" fmla="*/ 1035198 w 6099817"/>
              <a:gd name="connsiteY123" fmla="*/ 1604924 h 1813579"/>
              <a:gd name="connsiteX124" fmla="*/ 853019 w 6099817"/>
              <a:gd name="connsiteY124" fmla="*/ 1579162 h 1813579"/>
              <a:gd name="connsiteX125" fmla="*/ 578581 w 6099817"/>
              <a:gd name="connsiteY125" fmla="*/ 1102753 h 1813579"/>
              <a:gd name="connsiteX126" fmla="*/ 517912 w 6099817"/>
              <a:gd name="connsiteY126" fmla="*/ 1531774 h 1813579"/>
              <a:gd name="connsiteX127" fmla="*/ 335735 w 6099817"/>
              <a:gd name="connsiteY127" fmla="*/ 1506012 h 1813579"/>
              <a:gd name="connsiteX128" fmla="*/ 99058 w 6099817"/>
              <a:gd name="connsiteY128" fmla="*/ 758043 h 1813579"/>
              <a:gd name="connsiteX129" fmla="*/ 281236 w 6099817"/>
              <a:gd name="connsiteY129" fmla="*/ 783805 h 1813579"/>
              <a:gd name="connsiteX130" fmla="*/ 182178 w 6099817"/>
              <a:gd name="connsiteY130" fmla="*/ 1484297 h 1813579"/>
              <a:gd name="connsiteX131" fmla="*/ 0 w 6099817"/>
              <a:gd name="connsiteY131" fmla="*/ 1458535 h 1813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6099817" h="1813579">
                <a:moveTo>
                  <a:pt x="5972478" y="542899"/>
                </a:moveTo>
                <a:cubicBezTo>
                  <a:pt x="5983539" y="538538"/>
                  <a:pt x="5995642" y="536358"/>
                  <a:pt x="6008787" y="536357"/>
                </a:cubicBezTo>
                <a:cubicBezTo>
                  <a:pt x="6034079" y="536357"/>
                  <a:pt x="6055574" y="545079"/>
                  <a:pt x="6073272" y="562525"/>
                </a:cubicBezTo>
                <a:cubicBezTo>
                  <a:pt x="6090970" y="579971"/>
                  <a:pt x="6099817" y="601339"/>
                  <a:pt x="6099817" y="626631"/>
                </a:cubicBezTo>
                <a:cubicBezTo>
                  <a:pt x="6099817" y="651914"/>
                  <a:pt x="6090970" y="673405"/>
                  <a:pt x="6073271" y="691109"/>
                </a:cubicBezTo>
                <a:cubicBezTo>
                  <a:pt x="6055574" y="708810"/>
                  <a:pt x="6034079" y="717660"/>
                  <a:pt x="6008787" y="717660"/>
                </a:cubicBezTo>
                <a:cubicBezTo>
                  <a:pt x="5982496" y="717660"/>
                  <a:pt x="5960376" y="708810"/>
                  <a:pt x="5942423" y="691108"/>
                </a:cubicBezTo>
                <a:cubicBezTo>
                  <a:pt x="5924469" y="673405"/>
                  <a:pt x="5915494" y="651914"/>
                  <a:pt x="5915494" y="626631"/>
                </a:cubicBezTo>
                <a:cubicBezTo>
                  <a:pt x="5915494" y="601339"/>
                  <a:pt x="5924469" y="579971"/>
                  <a:pt x="5942423" y="562525"/>
                </a:cubicBezTo>
                <a:cubicBezTo>
                  <a:pt x="5951400" y="553802"/>
                  <a:pt x="5961418" y="547260"/>
                  <a:pt x="5972478" y="542899"/>
                </a:cubicBezTo>
                <a:close/>
                <a:moveTo>
                  <a:pt x="1460552" y="1222681"/>
                </a:moveTo>
                <a:lnTo>
                  <a:pt x="1419580" y="1232230"/>
                </a:lnTo>
                <a:lnTo>
                  <a:pt x="1510505" y="1622414"/>
                </a:lnTo>
                <a:lnTo>
                  <a:pt x="1551478" y="1612866"/>
                </a:lnTo>
                <a:cubicBezTo>
                  <a:pt x="1621956" y="1596441"/>
                  <a:pt x="1669266" y="1560695"/>
                  <a:pt x="1693407" y="1505626"/>
                </a:cubicBezTo>
                <a:cubicBezTo>
                  <a:pt x="1711715" y="1463654"/>
                  <a:pt x="1715327" y="1418883"/>
                  <a:pt x="1704242" y="1371313"/>
                </a:cubicBezTo>
                <a:cubicBezTo>
                  <a:pt x="1693157" y="1323745"/>
                  <a:pt x="1670164" y="1285350"/>
                  <a:pt x="1635267" y="1256132"/>
                </a:cubicBezTo>
                <a:cubicBezTo>
                  <a:pt x="1588933" y="1217488"/>
                  <a:pt x="1530692" y="1206337"/>
                  <a:pt x="1460552" y="1222681"/>
                </a:cubicBezTo>
                <a:close/>
                <a:moveTo>
                  <a:pt x="3991260" y="619107"/>
                </a:moveTo>
                <a:lnTo>
                  <a:pt x="3957827" y="626898"/>
                </a:lnTo>
                <a:lnTo>
                  <a:pt x="3997820" y="798517"/>
                </a:lnTo>
                <a:lnTo>
                  <a:pt x="4031253" y="790726"/>
                </a:lnTo>
                <a:cubicBezTo>
                  <a:pt x="4069078" y="781912"/>
                  <a:pt x="4094427" y="767692"/>
                  <a:pt x="4107299" y="748068"/>
                </a:cubicBezTo>
                <a:cubicBezTo>
                  <a:pt x="4121209" y="726782"/>
                  <a:pt x="4125310" y="703894"/>
                  <a:pt x="4119603" y="679401"/>
                </a:cubicBezTo>
                <a:cubicBezTo>
                  <a:pt x="4113896" y="654910"/>
                  <a:pt x="4100138" y="636361"/>
                  <a:pt x="4078330" y="623754"/>
                </a:cubicBezTo>
                <a:cubicBezTo>
                  <a:pt x="4057767" y="611921"/>
                  <a:pt x="4028744" y="610372"/>
                  <a:pt x="3991260" y="619107"/>
                </a:cubicBezTo>
                <a:close/>
                <a:moveTo>
                  <a:pt x="5546591" y="251558"/>
                </a:moveTo>
                <a:lnTo>
                  <a:pt x="5408347" y="466855"/>
                </a:lnTo>
                <a:lnTo>
                  <a:pt x="5546591" y="466855"/>
                </a:lnTo>
                <a:close/>
                <a:moveTo>
                  <a:pt x="1470067" y="1062943"/>
                </a:moveTo>
                <a:cubicBezTo>
                  <a:pt x="1534677" y="1047886"/>
                  <a:pt x="1598770" y="1051930"/>
                  <a:pt x="1662349" y="1075076"/>
                </a:cubicBezTo>
                <a:cubicBezTo>
                  <a:pt x="1724682" y="1097448"/>
                  <a:pt x="1777141" y="1134539"/>
                  <a:pt x="1819726" y="1186347"/>
                </a:cubicBezTo>
                <a:cubicBezTo>
                  <a:pt x="1854573" y="1229314"/>
                  <a:pt x="1877995" y="1276541"/>
                  <a:pt x="1889992" y="1328027"/>
                </a:cubicBezTo>
                <a:cubicBezTo>
                  <a:pt x="1906696" y="1399703"/>
                  <a:pt x="1900543" y="1471119"/>
                  <a:pt x="1871534" y="1542271"/>
                </a:cubicBezTo>
                <a:cubicBezTo>
                  <a:pt x="1842528" y="1613424"/>
                  <a:pt x="1797116" y="1668620"/>
                  <a:pt x="1735303" y="1707859"/>
                </a:cubicBezTo>
                <a:cubicBezTo>
                  <a:pt x="1702535" y="1728622"/>
                  <a:pt x="1667643" y="1743317"/>
                  <a:pt x="1630628" y="1751943"/>
                </a:cubicBezTo>
                <a:lnTo>
                  <a:pt x="1366133" y="1813579"/>
                </a:lnTo>
                <a:lnTo>
                  <a:pt x="1205573" y="1124579"/>
                </a:lnTo>
                <a:close/>
                <a:moveTo>
                  <a:pt x="3746878" y="532370"/>
                </a:moveTo>
                <a:lnTo>
                  <a:pt x="4025506" y="467441"/>
                </a:lnTo>
                <a:cubicBezTo>
                  <a:pt x="4106942" y="448463"/>
                  <a:pt x="4172861" y="458823"/>
                  <a:pt x="4223267" y="498520"/>
                </a:cubicBezTo>
                <a:cubicBezTo>
                  <a:pt x="4264073" y="530520"/>
                  <a:pt x="4290672" y="573103"/>
                  <a:pt x="4303063" y="626272"/>
                </a:cubicBezTo>
                <a:cubicBezTo>
                  <a:pt x="4317256" y="687180"/>
                  <a:pt x="4310416" y="740041"/>
                  <a:pt x="4282541" y="784854"/>
                </a:cubicBezTo>
                <a:cubicBezTo>
                  <a:pt x="4264733" y="813482"/>
                  <a:pt x="4236530" y="837085"/>
                  <a:pt x="4197929" y="855660"/>
                </a:cubicBezTo>
                <a:lnTo>
                  <a:pt x="4480343" y="1087865"/>
                </a:lnTo>
                <a:lnTo>
                  <a:pt x="4257743" y="1139738"/>
                </a:lnTo>
                <a:lnTo>
                  <a:pt x="4024992" y="915118"/>
                </a:lnTo>
                <a:lnTo>
                  <a:pt x="4086628" y="1179613"/>
                </a:lnTo>
                <a:lnTo>
                  <a:pt x="3907438" y="1221370"/>
                </a:lnTo>
                <a:close/>
                <a:moveTo>
                  <a:pt x="4777601" y="292177"/>
                </a:moveTo>
                <a:lnTo>
                  <a:pt x="4994649" y="241598"/>
                </a:lnTo>
                <a:lnTo>
                  <a:pt x="4820113" y="659581"/>
                </a:lnTo>
                <a:lnTo>
                  <a:pt x="4897276" y="990705"/>
                </a:lnTo>
                <a:lnTo>
                  <a:pt x="4718084" y="1032463"/>
                </a:lnTo>
                <a:lnTo>
                  <a:pt x="4640921" y="701339"/>
                </a:lnTo>
                <a:lnTo>
                  <a:pt x="4308173" y="401570"/>
                </a:lnTo>
                <a:lnTo>
                  <a:pt x="4522192" y="351696"/>
                </a:lnTo>
                <a:lnTo>
                  <a:pt x="4696177" y="509119"/>
                </a:lnTo>
                <a:close/>
                <a:moveTo>
                  <a:pt x="3667070" y="550968"/>
                </a:moveTo>
                <a:lnTo>
                  <a:pt x="3701887" y="700376"/>
                </a:lnTo>
                <a:lnTo>
                  <a:pt x="3553486" y="734959"/>
                </a:lnTo>
                <a:lnTo>
                  <a:pt x="3679230" y="1274551"/>
                </a:lnTo>
                <a:lnTo>
                  <a:pt x="3500040" y="1316308"/>
                </a:lnTo>
                <a:lnTo>
                  <a:pt x="3374296" y="776715"/>
                </a:lnTo>
                <a:lnTo>
                  <a:pt x="3228421" y="810709"/>
                </a:lnTo>
                <a:lnTo>
                  <a:pt x="3193604" y="661302"/>
                </a:lnTo>
                <a:close/>
                <a:moveTo>
                  <a:pt x="2102644" y="915531"/>
                </a:moveTo>
                <a:lnTo>
                  <a:pt x="2189491" y="1288212"/>
                </a:lnTo>
                <a:cubicBezTo>
                  <a:pt x="2196463" y="1318128"/>
                  <a:pt x="2202179" y="1340368"/>
                  <a:pt x="2206636" y="1354927"/>
                </a:cubicBezTo>
                <a:cubicBezTo>
                  <a:pt x="2220892" y="1400876"/>
                  <a:pt x="2249859" y="1428507"/>
                  <a:pt x="2293539" y="1437818"/>
                </a:cubicBezTo>
                <a:cubicBezTo>
                  <a:pt x="2311493" y="1441789"/>
                  <a:pt x="2330229" y="1441501"/>
                  <a:pt x="2349747" y="1436952"/>
                </a:cubicBezTo>
                <a:cubicBezTo>
                  <a:pt x="2393493" y="1426758"/>
                  <a:pt x="2422905" y="1403775"/>
                  <a:pt x="2437985" y="1368004"/>
                </a:cubicBezTo>
                <a:cubicBezTo>
                  <a:pt x="2449225" y="1341635"/>
                  <a:pt x="2447324" y="1296177"/>
                  <a:pt x="2432283" y="1231634"/>
                </a:cubicBezTo>
                <a:lnTo>
                  <a:pt x="2345436" y="858953"/>
                </a:lnTo>
                <a:lnTo>
                  <a:pt x="2524626" y="817196"/>
                </a:lnTo>
                <a:lnTo>
                  <a:pt x="2617198" y="1214443"/>
                </a:lnTo>
                <a:cubicBezTo>
                  <a:pt x="2626844" y="1255833"/>
                  <a:pt x="2631712" y="1291951"/>
                  <a:pt x="2631805" y="1322795"/>
                </a:cubicBezTo>
                <a:cubicBezTo>
                  <a:pt x="2631958" y="1370656"/>
                  <a:pt x="2616702" y="1417849"/>
                  <a:pt x="2586036" y="1464376"/>
                </a:cubicBezTo>
                <a:cubicBezTo>
                  <a:pt x="2542487" y="1530225"/>
                  <a:pt x="2473938" y="1574048"/>
                  <a:pt x="2380390" y="1595849"/>
                </a:cubicBezTo>
                <a:cubicBezTo>
                  <a:pt x="2285158" y="1618041"/>
                  <a:pt x="2204516" y="1608452"/>
                  <a:pt x="2138464" y="1567078"/>
                </a:cubicBezTo>
                <a:cubicBezTo>
                  <a:pt x="2103611" y="1545399"/>
                  <a:pt x="2075988" y="1514406"/>
                  <a:pt x="2055598" y="1474100"/>
                </a:cubicBezTo>
                <a:cubicBezTo>
                  <a:pt x="2041137" y="1445540"/>
                  <a:pt x="2027947" y="1405684"/>
                  <a:pt x="2016028" y="1354536"/>
                </a:cubicBezTo>
                <a:lnTo>
                  <a:pt x="1923455" y="957288"/>
                </a:lnTo>
                <a:close/>
                <a:moveTo>
                  <a:pt x="2897352" y="712775"/>
                </a:moveTo>
                <a:cubicBezTo>
                  <a:pt x="2971721" y="695444"/>
                  <a:pt x="3048928" y="697143"/>
                  <a:pt x="3128971" y="717872"/>
                </a:cubicBezTo>
                <a:lnTo>
                  <a:pt x="3089758" y="873889"/>
                </a:lnTo>
                <a:cubicBezTo>
                  <a:pt x="3043488" y="852386"/>
                  <a:pt x="3000447" y="846274"/>
                  <a:pt x="2960633" y="855553"/>
                </a:cubicBezTo>
                <a:cubicBezTo>
                  <a:pt x="2941406" y="860033"/>
                  <a:pt x="2925340" y="868941"/>
                  <a:pt x="2912438" y="882273"/>
                </a:cubicBezTo>
                <a:cubicBezTo>
                  <a:pt x="2897831" y="897430"/>
                  <a:pt x="2892694" y="914297"/>
                  <a:pt x="2897023" y="932872"/>
                </a:cubicBezTo>
                <a:cubicBezTo>
                  <a:pt x="2901272" y="951106"/>
                  <a:pt x="2916221" y="964180"/>
                  <a:pt x="2941874" y="972087"/>
                </a:cubicBezTo>
                <a:cubicBezTo>
                  <a:pt x="2953407" y="975814"/>
                  <a:pt x="2986187" y="979215"/>
                  <a:pt x="3040209" y="982291"/>
                </a:cubicBezTo>
                <a:cubicBezTo>
                  <a:pt x="3107902" y="986053"/>
                  <a:pt x="3159192" y="1001807"/>
                  <a:pt x="3194086" y="1029552"/>
                </a:cubicBezTo>
                <a:cubicBezTo>
                  <a:pt x="3224098" y="1053103"/>
                  <a:pt x="3244405" y="1087618"/>
                  <a:pt x="3255003" y="1133099"/>
                </a:cubicBezTo>
                <a:cubicBezTo>
                  <a:pt x="3282166" y="1249663"/>
                  <a:pt x="3248720" y="1337552"/>
                  <a:pt x="3154665" y="1396767"/>
                </a:cubicBezTo>
                <a:cubicBezTo>
                  <a:pt x="3121900" y="1417545"/>
                  <a:pt x="3084991" y="1432718"/>
                  <a:pt x="3043937" y="1442285"/>
                </a:cubicBezTo>
                <a:cubicBezTo>
                  <a:pt x="2957790" y="1462359"/>
                  <a:pt x="2871794" y="1454906"/>
                  <a:pt x="2785943" y="1419919"/>
                </a:cubicBezTo>
                <a:lnTo>
                  <a:pt x="2829025" y="1257678"/>
                </a:lnTo>
                <a:cubicBezTo>
                  <a:pt x="2894347" y="1293899"/>
                  <a:pt x="2952803" y="1306000"/>
                  <a:pt x="3004395" y="1293977"/>
                </a:cubicBezTo>
                <a:cubicBezTo>
                  <a:pt x="3027661" y="1288555"/>
                  <a:pt x="3046123" y="1278518"/>
                  <a:pt x="3059777" y="1263866"/>
                </a:cubicBezTo>
                <a:cubicBezTo>
                  <a:pt x="3075807" y="1247231"/>
                  <a:pt x="3081207" y="1227697"/>
                  <a:pt x="3075979" y="1205260"/>
                </a:cubicBezTo>
                <a:cubicBezTo>
                  <a:pt x="3071226" y="1184864"/>
                  <a:pt x="3056815" y="1170304"/>
                  <a:pt x="3032747" y="1161577"/>
                </a:cubicBezTo>
                <a:cubicBezTo>
                  <a:pt x="3014863" y="1154990"/>
                  <a:pt x="2986323" y="1150711"/>
                  <a:pt x="2947125" y="1148733"/>
                </a:cubicBezTo>
                <a:cubicBezTo>
                  <a:pt x="2899578" y="1145994"/>
                  <a:pt x="2869486" y="1143440"/>
                  <a:pt x="2856848" y="1141069"/>
                </a:cubicBezTo>
                <a:cubicBezTo>
                  <a:pt x="2836844" y="1137581"/>
                  <a:pt x="2819224" y="1132117"/>
                  <a:pt x="2803987" y="1124682"/>
                </a:cubicBezTo>
                <a:cubicBezTo>
                  <a:pt x="2760194" y="1102995"/>
                  <a:pt x="2731172" y="1061566"/>
                  <a:pt x="2716918" y="1000395"/>
                </a:cubicBezTo>
                <a:cubicBezTo>
                  <a:pt x="2702035" y="936533"/>
                  <a:pt x="2708712" y="879165"/>
                  <a:pt x="2736948" y="828294"/>
                </a:cubicBezTo>
                <a:cubicBezTo>
                  <a:pt x="2769852" y="768532"/>
                  <a:pt x="2823320" y="730027"/>
                  <a:pt x="2897352" y="712775"/>
                </a:cubicBezTo>
                <a:close/>
                <a:moveTo>
                  <a:pt x="5546591" y="0"/>
                </a:moveTo>
                <a:lnTo>
                  <a:pt x="5699187" y="0"/>
                </a:lnTo>
                <a:lnTo>
                  <a:pt x="5699187" y="466856"/>
                </a:lnTo>
                <a:lnTo>
                  <a:pt x="5779264" y="466855"/>
                </a:lnTo>
                <a:lnTo>
                  <a:pt x="5724118" y="602080"/>
                </a:lnTo>
                <a:lnTo>
                  <a:pt x="5699187" y="602080"/>
                </a:lnTo>
                <a:lnTo>
                  <a:pt x="5699187" y="705574"/>
                </a:lnTo>
                <a:lnTo>
                  <a:pt x="5546591" y="705574"/>
                </a:lnTo>
                <a:lnTo>
                  <a:pt x="5546591" y="602080"/>
                </a:lnTo>
                <a:lnTo>
                  <a:pt x="5254995" y="602080"/>
                </a:lnTo>
                <a:lnTo>
                  <a:pt x="5254995" y="478944"/>
                </a:lnTo>
                <a:close/>
                <a:moveTo>
                  <a:pt x="434793" y="805520"/>
                </a:moveTo>
                <a:lnTo>
                  <a:pt x="616970" y="831282"/>
                </a:lnTo>
                <a:lnTo>
                  <a:pt x="891481" y="1307176"/>
                </a:lnTo>
                <a:lnTo>
                  <a:pt x="952077" y="878670"/>
                </a:lnTo>
                <a:lnTo>
                  <a:pt x="1134256" y="904433"/>
                </a:lnTo>
                <a:lnTo>
                  <a:pt x="1035198" y="1604924"/>
                </a:lnTo>
                <a:lnTo>
                  <a:pt x="853019" y="1579162"/>
                </a:lnTo>
                <a:lnTo>
                  <a:pt x="578581" y="1102753"/>
                </a:lnTo>
                <a:lnTo>
                  <a:pt x="517912" y="1531774"/>
                </a:lnTo>
                <a:lnTo>
                  <a:pt x="335735" y="1506012"/>
                </a:lnTo>
                <a:close/>
                <a:moveTo>
                  <a:pt x="99058" y="758043"/>
                </a:moveTo>
                <a:lnTo>
                  <a:pt x="281236" y="783805"/>
                </a:lnTo>
                <a:lnTo>
                  <a:pt x="182178" y="1484297"/>
                </a:lnTo>
                <a:lnTo>
                  <a:pt x="0" y="1458535"/>
                </a:lnTo>
                <a:close/>
              </a:path>
            </a:pathLst>
          </a:custGeom>
          <a:gradFill>
            <a:gsLst>
              <a:gs pos="0">
                <a:schemeClr val="accent4"/>
              </a:gs>
              <a:gs pos="25000">
                <a:schemeClr val="accent5"/>
              </a:gs>
              <a:gs pos="53000">
                <a:schemeClr val="accent2"/>
              </a:gs>
              <a:gs pos="100000">
                <a:schemeClr val="bg1"/>
              </a:gs>
              <a:gs pos="80000">
                <a:schemeClr val="accent1"/>
              </a:gs>
            </a:gsLst>
            <a:lin ang="0" scaled="1"/>
          </a:gra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ko-KR" altLang="en-US" sz="5400" dirty="0">
              <a:latin typeface="Times New Roman" pitchFamily="18" charset="0"/>
              <a:cs typeface="Times New Roman" pitchFamily="18" charset="0"/>
            </a:endParaRPr>
          </a:p>
        </p:txBody>
      </p:sp>
      <p:sp>
        <p:nvSpPr>
          <p:cNvPr id="99" name="Freeform: Shape 98">
            <a:extLst>
              <a:ext uri="{FF2B5EF4-FFF2-40B4-BE49-F238E27FC236}">
                <a16:creationId xmlns:a16="http://schemas.microsoft.com/office/drawing/2014/main" xmlns="" id="{3CD6C908-6459-4021-AE8E-283EF4C1ED44}"/>
              </a:ext>
            </a:extLst>
          </p:cNvPr>
          <p:cNvSpPr/>
          <p:nvPr/>
        </p:nvSpPr>
        <p:spPr>
          <a:xfrm>
            <a:off x="9441160" y="774844"/>
            <a:ext cx="893052" cy="892469"/>
          </a:xfrm>
          <a:custGeom>
            <a:avLst/>
            <a:gdLst>
              <a:gd name="connsiteX0" fmla="*/ 446879 w 893052"/>
              <a:gd name="connsiteY0" fmla="*/ 366069 h 892469"/>
              <a:gd name="connsiteX1" fmla="*/ 367213 w 893052"/>
              <a:gd name="connsiteY1" fmla="*/ 445391 h 892469"/>
              <a:gd name="connsiteX2" fmla="*/ 446535 w 893052"/>
              <a:gd name="connsiteY2" fmla="*/ 525402 h 892469"/>
              <a:gd name="connsiteX3" fmla="*/ 526373 w 893052"/>
              <a:gd name="connsiteY3" fmla="*/ 445907 h 892469"/>
              <a:gd name="connsiteX4" fmla="*/ 446879 w 893052"/>
              <a:gd name="connsiteY4" fmla="*/ 366069 h 892469"/>
              <a:gd name="connsiteX5" fmla="*/ 447223 w 893052"/>
              <a:gd name="connsiteY5" fmla="*/ 129135 h 892469"/>
              <a:gd name="connsiteX6" fmla="*/ 763479 w 893052"/>
              <a:gd name="connsiteY6" fmla="*/ 446251 h 892469"/>
              <a:gd name="connsiteX7" fmla="*/ 446018 w 893052"/>
              <a:gd name="connsiteY7" fmla="*/ 762164 h 892469"/>
              <a:gd name="connsiteX8" fmla="*/ 130278 w 893052"/>
              <a:gd name="connsiteY8" fmla="*/ 445219 h 892469"/>
              <a:gd name="connsiteX9" fmla="*/ 447223 w 893052"/>
              <a:gd name="connsiteY9" fmla="*/ 129135 h 892469"/>
              <a:gd name="connsiteX10" fmla="*/ 446879 w 893052"/>
              <a:gd name="connsiteY10" fmla="*/ 119843 h 892469"/>
              <a:gd name="connsiteX11" fmla="*/ 120643 w 893052"/>
              <a:gd name="connsiteY11" fmla="*/ 444187 h 892469"/>
              <a:gd name="connsiteX12" fmla="*/ 446363 w 893052"/>
              <a:gd name="connsiteY12" fmla="*/ 771283 h 892469"/>
              <a:gd name="connsiteX13" fmla="*/ 772599 w 893052"/>
              <a:gd name="connsiteY13" fmla="*/ 445391 h 892469"/>
              <a:gd name="connsiteX14" fmla="*/ 446879 w 893052"/>
              <a:gd name="connsiteY14" fmla="*/ 119843 h 892469"/>
              <a:gd name="connsiteX15" fmla="*/ 500047 w 893052"/>
              <a:gd name="connsiteY15" fmla="*/ 85 h 892469"/>
              <a:gd name="connsiteX16" fmla="*/ 504692 w 893052"/>
              <a:gd name="connsiteY16" fmla="*/ 258 h 892469"/>
              <a:gd name="connsiteX17" fmla="*/ 524652 w 893052"/>
              <a:gd name="connsiteY17" fmla="*/ 21766 h 892469"/>
              <a:gd name="connsiteX18" fmla="*/ 525857 w 893052"/>
              <a:gd name="connsiteY18" fmla="*/ 61857 h 892469"/>
              <a:gd name="connsiteX19" fmla="*/ 532911 w 893052"/>
              <a:gd name="connsiteY19" fmla="*/ 73557 h 892469"/>
              <a:gd name="connsiteX20" fmla="*/ 558377 w 893052"/>
              <a:gd name="connsiteY20" fmla="*/ 80268 h 892469"/>
              <a:gd name="connsiteX21" fmla="*/ 570422 w 893052"/>
              <a:gd name="connsiteY21" fmla="*/ 73901 h 892469"/>
              <a:gd name="connsiteX22" fmla="*/ 593306 w 893052"/>
              <a:gd name="connsiteY22" fmla="*/ 37252 h 892469"/>
              <a:gd name="connsiteX23" fmla="*/ 615503 w 893052"/>
              <a:gd name="connsiteY23" fmla="*/ 29509 h 892469"/>
              <a:gd name="connsiteX24" fmla="*/ 619460 w 893052"/>
              <a:gd name="connsiteY24" fmla="*/ 30885 h 892469"/>
              <a:gd name="connsiteX25" fmla="*/ 632021 w 893052"/>
              <a:gd name="connsiteY25" fmla="*/ 55491 h 892469"/>
              <a:gd name="connsiteX26" fmla="*/ 623074 w 893052"/>
              <a:gd name="connsiteY26" fmla="*/ 94033 h 892469"/>
              <a:gd name="connsiteX27" fmla="*/ 629268 w 893052"/>
              <a:gd name="connsiteY27" fmla="*/ 110724 h 892469"/>
              <a:gd name="connsiteX28" fmla="*/ 649227 w 893052"/>
              <a:gd name="connsiteY28" fmla="*/ 121736 h 892469"/>
              <a:gd name="connsiteX29" fmla="*/ 662477 w 893052"/>
              <a:gd name="connsiteY29" fmla="*/ 118639 h 892469"/>
              <a:gd name="connsiteX30" fmla="*/ 694137 w 893052"/>
              <a:gd name="connsiteY30" fmla="*/ 89215 h 892469"/>
              <a:gd name="connsiteX31" fmla="*/ 717538 w 893052"/>
              <a:gd name="connsiteY31" fmla="*/ 87323 h 892469"/>
              <a:gd name="connsiteX32" fmla="*/ 718742 w 893052"/>
              <a:gd name="connsiteY32" fmla="*/ 88183 h 892469"/>
              <a:gd name="connsiteX33" fmla="*/ 726141 w 893052"/>
              <a:gd name="connsiteY33" fmla="*/ 117951 h 892469"/>
              <a:gd name="connsiteX34" fmla="*/ 707730 w 893052"/>
              <a:gd name="connsiteY34" fmla="*/ 152363 h 892469"/>
              <a:gd name="connsiteX35" fmla="*/ 709279 w 893052"/>
              <a:gd name="connsiteY35" fmla="*/ 168710 h 892469"/>
              <a:gd name="connsiteX36" fmla="*/ 724764 w 893052"/>
              <a:gd name="connsiteY36" fmla="*/ 184024 h 892469"/>
              <a:gd name="connsiteX37" fmla="*/ 740250 w 893052"/>
              <a:gd name="connsiteY37" fmla="*/ 185400 h 892469"/>
              <a:gd name="connsiteX38" fmla="*/ 779309 w 893052"/>
              <a:gd name="connsiteY38" fmla="*/ 164752 h 892469"/>
              <a:gd name="connsiteX39" fmla="*/ 800645 w 893052"/>
              <a:gd name="connsiteY39" fmla="*/ 169226 h 892469"/>
              <a:gd name="connsiteX40" fmla="*/ 807184 w 893052"/>
              <a:gd name="connsiteY40" fmla="*/ 178001 h 892469"/>
              <a:gd name="connsiteX41" fmla="*/ 805463 w 893052"/>
              <a:gd name="connsiteY41" fmla="*/ 197273 h 892469"/>
              <a:gd name="connsiteX42" fmla="*/ 774319 w 893052"/>
              <a:gd name="connsiteY42" fmla="*/ 230825 h 892469"/>
              <a:gd name="connsiteX43" fmla="*/ 771566 w 893052"/>
              <a:gd name="connsiteY43" fmla="*/ 244591 h 892469"/>
              <a:gd name="connsiteX44" fmla="*/ 783439 w 893052"/>
              <a:gd name="connsiteY44" fmla="*/ 265238 h 892469"/>
              <a:gd name="connsiteX45" fmla="*/ 798580 w 893052"/>
              <a:gd name="connsiteY45" fmla="*/ 270229 h 892469"/>
              <a:gd name="connsiteX46" fmla="*/ 842629 w 893052"/>
              <a:gd name="connsiteY46" fmla="*/ 260249 h 892469"/>
              <a:gd name="connsiteX47" fmla="*/ 858975 w 893052"/>
              <a:gd name="connsiteY47" fmla="*/ 267819 h 892469"/>
              <a:gd name="connsiteX48" fmla="*/ 864137 w 893052"/>
              <a:gd name="connsiteY48" fmla="*/ 279692 h 892469"/>
              <a:gd name="connsiteX49" fmla="*/ 857082 w 893052"/>
              <a:gd name="connsiteY49" fmla="*/ 298963 h 892469"/>
              <a:gd name="connsiteX50" fmla="*/ 820777 w 893052"/>
              <a:gd name="connsiteY50" fmla="*/ 321504 h 892469"/>
              <a:gd name="connsiteX51" fmla="*/ 813034 w 893052"/>
              <a:gd name="connsiteY51" fmla="*/ 338366 h 892469"/>
              <a:gd name="connsiteX52" fmla="*/ 818368 w 893052"/>
              <a:gd name="connsiteY52" fmla="*/ 357982 h 892469"/>
              <a:gd name="connsiteX53" fmla="*/ 831273 w 893052"/>
              <a:gd name="connsiteY53" fmla="*/ 367101 h 892469"/>
              <a:gd name="connsiteX54" fmla="*/ 876526 w 893052"/>
              <a:gd name="connsiteY54" fmla="*/ 368822 h 892469"/>
              <a:gd name="connsiteX55" fmla="*/ 891152 w 893052"/>
              <a:gd name="connsiteY55" fmla="*/ 380350 h 892469"/>
              <a:gd name="connsiteX56" fmla="*/ 893044 w 893052"/>
              <a:gd name="connsiteY56" fmla="*/ 394288 h 892469"/>
              <a:gd name="connsiteX57" fmla="*/ 881860 w 893052"/>
              <a:gd name="connsiteY57" fmla="*/ 410118 h 892469"/>
              <a:gd name="connsiteX58" fmla="*/ 841080 w 893052"/>
              <a:gd name="connsiteY58" fmla="*/ 422679 h 892469"/>
              <a:gd name="connsiteX59" fmla="*/ 828348 w 893052"/>
              <a:gd name="connsiteY59" fmla="*/ 438852 h 892469"/>
              <a:gd name="connsiteX60" fmla="*/ 829208 w 893052"/>
              <a:gd name="connsiteY60" fmla="*/ 460189 h 892469"/>
              <a:gd name="connsiteX61" fmla="*/ 837983 w 893052"/>
              <a:gd name="connsiteY61" fmla="*/ 469480 h 892469"/>
              <a:gd name="connsiteX62" fmla="*/ 880827 w 893052"/>
              <a:gd name="connsiteY62" fmla="*/ 482557 h 892469"/>
              <a:gd name="connsiteX63" fmla="*/ 893044 w 893052"/>
              <a:gd name="connsiteY63" fmla="*/ 499592 h 892469"/>
              <a:gd name="connsiteX64" fmla="*/ 893044 w 893052"/>
              <a:gd name="connsiteY64" fmla="*/ 502689 h 892469"/>
              <a:gd name="connsiteX65" fmla="*/ 871020 w 893052"/>
              <a:gd name="connsiteY65" fmla="*/ 524541 h 892469"/>
              <a:gd name="connsiteX66" fmla="*/ 830413 w 893052"/>
              <a:gd name="connsiteY66" fmla="*/ 525746 h 892469"/>
              <a:gd name="connsiteX67" fmla="*/ 819572 w 893052"/>
              <a:gd name="connsiteY67" fmla="*/ 532456 h 892469"/>
              <a:gd name="connsiteX68" fmla="*/ 812690 w 893052"/>
              <a:gd name="connsiteY68" fmla="*/ 557922 h 892469"/>
              <a:gd name="connsiteX69" fmla="*/ 819400 w 893052"/>
              <a:gd name="connsiteY69" fmla="*/ 570311 h 892469"/>
              <a:gd name="connsiteX70" fmla="*/ 855190 w 893052"/>
              <a:gd name="connsiteY70" fmla="*/ 592679 h 892469"/>
              <a:gd name="connsiteX71" fmla="*/ 863277 w 893052"/>
              <a:gd name="connsiteY71" fmla="*/ 615564 h 892469"/>
              <a:gd name="connsiteX72" fmla="*/ 857599 w 893052"/>
              <a:gd name="connsiteY72" fmla="*/ 627264 h 892469"/>
              <a:gd name="connsiteX73" fmla="*/ 846587 w 893052"/>
              <a:gd name="connsiteY73" fmla="*/ 632770 h 892469"/>
              <a:gd name="connsiteX74" fmla="*/ 819228 w 893052"/>
              <a:gd name="connsiteY74" fmla="*/ 626748 h 892469"/>
              <a:gd name="connsiteX75" fmla="*/ 796860 w 893052"/>
              <a:gd name="connsiteY75" fmla="*/ 621586 h 892469"/>
              <a:gd name="connsiteX76" fmla="*/ 785159 w 893052"/>
              <a:gd name="connsiteY76" fmla="*/ 625200 h 892469"/>
              <a:gd name="connsiteX77" fmla="*/ 771050 w 893052"/>
              <a:gd name="connsiteY77" fmla="*/ 650493 h 892469"/>
              <a:gd name="connsiteX78" fmla="*/ 774491 w 893052"/>
              <a:gd name="connsiteY78" fmla="*/ 661333 h 892469"/>
              <a:gd name="connsiteX79" fmla="*/ 804603 w 893052"/>
              <a:gd name="connsiteY79" fmla="*/ 693682 h 892469"/>
              <a:gd name="connsiteX80" fmla="*/ 806495 w 893052"/>
              <a:gd name="connsiteY80" fmla="*/ 715878 h 892469"/>
              <a:gd name="connsiteX81" fmla="*/ 805291 w 893052"/>
              <a:gd name="connsiteY81" fmla="*/ 717599 h 892469"/>
              <a:gd name="connsiteX82" fmla="*/ 775007 w 893052"/>
              <a:gd name="connsiteY82" fmla="*/ 725170 h 892469"/>
              <a:gd name="connsiteX83" fmla="*/ 740078 w 893052"/>
              <a:gd name="connsiteY83" fmla="*/ 706586 h 892469"/>
              <a:gd name="connsiteX84" fmla="*/ 726485 w 893052"/>
              <a:gd name="connsiteY84" fmla="*/ 707103 h 892469"/>
              <a:gd name="connsiteX85" fmla="*/ 708762 w 893052"/>
              <a:gd name="connsiteY85" fmla="*/ 724481 h 892469"/>
              <a:gd name="connsiteX86" fmla="*/ 707902 w 893052"/>
              <a:gd name="connsiteY86" fmla="*/ 739451 h 892469"/>
              <a:gd name="connsiteX87" fmla="*/ 728550 w 893052"/>
              <a:gd name="connsiteY87" fmla="*/ 778510 h 892469"/>
              <a:gd name="connsiteX88" fmla="*/ 725109 w 893052"/>
              <a:gd name="connsiteY88" fmla="*/ 798814 h 892469"/>
              <a:gd name="connsiteX89" fmla="*/ 721667 w 893052"/>
              <a:gd name="connsiteY89" fmla="*/ 801911 h 892469"/>
              <a:gd name="connsiteX90" fmla="*/ 692072 w 893052"/>
              <a:gd name="connsiteY90" fmla="*/ 800878 h 892469"/>
              <a:gd name="connsiteX91" fmla="*/ 663165 w 893052"/>
              <a:gd name="connsiteY91" fmla="*/ 773864 h 892469"/>
              <a:gd name="connsiteX92" fmla="*/ 648367 w 893052"/>
              <a:gd name="connsiteY92" fmla="*/ 770939 h 892469"/>
              <a:gd name="connsiteX93" fmla="*/ 628063 w 893052"/>
              <a:gd name="connsiteY93" fmla="*/ 782467 h 892469"/>
              <a:gd name="connsiteX94" fmla="*/ 623074 w 893052"/>
              <a:gd name="connsiteY94" fmla="*/ 797609 h 892469"/>
              <a:gd name="connsiteX95" fmla="*/ 633398 w 893052"/>
              <a:gd name="connsiteY95" fmla="*/ 842690 h 892469"/>
              <a:gd name="connsiteX96" fmla="*/ 626687 w 893052"/>
              <a:gd name="connsiteY96" fmla="*/ 857660 h 892469"/>
              <a:gd name="connsiteX97" fmla="*/ 613954 w 893052"/>
              <a:gd name="connsiteY97" fmla="*/ 863338 h 892469"/>
              <a:gd name="connsiteX98" fmla="*/ 594511 w 893052"/>
              <a:gd name="connsiteY98" fmla="*/ 856456 h 892469"/>
              <a:gd name="connsiteX99" fmla="*/ 571970 w 893052"/>
              <a:gd name="connsiteY99" fmla="*/ 820150 h 892469"/>
              <a:gd name="connsiteX100" fmla="*/ 555108 w 893052"/>
              <a:gd name="connsiteY100" fmla="*/ 812235 h 892469"/>
              <a:gd name="connsiteX101" fmla="*/ 537041 w 893052"/>
              <a:gd name="connsiteY101" fmla="*/ 817053 h 892469"/>
              <a:gd name="connsiteX102" fmla="*/ 526029 w 893052"/>
              <a:gd name="connsiteY102" fmla="*/ 832022 h 892469"/>
              <a:gd name="connsiteX103" fmla="*/ 524824 w 893052"/>
              <a:gd name="connsiteY103" fmla="*/ 872630 h 892469"/>
              <a:gd name="connsiteX104" fmla="*/ 509166 w 893052"/>
              <a:gd name="connsiteY104" fmla="*/ 891213 h 892469"/>
              <a:gd name="connsiteX105" fmla="*/ 499359 w 893052"/>
              <a:gd name="connsiteY105" fmla="*/ 892417 h 892469"/>
              <a:gd name="connsiteX106" fmla="*/ 483529 w 893052"/>
              <a:gd name="connsiteY106" fmla="*/ 881749 h 892469"/>
              <a:gd name="connsiteX107" fmla="*/ 470280 w 893052"/>
              <a:gd name="connsiteY107" fmla="*/ 838561 h 892469"/>
              <a:gd name="connsiteX108" fmla="*/ 457891 w 893052"/>
              <a:gd name="connsiteY108" fmla="*/ 827893 h 892469"/>
              <a:gd name="connsiteX109" fmla="*/ 435178 w 893052"/>
              <a:gd name="connsiteY109" fmla="*/ 828065 h 892469"/>
              <a:gd name="connsiteX110" fmla="*/ 424166 w 893052"/>
              <a:gd name="connsiteY110" fmla="*/ 837528 h 892469"/>
              <a:gd name="connsiteX111" fmla="*/ 411605 w 893052"/>
              <a:gd name="connsiteY111" fmla="*/ 878308 h 892469"/>
              <a:gd name="connsiteX112" fmla="*/ 390441 w 893052"/>
              <a:gd name="connsiteY112" fmla="*/ 891901 h 892469"/>
              <a:gd name="connsiteX113" fmla="*/ 369105 w 893052"/>
              <a:gd name="connsiteY113" fmla="*/ 867812 h 892469"/>
              <a:gd name="connsiteX114" fmla="*/ 368073 w 893052"/>
              <a:gd name="connsiteY114" fmla="*/ 830818 h 892469"/>
              <a:gd name="connsiteX115" fmla="*/ 360330 w 893052"/>
              <a:gd name="connsiteY115" fmla="*/ 818429 h 892469"/>
              <a:gd name="connsiteX116" fmla="*/ 335208 w 893052"/>
              <a:gd name="connsiteY116" fmla="*/ 812063 h 892469"/>
              <a:gd name="connsiteX117" fmla="*/ 323164 w 893052"/>
              <a:gd name="connsiteY117" fmla="*/ 818429 h 892469"/>
              <a:gd name="connsiteX118" fmla="*/ 300279 w 893052"/>
              <a:gd name="connsiteY118" fmla="*/ 855079 h 892469"/>
              <a:gd name="connsiteX119" fmla="*/ 278943 w 893052"/>
              <a:gd name="connsiteY119" fmla="*/ 862822 h 892469"/>
              <a:gd name="connsiteX120" fmla="*/ 277394 w 893052"/>
              <a:gd name="connsiteY120" fmla="*/ 862306 h 892469"/>
              <a:gd name="connsiteX121" fmla="*/ 261908 w 893052"/>
              <a:gd name="connsiteY121" fmla="*/ 835291 h 892469"/>
              <a:gd name="connsiteX122" fmla="*/ 270684 w 893052"/>
              <a:gd name="connsiteY122" fmla="*/ 797265 h 892469"/>
              <a:gd name="connsiteX123" fmla="*/ 265006 w 893052"/>
              <a:gd name="connsiteY123" fmla="*/ 781779 h 892469"/>
              <a:gd name="connsiteX124" fmla="*/ 246594 w 893052"/>
              <a:gd name="connsiteY124" fmla="*/ 771111 h 892469"/>
              <a:gd name="connsiteX125" fmla="*/ 229904 w 893052"/>
              <a:gd name="connsiteY125" fmla="*/ 774208 h 892469"/>
              <a:gd name="connsiteX126" fmla="*/ 198761 w 893052"/>
              <a:gd name="connsiteY126" fmla="*/ 803287 h 892469"/>
              <a:gd name="connsiteX127" fmla="*/ 176908 w 893052"/>
              <a:gd name="connsiteY127" fmla="*/ 805352 h 892469"/>
              <a:gd name="connsiteX128" fmla="*/ 173811 w 893052"/>
              <a:gd name="connsiteY128" fmla="*/ 803287 h 892469"/>
              <a:gd name="connsiteX129" fmla="*/ 166928 w 893052"/>
              <a:gd name="connsiteY129" fmla="*/ 774552 h 892469"/>
              <a:gd name="connsiteX130" fmla="*/ 185511 w 893052"/>
              <a:gd name="connsiteY130" fmla="*/ 739623 h 892469"/>
              <a:gd name="connsiteX131" fmla="*/ 184135 w 893052"/>
              <a:gd name="connsiteY131" fmla="*/ 723277 h 892469"/>
              <a:gd name="connsiteX132" fmla="*/ 168649 w 893052"/>
              <a:gd name="connsiteY132" fmla="*/ 707963 h 892469"/>
              <a:gd name="connsiteX133" fmla="*/ 152647 w 893052"/>
              <a:gd name="connsiteY133" fmla="*/ 706758 h 892469"/>
              <a:gd name="connsiteX134" fmla="*/ 113932 w 893052"/>
              <a:gd name="connsiteY134" fmla="*/ 727235 h 892469"/>
              <a:gd name="connsiteX135" fmla="*/ 92768 w 893052"/>
              <a:gd name="connsiteY135" fmla="*/ 723277 h 892469"/>
              <a:gd name="connsiteX136" fmla="*/ 91392 w 893052"/>
              <a:gd name="connsiteY136" fmla="*/ 721728 h 892469"/>
              <a:gd name="connsiteX137" fmla="*/ 92252 w 893052"/>
              <a:gd name="connsiteY137" fmla="*/ 690068 h 892469"/>
              <a:gd name="connsiteX138" fmla="*/ 118234 w 893052"/>
              <a:gd name="connsiteY138" fmla="*/ 662366 h 892469"/>
              <a:gd name="connsiteX139" fmla="*/ 121331 w 893052"/>
              <a:gd name="connsiteY139" fmla="*/ 647224 h 892469"/>
              <a:gd name="connsiteX140" fmla="*/ 109459 w 893052"/>
              <a:gd name="connsiteY140" fmla="*/ 626576 h 892469"/>
              <a:gd name="connsiteX141" fmla="*/ 94489 w 893052"/>
              <a:gd name="connsiteY141" fmla="*/ 622274 h 892469"/>
              <a:gd name="connsiteX142" fmla="*/ 56979 w 893052"/>
              <a:gd name="connsiteY142" fmla="*/ 630878 h 892469"/>
              <a:gd name="connsiteX143" fmla="*/ 51989 w 893052"/>
              <a:gd name="connsiteY143" fmla="*/ 632082 h 892469"/>
              <a:gd name="connsiteX144" fmla="*/ 33406 w 893052"/>
              <a:gd name="connsiteY144" fmla="*/ 622963 h 892469"/>
              <a:gd name="connsiteX145" fmla="*/ 29104 w 893052"/>
              <a:gd name="connsiteY145" fmla="*/ 612983 h 892469"/>
              <a:gd name="connsiteX146" fmla="*/ 35987 w 893052"/>
              <a:gd name="connsiteY146" fmla="*/ 593539 h 892469"/>
              <a:gd name="connsiteX147" fmla="*/ 71260 w 893052"/>
              <a:gd name="connsiteY147" fmla="*/ 571515 h 892469"/>
              <a:gd name="connsiteX148" fmla="*/ 79691 w 893052"/>
              <a:gd name="connsiteY148" fmla="*/ 551728 h 892469"/>
              <a:gd name="connsiteX149" fmla="*/ 74357 w 893052"/>
              <a:gd name="connsiteY149" fmla="*/ 533833 h 892469"/>
              <a:gd name="connsiteX150" fmla="*/ 61452 w 893052"/>
              <a:gd name="connsiteY150" fmla="*/ 525229 h 892469"/>
              <a:gd name="connsiteX151" fmla="*/ 19813 w 893052"/>
              <a:gd name="connsiteY151" fmla="*/ 524025 h 892469"/>
              <a:gd name="connsiteX152" fmla="*/ 1230 w 893052"/>
              <a:gd name="connsiteY152" fmla="*/ 508367 h 892469"/>
              <a:gd name="connsiteX153" fmla="*/ 541 w 893052"/>
              <a:gd name="connsiteY153" fmla="*/ 504754 h 892469"/>
              <a:gd name="connsiteX154" fmla="*/ 16199 w 893052"/>
              <a:gd name="connsiteY154" fmla="*/ 481009 h 892469"/>
              <a:gd name="connsiteX155" fmla="*/ 53537 w 893052"/>
              <a:gd name="connsiteY155" fmla="*/ 469652 h 892469"/>
              <a:gd name="connsiteX156" fmla="*/ 64722 w 893052"/>
              <a:gd name="connsiteY156" fmla="*/ 457091 h 892469"/>
              <a:gd name="connsiteX157" fmla="*/ 64205 w 893052"/>
              <a:gd name="connsiteY157" fmla="*/ 433174 h 892469"/>
              <a:gd name="connsiteX158" fmla="*/ 55430 w 893052"/>
              <a:gd name="connsiteY158" fmla="*/ 423367 h 892469"/>
              <a:gd name="connsiteX159" fmla="*/ 15683 w 893052"/>
              <a:gd name="connsiteY159" fmla="*/ 411150 h 892469"/>
              <a:gd name="connsiteX160" fmla="*/ 541 w 893052"/>
              <a:gd name="connsiteY160" fmla="*/ 389126 h 892469"/>
              <a:gd name="connsiteX161" fmla="*/ 2090 w 893052"/>
              <a:gd name="connsiteY161" fmla="*/ 380006 h 892469"/>
              <a:gd name="connsiteX162" fmla="*/ 16371 w 893052"/>
              <a:gd name="connsiteY162" fmla="*/ 368650 h 892469"/>
              <a:gd name="connsiteX163" fmla="*/ 54914 w 893052"/>
              <a:gd name="connsiteY163" fmla="*/ 367445 h 892469"/>
              <a:gd name="connsiteX164" fmla="*/ 60592 w 893052"/>
              <a:gd name="connsiteY164" fmla="*/ 367273 h 892469"/>
              <a:gd name="connsiteX165" fmla="*/ 75906 w 893052"/>
              <a:gd name="connsiteY165" fmla="*/ 355229 h 892469"/>
              <a:gd name="connsiteX166" fmla="*/ 80379 w 893052"/>
              <a:gd name="connsiteY166" fmla="*/ 338194 h 892469"/>
              <a:gd name="connsiteX167" fmla="*/ 73153 w 893052"/>
              <a:gd name="connsiteY167" fmla="*/ 322020 h 892469"/>
              <a:gd name="connsiteX168" fmla="*/ 37879 w 893052"/>
              <a:gd name="connsiteY168" fmla="*/ 299996 h 892469"/>
              <a:gd name="connsiteX169" fmla="*/ 29964 w 893052"/>
              <a:gd name="connsiteY169" fmla="*/ 277455 h 892469"/>
              <a:gd name="connsiteX170" fmla="*/ 34954 w 893052"/>
              <a:gd name="connsiteY170" fmla="*/ 266615 h 892469"/>
              <a:gd name="connsiteX171" fmla="*/ 50440 w 893052"/>
              <a:gd name="connsiteY171" fmla="*/ 260077 h 892469"/>
              <a:gd name="connsiteX172" fmla="*/ 94489 w 893052"/>
              <a:gd name="connsiteY172" fmla="*/ 270229 h 892469"/>
              <a:gd name="connsiteX173" fmla="*/ 110491 w 893052"/>
              <a:gd name="connsiteY173" fmla="*/ 264894 h 892469"/>
              <a:gd name="connsiteX174" fmla="*/ 121331 w 893052"/>
              <a:gd name="connsiteY174" fmla="*/ 245967 h 892469"/>
              <a:gd name="connsiteX175" fmla="*/ 118234 w 893052"/>
              <a:gd name="connsiteY175" fmla="*/ 229793 h 892469"/>
              <a:gd name="connsiteX176" fmla="*/ 88983 w 893052"/>
              <a:gd name="connsiteY176" fmla="*/ 198649 h 892469"/>
              <a:gd name="connsiteX177" fmla="*/ 87262 w 893052"/>
              <a:gd name="connsiteY177" fmla="*/ 176453 h 892469"/>
              <a:gd name="connsiteX178" fmla="*/ 90187 w 893052"/>
              <a:gd name="connsiteY178" fmla="*/ 172151 h 892469"/>
              <a:gd name="connsiteX179" fmla="*/ 116685 w 893052"/>
              <a:gd name="connsiteY179" fmla="*/ 166301 h 892469"/>
              <a:gd name="connsiteX180" fmla="*/ 152475 w 893052"/>
              <a:gd name="connsiteY180" fmla="*/ 185400 h 892469"/>
              <a:gd name="connsiteX181" fmla="*/ 169337 w 893052"/>
              <a:gd name="connsiteY181" fmla="*/ 183852 h 892469"/>
              <a:gd name="connsiteX182" fmla="*/ 183791 w 893052"/>
              <a:gd name="connsiteY182" fmla="*/ 169570 h 892469"/>
              <a:gd name="connsiteX183" fmla="*/ 185684 w 893052"/>
              <a:gd name="connsiteY183" fmla="*/ 152363 h 892469"/>
              <a:gd name="connsiteX184" fmla="*/ 164864 w 893052"/>
              <a:gd name="connsiteY184" fmla="*/ 113305 h 892469"/>
              <a:gd name="connsiteX185" fmla="*/ 168477 w 893052"/>
              <a:gd name="connsiteY185" fmla="*/ 93517 h 892469"/>
              <a:gd name="connsiteX186" fmla="*/ 179317 w 893052"/>
              <a:gd name="connsiteY186" fmla="*/ 85430 h 892469"/>
              <a:gd name="connsiteX187" fmla="*/ 196868 w 893052"/>
              <a:gd name="connsiteY187" fmla="*/ 87323 h 892469"/>
              <a:gd name="connsiteX188" fmla="*/ 226635 w 893052"/>
              <a:gd name="connsiteY188" fmla="*/ 115025 h 892469"/>
              <a:gd name="connsiteX189" fmla="*/ 251757 w 893052"/>
              <a:gd name="connsiteY189" fmla="*/ 118639 h 892469"/>
              <a:gd name="connsiteX190" fmla="*/ 265866 w 893052"/>
              <a:gd name="connsiteY190" fmla="*/ 109863 h 892469"/>
              <a:gd name="connsiteX191" fmla="*/ 270684 w 893052"/>
              <a:gd name="connsiteY191" fmla="*/ 95066 h 892469"/>
              <a:gd name="connsiteX192" fmla="*/ 260704 w 893052"/>
              <a:gd name="connsiteY192" fmla="*/ 52049 h 892469"/>
              <a:gd name="connsiteX193" fmla="*/ 269135 w 893052"/>
              <a:gd name="connsiteY193" fmla="*/ 33638 h 892469"/>
              <a:gd name="connsiteX194" fmla="*/ 280664 w 893052"/>
              <a:gd name="connsiteY194" fmla="*/ 28820 h 892469"/>
              <a:gd name="connsiteX195" fmla="*/ 298903 w 893052"/>
              <a:gd name="connsiteY195" fmla="*/ 35359 h 892469"/>
              <a:gd name="connsiteX196" fmla="*/ 321959 w 893052"/>
              <a:gd name="connsiteY196" fmla="*/ 72525 h 892469"/>
              <a:gd name="connsiteX197" fmla="*/ 337961 w 893052"/>
              <a:gd name="connsiteY197" fmla="*/ 80268 h 892469"/>
              <a:gd name="connsiteX198" fmla="*/ 359470 w 893052"/>
              <a:gd name="connsiteY198" fmla="*/ 74246 h 892469"/>
              <a:gd name="connsiteX199" fmla="*/ 367385 w 893052"/>
              <a:gd name="connsiteY199" fmla="*/ 62717 h 892469"/>
              <a:gd name="connsiteX200" fmla="*/ 369105 w 893052"/>
              <a:gd name="connsiteY200" fmla="*/ 17980 h 892469"/>
              <a:gd name="connsiteX201" fmla="*/ 381838 w 893052"/>
              <a:gd name="connsiteY201" fmla="*/ 1634 h 892469"/>
              <a:gd name="connsiteX202" fmla="*/ 386484 w 893052"/>
              <a:gd name="connsiteY202" fmla="*/ 602 h 892469"/>
              <a:gd name="connsiteX203" fmla="*/ 412122 w 893052"/>
              <a:gd name="connsiteY203" fmla="*/ 16260 h 892469"/>
              <a:gd name="connsiteX204" fmla="*/ 423478 w 893052"/>
              <a:gd name="connsiteY204" fmla="*/ 54114 h 892469"/>
              <a:gd name="connsiteX205" fmla="*/ 434662 w 893052"/>
              <a:gd name="connsiteY205" fmla="*/ 64266 h 892469"/>
              <a:gd name="connsiteX206" fmla="*/ 459095 w 893052"/>
              <a:gd name="connsiteY206" fmla="*/ 64266 h 892469"/>
              <a:gd name="connsiteX207" fmla="*/ 469935 w 893052"/>
              <a:gd name="connsiteY207" fmla="*/ 54458 h 892469"/>
              <a:gd name="connsiteX208" fmla="*/ 482669 w 893052"/>
              <a:gd name="connsiteY208" fmla="*/ 12646 h 892469"/>
              <a:gd name="connsiteX209" fmla="*/ 500047 w 893052"/>
              <a:gd name="connsiteY209" fmla="*/ 85 h 89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Lst>
            <a:rect l="l" t="t" r="r" b="b"/>
            <a:pathLst>
              <a:path w="893052" h="892469">
                <a:moveTo>
                  <a:pt x="446879" y="366069"/>
                </a:moveTo>
                <a:cubicBezTo>
                  <a:pt x="399045" y="366069"/>
                  <a:pt x="367040" y="405300"/>
                  <a:pt x="367213" y="445391"/>
                </a:cubicBezTo>
                <a:cubicBezTo>
                  <a:pt x="367385" y="489784"/>
                  <a:pt x="402314" y="525402"/>
                  <a:pt x="446535" y="525402"/>
                </a:cubicBezTo>
                <a:cubicBezTo>
                  <a:pt x="490755" y="525402"/>
                  <a:pt x="526201" y="490300"/>
                  <a:pt x="526373" y="445907"/>
                </a:cubicBezTo>
                <a:cubicBezTo>
                  <a:pt x="526545" y="401686"/>
                  <a:pt x="491788" y="366069"/>
                  <a:pt x="446879" y="366069"/>
                </a:cubicBezTo>
                <a:close/>
                <a:moveTo>
                  <a:pt x="447223" y="129135"/>
                </a:moveTo>
                <a:cubicBezTo>
                  <a:pt x="621181" y="129479"/>
                  <a:pt x="763823" y="271777"/>
                  <a:pt x="763479" y="446251"/>
                </a:cubicBezTo>
                <a:cubicBezTo>
                  <a:pt x="763135" y="618833"/>
                  <a:pt x="623074" y="762508"/>
                  <a:pt x="446018" y="762164"/>
                </a:cubicBezTo>
                <a:cubicBezTo>
                  <a:pt x="267587" y="761648"/>
                  <a:pt x="128902" y="616080"/>
                  <a:pt x="130278" y="445219"/>
                </a:cubicBezTo>
                <a:cubicBezTo>
                  <a:pt x="129246" y="271949"/>
                  <a:pt x="272404" y="128791"/>
                  <a:pt x="447223" y="129135"/>
                </a:cubicBezTo>
                <a:close/>
                <a:moveTo>
                  <a:pt x="446879" y="119843"/>
                </a:moveTo>
                <a:cubicBezTo>
                  <a:pt x="265522" y="119671"/>
                  <a:pt x="121331" y="265066"/>
                  <a:pt x="120643" y="444187"/>
                </a:cubicBezTo>
                <a:cubicBezTo>
                  <a:pt x="119954" y="627609"/>
                  <a:pt x="268791" y="771799"/>
                  <a:pt x="446363" y="771283"/>
                </a:cubicBezTo>
                <a:cubicBezTo>
                  <a:pt x="623418" y="771972"/>
                  <a:pt x="772770" y="629501"/>
                  <a:pt x="772599" y="445391"/>
                </a:cubicBezTo>
                <a:cubicBezTo>
                  <a:pt x="772427" y="264378"/>
                  <a:pt x="627203" y="120015"/>
                  <a:pt x="446879" y="119843"/>
                </a:cubicBezTo>
                <a:close/>
                <a:moveTo>
                  <a:pt x="500047" y="85"/>
                </a:moveTo>
                <a:cubicBezTo>
                  <a:pt x="501595" y="85"/>
                  <a:pt x="503144" y="85"/>
                  <a:pt x="504692" y="258"/>
                </a:cubicBezTo>
                <a:cubicBezTo>
                  <a:pt x="520006" y="1806"/>
                  <a:pt x="524308" y="6452"/>
                  <a:pt x="524652" y="21766"/>
                </a:cubicBezTo>
                <a:cubicBezTo>
                  <a:pt x="524996" y="35187"/>
                  <a:pt x="525513" y="48436"/>
                  <a:pt x="525857" y="61857"/>
                </a:cubicBezTo>
                <a:cubicBezTo>
                  <a:pt x="526029" y="67191"/>
                  <a:pt x="527921" y="71321"/>
                  <a:pt x="532911" y="73557"/>
                </a:cubicBezTo>
                <a:cubicBezTo>
                  <a:pt x="540999" y="77171"/>
                  <a:pt x="549429" y="79580"/>
                  <a:pt x="558377" y="80268"/>
                </a:cubicBezTo>
                <a:cubicBezTo>
                  <a:pt x="563883" y="80612"/>
                  <a:pt x="567669" y="78375"/>
                  <a:pt x="570422" y="73901"/>
                </a:cubicBezTo>
                <a:cubicBezTo>
                  <a:pt x="577993" y="61685"/>
                  <a:pt x="585735" y="49468"/>
                  <a:pt x="593306" y="37252"/>
                </a:cubicBezTo>
                <a:cubicBezTo>
                  <a:pt x="599845" y="26928"/>
                  <a:pt x="603803" y="25551"/>
                  <a:pt x="615503" y="29509"/>
                </a:cubicBezTo>
                <a:cubicBezTo>
                  <a:pt x="616879" y="30025"/>
                  <a:pt x="618084" y="30369"/>
                  <a:pt x="619460" y="30885"/>
                </a:cubicBezTo>
                <a:cubicBezTo>
                  <a:pt x="633053" y="36735"/>
                  <a:pt x="635290" y="41037"/>
                  <a:pt x="632021" y="55491"/>
                </a:cubicBezTo>
                <a:cubicBezTo>
                  <a:pt x="629096" y="68395"/>
                  <a:pt x="626171" y="81128"/>
                  <a:pt x="623074" y="94033"/>
                </a:cubicBezTo>
                <a:cubicBezTo>
                  <a:pt x="621353" y="101088"/>
                  <a:pt x="623074" y="106594"/>
                  <a:pt x="629268" y="110724"/>
                </a:cubicBezTo>
                <a:cubicBezTo>
                  <a:pt x="635635" y="115025"/>
                  <a:pt x="642001" y="118983"/>
                  <a:pt x="649227" y="121736"/>
                </a:cubicBezTo>
                <a:cubicBezTo>
                  <a:pt x="654390" y="123629"/>
                  <a:pt x="658519" y="122424"/>
                  <a:pt x="662477" y="118639"/>
                </a:cubicBezTo>
                <a:cubicBezTo>
                  <a:pt x="672972" y="108659"/>
                  <a:pt x="683469" y="99023"/>
                  <a:pt x="694137" y="89215"/>
                </a:cubicBezTo>
                <a:cubicBezTo>
                  <a:pt x="702912" y="80956"/>
                  <a:pt x="707730" y="80612"/>
                  <a:pt x="717538" y="87323"/>
                </a:cubicBezTo>
                <a:cubicBezTo>
                  <a:pt x="718054" y="87667"/>
                  <a:pt x="718398" y="87839"/>
                  <a:pt x="718742" y="88183"/>
                </a:cubicBezTo>
                <a:cubicBezTo>
                  <a:pt x="735433" y="100228"/>
                  <a:pt x="733024" y="105390"/>
                  <a:pt x="726141" y="117951"/>
                </a:cubicBezTo>
                <a:cubicBezTo>
                  <a:pt x="719947" y="129307"/>
                  <a:pt x="714096" y="141007"/>
                  <a:pt x="707730" y="152363"/>
                </a:cubicBezTo>
                <a:cubicBezTo>
                  <a:pt x="704461" y="158386"/>
                  <a:pt x="705149" y="163548"/>
                  <a:pt x="709279" y="168710"/>
                </a:cubicBezTo>
                <a:cubicBezTo>
                  <a:pt x="713924" y="174388"/>
                  <a:pt x="719086" y="179550"/>
                  <a:pt x="724764" y="184024"/>
                </a:cubicBezTo>
                <a:cubicBezTo>
                  <a:pt x="729582" y="187809"/>
                  <a:pt x="734572" y="188325"/>
                  <a:pt x="740250" y="185400"/>
                </a:cubicBezTo>
                <a:cubicBezTo>
                  <a:pt x="753155" y="178346"/>
                  <a:pt x="766232" y="171463"/>
                  <a:pt x="779309" y="164752"/>
                </a:cubicBezTo>
                <a:cubicBezTo>
                  <a:pt x="788600" y="159934"/>
                  <a:pt x="793935" y="160967"/>
                  <a:pt x="800645" y="169226"/>
                </a:cubicBezTo>
                <a:cubicBezTo>
                  <a:pt x="803054" y="171979"/>
                  <a:pt x="805291" y="174904"/>
                  <a:pt x="807184" y="178001"/>
                </a:cubicBezTo>
                <a:cubicBezTo>
                  <a:pt x="812001" y="185572"/>
                  <a:pt x="811485" y="190562"/>
                  <a:pt x="805463" y="197273"/>
                </a:cubicBezTo>
                <a:cubicBezTo>
                  <a:pt x="795139" y="208457"/>
                  <a:pt x="784815" y="219813"/>
                  <a:pt x="774319" y="230825"/>
                </a:cubicBezTo>
                <a:cubicBezTo>
                  <a:pt x="770362" y="234955"/>
                  <a:pt x="769501" y="239429"/>
                  <a:pt x="771566" y="244591"/>
                </a:cubicBezTo>
                <a:cubicBezTo>
                  <a:pt x="774663" y="251989"/>
                  <a:pt x="778449" y="258872"/>
                  <a:pt x="783439" y="265238"/>
                </a:cubicBezTo>
                <a:cubicBezTo>
                  <a:pt x="787396" y="270401"/>
                  <a:pt x="792214" y="271777"/>
                  <a:pt x="798580" y="270229"/>
                </a:cubicBezTo>
                <a:cubicBezTo>
                  <a:pt x="813206" y="266615"/>
                  <a:pt x="828003" y="263346"/>
                  <a:pt x="842629" y="260249"/>
                </a:cubicBezTo>
                <a:cubicBezTo>
                  <a:pt x="850372" y="258528"/>
                  <a:pt x="855018" y="260765"/>
                  <a:pt x="858975" y="267819"/>
                </a:cubicBezTo>
                <a:cubicBezTo>
                  <a:pt x="861040" y="271605"/>
                  <a:pt x="862761" y="275562"/>
                  <a:pt x="864137" y="279692"/>
                </a:cubicBezTo>
                <a:cubicBezTo>
                  <a:pt x="867062" y="289156"/>
                  <a:pt x="865514" y="293629"/>
                  <a:pt x="857082" y="298963"/>
                </a:cubicBezTo>
                <a:cubicBezTo>
                  <a:pt x="845038" y="306534"/>
                  <a:pt x="833165" y="314449"/>
                  <a:pt x="820777" y="321504"/>
                </a:cubicBezTo>
                <a:cubicBezTo>
                  <a:pt x="813722" y="325633"/>
                  <a:pt x="811829" y="331140"/>
                  <a:pt x="813034" y="338366"/>
                </a:cubicBezTo>
                <a:cubicBezTo>
                  <a:pt x="814066" y="345077"/>
                  <a:pt x="815959" y="351615"/>
                  <a:pt x="818368" y="357982"/>
                </a:cubicBezTo>
                <a:cubicBezTo>
                  <a:pt x="820605" y="363832"/>
                  <a:pt x="824562" y="366929"/>
                  <a:pt x="831273" y="367101"/>
                </a:cubicBezTo>
                <a:cubicBezTo>
                  <a:pt x="846415" y="367273"/>
                  <a:pt x="861384" y="368306"/>
                  <a:pt x="876526" y="368822"/>
                </a:cubicBezTo>
                <a:cubicBezTo>
                  <a:pt x="884785" y="369166"/>
                  <a:pt x="888915" y="372435"/>
                  <a:pt x="891152" y="380350"/>
                </a:cubicBezTo>
                <a:cubicBezTo>
                  <a:pt x="892528" y="384824"/>
                  <a:pt x="893044" y="389470"/>
                  <a:pt x="893044" y="394288"/>
                </a:cubicBezTo>
                <a:cubicBezTo>
                  <a:pt x="893044" y="403579"/>
                  <a:pt x="890463" y="407365"/>
                  <a:pt x="881860" y="410118"/>
                </a:cubicBezTo>
                <a:cubicBezTo>
                  <a:pt x="868267" y="414419"/>
                  <a:pt x="854673" y="418549"/>
                  <a:pt x="841080" y="422679"/>
                </a:cubicBezTo>
                <a:cubicBezTo>
                  <a:pt x="831273" y="425603"/>
                  <a:pt x="828692" y="428701"/>
                  <a:pt x="828348" y="438852"/>
                </a:cubicBezTo>
                <a:cubicBezTo>
                  <a:pt x="828175" y="445907"/>
                  <a:pt x="827659" y="453134"/>
                  <a:pt x="829208" y="460189"/>
                </a:cubicBezTo>
                <a:cubicBezTo>
                  <a:pt x="830240" y="465007"/>
                  <a:pt x="833165" y="467932"/>
                  <a:pt x="837983" y="469480"/>
                </a:cubicBezTo>
                <a:cubicBezTo>
                  <a:pt x="852265" y="473782"/>
                  <a:pt x="866546" y="478083"/>
                  <a:pt x="880827" y="482557"/>
                </a:cubicBezTo>
                <a:cubicBezTo>
                  <a:pt x="890807" y="485654"/>
                  <a:pt x="893216" y="489096"/>
                  <a:pt x="893044" y="499592"/>
                </a:cubicBezTo>
                <a:cubicBezTo>
                  <a:pt x="893044" y="500624"/>
                  <a:pt x="893044" y="501656"/>
                  <a:pt x="893044" y="502689"/>
                </a:cubicBezTo>
                <a:cubicBezTo>
                  <a:pt x="892356" y="518863"/>
                  <a:pt x="887194" y="524025"/>
                  <a:pt x="871020" y="524541"/>
                </a:cubicBezTo>
                <a:cubicBezTo>
                  <a:pt x="857427" y="524885"/>
                  <a:pt x="844006" y="525574"/>
                  <a:pt x="830413" y="525746"/>
                </a:cubicBezTo>
                <a:cubicBezTo>
                  <a:pt x="825250" y="525918"/>
                  <a:pt x="821637" y="528155"/>
                  <a:pt x="819572" y="532456"/>
                </a:cubicBezTo>
                <a:cubicBezTo>
                  <a:pt x="815787" y="540543"/>
                  <a:pt x="813378" y="548975"/>
                  <a:pt x="812690" y="557922"/>
                </a:cubicBezTo>
                <a:cubicBezTo>
                  <a:pt x="812173" y="563600"/>
                  <a:pt x="814582" y="567386"/>
                  <a:pt x="819400" y="570311"/>
                </a:cubicBezTo>
                <a:cubicBezTo>
                  <a:pt x="831445" y="577709"/>
                  <a:pt x="843317" y="585108"/>
                  <a:pt x="855190" y="592679"/>
                </a:cubicBezTo>
                <a:cubicBezTo>
                  <a:pt x="866030" y="599390"/>
                  <a:pt x="867407" y="603519"/>
                  <a:pt x="863277" y="615564"/>
                </a:cubicBezTo>
                <a:cubicBezTo>
                  <a:pt x="861901" y="619694"/>
                  <a:pt x="860008" y="623651"/>
                  <a:pt x="857599" y="627264"/>
                </a:cubicBezTo>
                <a:cubicBezTo>
                  <a:pt x="855362" y="630533"/>
                  <a:pt x="851749" y="632770"/>
                  <a:pt x="846587" y="632770"/>
                </a:cubicBezTo>
                <a:cubicBezTo>
                  <a:pt x="837467" y="630706"/>
                  <a:pt x="828348" y="628641"/>
                  <a:pt x="819228" y="626748"/>
                </a:cubicBezTo>
                <a:cubicBezTo>
                  <a:pt x="811829" y="625027"/>
                  <a:pt x="804258" y="623479"/>
                  <a:pt x="796860" y="621586"/>
                </a:cubicBezTo>
                <a:cubicBezTo>
                  <a:pt x="792042" y="620381"/>
                  <a:pt x="788256" y="621758"/>
                  <a:pt x="785159" y="625200"/>
                </a:cubicBezTo>
                <a:cubicBezTo>
                  <a:pt x="778793" y="632598"/>
                  <a:pt x="773803" y="641030"/>
                  <a:pt x="771050" y="650493"/>
                </a:cubicBezTo>
                <a:cubicBezTo>
                  <a:pt x="769673" y="654967"/>
                  <a:pt x="771738" y="658236"/>
                  <a:pt x="774491" y="661333"/>
                </a:cubicBezTo>
                <a:cubicBezTo>
                  <a:pt x="784471" y="672173"/>
                  <a:pt x="794623" y="683013"/>
                  <a:pt x="804603" y="693682"/>
                </a:cubicBezTo>
                <a:cubicBezTo>
                  <a:pt x="812173" y="701769"/>
                  <a:pt x="812518" y="706586"/>
                  <a:pt x="806495" y="715878"/>
                </a:cubicBezTo>
                <a:cubicBezTo>
                  <a:pt x="806151" y="716394"/>
                  <a:pt x="805807" y="717083"/>
                  <a:pt x="805291" y="717599"/>
                </a:cubicBezTo>
                <a:cubicBezTo>
                  <a:pt x="793935" y="732913"/>
                  <a:pt x="788945" y="733085"/>
                  <a:pt x="775007" y="725170"/>
                </a:cubicBezTo>
                <a:cubicBezTo>
                  <a:pt x="763651" y="718631"/>
                  <a:pt x="751606" y="712781"/>
                  <a:pt x="740078" y="706586"/>
                </a:cubicBezTo>
                <a:cubicBezTo>
                  <a:pt x="735260" y="704006"/>
                  <a:pt x="730787" y="704006"/>
                  <a:pt x="726485" y="707103"/>
                </a:cubicBezTo>
                <a:cubicBezTo>
                  <a:pt x="719602" y="711921"/>
                  <a:pt x="713752" y="717771"/>
                  <a:pt x="708762" y="724481"/>
                </a:cubicBezTo>
                <a:cubicBezTo>
                  <a:pt x="705149" y="729299"/>
                  <a:pt x="704977" y="734117"/>
                  <a:pt x="707902" y="739451"/>
                </a:cubicBezTo>
                <a:cubicBezTo>
                  <a:pt x="714957" y="752356"/>
                  <a:pt x="721839" y="765433"/>
                  <a:pt x="728550" y="778510"/>
                </a:cubicBezTo>
                <a:cubicBezTo>
                  <a:pt x="733196" y="787629"/>
                  <a:pt x="732507" y="791759"/>
                  <a:pt x="725109" y="798814"/>
                </a:cubicBezTo>
                <a:cubicBezTo>
                  <a:pt x="723904" y="799846"/>
                  <a:pt x="722872" y="801051"/>
                  <a:pt x="721667" y="801911"/>
                </a:cubicBezTo>
                <a:cubicBezTo>
                  <a:pt x="710655" y="809998"/>
                  <a:pt x="704977" y="813955"/>
                  <a:pt x="692072" y="800878"/>
                </a:cubicBezTo>
                <a:cubicBezTo>
                  <a:pt x="682780" y="791415"/>
                  <a:pt x="672801" y="782984"/>
                  <a:pt x="663165" y="773864"/>
                </a:cubicBezTo>
                <a:cubicBezTo>
                  <a:pt x="658691" y="769562"/>
                  <a:pt x="653873" y="768702"/>
                  <a:pt x="648367" y="770939"/>
                </a:cubicBezTo>
                <a:cubicBezTo>
                  <a:pt x="641141" y="773864"/>
                  <a:pt x="634258" y="777650"/>
                  <a:pt x="628063" y="782467"/>
                </a:cubicBezTo>
                <a:cubicBezTo>
                  <a:pt x="622902" y="786425"/>
                  <a:pt x="621525" y="791415"/>
                  <a:pt x="623074" y="797609"/>
                </a:cubicBezTo>
                <a:cubicBezTo>
                  <a:pt x="626687" y="812579"/>
                  <a:pt x="630128" y="827721"/>
                  <a:pt x="633398" y="842690"/>
                </a:cubicBezTo>
                <a:cubicBezTo>
                  <a:pt x="634774" y="849229"/>
                  <a:pt x="632537" y="854219"/>
                  <a:pt x="626687" y="857660"/>
                </a:cubicBezTo>
                <a:cubicBezTo>
                  <a:pt x="622729" y="860069"/>
                  <a:pt x="618428" y="861962"/>
                  <a:pt x="613954" y="863338"/>
                </a:cubicBezTo>
                <a:cubicBezTo>
                  <a:pt x="604835" y="866263"/>
                  <a:pt x="599673" y="864542"/>
                  <a:pt x="594511" y="856456"/>
                </a:cubicBezTo>
                <a:cubicBezTo>
                  <a:pt x="586940" y="844411"/>
                  <a:pt x="579197" y="832539"/>
                  <a:pt x="571970" y="820150"/>
                </a:cubicBezTo>
                <a:cubicBezTo>
                  <a:pt x="568013" y="813439"/>
                  <a:pt x="562851" y="810858"/>
                  <a:pt x="555108" y="812235"/>
                </a:cubicBezTo>
                <a:cubicBezTo>
                  <a:pt x="548914" y="813439"/>
                  <a:pt x="542891" y="814988"/>
                  <a:pt x="537041" y="817053"/>
                </a:cubicBezTo>
                <a:cubicBezTo>
                  <a:pt x="528954" y="819978"/>
                  <a:pt x="526373" y="823419"/>
                  <a:pt x="526029" y="832022"/>
                </a:cubicBezTo>
                <a:cubicBezTo>
                  <a:pt x="525513" y="845615"/>
                  <a:pt x="525169" y="859036"/>
                  <a:pt x="524824" y="872630"/>
                </a:cubicBezTo>
                <a:cubicBezTo>
                  <a:pt x="524480" y="885018"/>
                  <a:pt x="521383" y="888976"/>
                  <a:pt x="509166" y="891213"/>
                </a:cubicBezTo>
                <a:cubicBezTo>
                  <a:pt x="505897" y="891901"/>
                  <a:pt x="502628" y="892245"/>
                  <a:pt x="499359" y="892417"/>
                </a:cubicBezTo>
                <a:cubicBezTo>
                  <a:pt x="491272" y="892934"/>
                  <a:pt x="486110" y="889664"/>
                  <a:pt x="483529" y="881749"/>
                </a:cubicBezTo>
                <a:cubicBezTo>
                  <a:pt x="478883" y="867296"/>
                  <a:pt x="474409" y="853014"/>
                  <a:pt x="470280" y="838561"/>
                </a:cubicBezTo>
                <a:cubicBezTo>
                  <a:pt x="468387" y="832022"/>
                  <a:pt x="464429" y="828925"/>
                  <a:pt x="457891" y="827893"/>
                </a:cubicBezTo>
                <a:cubicBezTo>
                  <a:pt x="450320" y="826860"/>
                  <a:pt x="442749" y="826860"/>
                  <a:pt x="435178" y="828065"/>
                </a:cubicBezTo>
                <a:cubicBezTo>
                  <a:pt x="429500" y="828925"/>
                  <a:pt x="425887" y="831850"/>
                  <a:pt x="424166" y="837528"/>
                </a:cubicBezTo>
                <a:cubicBezTo>
                  <a:pt x="420209" y="851121"/>
                  <a:pt x="415907" y="864715"/>
                  <a:pt x="411605" y="878308"/>
                </a:cubicBezTo>
                <a:cubicBezTo>
                  <a:pt x="407820" y="890524"/>
                  <a:pt x="403002" y="893622"/>
                  <a:pt x="390441" y="891901"/>
                </a:cubicBezTo>
                <a:cubicBezTo>
                  <a:pt x="371514" y="889320"/>
                  <a:pt x="369277" y="886739"/>
                  <a:pt x="369105" y="867812"/>
                </a:cubicBezTo>
                <a:cubicBezTo>
                  <a:pt x="368933" y="855423"/>
                  <a:pt x="368417" y="843206"/>
                  <a:pt x="368073" y="830818"/>
                </a:cubicBezTo>
                <a:cubicBezTo>
                  <a:pt x="367901" y="825140"/>
                  <a:pt x="365664" y="820666"/>
                  <a:pt x="360330" y="818429"/>
                </a:cubicBezTo>
                <a:cubicBezTo>
                  <a:pt x="352243" y="814988"/>
                  <a:pt x="343984" y="812579"/>
                  <a:pt x="335208" y="812063"/>
                </a:cubicBezTo>
                <a:cubicBezTo>
                  <a:pt x="329874" y="811718"/>
                  <a:pt x="326089" y="813783"/>
                  <a:pt x="323164" y="818429"/>
                </a:cubicBezTo>
                <a:cubicBezTo>
                  <a:pt x="315765" y="830818"/>
                  <a:pt x="307850" y="842862"/>
                  <a:pt x="300279" y="855079"/>
                </a:cubicBezTo>
                <a:cubicBezTo>
                  <a:pt x="294257" y="864715"/>
                  <a:pt x="289611" y="866435"/>
                  <a:pt x="278943" y="862822"/>
                </a:cubicBezTo>
                <a:cubicBezTo>
                  <a:pt x="278427" y="862650"/>
                  <a:pt x="277911" y="862478"/>
                  <a:pt x="277394" y="862306"/>
                </a:cubicBezTo>
                <a:cubicBezTo>
                  <a:pt x="260876" y="855595"/>
                  <a:pt x="257607" y="851810"/>
                  <a:pt x="261908" y="835291"/>
                </a:cubicBezTo>
                <a:cubicBezTo>
                  <a:pt x="265178" y="822731"/>
                  <a:pt x="267587" y="809998"/>
                  <a:pt x="270684" y="797265"/>
                </a:cubicBezTo>
                <a:cubicBezTo>
                  <a:pt x="272232" y="790726"/>
                  <a:pt x="270512" y="785737"/>
                  <a:pt x="265006" y="781779"/>
                </a:cubicBezTo>
                <a:cubicBezTo>
                  <a:pt x="259155" y="777650"/>
                  <a:pt x="253133" y="774036"/>
                  <a:pt x="246594" y="771111"/>
                </a:cubicBezTo>
                <a:cubicBezTo>
                  <a:pt x="240400" y="768358"/>
                  <a:pt x="235066" y="769390"/>
                  <a:pt x="229904" y="774208"/>
                </a:cubicBezTo>
                <a:cubicBezTo>
                  <a:pt x="219580" y="784016"/>
                  <a:pt x="209085" y="793652"/>
                  <a:pt x="198761" y="803287"/>
                </a:cubicBezTo>
                <a:cubicBezTo>
                  <a:pt x="191018" y="810686"/>
                  <a:pt x="186028" y="811030"/>
                  <a:pt x="176908" y="805352"/>
                </a:cubicBezTo>
                <a:cubicBezTo>
                  <a:pt x="175876" y="804664"/>
                  <a:pt x="174843" y="803975"/>
                  <a:pt x="173811" y="803287"/>
                </a:cubicBezTo>
                <a:cubicBezTo>
                  <a:pt x="160562" y="793824"/>
                  <a:pt x="159358" y="788834"/>
                  <a:pt x="166928" y="774552"/>
                </a:cubicBezTo>
                <a:cubicBezTo>
                  <a:pt x="173123" y="762852"/>
                  <a:pt x="179145" y="751151"/>
                  <a:pt x="185511" y="739623"/>
                </a:cubicBezTo>
                <a:cubicBezTo>
                  <a:pt x="188781" y="733601"/>
                  <a:pt x="188265" y="728439"/>
                  <a:pt x="184135" y="723277"/>
                </a:cubicBezTo>
                <a:cubicBezTo>
                  <a:pt x="179661" y="717599"/>
                  <a:pt x="174499" y="712437"/>
                  <a:pt x="168649" y="707963"/>
                </a:cubicBezTo>
                <a:cubicBezTo>
                  <a:pt x="163487" y="704006"/>
                  <a:pt x="158325" y="703662"/>
                  <a:pt x="152647" y="706758"/>
                </a:cubicBezTo>
                <a:cubicBezTo>
                  <a:pt x="139914" y="713641"/>
                  <a:pt x="127009" y="720524"/>
                  <a:pt x="113932" y="727235"/>
                </a:cubicBezTo>
                <a:cubicBezTo>
                  <a:pt x="104813" y="732052"/>
                  <a:pt x="99479" y="730848"/>
                  <a:pt x="92768" y="723277"/>
                </a:cubicBezTo>
                <a:cubicBezTo>
                  <a:pt x="92252" y="722761"/>
                  <a:pt x="91908" y="722244"/>
                  <a:pt x="91392" y="721728"/>
                </a:cubicBezTo>
                <a:cubicBezTo>
                  <a:pt x="79519" y="707963"/>
                  <a:pt x="79691" y="703145"/>
                  <a:pt x="92252" y="690068"/>
                </a:cubicBezTo>
                <a:cubicBezTo>
                  <a:pt x="101027" y="680777"/>
                  <a:pt x="109287" y="671313"/>
                  <a:pt x="118234" y="662366"/>
                </a:cubicBezTo>
                <a:cubicBezTo>
                  <a:pt x="122708" y="657720"/>
                  <a:pt x="123568" y="652902"/>
                  <a:pt x="121331" y="647224"/>
                </a:cubicBezTo>
                <a:cubicBezTo>
                  <a:pt x="118406" y="639825"/>
                  <a:pt x="114276" y="632942"/>
                  <a:pt x="109459" y="626576"/>
                </a:cubicBezTo>
                <a:cubicBezTo>
                  <a:pt x="105501" y="621414"/>
                  <a:pt x="100167" y="620898"/>
                  <a:pt x="94489" y="622274"/>
                </a:cubicBezTo>
                <a:cubicBezTo>
                  <a:pt x="81928" y="625200"/>
                  <a:pt x="69539" y="628124"/>
                  <a:pt x="56979" y="630878"/>
                </a:cubicBezTo>
                <a:cubicBezTo>
                  <a:pt x="55258" y="631222"/>
                  <a:pt x="53537" y="631738"/>
                  <a:pt x="51989" y="632082"/>
                </a:cubicBezTo>
                <a:cubicBezTo>
                  <a:pt x="42525" y="633803"/>
                  <a:pt x="37707" y="631566"/>
                  <a:pt x="33406" y="622963"/>
                </a:cubicBezTo>
                <a:cubicBezTo>
                  <a:pt x="31857" y="619694"/>
                  <a:pt x="30309" y="616424"/>
                  <a:pt x="29104" y="612983"/>
                </a:cubicBezTo>
                <a:cubicBezTo>
                  <a:pt x="26007" y="603863"/>
                  <a:pt x="27727" y="598701"/>
                  <a:pt x="35987" y="593539"/>
                </a:cubicBezTo>
                <a:cubicBezTo>
                  <a:pt x="47687" y="586141"/>
                  <a:pt x="59560" y="578742"/>
                  <a:pt x="71260" y="571515"/>
                </a:cubicBezTo>
                <a:cubicBezTo>
                  <a:pt x="80551" y="565665"/>
                  <a:pt x="81928" y="562396"/>
                  <a:pt x="79691" y="551728"/>
                </a:cubicBezTo>
                <a:cubicBezTo>
                  <a:pt x="78315" y="545705"/>
                  <a:pt x="76766" y="539511"/>
                  <a:pt x="74357" y="533833"/>
                </a:cubicBezTo>
                <a:cubicBezTo>
                  <a:pt x="71948" y="528155"/>
                  <a:pt x="67819" y="525402"/>
                  <a:pt x="61452" y="525229"/>
                </a:cubicBezTo>
                <a:cubicBezTo>
                  <a:pt x="47515" y="525057"/>
                  <a:pt x="33750" y="524541"/>
                  <a:pt x="19813" y="524025"/>
                </a:cubicBezTo>
                <a:cubicBezTo>
                  <a:pt x="7252" y="523681"/>
                  <a:pt x="3466" y="520412"/>
                  <a:pt x="1230" y="508367"/>
                </a:cubicBezTo>
                <a:cubicBezTo>
                  <a:pt x="1057" y="507162"/>
                  <a:pt x="713" y="505958"/>
                  <a:pt x="541" y="504754"/>
                </a:cubicBezTo>
                <a:cubicBezTo>
                  <a:pt x="-1352" y="489440"/>
                  <a:pt x="1230" y="485482"/>
                  <a:pt x="16199" y="481009"/>
                </a:cubicBezTo>
                <a:cubicBezTo>
                  <a:pt x="28588" y="477223"/>
                  <a:pt x="40976" y="473094"/>
                  <a:pt x="53537" y="469652"/>
                </a:cubicBezTo>
                <a:cubicBezTo>
                  <a:pt x="60420" y="467760"/>
                  <a:pt x="64033" y="463802"/>
                  <a:pt x="64722" y="457091"/>
                </a:cubicBezTo>
                <a:cubicBezTo>
                  <a:pt x="65410" y="449176"/>
                  <a:pt x="65754" y="441089"/>
                  <a:pt x="64205" y="433174"/>
                </a:cubicBezTo>
                <a:cubicBezTo>
                  <a:pt x="63345" y="428012"/>
                  <a:pt x="60420" y="424915"/>
                  <a:pt x="55430" y="423367"/>
                </a:cubicBezTo>
                <a:cubicBezTo>
                  <a:pt x="42181" y="419409"/>
                  <a:pt x="28932" y="415280"/>
                  <a:pt x="15683" y="411150"/>
                </a:cubicBezTo>
                <a:cubicBezTo>
                  <a:pt x="1230" y="406676"/>
                  <a:pt x="-319" y="404267"/>
                  <a:pt x="541" y="389126"/>
                </a:cubicBezTo>
                <a:cubicBezTo>
                  <a:pt x="713" y="386028"/>
                  <a:pt x="1402" y="382931"/>
                  <a:pt x="2090" y="380006"/>
                </a:cubicBezTo>
                <a:cubicBezTo>
                  <a:pt x="4155" y="372435"/>
                  <a:pt x="8456" y="368994"/>
                  <a:pt x="16371" y="368650"/>
                </a:cubicBezTo>
                <a:cubicBezTo>
                  <a:pt x="29276" y="368134"/>
                  <a:pt x="42009" y="367790"/>
                  <a:pt x="54914" y="367445"/>
                </a:cubicBezTo>
                <a:cubicBezTo>
                  <a:pt x="56807" y="367445"/>
                  <a:pt x="58699" y="367273"/>
                  <a:pt x="60592" y="367273"/>
                </a:cubicBezTo>
                <a:cubicBezTo>
                  <a:pt x="69195" y="367618"/>
                  <a:pt x="73669" y="362799"/>
                  <a:pt x="75906" y="355229"/>
                </a:cubicBezTo>
                <a:cubicBezTo>
                  <a:pt x="77627" y="349551"/>
                  <a:pt x="79175" y="343872"/>
                  <a:pt x="80379" y="338194"/>
                </a:cubicBezTo>
                <a:cubicBezTo>
                  <a:pt x="81928" y="330279"/>
                  <a:pt x="80036" y="326494"/>
                  <a:pt x="73153" y="322020"/>
                </a:cubicBezTo>
                <a:cubicBezTo>
                  <a:pt x="61452" y="314621"/>
                  <a:pt x="49580" y="307223"/>
                  <a:pt x="37879" y="299996"/>
                </a:cubicBezTo>
                <a:cubicBezTo>
                  <a:pt x="27384" y="293457"/>
                  <a:pt x="25835" y="289328"/>
                  <a:pt x="29964" y="277455"/>
                </a:cubicBezTo>
                <a:cubicBezTo>
                  <a:pt x="31169" y="273670"/>
                  <a:pt x="32718" y="269884"/>
                  <a:pt x="34954" y="266615"/>
                </a:cubicBezTo>
                <a:cubicBezTo>
                  <a:pt x="38568" y="261109"/>
                  <a:pt x="43557" y="258356"/>
                  <a:pt x="50440" y="260077"/>
                </a:cubicBezTo>
                <a:cubicBezTo>
                  <a:pt x="65066" y="263518"/>
                  <a:pt x="79863" y="266615"/>
                  <a:pt x="94489" y="270229"/>
                </a:cubicBezTo>
                <a:cubicBezTo>
                  <a:pt x="101199" y="271949"/>
                  <a:pt x="106361" y="270401"/>
                  <a:pt x="110491" y="264894"/>
                </a:cubicBezTo>
                <a:cubicBezTo>
                  <a:pt x="114793" y="259044"/>
                  <a:pt x="118578" y="252678"/>
                  <a:pt x="121331" y="245967"/>
                </a:cubicBezTo>
                <a:cubicBezTo>
                  <a:pt x="123740" y="239945"/>
                  <a:pt x="123052" y="234783"/>
                  <a:pt x="118234" y="229793"/>
                </a:cubicBezTo>
                <a:cubicBezTo>
                  <a:pt x="108254" y="219641"/>
                  <a:pt x="98791" y="209145"/>
                  <a:pt x="88983" y="198649"/>
                </a:cubicBezTo>
                <a:cubicBezTo>
                  <a:pt x="81412" y="190390"/>
                  <a:pt x="81068" y="185744"/>
                  <a:pt x="87262" y="176453"/>
                </a:cubicBezTo>
                <a:cubicBezTo>
                  <a:pt x="88294" y="175076"/>
                  <a:pt x="89155" y="173527"/>
                  <a:pt x="90187" y="172151"/>
                </a:cubicBezTo>
                <a:cubicBezTo>
                  <a:pt x="98963" y="160623"/>
                  <a:pt x="103780" y="159590"/>
                  <a:pt x="116685" y="166301"/>
                </a:cubicBezTo>
                <a:cubicBezTo>
                  <a:pt x="128730" y="172667"/>
                  <a:pt x="140774" y="178862"/>
                  <a:pt x="152475" y="185400"/>
                </a:cubicBezTo>
                <a:cubicBezTo>
                  <a:pt x="158669" y="188841"/>
                  <a:pt x="164176" y="188153"/>
                  <a:pt x="169337" y="183852"/>
                </a:cubicBezTo>
                <a:cubicBezTo>
                  <a:pt x="174499" y="179550"/>
                  <a:pt x="179317" y="174732"/>
                  <a:pt x="183791" y="169570"/>
                </a:cubicBezTo>
                <a:cubicBezTo>
                  <a:pt x="188265" y="164236"/>
                  <a:pt x="189297" y="158902"/>
                  <a:pt x="185684" y="152363"/>
                </a:cubicBezTo>
                <a:cubicBezTo>
                  <a:pt x="178457" y="139459"/>
                  <a:pt x="171746" y="126381"/>
                  <a:pt x="164864" y="113305"/>
                </a:cubicBezTo>
                <a:cubicBezTo>
                  <a:pt x="160390" y="104701"/>
                  <a:pt x="161422" y="100056"/>
                  <a:pt x="168477" y="93517"/>
                </a:cubicBezTo>
                <a:cubicBezTo>
                  <a:pt x="171746" y="90420"/>
                  <a:pt x="175360" y="87839"/>
                  <a:pt x="179317" y="85430"/>
                </a:cubicBezTo>
                <a:cubicBezTo>
                  <a:pt x="186200" y="81472"/>
                  <a:pt x="191018" y="81989"/>
                  <a:pt x="196868" y="87323"/>
                </a:cubicBezTo>
                <a:cubicBezTo>
                  <a:pt x="206848" y="96442"/>
                  <a:pt x="216828" y="105734"/>
                  <a:pt x="226635" y="115025"/>
                </a:cubicBezTo>
                <a:cubicBezTo>
                  <a:pt x="236959" y="124833"/>
                  <a:pt x="239196" y="125177"/>
                  <a:pt x="251757" y="118639"/>
                </a:cubicBezTo>
                <a:cubicBezTo>
                  <a:pt x="256746" y="116058"/>
                  <a:pt x="261392" y="113305"/>
                  <a:pt x="265866" y="109863"/>
                </a:cubicBezTo>
                <a:cubicBezTo>
                  <a:pt x="270684" y="105906"/>
                  <a:pt x="272232" y="101260"/>
                  <a:pt x="270684" y="95066"/>
                </a:cubicBezTo>
                <a:cubicBezTo>
                  <a:pt x="267070" y="80784"/>
                  <a:pt x="263973" y="66331"/>
                  <a:pt x="260704" y="52049"/>
                </a:cubicBezTo>
                <a:cubicBezTo>
                  <a:pt x="258639" y="42758"/>
                  <a:pt x="260876" y="38112"/>
                  <a:pt x="269135" y="33638"/>
                </a:cubicBezTo>
                <a:cubicBezTo>
                  <a:pt x="272921" y="31746"/>
                  <a:pt x="276706" y="30197"/>
                  <a:pt x="280664" y="28820"/>
                </a:cubicBezTo>
                <a:cubicBezTo>
                  <a:pt x="289095" y="26240"/>
                  <a:pt x="293913" y="27788"/>
                  <a:pt x="298903" y="35359"/>
                </a:cubicBezTo>
                <a:cubicBezTo>
                  <a:pt x="306817" y="47576"/>
                  <a:pt x="314733" y="59792"/>
                  <a:pt x="321959" y="72525"/>
                </a:cubicBezTo>
                <a:cubicBezTo>
                  <a:pt x="325745" y="79064"/>
                  <a:pt x="330907" y="81300"/>
                  <a:pt x="337961" y="80268"/>
                </a:cubicBezTo>
                <a:cubicBezTo>
                  <a:pt x="345360" y="79064"/>
                  <a:pt x="352587" y="77171"/>
                  <a:pt x="359470" y="74246"/>
                </a:cubicBezTo>
                <a:cubicBezTo>
                  <a:pt x="364459" y="72009"/>
                  <a:pt x="367213" y="68568"/>
                  <a:pt x="367385" y="62717"/>
                </a:cubicBezTo>
                <a:cubicBezTo>
                  <a:pt x="367729" y="47748"/>
                  <a:pt x="368589" y="32950"/>
                  <a:pt x="369105" y="17980"/>
                </a:cubicBezTo>
                <a:cubicBezTo>
                  <a:pt x="369449" y="8345"/>
                  <a:pt x="372547" y="4215"/>
                  <a:pt x="381838" y="1634"/>
                </a:cubicBezTo>
                <a:cubicBezTo>
                  <a:pt x="383386" y="1290"/>
                  <a:pt x="384935" y="774"/>
                  <a:pt x="386484" y="602"/>
                </a:cubicBezTo>
                <a:cubicBezTo>
                  <a:pt x="403518" y="-1291"/>
                  <a:pt x="407648" y="602"/>
                  <a:pt x="412122" y="16260"/>
                </a:cubicBezTo>
                <a:cubicBezTo>
                  <a:pt x="415735" y="28992"/>
                  <a:pt x="420037" y="41381"/>
                  <a:pt x="423478" y="54114"/>
                </a:cubicBezTo>
                <a:cubicBezTo>
                  <a:pt x="425198" y="60136"/>
                  <a:pt x="428812" y="63406"/>
                  <a:pt x="434662" y="64266"/>
                </a:cubicBezTo>
                <a:cubicBezTo>
                  <a:pt x="442749" y="65299"/>
                  <a:pt x="451008" y="65299"/>
                  <a:pt x="459095" y="64266"/>
                </a:cubicBezTo>
                <a:cubicBezTo>
                  <a:pt x="464774" y="63578"/>
                  <a:pt x="468215" y="60136"/>
                  <a:pt x="469935" y="54458"/>
                </a:cubicBezTo>
                <a:cubicBezTo>
                  <a:pt x="474065" y="40521"/>
                  <a:pt x="478367" y="26584"/>
                  <a:pt x="482669" y="12646"/>
                </a:cubicBezTo>
                <a:cubicBezTo>
                  <a:pt x="485938" y="2322"/>
                  <a:pt x="489207" y="-87"/>
                  <a:pt x="500047" y="85"/>
                </a:cubicBezTo>
                <a:close/>
              </a:path>
            </a:pathLst>
          </a:custGeom>
          <a:solidFill>
            <a:schemeClr val="bg1"/>
          </a:solidFill>
          <a:ln w="5155" cap="flat">
            <a:noFill/>
            <a:prstDash val="solid"/>
            <a:miter/>
          </a:ln>
        </p:spPr>
        <p:txBody>
          <a:bodyPr wrap="square" rtlCol="0" anchor="ctr">
            <a:noAutofit/>
          </a:bodyPr>
          <a:lstStyle/>
          <a:p>
            <a:endParaRPr lang="en-US" dirty="0">
              <a:latin typeface="Times New Roman" pitchFamily="18" charset="0"/>
              <a:cs typeface="Times New Roman" pitchFamily="18" charset="0"/>
            </a:endParaRPr>
          </a:p>
        </p:txBody>
      </p:sp>
      <p:grpSp>
        <p:nvGrpSpPr>
          <p:cNvPr id="6" name="Group 5">
            <a:extLst>
              <a:ext uri="{FF2B5EF4-FFF2-40B4-BE49-F238E27FC236}">
                <a16:creationId xmlns:a16="http://schemas.microsoft.com/office/drawing/2014/main" xmlns="" id="{4A8E10A3-87FE-411F-8160-E4A16FBE5C18}"/>
              </a:ext>
            </a:extLst>
          </p:cNvPr>
          <p:cNvGrpSpPr/>
          <p:nvPr/>
        </p:nvGrpSpPr>
        <p:grpSpPr>
          <a:xfrm rot="20839286">
            <a:off x="9506634" y="1315104"/>
            <a:ext cx="1239124" cy="577933"/>
            <a:chOff x="9321722" y="3647694"/>
            <a:chExt cx="1239124" cy="577933"/>
          </a:xfrm>
        </p:grpSpPr>
        <p:grpSp>
          <p:nvGrpSpPr>
            <p:cNvPr id="135" name="Group 134">
              <a:extLst>
                <a:ext uri="{FF2B5EF4-FFF2-40B4-BE49-F238E27FC236}">
                  <a16:creationId xmlns:a16="http://schemas.microsoft.com/office/drawing/2014/main" xmlns="" id="{D9DFACE2-C01D-41A1-9C0A-6263A2FEB124}"/>
                </a:ext>
              </a:extLst>
            </p:cNvPr>
            <p:cNvGrpSpPr/>
            <p:nvPr/>
          </p:nvGrpSpPr>
          <p:grpSpPr>
            <a:xfrm rot="9652240">
              <a:off x="9321722" y="3647694"/>
              <a:ext cx="830987" cy="577933"/>
              <a:chOff x="5405974" y="1533288"/>
              <a:chExt cx="611040" cy="424965"/>
            </a:xfrm>
          </p:grpSpPr>
          <p:sp>
            <p:nvSpPr>
              <p:cNvPr id="145" name="Trapezoid 144">
                <a:extLst>
                  <a:ext uri="{FF2B5EF4-FFF2-40B4-BE49-F238E27FC236}">
                    <a16:creationId xmlns:a16="http://schemas.microsoft.com/office/drawing/2014/main" xmlns="" id="{7933EEAA-4372-4E6E-B080-989D7C864400}"/>
                  </a:ext>
                </a:extLst>
              </p:cNvPr>
              <p:cNvSpPr/>
              <p:nvPr/>
            </p:nvSpPr>
            <p:spPr>
              <a:xfrm rot="5912136" flipH="1">
                <a:off x="5633173" y="1617814"/>
                <a:ext cx="141626" cy="93186"/>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146" name="Trapezoid 145">
                <a:extLst>
                  <a:ext uri="{FF2B5EF4-FFF2-40B4-BE49-F238E27FC236}">
                    <a16:creationId xmlns:a16="http://schemas.microsoft.com/office/drawing/2014/main" xmlns="" id="{3D83A195-5740-4BED-B69A-C7FA44BE5FA7}"/>
                  </a:ext>
                </a:extLst>
              </p:cNvPr>
              <p:cNvSpPr/>
              <p:nvPr/>
            </p:nvSpPr>
            <p:spPr>
              <a:xfrm rot="5912136" flipH="1">
                <a:off x="5438996" y="1500266"/>
                <a:ext cx="200130" cy="266173"/>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147" name="Trapezoid 146">
                <a:extLst>
                  <a:ext uri="{FF2B5EF4-FFF2-40B4-BE49-F238E27FC236}">
                    <a16:creationId xmlns:a16="http://schemas.microsoft.com/office/drawing/2014/main" xmlns="" id="{3B4FC330-7F8A-43B5-985B-55F5E4F35871}"/>
                  </a:ext>
                </a:extLst>
              </p:cNvPr>
              <p:cNvSpPr/>
              <p:nvPr/>
            </p:nvSpPr>
            <p:spPr>
              <a:xfrm rot="7277434" flipH="1">
                <a:off x="5857778" y="1735728"/>
                <a:ext cx="103331" cy="96694"/>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148" name="Trapezoid 147">
                <a:extLst>
                  <a:ext uri="{FF2B5EF4-FFF2-40B4-BE49-F238E27FC236}">
                    <a16:creationId xmlns:a16="http://schemas.microsoft.com/office/drawing/2014/main" xmlns="" id="{CCE0CA2E-64C6-4D2B-B04B-0556FBF44D65}"/>
                  </a:ext>
                </a:extLst>
              </p:cNvPr>
              <p:cNvSpPr/>
              <p:nvPr/>
            </p:nvSpPr>
            <p:spPr>
              <a:xfrm rot="7277434" flipH="1">
                <a:off x="5727739" y="1619233"/>
                <a:ext cx="146016" cy="194202"/>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149" name="Trapezoid 148">
                <a:extLst>
                  <a:ext uri="{FF2B5EF4-FFF2-40B4-BE49-F238E27FC236}">
                    <a16:creationId xmlns:a16="http://schemas.microsoft.com/office/drawing/2014/main" xmlns="" id="{EFF41D70-805D-4A30-926C-EDBBE6189782}"/>
                  </a:ext>
                </a:extLst>
              </p:cNvPr>
              <p:cNvSpPr/>
              <p:nvPr/>
            </p:nvSpPr>
            <p:spPr>
              <a:xfrm rot="8867088" flipH="1">
                <a:off x="5923517" y="1775373"/>
                <a:ext cx="93497" cy="182880"/>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grpSp>
        <p:grpSp>
          <p:nvGrpSpPr>
            <p:cNvPr id="137" name="Group 136">
              <a:extLst>
                <a:ext uri="{FF2B5EF4-FFF2-40B4-BE49-F238E27FC236}">
                  <a16:creationId xmlns:a16="http://schemas.microsoft.com/office/drawing/2014/main" xmlns="" id="{6755CC93-2275-4511-A2BE-B151B3A394B3}"/>
                </a:ext>
              </a:extLst>
            </p:cNvPr>
            <p:cNvGrpSpPr/>
            <p:nvPr/>
          </p:nvGrpSpPr>
          <p:grpSpPr>
            <a:xfrm rot="2979890" flipH="1">
              <a:off x="10051358" y="3654191"/>
              <a:ext cx="509488" cy="509489"/>
              <a:chOff x="5108331" y="1463790"/>
              <a:chExt cx="374637" cy="374637"/>
            </a:xfrm>
          </p:grpSpPr>
          <p:sp>
            <p:nvSpPr>
              <p:cNvPr id="138" name="Oval 137">
                <a:extLst>
                  <a:ext uri="{FF2B5EF4-FFF2-40B4-BE49-F238E27FC236}">
                    <a16:creationId xmlns:a16="http://schemas.microsoft.com/office/drawing/2014/main" xmlns="" id="{6862881E-F60F-462D-85D7-9BC8170787EA}"/>
                  </a:ext>
                </a:extLst>
              </p:cNvPr>
              <p:cNvSpPr/>
              <p:nvPr/>
            </p:nvSpPr>
            <p:spPr>
              <a:xfrm>
                <a:off x="5108331" y="1463790"/>
                <a:ext cx="374637" cy="374637"/>
              </a:xfrm>
              <a:prstGeom prst="ellipse">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139" name="Freeform: Shape 138">
                <a:extLst>
                  <a:ext uri="{FF2B5EF4-FFF2-40B4-BE49-F238E27FC236}">
                    <a16:creationId xmlns:a16="http://schemas.microsoft.com/office/drawing/2014/main" xmlns="" id="{BE4FBBD6-5D50-4CF2-9DD3-40C94371A74B}"/>
                  </a:ext>
                </a:extLst>
              </p:cNvPr>
              <p:cNvSpPr/>
              <p:nvPr/>
            </p:nvSpPr>
            <p:spPr>
              <a:xfrm>
                <a:off x="5167785" y="1523588"/>
                <a:ext cx="255882" cy="255676"/>
              </a:xfrm>
              <a:custGeom>
                <a:avLst/>
                <a:gdLst>
                  <a:gd name="connsiteX0" fmla="*/ 127864 w 255882"/>
                  <a:gd name="connsiteY0" fmla="*/ 81461 h 255676"/>
                  <a:gd name="connsiteX1" fmla="*/ 81805 w 255882"/>
                  <a:gd name="connsiteY1" fmla="*/ 127520 h 255676"/>
                  <a:gd name="connsiteX2" fmla="*/ 127864 w 255882"/>
                  <a:gd name="connsiteY2" fmla="*/ 173579 h 255676"/>
                  <a:gd name="connsiteX3" fmla="*/ 173923 w 255882"/>
                  <a:gd name="connsiteY3" fmla="*/ 127520 h 255676"/>
                  <a:gd name="connsiteX4" fmla="*/ 127864 w 255882"/>
                  <a:gd name="connsiteY4" fmla="*/ 81461 h 255676"/>
                  <a:gd name="connsiteX5" fmla="*/ 122296 w 255882"/>
                  <a:gd name="connsiteY5" fmla="*/ 86 h 255676"/>
                  <a:gd name="connsiteX6" fmla="*/ 127383 w 255882"/>
                  <a:gd name="connsiteY6" fmla="*/ 4211 h 255676"/>
                  <a:gd name="connsiteX7" fmla="*/ 132401 w 255882"/>
                  <a:gd name="connsiteY7" fmla="*/ 21809 h 255676"/>
                  <a:gd name="connsiteX8" fmla="*/ 145188 w 255882"/>
                  <a:gd name="connsiteY8" fmla="*/ 29027 h 255676"/>
                  <a:gd name="connsiteX9" fmla="*/ 149312 w 255882"/>
                  <a:gd name="connsiteY9" fmla="*/ 25452 h 255676"/>
                  <a:gd name="connsiteX10" fmla="*/ 158937 w 255882"/>
                  <a:gd name="connsiteY10" fmla="*/ 9160 h 255676"/>
                  <a:gd name="connsiteX11" fmla="*/ 166705 w 255882"/>
                  <a:gd name="connsiteY11" fmla="*/ 5929 h 255676"/>
                  <a:gd name="connsiteX12" fmla="*/ 174404 w 255882"/>
                  <a:gd name="connsiteY12" fmla="*/ 18372 h 255676"/>
                  <a:gd name="connsiteX13" fmla="*/ 172479 w 255882"/>
                  <a:gd name="connsiteY13" fmla="*/ 34046 h 255676"/>
                  <a:gd name="connsiteX14" fmla="*/ 172479 w 255882"/>
                  <a:gd name="connsiteY14" fmla="*/ 35695 h 255676"/>
                  <a:gd name="connsiteX15" fmla="*/ 186434 w 255882"/>
                  <a:gd name="connsiteY15" fmla="*/ 41882 h 255676"/>
                  <a:gd name="connsiteX16" fmla="*/ 201764 w 255882"/>
                  <a:gd name="connsiteY16" fmla="*/ 30402 h 255676"/>
                  <a:gd name="connsiteX17" fmla="*/ 211045 w 255882"/>
                  <a:gd name="connsiteY17" fmla="*/ 30540 h 255676"/>
                  <a:gd name="connsiteX18" fmla="*/ 212488 w 255882"/>
                  <a:gd name="connsiteY18" fmla="*/ 31777 h 255676"/>
                  <a:gd name="connsiteX19" fmla="*/ 214069 w 255882"/>
                  <a:gd name="connsiteY19" fmla="*/ 42364 h 255676"/>
                  <a:gd name="connsiteX20" fmla="*/ 205614 w 255882"/>
                  <a:gd name="connsiteY20" fmla="*/ 57418 h 255676"/>
                  <a:gd name="connsiteX21" fmla="*/ 206783 w 255882"/>
                  <a:gd name="connsiteY21" fmla="*/ 67180 h 255676"/>
                  <a:gd name="connsiteX22" fmla="*/ 215719 w 255882"/>
                  <a:gd name="connsiteY22" fmla="*/ 70755 h 255676"/>
                  <a:gd name="connsiteX23" fmla="*/ 233799 w 255882"/>
                  <a:gd name="connsiteY23" fmla="*/ 66011 h 255676"/>
                  <a:gd name="connsiteX24" fmla="*/ 241498 w 255882"/>
                  <a:gd name="connsiteY24" fmla="*/ 68967 h 255676"/>
                  <a:gd name="connsiteX25" fmla="*/ 243836 w 255882"/>
                  <a:gd name="connsiteY25" fmla="*/ 73573 h 255676"/>
                  <a:gd name="connsiteX26" fmla="*/ 241911 w 255882"/>
                  <a:gd name="connsiteY26" fmla="*/ 80379 h 255676"/>
                  <a:gd name="connsiteX27" fmla="*/ 226443 w 255882"/>
                  <a:gd name="connsiteY27" fmla="*/ 92684 h 255676"/>
                  <a:gd name="connsiteX28" fmla="*/ 223694 w 255882"/>
                  <a:gd name="connsiteY28" fmla="*/ 100177 h 255676"/>
                  <a:gd name="connsiteX29" fmla="*/ 224519 w 255882"/>
                  <a:gd name="connsiteY29" fmla="*/ 103202 h 255676"/>
                  <a:gd name="connsiteX30" fmla="*/ 230843 w 255882"/>
                  <a:gd name="connsiteY30" fmla="*/ 108633 h 255676"/>
                  <a:gd name="connsiteX31" fmla="*/ 249541 w 255882"/>
                  <a:gd name="connsiteY31" fmla="*/ 111176 h 255676"/>
                  <a:gd name="connsiteX32" fmla="*/ 255591 w 255882"/>
                  <a:gd name="connsiteY32" fmla="*/ 117157 h 255676"/>
                  <a:gd name="connsiteX33" fmla="*/ 255797 w 255882"/>
                  <a:gd name="connsiteY33" fmla="*/ 122519 h 255676"/>
                  <a:gd name="connsiteX34" fmla="*/ 251398 w 255882"/>
                  <a:gd name="connsiteY34" fmla="*/ 127675 h 255676"/>
                  <a:gd name="connsiteX35" fmla="*/ 233799 w 255882"/>
                  <a:gd name="connsiteY35" fmla="*/ 132693 h 255676"/>
                  <a:gd name="connsiteX36" fmla="*/ 226650 w 255882"/>
                  <a:gd name="connsiteY36" fmla="*/ 144586 h 255676"/>
                  <a:gd name="connsiteX37" fmla="*/ 230293 w 255882"/>
                  <a:gd name="connsiteY37" fmla="*/ 149398 h 255676"/>
                  <a:gd name="connsiteX38" fmla="*/ 246448 w 255882"/>
                  <a:gd name="connsiteY38" fmla="*/ 158884 h 255676"/>
                  <a:gd name="connsiteX39" fmla="*/ 249954 w 255882"/>
                  <a:gd name="connsiteY39" fmla="*/ 167065 h 255676"/>
                  <a:gd name="connsiteX40" fmla="*/ 249816 w 255882"/>
                  <a:gd name="connsiteY40" fmla="*/ 167890 h 255676"/>
                  <a:gd name="connsiteX41" fmla="*/ 240123 w 255882"/>
                  <a:gd name="connsiteY41" fmla="*/ 174833 h 255676"/>
                  <a:gd name="connsiteX42" fmla="*/ 223212 w 255882"/>
                  <a:gd name="connsiteY42" fmla="*/ 172702 h 255676"/>
                  <a:gd name="connsiteX43" fmla="*/ 214688 w 255882"/>
                  <a:gd name="connsiteY43" fmla="*/ 177102 h 255676"/>
                  <a:gd name="connsiteX44" fmla="*/ 214551 w 255882"/>
                  <a:gd name="connsiteY44" fmla="*/ 187276 h 255676"/>
                  <a:gd name="connsiteX45" fmla="*/ 225481 w 255882"/>
                  <a:gd name="connsiteY45" fmla="*/ 201712 h 255676"/>
                  <a:gd name="connsiteX46" fmla="*/ 225481 w 255882"/>
                  <a:gd name="connsiteY46" fmla="*/ 211130 h 255676"/>
                  <a:gd name="connsiteX47" fmla="*/ 225068 w 255882"/>
                  <a:gd name="connsiteY47" fmla="*/ 211611 h 255676"/>
                  <a:gd name="connsiteX48" fmla="*/ 213245 w 255882"/>
                  <a:gd name="connsiteY48" fmla="*/ 213948 h 255676"/>
                  <a:gd name="connsiteX49" fmla="*/ 198602 w 255882"/>
                  <a:gd name="connsiteY49" fmla="*/ 205699 h 255676"/>
                  <a:gd name="connsiteX50" fmla="*/ 188565 w 255882"/>
                  <a:gd name="connsiteY50" fmla="*/ 207143 h 255676"/>
                  <a:gd name="connsiteX51" fmla="*/ 185334 w 255882"/>
                  <a:gd name="connsiteY51" fmla="*/ 216217 h 255676"/>
                  <a:gd name="connsiteX52" fmla="*/ 190078 w 255882"/>
                  <a:gd name="connsiteY52" fmla="*/ 234503 h 255676"/>
                  <a:gd name="connsiteX53" fmla="*/ 187397 w 255882"/>
                  <a:gd name="connsiteY53" fmla="*/ 241377 h 255676"/>
                  <a:gd name="connsiteX54" fmla="*/ 182585 w 255882"/>
                  <a:gd name="connsiteY54" fmla="*/ 243852 h 255676"/>
                  <a:gd name="connsiteX55" fmla="*/ 175366 w 255882"/>
                  <a:gd name="connsiteY55" fmla="*/ 241859 h 255676"/>
                  <a:gd name="connsiteX56" fmla="*/ 164024 w 255882"/>
                  <a:gd name="connsiteY56" fmla="*/ 227491 h 255676"/>
                  <a:gd name="connsiteX57" fmla="*/ 149381 w 255882"/>
                  <a:gd name="connsiteY57" fmla="*/ 226254 h 255676"/>
                  <a:gd name="connsiteX58" fmla="*/ 147456 w 255882"/>
                  <a:gd name="connsiteY58" fmla="*/ 230103 h 255676"/>
                  <a:gd name="connsiteX59" fmla="*/ 144844 w 255882"/>
                  <a:gd name="connsiteY59" fmla="*/ 249008 h 255676"/>
                  <a:gd name="connsiteX60" fmla="*/ 139895 w 255882"/>
                  <a:gd name="connsiteY60" fmla="*/ 255676 h 255676"/>
                  <a:gd name="connsiteX61" fmla="*/ 131577 w 255882"/>
                  <a:gd name="connsiteY61" fmla="*/ 255676 h 255676"/>
                  <a:gd name="connsiteX62" fmla="*/ 127933 w 255882"/>
                  <a:gd name="connsiteY62" fmla="*/ 250589 h 255676"/>
                  <a:gd name="connsiteX63" fmla="*/ 122777 w 255882"/>
                  <a:gd name="connsiteY63" fmla="*/ 232372 h 255676"/>
                  <a:gd name="connsiteX64" fmla="*/ 116659 w 255882"/>
                  <a:gd name="connsiteY64" fmla="*/ 227010 h 255676"/>
                  <a:gd name="connsiteX65" fmla="*/ 112947 w 255882"/>
                  <a:gd name="connsiteY65" fmla="*/ 226597 h 255676"/>
                  <a:gd name="connsiteX66" fmla="*/ 106622 w 255882"/>
                  <a:gd name="connsiteY66" fmla="*/ 230103 h 255676"/>
                  <a:gd name="connsiteX67" fmla="*/ 105041 w 255882"/>
                  <a:gd name="connsiteY67" fmla="*/ 232784 h 255676"/>
                  <a:gd name="connsiteX68" fmla="*/ 96380 w 255882"/>
                  <a:gd name="connsiteY68" fmla="*/ 247427 h 255676"/>
                  <a:gd name="connsiteX69" fmla="*/ 89849 w 255882"/>
                  <a:gd name="connsiteY69" fmla="*/ 250108 h 255676"/>
                  <a:gd name="connsiteX70" fmla="*/ 84555 w 255882"/>
                  <a:gd name="connsiteY70" fmla="*/ 248320 h 255676"/>
                  <a:gd name="connsiteX71" fmla="*/ 80981 w 255882"/>
                  <a:gd name="connsiteY71" fmla="*/ 241652 h 255676"/>
                  <a:gd name="connsiteX72" fmla="*/ 83249 w 255882"/>
                  <a:gd name="connsiteY72" fmla="*/ 222885 h 255676"/>
                  <a:gd name="connsiteX73" fmla="*/ 78094 w 255882"/>
                  <a:gd name="connsiteY73" fmla="*/ 214155 h 255676"/>
                  <a:gd name="connsiteX74" fmla="*/ 68538 w 255882"/>
                  <a:gd name="connsiteY74" fmla="*/ 214636 h 255676"/>
                  <a:gd name="connsiteX75" fmla="*/ 55133 w 255882"/>
                  <a:gd name="connsiteY75" fmla="*/ 224810 h 255676"/>
                  <a:gd name="connsiteX76" fmla="*/ 43240 w 255882"/>
                  <a:gd name="connsiteY76" fmla="*/ 224123 h 255676"/>
                  <a:gd name="connsiteX77" fmla="*/ 42209 w 255882"/>
                  <a:gd name="connsiteY77" fmla="*/ 223091 h 255676"/>
                  <a:gd name="connsiteX78" fmla="*/ 41178 w 255882"/>
                  <a:gd name="connsiteY78" fmla="*/ 214842 h 255676"/>
                  <a:gd name="connsiteX79" fmla="*/ 50115 w 255882"/>
                  <a:gd name="connsiteY79" fmla="*/ 198893 h 255676"/>
                  <a:gd name="connsiteX80" fmla="*/ 51627 w 255882"/>
                  <a:gd name="connsiteY80" fmla="*/ 194013 h 255676"/>
                  <a:gd name="connsiteX81" fmla="*/ 39597 w 255882"/>
                  <a:gd name="connsiteY81" fmla="*/ 185420 h 255676"/>
                  <a:gd name="connsiteX82" fmla="*/ 21105 w 255882"/>
                  <a:gd name="connsiteY82" fmla="*/ 190232 h 255676"/>
                  <a:gd name="connsiteX83" fmla="*/ 15193 w 255882"/>
                  <a:gd name="connsiteY83" fmla="*/ 188238 h 255676"/>
                  <a:gd name="connsiteX84" fmla="*/ 12237 w 255882"/>
                  <a:gd name="connsiteY84" fmla="*/ 183014 h 255676"/>
                  <a:gd name="connsiteX85" fmla="*/ 14230 w 255882"/>
                  <a:gd name="connsiteY85" fmla="*/ 175314 h 255676"/>
                  <a:gd name="connsiteX86" fmla="*/ 27910 w 255882"/>
                  <a:gd name="connsiteY86" fmla="*/ 164453 h 255676"/>
                  <a:gd name="connsiteX87" fmla="*/ 31554 w 255882"/>
                  <a:gd name="connsiteY87" fmla="*/ 153385 h 255676"/>
                  <a:gd name="connsiteX88" fmla="*/ 24198 w 255882"/>
                  <a:gd name="connsiteY88" fmla="*/ 147198 h 255676"/>
                  <a:gd name="connsiteX89" fmla="*/ 6943 w 255882"/>
                  <a:gd name="connsiteY89" fmla="*/ 144861 h 255676"/>
                  <a:gd name="connsiteX90" fmla="*/ 138 w 255882"/>
                  <a:gd name="connsiteY90" fmla="*/ 140049 h 255676"/>
                  <a:gd name="connsiteX91" fmla="*/ 0 w 255882"/>
                  <a:gd name="connsiteY91" fmla="*/ 131525 h 255676"/>
                  <a:gd name="connsiteX92" fmla="*/ 5019 w 255882"/>
                  <a:gd name="connsiteY92" fmla="*/ 127881 h 255676"/>
                  <a:gd name="connsiteX93" fmla="*/ 22617 w 255882"/>
                  <a:gd name="connsiteY93" fmla="*/ 122931 h 255676"/>
                  <a:gd name="connsiteX94" fmla="*/ 28667 w 255882"/>
                  <a:gd name="connsiteY94" fmla="*/ 116194 h 255676"/>
                  <a:gd name="connsiteX95" fmla="*/ 29010 w 255882"/>
                  <a:gd name="connsiteY95" fmla="*/ 113307 h 255676"/>
                  <a:gd name="connsiteX96" fmla="*/ 25229 w 255882"/>
                  <a:gd name="connsiteY96" fmla="*/ 106295 h 255676"/>
                  <a:gd name="connsiteX97" fmla="*/ 9281 w 255882"/>
                  <a:gd name="connsiteY97" fmla="*/ 96946 h 255676"/>
                  <a:gd name="connsiteX98" fmla="*/ 5843 w 255882"/>
                  <a:gd name="connsiteY98" fmla="*/ 88560 h 255676"/>
                  <a:gd name="connsiteX99" fmla="*/ 6187 w 255882"/>
                  <a:gd name="connsiteY99" fmla="*/ 87391 h 255676"/>
                  <a:gd name="connsiteX100" fmla="*/ 15261 w 255882"/>
                  <a:gd name="connsiteY100" fmla="*/ 81135 h 255676"/>
                  <a:gd name="connsiteX101" fmla="*/ 32173 w 255882"/>
                  <a:gd name="connsiteY101" fmla="*/ 83060 h 255676"/>
                  <a:gd name="connsiteX102" fmla="*/ 40834 w 255882"/>
                  <a:gd name="connsiteY102" fmla="*/ 79073 h 255676"/>
                  <a:gd name="connsiteX103" fmla="*/ 40147 w 255882"/>
                  <a:gd name="connsiteY103" fmla="*/ 67318 h 255676"/>
                  <a:gd name="connsiteX104" fmla="*/ 29629 w 255882"/>
                  <a:gd name="connsiteY104" fmla="*/ 53363 h 255676"/>
                  <a:gd name="connsiteX105" fmla="*/ 29629 w 255882"/>
                  <a:gd name="connsiteY105" fmla="*/ 45595 h 255676"/>
                  <a:gd name="connsiteX106" fmla="*/ 33066 w 255882"/>
                  <a:gd name="connsiteY106" fmla="*/ 41745 h 255676"/>
                  <a:gd name="connsiteX107" fmla="*/ 40422 w 255882"/>
                  <a:gd name="connsiteY107" fmla="*/ 40920 h 255676"/>
                  <a:gd name="connsiteX108" fmla="*/ 56027 w 255882"/>
                  <a:gd name="connsiteY108" fmla="*/ 49719 h 255676"/>
                  <a:gd name="connsiteX109" fmla="*/ 69982 w 255882"/>
                  <a:gd name="connsiteY109" fmla="*/ 45801 h 255676"/>
                  <a:gd name="connsiteX110" fmla="*/ 70325 w 255882"/>
                  <a:gd name="connsiteY110" fmla="*/ 39751 h 255676"/>
                  <a:gd name="connsiteX111" fmla="*/ 65788 w 255882"/>
                  <a:gd name="connsiteY111" fmla="*/ 22221 h 255676"/>
                  <a:gd name="connsiteX112" fmla="*/ 69088 w 255882"/>
                  <a:gd name="connsiteY112" fmla="*/ 14110 h 255676"/>
                  <a:gd name="connsiteX113" fmla="*/ 71632 w 255882"/>
                  <a:gd name="connsiteY113" fmla="*/ 12735 h 255676"/>
                  <a:gd name="connsiteX114" fmla="*/ 81118 w 255882"/>
                  <a:gd name="connsiteY114" fmla="*/ 15072 h 255676"/>
                  <a:gd name="connsiteX115" fmla="*/ 92049 w 255882"/>
                  <a:gd name="connsiteY115" fmla="*/ 28958 h 255676"/>
                  <a:gd name="connsiteX116" fmla="*/ 106966 w 255882"/>
                  <a:gd name="connsiteY116" fmla="*/ 28890 h 255676"/>
                  <a:gd name="connsiteX117" fmla="*/ 108754 w 255882"/>
                  <a:gd name="connsiteY117" fmla="*/ 22565 h 255676"/>
                  <a:gd name="connsiteX118" fmla="*/ 110953 w 255882"/>
                  <a:gd name="connsiteY118" fmla="*/ 6479 h 255676"/>
                  <a:gd name="connsiteX119" fmla="*/ 116934 w 255882"/>
                  <a:gd name="connsiteY119" fmla="*/ 292 h 255676"/>
                  <a:gd name="connsiteX120" fmla="*/ 122296 w 255882"/>
                  <a:gd name="connsiteY120" fmla="*/ 86 h 25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55882" h="255676">
                    <a:moveTo>
                      <a:pt x="127864" y="81461"/>
                    </a:moveTo>
                    <a:cubicBezTo>
                      <a:pt x="102426" y="81461"/>
                      <a:pt x="81805" y="102082"/>
                      <a:pt x="81805" y="127520"/>
                    </a:cubicBezTo>
                    <a:cubicBezTo>
                      <a:pt x="81805" y="152958"/>
                      <a:pt x="102426" y="173579"/>
                      <a:pt x="127864" y="173579"/>
                    </a:cubicBezTo>
                    <a:cubicBezTo>
                      <a:pt x="153302" y="173579"/>
                      <a:pt x="173923" y="152958"/>
                      <a:pt x="173923" y="127520"/>
                    </a:cubicBezTo>
                    <a:cubicBezTo>
                      <a:pt x="173923" y="102082"/>
                      <a:pt x="153302" y="81461"/>
                      <a:pt x="127864" y="81461"/>
                    </a:cubicBezTo>
                    <a:close/>
                    <a:moveTo>
                      <a:pt x="122296" y="86"/>
                    </a:moveTo>
                    <a:cubicBezTo>
                      <a:pt x="124908" y="223"/>
                      <a:pt x="126696" y="1598"/>
                      <a:pt x="127383" y="4211"/>
                    </a:cubicBezTo>
                    <a:cubicBezTo>
                      <a:pt x="129033" y="10054"/>
                      <a:pt x="130752" y="15966"/>
                      <a:pt x="132401" y="21809"/>
                    </a:cubicBezTo>
                    <a:cubicBezTo>
                      <a:pt x="134120" y="27790"/>
                      <a:pt x="139070" y="30608"/>
                      <a:pt x="145188" y="29027"/>
                    </a:cubicBezTo>
                    <a:cubicBezTo>
                      <a:pt x="147181" y="28546"/>
                      <a:pt x="148350" y="27102"/>
                      <a:pt x="149312" y="25452"/>
                    </a:cubicBezTo>
                    <a:cubicBezTo>
                      <a:pt x="152475" y="20022"/>
                      <a:pt x="155706" y="14591"/>
                      <a:pt x="158937" y="9160"/>
                    </a:cubicBezTo>
                    <a:cubicBezTo>
                      <a:pt x="160999" y="5654"/>
                      <a:pt x="162786" y="4898"/>
                      <a:pt x="166705" y="5929"/>
                    </a:cubicBezTo>
                    <a:cubicBezTo>
                      <a:pt x="174542" y="7923"/>
                      <a:pt x="175573" y="9641"/>
                      <a:pt x="174404" y="18372"/>
                    </a:cubicBezTo>
                    <a:cubicBezTo>
                      <a:pt x="173717" y="23596"/>
                      <a:pt x="173098" y="28821"/>
                      <a:pt x="172479" y="34046"/>
                    </a:cubicBezTo>
                    <a:cubicBezTo>
                      <a:pt x="172410" y="34595"/>
                      <a:pt x="172410" y="35145"/>
                      <a:pt x="172479" y="35695"/>
                    </a:cubicBezTo>
                    <a:cubicBezTo>
                      <a:pt x="173373" y="41264"/>
                      <a:pt x="181828" y="45113"/>
                      <a:pt x="186434" y="41882"/>
                    </a:cubicBezTo>
                    <a:cubicBezTo>
                      <a:pt x="191659" y="38170"/>
                      <a:pt x="196677" y="34252"/>
                      <a:pt x="201764" y="30402"/>
                    </a:cubicBezTo>
                    <a:cubicBezTo>
                      <a:pt x="205476" y="27584"/>
                      <a:pt x="207333" y="27652"/>
                      <a:pt x="211045" y="30540"/>
                    </a:cubicBezTo>
                    <a:cubicBezTo>
                      <a:pt x="211526" y="30952"/>
                      <a:pt x="212007" y="31296"/>
                      <a:pt x="212488" y="31777"/>
                    </a:cubicBezTo>
                    <a:cubicBezTo>
                      <a:pt x="216819" y="35902"/>
                      <a:pt x="217025" y="37139"/>
                      <a:pt x="214069" y="42364"/>
                    </a:cubicBezTo>
                    <a:cubicBezTo>
                      <a:pt x="211251" y="47382"/>
                      <a:pt x="208570" y="52469"/>
                      <a:pt x="205614" y="57418"/>
                    </a:cubicBezTo>
                    <a:cubicBezTo>
                      <a:pt x="203483" y="61062"/>
                      <a:pt x="204445" y="64087"/>
                      <a:pt x="206783" y="67180"/>
                    </a:cubicBezTo>
                    <a:cubicBezTo>
                      <a:pt x="209120" y="70274"/>
                      <a:pt x="211801" y="71786"/>
                      <a:pt x="215719" y="70755"/>
                    </a:cubicBezTo>
                    <a:cubicBezTo>
                      <a:pt x="221769" y="69174"/>
                      <a:pt x="227818" y="67661"/>
                      <a:pt x="233799" y="66011"/>
                    </a:cubicBezTo>
                    <a:cubicBezTo>
                      <a:pt x="237649" y="64980"/>
                      <a:pt x="239367" y="65599"/>
                      <a:pt x="241498" y="68967"/>
                    </a:cubicBezTo>
                    <a:cubicBezTo>
                      <a:pt x="242461" y="70411"/>
                      <a:pt x="243286" y="71923"/>
                      <a:pt x="243836" y="73573"/>
                    </a:cubicBezTo>
                    <a:cubicBezTo>
                      <a:pt x="244867" y="76529"/>
                      <a:pt x="244385" y="78385"/>
                      <a:pt x="241911" y="80379"/>
                    </a:cubicBezTo>
                    <a:cubicBezTo>
                      <a:pt x="236755" y="84504"/>
                      <a:pt x="231668" y="88628"/>
                      <a:pt x="226443" y="92684"/>
                    </a:cubicBezTo>
                    <a:cubicBezTo>
                      <a:pt x="223831" y="94678"/>
                      <a:pt x="223144" y="97152"/>
                      <a:pt x="223694" y="100177"/>
                    </a:cubicBezTo>
                    <a:cubicBezTo>
                      <a:pt x="223900" y="101208"/>
                      <a:pt x="224244" y="102171"/>
                      <a:pt x="224519" y="103202"/>
                    </a:cubicBezTo>
                    <a:cubicBezTo>
                      <a:pt x="225412" y="106433"/>
                      <a:pt x="227543" y="108220"/>
                      <a:pt x="230843" y="108633"/>
                    </a:cubicBezTo>
                    <a:cubicBezTo>
                      <a:pt x="237099" y="109458"/>
                      <a:pt x="243354" y="110351"/>
                      <a:pt x="249541" y="111176"/>
                    </a:cubicBezTo>
                    <a:cubicBezTo>
                      <a:pt x="253254" y="111657"/>
                      <a:pt x="255178" y="113445"/>
                      <a:pt x="255591" y="117157"/>
                    </a:cubicBezTo>
                    <a:cubicBezTo>
                      <a:pt x="255797" y="118944"/>
                      <a:pt x="256003" y="120732"/>
                      <a:pt x="255797" y="122519"/>
                    </a:cubicBezTo>
                    <a:cubicBezTo>
                      <a:pt x="255453" y="125337"/>
                      <a:pt x="254010" y="126919"/>
                      <a:pt x="251398" y="127675"/>
                    </a:cubicBezTo>
                    <a:cubicBezTo>
                      <a:pt x="245554" y="129325"/>
                      <a:pt x="239642" y="130974"/>
                      <a:pt x="233799" y="132693"/>
                    </a:cubicBezTo>
                    <a:cubicBezTo>
                      <a:pt x="228093" y="134343"/>
                      <a:pt x="225481" y="138674"/>
                      <a:pt x="226650" y="144586"/>
                    </a:cubicBezTo>
                    <a:cubicBezTo>
                      <a:pt x="227062" y="146854"/>
                      <a:pt x="228368" y="148298"/>
                      <a:pt x="230293" y="149398"/>
                    </a:cubicBezTo>
                    <a:cubicBezTo>
                      <a:pt x="235655" y="152560"/>
                      <a:pt x="241017" y="155722"/>
                      <a:pt x="246448" y="158884"/>
                    </a:cubicBezTo>
                    <a:cubicBezTo>
                      <a:pt x="250435" y="161222"/>
                      <a:pt x="251054" y="162597"/>
                      <a:pt x="249954" y="167065"/>
                    </a:cubicBezTo>
                    <a:cubicBezTo>
                      <a:pt x="249885" y="167340"/>
                      <a:pt x="249885" y="167615"/>
                      <a:pt x="249816" y="167890"/>
                    </a:cubicBezTo>
                    <a:cubicBezTo>
                      <a:pt x="248166" y="173321"/>
                      <a:pt x="246310" y="176002"/>
                      <a:pt x="240123" y="174833"/>
                    </a:cubicBezTo>
                    <a:cubicBezTo>
                      <a:pt x="234555" y="173733"/>
                      <a:pt x="228849" y="173527"/>
                      <a:pt x="223212" y="172702"/>
                    </a:cubicBezTo>
                    <a:cubicBezTo>
                      <a:pt x="219225" y="172152"/>
                      <a:pt x="216613" y="173733"/>
                      <a:pt x="214688" y="177102"/>
                    </a:cubicBezTo>
                    <a:cubicBezTo>
                      <a:pt x="212695" y="180539"/>
                      <a:pt x="211801" y="183770"/>
                      <a:pt x="214551" y="187276"/>
                    </a:cubicBezTo>
                    <a:cubicBezTo>
                      <a:pt x="218263" y="192019"/>
                      <a:pt x="221838" y="196900"/>
                      <a:pt x="225481" y="201712"/>
                    </a:cubicBezTo>
                    <a:cubicBezTo>
                      <a:pt x="228506" y="205630"/>
                      <a:pt x="228506" y="207212"/>
                      <a:pt x="225481" y="211130"/>
                    </a:cubicBezTo>
                    <a:cubicBezTo>
                      <a:pt x="225343" y="211267"/>
                      <a:pt x="225206" y="211474"/>
                      <a:pt x="225068" y="211611"/>
                    </a:cubicBezTo>
                    <a:cubicBezTo>
                      <a:pt x="221081" y="215873"/>
                      <a:pt x="219500" y="217729"/>
                      <a:pt x="213245" y="213948"/>
                    </a:cubicBezTo>
                    <a:cubicBezTo>
                      <a:pt x="208432" y="211061"/>
                      <a:pt x="203345" y="208586"/>
                      <a:pt x="198602" y="205699"/>
                    </a:cubicBezTo>
                    <a:cubicBezTo>
                      <a:pt x="194684" y="203362"/>
                      <a:pt x="191659" y="204737"/>
                      <a:pt x="188565" y="207143"/>
                    </a:cubicBezTo>
                    <a:cubicBezTo>
                      <a:pt x="185472" y="209480"/>
                      <a:pt x="184234" y="212299"/>
                      <a:pt x="185334" y="216217"/>
                    </a:cubicBezTo>
                    <a:cubicBezTo>
                      <a:pt x="187053" y="222267"/>
                      <a:pt x="188565" y="228385"/>
                      <a:pt x="190078" y="234503"/>
                    </a:cubicBezTo>
                    <a:cubicBezTo>
                      <a:pt x="190903" y="237803"/>
                      <a:pt x="190215" y="239590"/>
                      <a:pt x="187397" y="241377"/>
                    </a:cubicBezTo>
                    <a:cubicBezTo>
                      <a:pt x="185884" y="242340"/>
                      <a:pt x="184303" y="243233"/>
                      <a:pt x="182585" y="243852"/>
                    </a:cubicBezTo>
                    <a:cubicBezTo>
                      <a:pt x="179560" y="244952"/>
                      <a:pt x="177360" y="244402"/>
                      <a:pt x="175366" y="241859"/>
                    </a:cubicBezTo>
                    <a:cubicBezTo>
                      <a:pt x="171585" y="237115"/>
                      <a:pt x="167805" y="232303"/>
                      <a:pt x="164024" y="227491"/>
                    </a:cubicBezTo>
                    <a:cubicBezTo>
                      <a:pt x="160380" y="222954"/>
                      <a:pt x="153781" y="222335"/>
                      <a:pt x="149381" y="226254"/>
                    </a:cubicBezTo>
                    <a:cubicBezTo>
                      <a:pt x="148213" y="227285"/>
                      <a:pt x="147663" y="228591"/>
                      <a:pt x="147456" y="230103"/>
                    </a:cubicBezTo>
                    <a:cubicBezTo>
                      <a:pt x="146563" y="236428"/>
                      <a:pt x="145532" y="242683"/>
                      <a:pt x="144844" y="249008"/>
                    </a:cubicBezTo>
                    <a:cubicBezTo>
                      <a:pt x="144432" y="252308"/>
                      <a:pt x="143126" y="254645"/>
                      <a:pt x="139895" y="255676"/>
                    </a:cubicBezTo>
                    <a:cubicBezTo>
                      <a:pt x="137145" y="255676"/>
                      <a:pt x="134326" y="255676"/>
                      <a:pt x="131577" y="255676"/>
                    </a:cubicBezTo>
                    <a:cubicBezTo>
                      <a:pt x="129652" y="254507"/>
                      <a:pt x="128552" y="252789"/>
                      <a:pt x="127933" y="250589"/>
                    </a:cubicBezTo>
                    <a:cubicBezTo>
                      <a:pt x="126283" y="244540"/>
                      <a:pt x="124427" y="238490"/>
                      <a:pt x="122777" y="232372"/>
                    </a:cubicBezTo>
                    <a:cubicBezTo>
                      <a:pt x="121884" y="229141"/>
                      <a:pt x="119890" y="227422"/>
                      <a:pt x="116659" y="227010"/>
                    </a:cubicBezTo>
                    <a:cubicBezTo>
                      <a:pt x="115422" y="226872"/>
                      <a:pt x="114184" y="226666"/>
                      <a:pt x="112947" y="226597"/>
                    </a:cubicBezTo>
                    <a:cubicBezTo>
                      <a:pt x="110060" y="226391"/>
                      <a:pt x="108066" y="227697"/>
                      <a:pt x="106622" y="230103"/>
                    </a:cubicBezTo>
                    <a:cubicBezTo>
                      <a:pt x="106072" y="230997"/>
                      <a:pt x="105591" y="231891"/>
                      <a:pt x="105041" y="232784"/>
                    </a:cubicBezTo>
                    <a:cubicBezTo>
                      <a:pt x="102154" y="237665"/>
                      <a:pt x="99335" y="242615"/>
                      <a:pt x="96380" y="247427"/>
                    </a:cubicBezTo>
                    <a:cubicBezTo>
                      <a:pt x="94798" y="250108"/>
                      <a:pt x="92873" y="250795"/>
                      <a:pt x="89849" y="250108"/>
                    </a:cubicBezTo>
                    <a:cubicBezTo>
                      <a:pt x="87993" y="249695"/>
                      <a:pt x="86274" y="249077"/>
                      <a:pt x="84555" y="248320"/>
                    </a:cubicBezTo>
                    <a:cubicBezTo>
                      <a:pt x="81531" y="246877"/>
                      <a:pt x="80568" y="245021"/>
                      <a:pt x="80981" y="241652"/>
                    </a:cubicBezTo>
                    <a:cubicBezTo>
                      <a:pt x="81737" y="235397"/>
                      <a:pt x="82356" y="229141"/>
                      <a:pt x="83249" y="222885"/>
                    </a:cubicBezTo>
                    <a:cubicBezTo>
                      <a:pt x="83868" y="218486"/>
                      <a:pt x="81531" y="216080"/>
                      <a:pt x="78094" y="214155"/>
                    </a:cubicBezTo>
                    <a:cubicBezTo>
                      <a:pt x="74725" y="212299"/>
                      <a:pt x="71700" y="212024"/>
                      <a:pt x="68538" y="214636"/>
                    </a:cubicBezTo>
                    <a:cubicBezTo>
                      <a:pt x="64139" y="218142"/>
                      <a:pt x="59533" y="221373"/>
                      <a:pt x="55133" y="224810"/>
                    </a:cubicBezTo>
                    <a:cubicBezTo>
                      <a:pt x="50665" y="228316"/>
                      <a:pt x="48740" y="229072"/>
                      <a:pt x="43240" y="224123"/>
                    </a:cubicBezTo>
                    <a:cubicBezTo>
                      <a:pt x="42897" y="223779"/>
                      <a:pt x="42553" y="223435"/>
                      <a:pt x="42209" y="223091"/>
                    </a:cubicBezTo>
                    <a:cubicBezTo>
                      <a:pt x="39528" y="220342"/>
                      <a:pt x="39253" y="218211"/>
                      <a:pt x="41178" y="214842"/>
                    </a:cubicBezTo>
                    <a:cubicBezTo>
                      <a:pt x="44134" y="209549"/>
                      <a:pt x="47159" y="204187"/>
                      <a:pt x="50115" y="198893"/>
                    </a:cubicBezTo>
                    <a:cubicBezTo>
                      <a:pt x="50940" y="197381"/>
                      <a:pt x="51833" y="195869"/>
                      <a:pt x="51627" y="194013"/>
                    </a:cubicBezTo>
                    <a:cubicBezTo>
                      <a:pt x="51146" y="188444"/>
                      <a:pt x="44959" y="184045"/>
                      <a:pt x="39597" y="185420"/>
                    </a:cubicBezTo>
                    <a:cubicBezTo>
                      <a:pt x="33410" y="187001"/>
                      <a:pt x="27223" y="188582"/>
                      <a:pt x="21105" y="190232"/>
                    </a:cubicBezTo>
                    <a:cubicBezTo>
                      <a:pt x="18630" y="190919"/>
                      <a:pt x="16774" y="190163"/>
                      <a:pt x="15193" y="188238"/>
                    </a:cubicBezTo>
                    <a:cubicBezTo>
                      <a:pt x="13887" y="186657"/>
                      <a:pt x="13062" y="184870"/>
                      <a:pt x="12237" y="183014"/>
                    </a:cubicBezTo>
                    <a:cubicBezTo>
                      <a:pt x="10862" y="179783"/>
                      <a:pt x="11481" y="177445"/>
                      <a:pt x="14230" y="175314"/>
                    </a:cubicBezTo>
                    <a:cubicBezTo>
                      <a:pt x="18767" y="171671"/>
                      <a:pt x="23373" y="168096"/>
                      <a:pt x="27910" y="164453"/>
                    </a:cubicBezTo>
                    <a:cubicBezTo>
                      <a:pt x="32722" y="160741"/>
                      <a:pt x="33135" y="159159"/>
                      <a:pt x="31554" y="153385"/>
                    </a:cubicBezTo>
                    <a:cubicBezTo>
                      <a:pt x="30454" y="149604"/>
                      <a:pt x="28185" y="147611"/>
                      <a:pt x="24198" y="147198"/>
                    </a:cubicBezTo>
                    <a:cubicBezTo>
                      <a:pt x="18424" y="146579"/>
                      <a:pt x="12718" y="145479"/>
                      <a:pt x="6943" y="144861"/>
                    </a:cubicBezTo>
                    <a:cubicBezTo>
                      <a:pt x="3644" y="144517"/>
                      <a:pt x="1306" y="143211"/>
                      <a:pt x="138" y="140049"/>
                    </a:cubicBezTo>
                    <a:cubicBezTo>
                      <a:pt x="0" y="137093"/>
                      <a:pt x="0" y="134343"/>
                      <a:pt x="0" y="131525"/>
                    </a:cubicBezTo>
                    <a:cubicBezTo>
                      <a:pt x="1100" y="129462"/>
                      <a:pt x="2819" y="128431"/>
                      <a:pt x="5019" y="127881"/>
                    </a:cubicBezTo>
                    <a:cubicBezTo>
                      <a:pt x="10931" y="126300"/>
                      <a:pt x="16705" y="124513"/>
                      <a:pt x="22617" y="122931"/>
                    </a:cubicBezTo>
                    <a:cubicBezTo>
                      <a:pt x="26192" y="121969"/>
                      <a:pt x="28323" y="119975"/>
                      <a:pt x="28667" y="116194"/>
                    </a:cubicBezTo>
                    <a:cubicBezTo>
                      <a:pt x="28735" y="115232"/>
                      <a:pt x="28873" y="114270"/>
                      <a:pt x="29010" y="113307"/>
                    </a:cubicBezTo>
                    <a:cubicBezTo>
                      <a:pt x="29354" y="110076"/>
                      <a:pt x="27910" y="107876"/>
                      <a:pt x="25229" y="106295"/>
                    </a:cubicBezTo>
                    <a:cubicBezTo>
                      <a:pt x="19867" y="103202"/>
                      <a:pt x="14574" y="100040"/>
                      <a:pt x="9281" y="96946"/>
                    </a:cubicBezTo>
                    <a:cubicBezTo>
                      <a:pt x="5362" y="94678"/>
                      <a:pt x="4675" y="92959"/>
                      <a:pt x="5843" y="88560"/>
                    </a:cubicBezTo>
                    <a:cubicBezTo>
                      <a:pt x="5981" y="88147"/>
                      <a:pt x="6050" y="87735"/>
                      <a:pt x="6187" y="87391"/>
                    </a:cubicBezTo>
                    <a:cubicBezTo>
                      <a:pt x="7906" y="81685"/>
                      <a:pt x="9418" y="80585"/>
                      <a:pt x="15261" y="81135"/>
                    </a:cubicBezTo>
                    <a:cubicBezTo>
                      <a:pt x="20898" y="81685"/>
                      <a:pt x="26535" y="82304"/>
                      <a:pt x="32173" y="83060"/>
                    </a:cubicBezTo>
                    <a:cubicBezTo>
                      <a:pt x="36641" y="83610"/>
                      <a:pt x="38566" y="82854"/>
                      <a:pt x="40834" y="79073"/>
                    </a:cubicBezTo>
                    <a:cubicBezTo>
                      <a:pt x="44065" y="73848"/>
                      <a:pt x="43928" y="72198"/>
                      <a:pt x="40147" y="67318"/>
                    </a:cubicBezTo>
                    <a:cubicBezTo>
                      <a:pt x="36572" y="62712"/>
                      <a:pt x="33066" y="58037"/>
                      <a:pt x="29629" y="53363"/>
                    </a:cubicBezTo>
                    <a:cubicBezTo>
                      <a:pt x="27567" y="50613"/>
                      <a:pt x="27567" y="48344"/>
                      <a:pt x="29629" y="45595"/>
                    </a:cubicBezTo>
                    <a:cubicBezTo>
                      <a:pt x="30660" y="44220"/>
                      <a:pt x="31760" y="42845"/>
                      <a:pt x="33066" y="41745"/>
                    </a:cubicBezTo>
                    <a:cubicBezTo>
                      <a:pt x="35678" y="39545"/>
                      <a:pt x="37466" y="39270"/>
                      <a:pt x="40422" y="40920"/>
                    </a:cubicBezTo>
                    <a:cubicBezTo>
                      <a:pt x="45646" y="43807"/>
                      <a:pt x="51008" y="46488"/>
                      <a:pt x="56027" y="49719"/>
                    </a:cubicBezTo>
                    <a:cubicBezTo>
                      <a:pt x="61801" y="53431"/>
                      <a:pt x="65788" y="50957"/>
                      <a:pt x="69982" y="45801"/>
                    </a:cubicBezTo>
                    <a:cubicBezTo>
                      <a:pt x="71357" y="44082"/>
                      <a:pt x="70875" y="41814"/>
                      <a:pt x="70325" y="39751"/>
                    </a:cubicBezTo>
                    <a:cubicBezTo>
                      <a:pt x="68813" y="33908"/>
                      <a:pt x="67301" y="28065"/>
                      <a:pt x="65788" y="22221"/>
                    </a:cubicBezTo>
                    <a:cubicBezTo>
                      <a:pt x="64688" y="18028"/>
                      <a:pt x="65376" y="16309"/>
                      <a:pt x="69088" y="14110"/>
                    </a:cubicBezTo>
                    <a:cubicBezTo>
                      <a:pt x="69913" y="13628"/>
                      <a:pt x="70738" y="13147"/>
                      <a:pt x="71632" y="12735"/>
                    </a:cubicBezTo>
                    <a:cubicBezTo>
                      <a:pt x="76100" y="10672"/>
                      <a:pt x="78094" y="11154"/>
                      <a:pt x="81118" y="15072"/>
                    </a:cubicBezTo>
                    <a:cubicBezTo>
                      <a:pt x="84762" y="19678"/>
                      <a:pt x="88405" y="24353"/>
                      <a:pt x="92049" y="28958"/>
                    </a:cubicBezTo>
                    <a:cubicBezTo>
                      <a:pt x="95486" y="33221"/>
                      <a:pt x="103529" y="33221"/>
                      <a:pt x="106966" y="28890"/>
                    </a:cubicBezTo>
                    <a:cubicBezTo>
                      <a:pt x="108410" y="27034"/>
                      <a:pt x="108410" y="24696"/>
                      <a:pt x="108754" y="22565"/>
                    </a:cubicBezTo>
                    <a:cubicBezTo>
                      <a:pt x="109578" y="17203"/>
                      <a:pt x="110266" y="11841"/>
                      <a:pt x="110953" y="6479"/>
                    </a:cubicBezTo>
                    <a:cubicBezTo>
                      <a:pt x="111503" y="2217"/>
                      <a:pt x="112672" y="1048"/>
                      <a:pt x="116934" y="292"/>
                    </a:cubicBezTo>
                    <a:cubicBezTo>
                      <a:pt x="118721" y="-52"/>
                      <a:pt x="120509" y="-52"/>
                      <a:pt x="122296" y="86"/>
                    </a:cubicBezTo>
                    <a:close/>
                  </a:path>
                </a:pathLst>
              </a:custGeom>
              <a:solidFill>
                <a:schemeClr val="bg1"/>
              </a:solidFill>
              <a:ln w="5155" cap="flat">
                <a:noFill/>
                <a:prstDash val="solid"/>
                <a:miter/>
              </a:ln>
            </p:spPr>
            <p:txBody>
              <a:bodyPr rtlCol="0" anchor="ctr"/>
              <a:lstStyle/>
              <a:p>
                <a:endParaRPr lang="en-US" dirty="0">
                  <a:latin typeface="Times New Roman" pitchFamily="18" charset="0"/>
                  <a:cs typeface="Times New Roman" pitchFamily="18" charset="0"/>
                </a:endParaRPr>
              </a:p>
            </p:txBody>
          </p:sp>
        </p:grpSp>
      </p:grpSp>
      <p:sp>
        <p:nvSpPr>
          <p:cNvPr id="79" name="TextBox 78">
            <a:extLst>
              <a:ext uri="{FF2B5EF4-FFF2-40B4-BE49-F238E27FC236}">
                <a16:creationId xmlns:a16="http://schemas.microsoft.com/office/drawing/2014/main" xmlns="" id="{B47F0C09-935A-4A9F-9D9B-75F670BC2EFB}"/>
              </a:ext>
            </a:extLst>
          </p:cNvPr>
          <p:cNvSpPr txBox="1"/>
          <p:nvPr/>
        </p:nvSpPr>
        <p:spPr>
          <a:xfrm>
            <a:off x="1901370" y="1935283"/>
            <a:ext cx="7968343" cy="132343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nchor="ctr">
            <a:spAutoFit/>
          </a:bodyPr>
          <a:lstStyle/>
          <a:p>
            <a:pPr algn="ctr"/>
            <a:r>
              <a:rPr lang="en-ID" altLang="ko-KR" sz="4000" b="1" dirty="0" smtClean="0">
                <a:solidFill>
                  <a:schemeClr val="tx1"/>
                </a:solidFill>
                <a:latin typeface="Times New Roman" pitchFamily="18" charset="0"/>
                <a:cs typeface="Times New Roman" pitchFamily="18" charset="0"/>
              </a:rPr>
              <a:t>MANAJEMEN LINTAS BUDAYA</a:t>
            </a:r>
          </a:p>
          <a:p>
            <a:pPr algn="ctr"/>
            <a:r>
              <a:rPr lang="en-ID" altLang="ko-KR" sz="4000" b="1" dirty="0" smtClean="0">
                <a:solidFill>
                  <a:schemeClr val="tx1"/>
                </a:solidFill>
                <a:latin typeface="Times New Roman" pitchFamily="18" charset="0"/>
                <a:cs typeface="Times New Roman" pitchFamily="18" charset="0"/>
              </a:rPr>
              <a:t>“</a:t>
            </a:r>
            <a:r>
              <a:rPr lang="en-ID" altLang="ko-KR" sz="4000" b="1" noProof="1" smtClean="0">
                <a:solidFill>
                  <a:schemeClr val="tx1"/>
                </a:solidFill>
                <a:latin typeface="Times New Roman" pitchFamily="18" charset="0"/>
                <a:cs typeface="Times New Roman" pitchFamily="18" charset="0"/>
              </a:rPr>
              <a:t>Budaya</a:t>
            </a:r>
            <a:r>
              <a:rPr lang="en-ID" altLang="ko-KR" sz="4000" b="1" dirty="0" smtClean="0">
                <a:solidFill>
                  <a:schemeClr val="tx1"/>
                </a:solidFill>
                <a:latin typeface="Times New Roman" pitchFamily="18" charset="0"/>
                <a:cs typeface="Times New Roman" pitchFamily="18" charset="0"/>
              </a:rPr>
              <a:t> </a:t>
            </a:r>
            <a:r>
              <a:rPr lang="en-ID" altLang="ko-KR" sz="4000" b="1" dirty="0" err="1" smtClean="0">
                <a:solidFill>
                  <a:schemeClr val="tx1"/>
                </a:solidFill>
                <a:latin typeface="Times New Roman" pitchFamily="18" charset="0"/>
                <a:cs typeface="Times New Roman" pitchFamily="18" charset="0"/>
              </a:rPr>
              <a:t>Bisnis</a:t>
            </a:r>
            <a:r>
              <a:rPr lang="en-ID" altLang="ko-KR" sz="4000" b="1" dirty="0" smtClean="0">
                <a:solidFill>
                  <a:schemeClr val="tx1"/>
                </a:solidFill>
                <a:latin typeface="Times New Roman" pitchFamily="18" charset="0"/>
                <a:cs typeface="Times New Roman" pitchFamily="18" charset="0"/>
              </a:rPr>
              <a:t> di </a:t>
            </a:r>
            <a:r>
              <a:rPr lang="en-ID" altLang="ko-KR" sz="4000" b="1" dirty="0" err="1" smtClean="0">
                <a:solidFill>
                  <a:schemeClr val="tx1"/>
                </a:solidFill>
                <a:latin typeface="Times New Roman" pitchFamily="18" charset="0"/>
                <a:cs typeface="Times New Roman" pitchFamily="18" charset="0"/>
              </a:rPr>
              <a:t>Dunia</a:t>
            </a:r>
            <a:r>
              <a:rPr lang="en-ID" altLang="ko-KR" sz="4000" b="1" dirty="0" smtClean="0">
                <a:solidFill>
                  <a:schemeClr val="tx1"/>
                </a:solidFill>
                <a:latin typeface="Times New Roman" pitchFamily="18" charset="0"/>
                <a:cs typeface="Times New Roman" pitchFamily="18" charset="0"/>
              </a:rPr>
              <a:t> Barat”</a:t>
            </a:r>
            <a:endParaRPr lang="ko-KR" altLang="en-US" sz="4000" b="1" dirty="0">
              <a:solidFill>
                <a:schemeClr val="tx1"/>
              </a:solidFill>
              <a:latin typeface="Times New Roman" pitchFamily="18" charset="0"/>
              <a:cs typeface="Times New Roman" pitchFamily="18" charset="0"/>
            </a:endParaRPr>
          </a:p>
        </p:txBody>
      </p:sp>
      <p:grpSp>
        <p:nvGrpSpPr>
          <p:cNvPr id="4" name="Group 3">
            <a:extLst>
              <a:ext uri="{FF2B5EF4-FFF2-40B4-BE49-F238E27FC236}">
                <a16:creationId xmlns:a16="http://schemas.microsoft.com/office/drawing/2014/main" xmlns="" id="{8443A88D-85DD-43A3-8732-47D97401EECE}"/>
              </a:ext>
            </a:extLst>
          </p:cNvPr>
          <p:cNvGrpSpPr/>
          <p:nvPr/>
        </p:nvGrpSpPr>
        <p:grpSpPr>
          <a:xfrm rot="16961756">
            <a:off x="2483579" y="-340943"/>
            <a:ext cx="719484" cy="1265041"/>
            <a:chOff x="2904492" y="1491640"/>
            <a:chExt cx="719484" cy="1265041"/>
          </a:xfrm>
        </p:grpSpPr>
        <p:grpSp>
          <p:nvGrpSpPr>
            <p:cNvPr id="114" name="Group 113">
              <a:extLst>
                <a:ext uri="{FF2B5EF4-FFF2-40B4-BE49-F238E27FC236}">
                  <a16:creationId xmlns:a16="http://schemas.microsoft.com/office/drawing/2014/main" xmlns="" id="{102E8560-FD37-4513-B6D2-1C6C77AAFC4D}"/>
                </a:ext>
              </a:extLst>
            </p:cNvPr>
            <p:cNvGrpSpPr/>
            <p:nvPr/>
          </p:nvGrpSpPr>
          <p:grpSpPr>
            <a:xfrm rot="3348710">
              <a:off x="2921335" y="2054040"/>
              <a:ext cx="827730" cy="577552"/>
              <a:chOff x="5405974" y="1533288"/>
              <a:chExt cx="608646" cy="424685"/>
            </a:xfrm>
          </p:grpSpPr>
          <p:sp>
            <p:nvSpPr>
              <p:cNvPr id="90" name="Trapezoid 89">
                <a:extLst>
                  <a:ext uri="{FF2B5EF4-FFF2-40B4-BE49-F238E27FC236}">
                    <a16:creationId xmlns:a16="http://schemas.microsoft.com/office/drawing/2014/main" xmlns="" id="{66F17736-523B-4733-8F89-65A939EC03E5}"/>
                  </a:ext>
                </a:extLst>
              </p:cNvPr>
              <p:cNvSpPr/>
              <p:nvPr/>
            </p:nvSpPr>
            <p:spPr>
              <a:xfrm rot="5912136" flipH="1">
                <a:off x="5633173" y="1617814"/>
                <a:ext cx="141626" cy="93186"/>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sp>
            <p:nvSpPr>
              <p:cNvPr id="94" name="Trapezoid 93">
                <a:extLst>
                  <a:ext uri="{FF2B5EF4-FFF2-40B4-BE49-F238E27FC236}">
                    <a16:creationId xmlns:a16="http://schemas.microsoft.com/office/drawing/2014/main" xmlns="" id="{9718FD80-7C49-4094-8FBD-D3601FF8C90E}"/>
                  </a:ext>
                </a:extLst>
              </p:cNvPr>
              <p:cNvSpPr/>
              <p:nvPr/>
            </p:nvSpPr>
            <p:spPr>
              <a:xfrm rot="7277434" flipH="1">
                <a:off x="5857778" y="1735728"/>
                <a:ext cx="103331" cy="96694"/>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sp>
            <p:nvSpPr>
              <p:cNvPr id="89" name="Trapezoid 88">
                <a:extLst>
                  <a:ext uri="{FF2B5EF4-FFF2-40B4-BE49-F238E27FC236}">
                    <a16:creationId xmlns:a16="http://schemas.microsoft.com/office/drawing/2014/main" xmlns="" id="{EF77CC75-10ED-4334-8C55-E2BFF7F39355}"/>
                  </a:ext>
                </a:extLst>
              </p:cNvPr>
              <p:cNvSpPr/>
              <p:nvPr/>
            </p:nvSpPr>
            <p:spPr>
              <a:xfrm rot="5912136" flipH="1">
                <a:off x="5438996" y="1500266"/>
                <a:ext cx="200130" cy="266173"/>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sp>
            <p:nvSpPr>
              <p:cNvPr id="93" name="Trapezoid 92">
                <a:extLst>
                  <a:ext uri="{FF2B5EF4-FFF2-40B4-BE49-F238E27FC236}">
                    <a16:creationId xmlns:a16="http://schemas.microsoft.com/office/drawing/2014/main" xmlns="" id="{B7AD5D59-46AE-4863-AE03-B88E6E7A5510}"/>
                  </a:ext>
                </a:extLst>
              </p:cNvPr>
              <p:cNvSpPr/>
              <p:nvPr/>
            </p:nvSpPr>
            <p:spPr>
              <a:xfrm rot="7277434" flipH="1">
                <a:off x="5727739" y="1619233"/>
                <a:ext cx="146016" cy="194202"/>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sp>
            <p:nvSpPr>
              <p:cNvPr id="92" name="Trapezoid 91">
                <a:extLst>
                  <a:ext uri="{FF2B5EF4-FFF2-40B4-BE49-F238E27FC236}">
                    <a16:creationId xmlns:a16="http://schemas.microsoft.com/office/drawing/2014/main" xmlns="" id="{15E0BCD7-EF9F-4A1E-BE33-C96CD4ACA15D}"/>
                  </a:ext>
                </a:extLst>
              </p:cNvPr>
              <p:cNvSpPr/>
              <p:nvPr/>
            </p:nvSpPr>
            <p:spPr>
              <a:xfrm rot="8867088" flipH="1">
                <a:off x="5921123" y="1778027"/>
                <a:ext cx="93497" cy="179946"/>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grpSp>
        <p:grpSp>
          <p:nvGrpSpPr>
            <p:cNvPr id="113" name="Group 112">
              <a:extLst>
                <a:ext uri="{FF2B5EF4-FFF2-40B4-BE49-F238E27FC236}">
                  <a16:creationId xmlns:a16="http://schemas.microsoft.com/office/drawing/2014/main" xmlns="" id="{2A82C3C5-6304-401A-82B3-EDC0E26976CF}"/>
                </a:ext>
              </a:extLst>
            </p:cNvPr>
            <p:cNvGrpSpPr/>
            <p:nvPr/>
          </p:nvGrpSpPr>
          <p:grpSpPr>
            <a:xfrm rot="3536101">
              <a:off x="2904493" y="1491639"/>
              <a:ext cx="509488" cy="509489"/>
              <a:chOff x="5108331" y="1463790"/>
              <a:chExt cx="374637" cy="374637"/>
            </a:xfrm>
          </p:grpSpPr>
          <p:sp>
            <p:nvSpPr>
              <p:cNvPr id="88" name="Oval 87">
                <a:extLst>
                  <a:ext uri="{FF2B5EF4-FFF2-40B4-BE49-F238E27FC236}">
                    <a16:creationId xmlns:a16="http://schemas.microsoft.com/office/drawing/2014/main" xmlns="" id="{56792953-F4B9-43CC-8511-49184ED79294}"/>
                  </a:ext>
                </a:extLst>
              </p:cNvPr>
              <p:cNvSpPr/>
              <p:nvPr/>
            </p:nvSpPr>
            <p:spPr>
              <a:xfrm>
                <a:off x="5108331" y="1463790"/>
                <a:ext cx="374637" cy="374637"/>
              </a:xfrm>
              <a:prstGeom prst="ellipse">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112" name="Freeform: Shape 111">
                <a:extLst>
                  <a:ext uri="{FF2B5EF4-FFF2-40B4-BE49-F238E27FC236}">
                    <a16:creationId xmlns:a16="http://schemas.microsoft.com/office/drawing/2014/main" xmlns="" id="{FE9EAEF9-FEFC-4538-A8A8-6863A8156719}"/>
                  </a:ext>
                </a:extLst>
              </p:cNvPr>
              <p:cNvSpPr/>
              <p:nvPr/>
            </p:nvSpPr>
            <p:spPr>
              <a:xfrm>
                <a:off x="5167785" y="1523588"/>
                <a:ext cx="255882" cy="255676"/>
              </a:xfrm>
              <a:custGeom>
                <a:avLst/>
                <a:gdLst>
                  <a:gd name="connsiteX0" fmla="*/ 127864 w 255882"/>
                  <a:gd name="connsiteY0" fmla="*/ 81461 h 255676"/>
                  <a:gd name="connsiteX1" fmla="*/ 81805 w 255882"/>
                  <a:gd name="connsiteY1" fmla="*/ 127520 h 255676"/>
                  <a:gd name="connsiteX2" fmla="*/ 127864 w 255882"/>
                  <a:gd name="connsiteY2" fmla="*/ 173579 h 255676"/>
                  <a:gd name="connsiteX3" fmla="*/ 173923 w 255882"/>
                  <a:gd name="connsiteY3" fmla="*/ 127520 h 255676"/>
                  <a:gd name="connsiteX4" fmla="*/ 127864 w 255882"/>
                  <a:gd name="connsiteY4" fmla="*/ 81461 h 255676"/>
                  <a:gd name="connsiteX5" fmla="*/ 122296 w 255882"/>
                  <a:gd name="connsiteY5" fmla="*/ 86 h 255676"/>
                  <a:gd name="connsiteX6" fmla="*/ 127383 w 255882"/>
                  <a:gd name="connsiteY6" fmla="*/ 4211 h 255676"/>
                  <a:gd name="connsiteX7" fmla="*/ 132401 w 255882"/>
                  <a:gd name="connsiteY7" fmla="*/ 21809 h 255676"/>
                  <a:gd name="connsiteX8" fmla="*/ 145188 w 255882"/>
                  <a:gd name="connsiteY8" fmla="*/ 29027 h 255676"/>
                  <a:gd name="connsiteX9" fmla="*/ 149312 w 255882"/>
                  <a:gd name="connsiteY9" fmla="*/ 25452 h 255676"/>
                  <a:gd name="connsiteX10" fmla="*/ 158937 w 255882"/>
                  <a:gd name="connsiteY10" fmla="*/ 9160 h 255676"/>
                  <a:gd name="connsiteX11" fmla="*/ 166705 w 255882"/>
                  <a:gd name="connsiteY11" fmla="*/ 5929 h 255676"/>
                  <a:gd name="connsiteX12" fmla="*/ 174404 w 255882"/>
                  <a:gd name="connsiteY12" fmla="*/ 18372 h 255676"/>
                  <a:gd name="connsiteX13" fmla="*/ 172479 w 255882"/>
                  <a:gd name="connsiteY13" fmla="*/ 34046 h 255676"/>
                  <a:gd name="connsiteX14" fmla="*/ 172479 w 255882"/>
                  <a:gd name="connsiteY14" fmla="*/ 35695 h 255676"/>
                  <a:gd name="connsiteX15" fmla="*/ 186434 w 255882"/>
                  <a:gd name="connsiteY15" fmla="*/ 41882 h 255676"/>
                  <a:gd name="connsiteX16" fmla="*/ 201764 w 255882"/>
                  <a:gd name="connsiteY16" fmla="*/ 30402 h 255676"/>
                  <a:gd name="connsiteX17" fmla="*/ 211045 w 255882"/>
                  <a:gd name="connsiteY17" fmla="*/ 30540 h 255676"/>
                  <a:gd name="connsiteX18" fmla="*/ 212488 w 255882"/>
                  <a:gd name="connsiteY18" fmla="*/ 31777 h 255676"/>
                  <a:gd name="connsiteX19" fmla="*/ 214069 w 255882"/>
                  <a:gd name="connsiteY19" fmla="*/ 42364 h 255676"/>
                  <a:gd name="connsiteX20" fmla="*/ 205614 w 255882"/>
                  <a:gd name="connsiteY20" fmla="*/ 57418 h 255676"/>
                  <a:gd name="connsiteX21" fmla="*/ 206783 w 255882"/>
                  <a:gd name="connsiteY21" fmla="*/ 67180 h 255676"/>
                  <a:gd name="connsiteX22" fmla="*/ 215719 w 255882"/>
                  <a:gd name="connsiteY22" fmla="*/ 70755 h 255676"/>
                  <a:gd name="connsiteX23" fmla="*/ 233799 w 255882"/>
                  <a:gd name="connsiteY23" fmla="*/ 66011 h 255676"/>
                  <a:gd name="connsiteX24" fmla="*/ 241498 w 255882"/>
                  <a:gd name="connsiteY24" fmla="*/ 68967 h 255676"/>
                  <a:gd name="connsiteX25" fmla="*/ 243836 w 255882"/>
                  <a:gd name="connsiteY25" fmla="*/ 73573 h 255676"/>
                  <a:gd name="connsiteX26" fmla="*/ 241911 w 255882"/>
                  <a:gd name="connsiteY26" fmla="*/ 80379 h 255676"/>
                  <a:gd name="connsiteX27" fmla="*/ 226443 w 255882"/>
                  <a:gd name="connsiteY27" fmla="*/ 92684 h 255676"/>
                  <a:gd name="connsiteX28" fmla="*/ 223694 w 255882"/>
                  <a:gd name="connsiteY28" fmla="*/ 100177 h 255676"/>
                  <a:gd name="connsiteX29" fmla="*/ 224519 w 255882"/>
                  <a:gd name="connsiteY29" fmla="*/ 103202 h 255676"/>
                  <a:gd name="connsiteX30" fmla="*/ 230843 w 255882"/>
                  <a:gd name="connsiteY30" fmla="*/ 108633 h 255676"/>
                  <a:gd name="connsiteX31" fmla="*/ 249541 w 255882"/>
                  <a:gd name="connsiteY31" fmla="*/ 111176 h 255676"/>
                  <a:gd name="connsiteX32" fmla="*/ 255591 w 255882"/>
                  <a:gd name="connsiteY32" fmla="*/ 117157 h 255676"/>
                  <a:gd name="connsiteX33" fmla="*/ 255797 w 255882"/>
                  <a:gd name="connsiteY33" fmla="*/ 122519 h 255676"/>
                  <a:gd name="connsiteX34" fmla="*/ 251398 w 255882"/>
                  <a:gd name="connsiteY34" fmla="*/ 127675 h 255676"/>
                  <a:gd name="connsiteX35" fmla="*/ 233799 w 255882"/>
                  <a:gd name="connsiteY35" fmla="*/ 132693 h 255676"/>
                  <a:gd name="connsiteX36" fmla="*/ 226650 w 255882"/>
                  <a:gd name="connsiteY36" fmla="*/ 144586 h 255676"/>
                  <a:gd name="connsiteX37" fmla="*/ 230293 w 255882"/>
                  <a:gd name="connsiteY37" fmla="*/ 149398 h 255676"/>
                  <a:gd name="connsiteX38" fmla="*/ 246448 w 255882"/>
                  <a:gd name="connsiteY38" fmla="*/ 158884 h 255676"/>
                  <a:gd name="connsiteX39" fmla="*/ 249954 w 255882"/>
                  <a:gd name="connsiteY39" fmla="*/ 167065 h 255676"/>
                  <a:gd name="connsiteX40" fmla="*/ 249816 w 255882"/>
                  <a:gd name="connsiteY40" fmla="*/ 167890 h 255676"/>
                  <a:gd name="connsiteX41" fmla="*/ 240123 w 255882"/>
                  <a:gd name="connsiteY41" fmla="*/ 174833 h 255676"/>
                  <a:gd name="connsiteX42" fmla="*/ 223212 w 255882"/>
                  <a:gd name="connsiteY42" fmla="*/ 172702 h 255676"/>
                  <a:gd name="connsiteX43" fmla="*/ 214688 w 255882"/>
                  <a:gd name="connsiteY43" fmla="*/ 177102 h 255676"/>
                  <a:gd name="connsiteX44" fmla="*/ 214551 w 255882"/>
                  <a:gd name="connsiteY44" fmla="*/ 187276 h 255676"/>
                  <a:gd name="connsiteX45" fmla="*/ 225481 w 255882"/>
                  <a:gd name="connsiteY45" fmla="*/ 201712 h 255676"/>
                  <a:gd name="connsiteX46" fmla="*/ 225481 w 255882"/>
                  <a:gd name="connsiteY46" fmla="*/ 211130 h 255676"/>
                  <a:gd name="connsiteX47" fmla="*/ 225068 w 255882"/>
                  <a:gd name="connsiteY47" fmla="*/ 211611 h 255676"/>
                  <a:gd name="connsiteX48" fmla="*/ 213245 w 255882"/>
                  <a:gd name="connsiteY48" fmla="*/ 213948 h 255676"/>
                  <a:gd name="connsiteX49" fmla="*/ 198602 w 255882"/>
                  <a:gd name="connsiteY49" fmla="*/ 205699 h 255676"/>
                  <a:gd name="connsiteX50" fmla="*/ 188565 w 255882"/>
                  <a:gd name="connsiteY50" fmla="*/ 207143 h 255676"/>
                  <a:gd name="connsiteX51" fmla="*/ 185334 w 255882"/>
                  <a:gd name="connsiteY51" fmla="*/ 216217 h 255676"/>
                  <a:gd name="connsiteX52" fmla="*/ 190078 w 255882"/>
                  <a:gd name="connsiteY52" fmla="*/ 234503 h 255676"/>
                  <a:gd name="connsiteX53" fmla="*/ 187397 w 255882"/>
                  <a:gd name="connsiteY53" fmla="*/ 241377 h 255676"/>
                  <a:gd name="connsiteX54" fmla="*/ 182585 w 255882"/>
                  <a:gd name="connsiteY54" fmla="*/ 243852 h 255676"/>
                  <a:gd name="connsiteX55" fmla="*/ 175366 w 255882"/>
                  <a:gd name="connsiteY55" fmla="*/ 241859 h 255676"/>
                  <a:gd name="connsiteX56" fmla="*/ 164024 w 255882"/>
                  <a:gd name="connsiteY56" fmla="*/ 227491 h 255676"/>
                  <a:gd name="connsiteX57" fmla="*/ 149381 w 255882"/>
                  <a:gd name="connsiteY57" fmla="*/ 226254 h 255676"/>
                  <a:gd name="connsiteX58" fmla="*/ 147456 w 255882"/>
                  <a:gd name="connsiteY58" fmla="*/ 230103 h 255676"/>
                  <a:gd name="connsiteX59" fmla="*/ 144844 w 255882"/>
                  <a:gd name="connsiteY59" fmla="*/ 249008 h 255676"/>
                  <a:gd name="connsiteX60" fmla="*/ 139895 w 255882"/>
                  <a:gd name="connsiteY60" fmla="*/ 255676 h 255676"/>
                  <a:gd name="connsiteX61" fmla="*/ 131577 w 255882"/>
                  <a:gd name="connsiteY61" fmla="*/ 255676 h 255676"/>
                  <a:gd name="connsiteX62" fmla="*/ 127933 w 255882"/>
                  <a:gd name="connsiteY62" fmla="*/ 250589 h 255676"/>
                  <a:gd name="connsiteX63" fmla="*/ 122777 w 255882"/>
                  <a:gd name="connsiteY63" fmla="*/ 232372 h 255676"/>
                  <a:gd name="connsiteX64" fmla="*/ 116659 w 255882"/>
                  <a:gd name="connsiteY64" fmla="*/ 227010 h 255676"/>
                  <a:gd name="connsiteX65" fmla="*/ 112947 w 255882"/>
                  <a:gd name="connsiteY65" fmla="*/ 226597 h 255676"/>
                  <a:gd name="connsiteX66" fmla="*/ 106622 w 255882"/>
                  <a:gd name="connsiteY66" fmla="*/ 230103 h 255676"/>
                  <a:gd name="connsiteX67" fmla="*/ 105041 w 255882"/>
                  <a:gd name="connsiteY67" fmla="*/ 232784 h 255676"/>
                  <a:gd name="connsiteX68" fmla="*/ 96380 w 255882"/>
                  <a:gd name="connsiteY68" fmla="*/ 247427 h 255676"/>
                  <a:gd name="connsiteX69" fmla="*/ 89849 w 255882"/>
                  <a:gd name="connsiteY69" fmla="*/ 250108 h 255676"/>
                  <a:gd name="connsiteX70" fmla="*/ 84555 w 255882"/>
                  <a:gd name="connsiteY70" fmla="*/ 248320 h 255676"/>
                  <a:gd name="connsiteX71" fmla="*/ 80981 w 255882"/>
                  <a:gd name="connsiteY71" fmla="*/ 241652 h 255676"/>
                  <a:gd name="connsiteX72" fmla="*/ 83249 w 255882"/>
                  <a:gd name="connsiteY72" fmla="*/ 222885 h 255676"/>
                  <a:gd name="connsiteX73" fmla="*/ 78094 w 255882"/>
                  <a:gd name="connsiteY73" fmla="*/ 214155 h 255676"/>
                  <a:gd name="connsiteX74" fmla="*/ 68538 w 255882"/>
                  <a:gd name="connsiteY74" fmla="*/ 214636 h 255676"/>
                  <a:gd name="connsiteX75" fmla="*/ 55133 w 255882"/>
                  <a:gd name="connsiteY75" fmla="*/ 224810 h 255676"/>
                  <a:gd name="connsiteX76" fmla="*/ 43240 w 255882"/>
                  <a:gd name="connsiteY76" fmla="*/ 224123 h 255676"/>
                  <a:gd name="connsiteX77" fmla="*/ 42209 w 255882"/>
                  <a:gd name="connsiteY77" fmla="*/ 223091 h 255676"/>
                  <a:gd name="connsiteX78" fmla="*/ 41178 w 255882"/>
                  <a:gd name="connsiteY78" fmla="*/ 214842 h 255676"/>
                  <a:gd name="connsiteX79" fmla="*/ 50115 w 255882"/>
                  <a:gd name="connsiteY79" fmla="*/ 198893 h 255676"/>
                  <a:gd name="connsiteX80" fmla="*/ 51627 w 255882"/>
                  <a:gd name="connsiteY80" fmla="*/ 194013 h 255676"/>
                  <a:gd name="connsiteX81" fmla="*/ 39597 w 255882"/>
                  <a:gd name="connsiteY81" fmla="*/ 185420 h 255676"/>
                  <a:gd name="connsiteX82" fmla="*/ 21105 w 255882"/>
                  <a:gd name="connsiteY82" fmla="*/ 190232 h 255676"/>
                  <a:gd name="connsiteX83" fmla="*/ 15193 w 255882"/>
                  <a:gd name="connsiteY83" fmla="*/ 188238 h 255676"/>
                  <a:gd name="connsiteX84" fmla="*/ 12237 w 255882"/>
                  <a:gd name="connsiteY84" fmla="*/ 183014 h 255676"/>
                  <a:gd name="connsiteX85" fmla="*/ 14230 w 255882"/>
                  <a:gd name="connsiteY85" fmla="*/ 175314 h 255676"/>
                  <a:gd name="connsiteX86" fmla="*/ 27910 w 255882"/>
                  <a:gd name="connsiteY86" fmla="*/ 164453 h 255676"/>
                  <a:gd name="connsiteX87" fmla="*/ 31554 w 255882"/>
                  <a:gd name="connsiteY87" fmla="*/ 153385 h 255676"/>
                  <a:gd name="connsiteX88" fmla="*/ 24198 w 255882"/>
                  <a:gd name="connsiteY88" fmla="*/ 147198 h 255676"/>
                  <a:gd name="connsiteX89" fmla="*/ 6943 w 255882"/>
                  <a:gd name="connsiteY89" fmla="*/ 144861 h 255676"/>
                  <a:gd name="connsiteX90" fmla="*/ 138 w 255882"/>
                  <a:gd name="connsiteY90" fmla="*/ 140049 h 255676"/>
                  <a:gd name="connsiteX91" fmla="*/ 0 w 255882"/>
                  <a:gd name="connsiteY91" fmla="*/ 131525 h 255676"/>
                  <a:gd name="connsiteX92" fmla="*/ 5019 w 255882"/>
                  <a:gd name="connsiteY92" fmla="*/ 127881 h 255676"/>
                  <a:gd name="connsiteX93" fmla="*/ 22617 w 255882"/>
                  <a:gd name="connsiteY93" fmla="*/ 122931 h 255676"/>
                  <a:gd name="connsiteX94" fmla="*/ 28667 w 255882"/>
                  <a:gd name="connsiteY94" fmla="*/ 116194 h 255676"/>
                  <a:gd name="connsiteX95" fmla="*/ 29010 w 255882"/>
                  <a:gd name="connsiteY95" fmla="*/ 113307 h 255676"/>
                  <a:gd name="connsiteX96" fmla="*/ 25229 w 255882"/>
                  <a:gd name="connsiteY96" fmla="*/ 106295 h 255676"/>
                  <a:gd name="connsiteX97" fmla="*/ 9281 w 255882"/>
                  <a:gd name="connsiteY97" fmla="*/ 96946 h 255676"/>
                  <a:gd name="connsiteX98" fmla="*/ 5843 w 255882"/>
                  <a:gd name="connsiteY98" fmla="*/ 88560 h 255676"/>
                  <a:gd name="connsiteX99" fmla="*/ 6187 w 255882"/>
                  <a:gd name="connsiteY99" fmla="*/ 87391 h 255676"/>
                  <a:gd name="connsiteX100" fmla="*/ 15261 w 255882"/>
                  <a:gd name="connsiteY100" fmla="*/ 81135 h 255676"/>
                  <a:gd name="connsiteX101" fmla="*/ 32173 w 255882"/>
                  <a:gd name="connsiteY101" fmla="*/ 83060 h 255676"/>
                  <a:gd name="connsiteX102" fmla="*/ 40834 w 255882"/>
                  <a:gd name="connsiteY102" fmla="*/ 79073 h 255676"/>
                  <a:gd name="connsiteX103" fmla="*/ 40147 w 255882"/>
                  <a:gd name="connsiteY103" fmla="*/ 67318 h 255676"/>
                  <a:gd name="connsiteX104" fmla="*/ 29629 w 255882"/>
                  <a:gd name="connsiteY104" fmla="*/ 53363 h 255676"/>
                  <a:gd name="connsiteX105" fmla="*/ 29629 w 255882"/>
                  <a:gd name="connsiteY105" fmla="*/ 45595 h 255676"/>
                  <a:gd name="connsiteX106" fmla="*/ 33066 w 255882"/>
                  <a:gd name="connsiteY106" fmla="*/ 41745 h 255676"/>
                  <a:gd name="connsiteX107" fmla="*/ 40422 w 255882"/>
                  <a:gd name="connsiteY107" fmla="*/ 40920 h 255676"/>
                  <a:gd name="connsiteX108" fmla="*/ 56027 w 255882"/>
                  <a:gd name="connsiteY108" fmla="*/ 49719 h 255676"/>
                  <a:gd name="connsiteX109" fmla="*/ 69982 w 255882"/>
                  <a:gd name="connsiteY109" fmla="*/ 45801 h 255676"/>
                  <a:gd name="connsiteX110" fmla="*/ 70325 w 255882"/>
                  <a:gd name="connsiteY110" fmla="*/ 39751 h 255676"/>
                  <a:gd name="connsiteX111" fmla="*/ 65788 w 255882"/>
                  <a:gd name="connsiteY111" fmla="*/ 22221 h 255676"/>
                  <a:gd name="connsiteX112" fmla="*/ 69088 w 255882"/>
                  <a:gd name="connsiteY112" fmla="*/ 14110 h 255676"/>
                  <a:gd name="connsiteX113" fmla="*/ 71632 w 255882"/>
                  <a:gd name="connsiteY113" fmla="*/ 12735 h 255676"/>
                  <a:gd name="connsiteX114" fmla="*/ 81118 w 255882"/>
                  <a:gd name="connsiteY114" fmla="*/ 15072 h 255676"/>
                  <a:gd name="connsiteX115" fmla="*/ 92049 w 255882"/>
                  <a:gd name="connsiteY115" fmla="*/ 28958 h 255676"/>
                  <a:gd name="connsiteX116" fmla="*/ 106966 w 255882"/>
                  <a:gd name="connsiteY116" fmla="*/ 28890 h 255676"/>
                  <a:gd name="connsiteX117" fmla="*/ 108754 w 255882"/>
                  <a:gd name="connsiteY117" fmla="*/ 22565 h 255676"/>
                  <a:gd name="connsiteX118" fmla="*/ 110953 w 255882"/>
                  <a:gd name="connsiteY118" fmla="*/ 6479 h 255676"/>
                  <a:gd name="connsiteX119" fmla="*/ 116934 w 255882"/>
                  <a:gd name="connsiteY119" fmla="*/ 292 h 255676"/>
                  <a:gd name="connsiteX120" fmla="*/ 122296 w 255882"/>
                  <a:gd name="connsiteY120" fmla="*/ 86 h 25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55882" h="255676">
                    <a:moveTo>
                      <a:pt x="127864" y="81461"/>
                    </a:moveTo>
                    <a:cubicBezTo>
                      <a:pt x="102426" y="81461"/>
                      <a:pt x="81805" y="102082"/>
                      <a:pt x="81805" y="127520"/>
                    </a:cubicBezTo>
                    <a:cubicBezTo>
                      <a:pt x="81805" y="152958"/>
                      <a:pt x="102426" y="173579"/>
                      <a:pt x="127864" y="173579"/>
                    </a:cubicBezTo>
                    <a:cubicBezTo>
                      <a:pt x="153302" y="173579"/>
                      <a:pt x="173923" y="152958"/>
                      <a:pt x="173923" y="127520"/>
                    </a:cubicBezTo>
                    <a:cubicBezTo>
                      <a:pt x="173923" y="102082"/>
                      <a:pt x="153302" y="81461"/>
                      <a:pt x="127864" y="81461"/>
                    </a:cubicBezTo>
                    <a:close/>
                    <a:moveTo>
                      <a:pt x="122296" y="86"/>
                    </a:moveTo>
                    <a:cubicBezTo>
                      <a:pt x="124908" y="223"/>
                      <a:pt x="126696" y="1598"/>
                      <a:pt x="127383" y="4211"/>
                    </a:cubicBezTo>
                    <a:cubicBezTo>
                      <a:pt x="129033" y="10054"/>
                      <a:pt x="130752" y="15966"/>
                      <a:pt x="132401" y="21809"/>
                    </a:cubicBezTo>
                    <a:cubicBezTo>
                      <a:pt x="134120" y="27790"/>
                      <a:pt x="139070" y="30608"/>
                      <a:pt x="145188" y="29027"/>
                    </a:cubicBezTo>
                    <a:cubicBezTo>
                      <a:pt x="147181" y="28546"/>
                      <a:pt x="148350" y="27102"/>
                      <a:pt x="149312" y="25452"/>
                    </a:cubicBezTo>
                    <a:cubicBezTo>
                      <a:pt x="152475" y="20022"/>
                      <a:pt x="155706" y="14591"/>
                      <a:pt x="158937" y="9160"/>
                    </a:cubicBezTo>
                    <a:cubicBezTo>
                      <a:pt x="160999" y="5654"/>
                      <a:pt x="162786" y="4898"/>
                      <a:pt x="166705" y="5929"/>
                    </a:cubicBezTo>
                    <a:cubicBezTo>
                      <a:pt x="174542" y="7923"/>
                      <a:pt x="175573" y="9641"/>
                      <a:pt x="174404" y="18372"/>
                    </a:cubicBezTo>
                    <a:cubicBezTo>
                      <a:pt x="173717" y="23596"/>
                      <a:pt x="173098" y="28821"/>
                      <a:pt x="172479" y="34046"/>
                    </a:cubicBezTo>
                    <a:cubicBezTo>
                      <a:pt x="172410" y="34595"/>
                      <a:pt x="172410" y="35145"/>
                      <a:pt x="172479" y="35695"/>
                    </a:cubicBezTo>
                    <a:cubicBezTo>
                      <a:pt x="173373" y="41264"/>
                      <a:pt x="181828" y="45113"/>
                      <a:pt x="186434" y="41882"/>
                    </a:cubicBezTo>
                    <a:cubicBezTo>
                      <a:pt x="191659" y="38170"/>
                      <a:pt x="196677" y="34252"/>
                      <a:pt x="201764" y="30402"/>
                    </a:cubicBezTo>
                    <a:cubicBezTo>
                      <a:pt x="205476" y="27584"/>
                      <a:pt x="207333" y="27652"/>
                      <a:pt x="211045" y="30540"/>
                    </a:cubicBezTo>
                    <a:cubicBezTo>
                      <a:pt x="211526" y="30952"/>
                      <a:pt x="212007" y="31296"/>
                      <a:pt x="212488" y="31777"/>
                    </a:cubicBezTo>
                    <a:cubicBezTo>
                      <a:pt x="216819" y="35902"/>
                      <a:pt x="217025" y="37139"/>
                      <a:pt x="214069" y="42364"/>
                    </a:cubicBezTo>
                    <a:cubicBezTo>
                      <a:pt x="211251" y="47382"/>
                      <a:pt x="208570" y="52469"/>
                      <a:pt x="205614" y="57418"/>
                    </a:cubicBezTo>
                    <a:cubicBezTo>
                      <a:pt x="203483" y="61062"/>
                      <a:pt x="204445" y="64087"/>
                      <a:pt x="206783" y="67180"/>
                    </a:cubicBezTo>
                    <a:cubicBezTo>
                      <a:pt x="209120" y="70274"/>
                      <a:pt x="211801" y="71786"/>
                      <a:pt x="215719" y="70755"/>
                    </a:cubicBezTo>
                    <a:cubicBezTo>
                      <a:pt x="221769" y="69174"/>
                      <a:pt x="227818" y="67661"/>
                      <a:pt x="233799" y="66011"/>
                    </a:cubicBezTo>
                    <a:cubicBezTo>
                      <a:pt x="237649" y="64980"/>
                      <a:pt x="239367" y="65599"/>
                      <a:pt x="241498" y="68967"/>
                    </a:cubicBezTo>
                    <a:cubicBezTo>
                      <a:pt x="242461" y="70411"/>
                      <a:pt x="243286" y="71923"/>
                      <a:pt x="243836" y="73573"/>
                    </a:cubicBezTo>
                    <a:cubicBezTo>
                      <a:pt x="244867" y="76529"/>
                      <a:pt x="244385" y="78385"/>
                      <a:pt x="241911" y="80379"/>
                    </a:cubicBezTo>
                    <a:cubicBezTo>
                      <a:pt x="236755" y="84504"/>
                      <a:pt x="231668" y="88628"/>
                      <a:pt x="226443" y="92684"/>
                    </a:cubicBezTo>
                    <a:cubicBezTo>
                      <a:pt x="223831" y="94678"/>
                      <a:pt x="223144" y="97152"/>
                      <a:pt x="223694" y="100177"/>
                    </a:cubicBezTo>
                    <a:cubicBezTo>
                      <a:pt x="223900" y="101208"/>
                      <a:pt x="224244" y="102171"/>
                      <a:pt x="224519" y="103202"/>
                    </a:cubicBezTo>
                    <a:cubicBezTo>
                      <a:pt x="225412" y="106433"/>
                      <a:pt x="227543" y="108220"/>
                      <a:pt x="230843" y="108633"/>
                    </a:cubicBezTo>
                    <a:cubicBezTo>
                      <a:pt x="237099" y="109458"/>
                      <a:pt x="243354" y="110351"/>
                      <a:pt x="249541" y="111176"/>
                    </a:cubicBezTo>
                    <a:cubicBezTo>
                      <a:pt x="253254" y="111657"/>
                      <a:pt x="255178" y="113445"/>
                      <a:pt x="255591" y="117157"/>
                    </a:cubicBezTo>
                    <a:cubicBezTo>
                      <a:pt x="255797" y="118944"/>
                      <a:pt x="256003" y="120732"/>
                      <a:pt x="255797" y="122519"/>
                    </a:cubicBezTo>
                    <a:cubicBezTo>
                      <a:pt x="255453" y="125337"/>
                      <a:pt x="254010" y="126919"/>
                      <a:pt x="251398" y="127675"/>
                    </a:cubicBezTo>
                    <a:cubicBezTo>
                      <a:pt x="245554" y="129325"/>
                      <a:pt x="239642" y="130974"/>
                      <a:pt x="233799" y="132693"/>
                    </a:cubicBezTo>
                    <a:cubicBezTo>
                      <a:pt x="228093" y="134343"/>
                      <a:pt x="225481" y="138674"/>
                      <a:pt x="226650" y="144586"/>
                    </a:cubicBezTo>
                    <a:cubicBezTo>
                      <a:pt x="227062" y="146854"/>
                      <a:pt x="228368" y="148298"/>
                      <a:pt x="230293" y="149398"/>
                    </a:cubicBezTo>
                    <a:cubicBezTo>
                      <a:pt x="235655" y="152560"/>
                      <a:pt x="241017" y="155722"/>
                      <a:pt x="246448" y="158884"/>
                    </a:cubicBezTo>
                    <a:cubicBezTo>
                      <a:pt x="250435" y="161222"/>
                      <a:pt x="251054" y="162597"/>
                      <a:pt x="249954" y="167065"/>
                    </a:cubicBezTo>
                    <a:cubicBezTo>
                      <a:pt x="249885" y="167340"/>
                      <a:pt x="249885" y="167615"/>
                      <a:pt x="249816" y="167890"/>
                    </a:cubicBezTo>
                    <a:cubicBezTo>
                      <a:pt x="248166" y="173321"/>
                      <a:pt x="246310" y="176002"/>
                      <a:pt x="240123" y="174833"/>
                    </a:cubicBezTo>
                    <a:cubicBezTo>
                      <a:pt x="234555" y="173733"/>
                      <a:pt x="228849" y="173527"/>
                      <a:pt x="223212" y="172702"/>
                    </a:cubicBezTo>
                    <a:cubicBezTo>
                      <a:pt x="219225" y="172152"/>
                      <a:pt x="216613" y="173733"/>
                      <a:pt x="214688" y="177102"/>
                    </a:cubicBezTo>
                    <a:cubicBezTo>
                      <a:pt x="212695" y="180539"/>
                      <a:pt x="211801" y="183770"/>
                      <a:pt x="214551" y="187276"/>
                    </a:cubicBezTo>
                    <a:cubicBezTo>
                      <a:pt x="218263" y="192019"/>
                      <a:pt x="221838" y="196900"/>
                      <a:pt x="225481" y="201712"/>
                    </a:cubicBezTo>
                    <a:cubicBezTo>
                      <a:pt x="228506" y="205630"/>
                      <a:pt x="228506" y="207212"/>
                      <a:pt x="225481" y="211130"/>
                    </a:cubicBezTo>
                    <a:cubicBezTo>
                      <a:pt x="225343" y="211267"/>
                      <a:pt x="225206" y="211474"/>
                      <a:pt x="225068" y="211611"/>
                    </a:cubicBezTo>
                    <a:cubicBezTo>
                      <a:pt x="221081" y="215873"/>
                      <a:pt x="219500" y="217729"/>
                      <a:pt x="213245" y="213948"/>
                    </a:cubicBezTo>
                    <a:cubicBezTo>
                      <a:pt x="208432" y="211061"/>
                      <a:pt x="203345" y="208586"/>
                      <a:pt x="198602" y="205699"/>
                    </a:cubicBezTo>
                    <a:cubicBezTo>
                      <a:pt x="194684" y="203362"/>
                      <a:pt x="191659" y="204737"/>
                      <a:pt x="188565" y="207143"/>
                    </a:cubicBezTo>
                    <a:cubicBezTo>
                      <a:pt x="185472" y="209480"/>
                      <a:pt x="184234" y="212299"/>
                      <a:pt x="185334" y="216217"/>
                    </a:cubicBezTo>
                    <a:cubicBezTo>
                      <a:pt x="187053" y="222267"/>
                      <a:pt x="188565" y="228385"/>
                      <a:pt x="190078" y="234503"/>
                    </a:cubicBezTo>
                    <a:cubicBezTo>
                      <a:pt x="190903" y="237803"/>
                      <a:pt x="190215" y="239590"/>
                      <a:pt x="187397" y="241377"/>
                    </a:cubicBezTo>
                    <a:cubicBezTo>
                      <a:pt x="185884" y="242340"/>
                      <a:pt x="184303" y="243233"/>
                      <a:pt x="182585" y="243852"/>
                    </a:cubicBezTo>
                    <a:cubicBezTo>
                      <a:pt x="179560" y="244952"/>
                      <a:pt x="177360" y="244402"/>
                      <a:pt x="175366" y="241859"/>
                    </a:cubicBezTo>
                    <a:cubicBezTo>
                      <a:pt x="171585" y="237115"/>
                      <a:pt x="167805" y="232303"/>
                      <a:pt x="164024" y="227491"/>
                    </a:cubicBezTo>
                    <a:cubicBezTo>
                      <a:pt x="160380" y="222954"/>
                      <a:pt x="153781" y="222335"/>
                      <a:pt x="149381" y="226254"/>
                    </a:cubicBezTo>
                    <a:cubicBezTo>
                      <a:pt x="148213" y="227285"/>
                      <a:pt x="147663" y="228591"/>
                      <a:pt x="147456" y="230103"/>
                    </a:cubicBezTo>
                    <a:cubicBezTo>
                      <a:pt x="146563" y="236428"/>
                      <a:pt x="145532" y="242683"/>
                      <a:pt x="144844" y="249008"/>
                    </a:cubicBezTo>
                    <a:cubicBezTo>
                      <a:pt x="144432" y="252308"/>
                      <a:pt x="143126" y="254645"/>
                      <a:pt x="139895" y="255676"/>
                    </a:cubicBezTo>
                    <a:cubicBezTo>
                      <a:pt x="137145" y="255676"/>
                      <a:pt x="134326" y="255676"/>
                      <a:pt x="131577" y="255676"/>
                    </a:cubicBezTo>
                    <a:cubicBezTo>
                      <a:pt x="129652" y="254507"/>
                      <a:pt x="128552" y="252789"/>
                      <a:pt x="127933" y="250589"/>
                    </a:cubicBezTo>
                    <a:cubicBezTo>
                      <a:pt x="126283" y="244540"/>
                      <a:pt x="124427" y="238490"/>
                      <a:pt x="122777" y="232372"/>
                    </a:cubicBezTo>
                    <a:cubicBezTo>
                      <a:pt x="121884" y="229141"/>
                      <a:pt x="119890" y="227422"/>
                      <a:pt x="116659" y="227010"/>
                    </a:cubicBezTo>
                    <a:cubicBezTo>
                      <a:pt x="115422" y="226872"/>
                      <a:pt x="114184" y="226666"/>
                      <a:pt x="112947" y="226597"/>
                    </a:cubicBezTo>
                    <a:cubicBezTo>
                      <a:pt x="110060" y="226391"/>
                      <a:pt x="108066" y="227697"/>
                      <a:pt x="106622" y="230103"/>
                    </a:cubicBezTo>
                    <a:cubicBezTo>
                      <a:pt x="106072" y="230997"/>
                      <a:pt x="105591" y="231891"/>
                      <a:pt x="105041" y="232784"/>
                    </a:cubicBezTo>
                    <a:cubicBezTo>
                      <a:pt x="102154" y="237665"/>
                      <a:pt x="99335" y="242615"/>
                      <a:pt x="96380" y="247427"/>
                    </a:cubicBezTo>
                    <a:cubicBezTo>
                      <a:pt x="94798" y="250108"/>
                      <a:pt x="92873" y="250795"/>
                      <a:pt x="89849" y="250108"/>
                    </a:cubicBezTo>
                    <a:cubicBezTo>
                      <a:pt x="87993" y="249695"/>
                      <a:pt x="86274" y="249077"/>
                      <a:pt x="84555" y="248320"/>
                    </a:cubicBezTo>
                    <a:cubicBezTo>
                      <a:pt x="81531" y="246877"/>
                      <a:pt x="80568" y="245021"/>
                      <a:pt x="80981" y="241652"/>
                    </a:cubicBezTo>
                    <a:cubicBezTo>
                      <a:pt x="81737" y="235397"/>
                      <a:pt x="82356" y="229141"/>
                      <a:pt x="83249" y="222885"/>
                    </a:cubicBezTo>
                    <a:cubicBezTo>
                      <a:pt x="83868" y="218486"/>
                      <a:pt x="81531" y="216080"/>
                      <a:pt x="78094" y="214155"/>
                    </a:cubicBezTo>
                    <a:cubicBezTo>
                      <a:pt x="74725" y="212299"/>
                      <a:pt x="71700" y="212024"/>
                      <a:pt x="68538" y="214636"/>
                    </a:cubicBezTo>
                    <a:cubicBezTo>
                      <a:pt x="64139" y="218142"/>
                      <a:pt x="59533" y="221373"/>
                      <a:pt x="55133" y="224810"/>
                    </a:cubicBezTo>
                    <a:cubicBezTo>
                      <a:pt x="50665" y="228316"/>
                      <a:pt x="48740" y="229072"/>
                      <a:pt x="43240" y="224123"/>
                    </a:cubicBezTo>
                    <a:cubicBezTo>
                      <a:pt x="42897" y="223779"/>
                      <a:pt x="42553" y="223435"/>
                      <a:pt x="42209" y="223091"/>
                    </a:cubicBezTo>
                    <a:cubicBezTo>
                      <a:pt x="39528" y="220342"/>
                      <a:pt x="39253" y="218211"/>
                      <a:pt x="41178" y="214842"/>
                    </a:cubicBezTo>
                    <a:cubicBezTo>
                      <a:pt x="44134" y="209549"/>
                      <a:pt x="47159" y="204187"/>
                      <a:pt x="50115" y="198893"/>
                    </a:cubicBezTo>
                    <a:cubicBezTo>
                      <a:pt x="50940" y="197381"/>
                      <a:pt x="51833" y="195869"/>
                      <a:pt x="51627" y="194013"/>
                    </a:cubicBezTo>
                    <a:cubicBezTo>
                      <a:pt x="51146" y="188444"/>
                      <a:pt x="44959" y="184045"/>
                      <a:pt x="39597" y="185420"/>
                    </a:cubicBezTo>
                    <a:cubicBezTo>
                      <a:pt x="33410" y="187001"/>
                      <a:pt x="27223" y="188582"/>
                      <a:pt x="21105" y="190232"/>
                    </a:cubicBezTo>
                    <a:cubicBezTo>
                      <a:pt x="18630" y="190919"/>
                      <a:pt x="16774" y="190163"/>
                      <a:pt x="15193" y="188238"/>
                    </a:cubicBezTo>
                    <a:cubicBezTo>
                      <a:pt x="13887" y="186657"/>
                      <a:pt x="13062" y="184870"/>
                      <a:pt x="12237" y="183014"/>
                    </a:cubicBezTo>
                    <a:cubicBezTo>
                      <a:pt x="10862" y="179783"/>
                      <a:pt x="11481" y="177445"/>
                      <a:pt x="14230" y="175314"/>
                    </a:cubicBezTo>
                    <a:cubicBezTo>
                      <a:pt x="18767" y="171671"/>
                      <a:pt x="23373" y="168096"/>
                      <a:pt x="27910" y="164453"/>
                    </a:cubicBezTo>
                    <a:cubicBezTo>
                      <a:pt x="32722" y="160741"/>
                      <a:pt x="33135" y="159159"/>
                      <a:pt x="31554" y="153385"/>
                    </a:cubicBezTo>
                    <a:cubicBezTo>
                      <a:pt x="30454" y="149604"/>
                      <a:pt x="28185" y="147611"/>
                      <a:pt x="24198" y="147198"/>
                    </a:cubicBezTo>
                    <a:cubicBezTo>
                      <a:pt x="18424" y="146579"/>
                      <a:pt x="12718" y="145479"/>
                      <a:pt x="6943" y="144861"/>
                    </a:cubicBezTo>
                    <a:cubicBezTo>
                      <a:pt x="3644" y="144517"/>
                      <a:pt x="1306" y="143211"/>
                      <a:pt x="138" y="140049"/>
                    </a:cubicBezTo>
                    <a:cubicBezTo>
                      <a:pt x="0" y="137093"/>
                      <a:pt x="0" y="134343"/>
                      <a:pt x="0" y="131525"/>
                    </a:cubicBezTo>
                    <a:cubicBezTo>
                      <a:pt x="1100" y="129462"/>
                      <a:pt x="2819" y="128431"/>
                      <a:pt x="5019" y="127881"/>
                    </a:cubicBezTo>
                    <a:cubicBezTo>
                      <a:pt x="10931" y="126300"/>
                      <a:pt x="16705" y="124513"/>
                      <a:pt x="22617" y="122931"/>
                    </a:cubicBezTo>
                    <a:cubicBezTo>
                      <a:pt x="26192" y="121969"/>
                      <a:pt x="28323" y="119975"/>
                      <a:pt x="28667" y="116194"/>
                    </a:cubicBezTo>
                    <a:cubicBezTo>
                      <a:pt x="28735" y="115232"/>
                      <a:pt x="28873" y="114270"/>
                      <a:pt x="29010" y="113307"/>
                    </a:cubicBezTo>
                    <a:cubicBezTo>
                      <a:pt x="29354" y="110076"/>
                      <a:pt x="27910" y="107876"/>
                      <a:pt x="25229" y="106295"/>
                    </a:cubicBezTo>
                    <a:cubicBezTo>
                      <a:pt x="19867" y="103202"/>
                      <a:pt x="14574" y="100040"/>
                      <a:pt x="9281" y="96946"/>
                    </a:cubicBezTo>
                    <a:cubicBezTo>
                      <a:pt x="5362" y="94678"/>
                      <a:pt x="4675" y="92959"/>
                      <a:pt x="5843" y="88560"/>
                    </a:cubicBezTo>
                    <a:cubicBezTo>
                      <a:pt x="5981" y="88147"/>
                      <a:pt x="6050" y="87735"/>
                      <a:pt x="6187" y="87391"/>
                    </a:cubicBezTo>
                    <a:cubicBezTo>
                      <a:pt x="7906" y="81685"/>
                      <a:pt x="9418" y="80585"/>
                      <a:pt x="15261" y="81135"/>
                    </a:cubicBezTo>
                    <a:cubicBezTo>
                      <a:pt x="20898" y="81685"/>
                      <a:pt x="26535" y="82304"/>
                      <a:pt x="32173" y="83060"/>
                    </a:cubicBezTo>
                    <a:cubicBezTo>
                      <a:pt x="36641" y="83610"/>
                      <a:pt x="38566" y="82854"/>
                      <a:pt x="40834" y="79073"/>
                    </a:cubicBezTo>
                    <a:cubicBezTo>
                      <a:pt x="44065" y="73848"/>
                      <a:pt x="43928" y="72198"/>
                      <a:pt x="40147" y="67318"/>
                    </a:cubicBezTo>
                    <a:cubicBezTo>
                      <a:pt x="36572" y="62712"/>
                      <a:pt x="33066" y="58037"/>
                      <a:pt x="29629" y="53363"/>
                    </a:cubicBezTo>
                    <a:cubicBezTo>
                      <a:pt x="27567" y="50613"/>
                      <a:pt x="27567" y="48344"/>
                      <a:pt x="29629" y="45595"/>
                    </a:cubicBezTo>
                    <a:cubicBezTo>
                      <a:pt x="30660" y="44220"/>
                      <a:pt x="31760" y="42845"/>
                      <a:pt x="33066" y="41745"/>
                    </a:cubicBezTo>
                    <a:cubicBezTo>
                      <a:pt x="35678" y="39545"/>
                      <a:pt x="37466" y="39270"/>
                      <a:pt x="40422" y="40920"/>
                    </a:cubicBezTo>
                    <a:cubicBezTo>
                      <a:pt x="45646" y="43807"/>
                      <a:pt x="51008" y="46488"/>
                      <a:pt x="56027" y="49719"/>
                    </a:cubicBezTo>
                    <a:cubicBezTo>
                      <a:pt x="61801" y="53431"/>
                      <a:pt x="65788" y="50957"/>
                      <a:pt x="69982" y="45801"/>
                    </a:cubicBezTo>
                    <a:cubicBezTo>
                      <a:pt x="71357" y="44082"/>
                      <a:pt x="70875" y="41814"/>
                      <a:pt x="70325" y="39751"/>
                    </a:cubicBezTo>
                    <a:cubicBezTo>
                      <a:pt x="68813" y="33908"/>
                      <a:pt x="67301" y="28065"/>
                      <a:pt x="65788" y="22221"/>
                    </a:cubicBezTo>
                    <a:cubicBezTo>
                      <a:pt x="64688" y="18028"/>
                      <a:pt x="65376" y="16309"/>
                      <a:pt x="69088" y="14110"/>
                    </a:cubicBezTo>
                    <a:cubicBezTo>
                      <a:pt x="69913" y="13628"/>
                      <a:pt x="70738" y="13147"/>
                      <a:pt x="71632" y="12735"/>
                    </a:cubicBezTo>
                    <a:cubicBezTo>
                      <a:pt x="76100" y="10672"/>
                      <a:pt x="78094" y="11154"/>
                      <a:pt x="81118" y="15072"/>
                    </a:cubicBezTo>
                    <a:cubicBezTo>
                      <a:pt x="84762" y="19678"/>
                      <a:pt x="88405" y="24353"/>
                      <a:pt x="92049" y="28958"/>
                    </a:cubicBezTo>
                    <a:cubicBezTo>
                      <a:pt x="95486" y="33221"/>
                      <a:pt x="103529" y="33221"/>
                      <a:pt x="106966" y="28890"/>
                    </a:cubicBezTo>
                    <a:cubicBezTo>
                      <a:pt x="108410" y="27034"/>
                      <a:pt x="108410" y="24696"/>
                      <a:pt x="108754" y="22565"/>
                    </a:cubicBezTo>
                    <a:cubicBezTo>
                      <a:pt x="109578" y="17203"/>
                      <a:pt x="110266" y="11841"/>
                      <a:pt x="110953" y="6479"/>
                    </a:cubicBezTo>
                    <a:cubicBezTo>
                      <a:pt x="111503" y="2217"/>
                      <a:pt x="112672" y="1048"/>
                      <a:pt x="116934" y="292"/>
                    </a:cubicBezTo>
                    <a:cubicBezTo>
                      <a:pt x="118721" y="-52"/>
                      <a:pt x="120509" y="-52"/>
                      <a:pt x="122296" y="86"/>
                    </a:cubicBezTo>
                    <a:close/>
                  </a:path>
                </a:pathLst>
              </a:custGeom>
              <a:solidFill>
                <a:schemeClr val="bg1"/>
              </a:solidFill>
              <a:ln w="5155" cap="flat">
                <a:noFill/>
                <a:prstDash val="solid"/>
                <a:miter/>
              </a:ln>
            </p:spPr>
            <p:txBody>
              <a:bodyPr rtlCol="0" anchor="ctr"/>
              <a:lstStyle/>
              <a:p>
                <a:endParaRPr lang="en-US">
                  <a:latin typeface="Times New Roman" pitchFamily="18" charset="0"/>
                  <a:cs typeface="Times New Roman" pitchFamily="18" charset="0"/>
                </a:endParaRPr>
              </a:p>
            </p:txBody>
          </p:sp>
        </p:grpSp>
      </p:grpSp>
      <p:sp>
        <p:nvSpPr>
          <p:cNvPr id="91" name="TextBox 90"/>
          <p:cNvSpPr txBox="1"/>
          <p:nvPr/>
        </p:nvSpPr>
        <p:spPr>
          <a:xfrm>
            <a:off x="2545200" y="3375584"/>
            <a:ext cx="8224400" cy="3323987"/>
          </a:xfrm>
          <a:prstGeom prst="rect">
            <a:avLst/>
          </a:prstGeom>
          <a:noFill/>
        </p:spPr>
        <p:txBody>
          <a:bodyPr wrap="square" rtlCol="0">
            <a:spAutoFit/>
          </a:bodyPr>
          <a:lstStyle/>
          <a:p>
            <a:pPr algn="ctr">
              <a:lnSpc>
                <a:spcPct val="150000"/>
              </a:lnSpc>
            </a:pPr>
            <a:r>
              <a:rPr lang="id-ID" sz="2800" b="1" dirty="0" smtClean="0">
                <a:latin typeface="Times New Roman" pitchFamily="18" charset="0"/>
                <a:cs typeface="Times New Roman" pitchFamily="18" charset="0"/>
              </a:rPr>
              <a:t>KELOMPOK 2:</a:t>
            </a:r>
          </a:p>
          <a:p>
            <a:pPr>
              <a:lnSpc>
                <a:spcPct val="150000"/>
              </a:lnSpc>
            </a:pPr>
            <a:r>
              <a:rPr lang="en-US" sz="2800" b="1" dirty="0" smtClean="0">
                <a:latin typeface="Times New Roman" pitchFamily="18" charset="0"/>
                <a:cs typeface="Times New Roman" pitchFamily="18" charset="0"/>
              </a:rPr>
              <a:t>1</a:t>
            </a:r>
            <a:r>
              <a:rPr lang="en-US" sz="2800" b="1" dirty="0">
                <a:latin typeface="Times New Roman" pitchFamily="18" charset="0"/>
                <a:cs typeface="Times New Roman" pitchFamily="18" charset="0"/>
              </a:rPr>
              <a:t>. </a:t>
            </a:r>
            <a:r>
              <a:rPr lang="en-US" sz="2800" b="1" noProof="1" smtClean="0">
                <a:latin typeface="Times New Roman" pitchFamily="18" charset="0"/>
                <a:cs typeface="Times New Roman" pitchFamily="18" charset="0"/>
              </a:rPr>
              <a:t>Muchlis</a:t>
            </a:r>
            <a:r>
              <a:rPr lang="en-US" sz="2800" b="1" dirty="0" smtClean="0">
                <a:latin typeface="Times New Roman" pitchFamily="18" charset="0"/>
                <a:cs typeface="Times New Roman" pitchFamily="18" charset="0"/>
              </a:rPr>
              <a:t> </a:t>
            </a:r>
            <a:r>
              <a:rPr lang="id-ID"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Annas</a:t>
            </a:r>
            <a:r>
              <a:rPr lang="en-US" sz="2800" b="1" dirty="0" smtClean="0">
                <a:latin typeface="Times New Roman" pitchFamily="18" charset="0"/>
                <a:cs typeface="Times New Roman" pitchFamily="18" charset="0"/>
              </a:rPr>
              <a:t> </a:t>
            </a:r>
            <a:r>
              <a:rPr lang="en-US" sz="2800" b="1" dirty="0">
                <a:latin typeface="Times New Roman" pitchFamily="18" charset="0"/>
                <a:cs typeface="Times New Roman" pitchFamily="18" charset="0"/>
              </a:rPr>
              <a:t>		</a:t>
            </a:r>
            <a:r>
              <a:rPr lang="en-US" sz="2800" b="1" dirty="0" smtClean="0">
                <a:latin typeface="Times New Roman" pitchFamily="18" charset="0"/>
                <a:cs typeface="Times New Roman" pitchFamily="18" charset="0"/>
              </a:rPr>
              <a:t>     1611011106</a:t>
            </a:r>
            <a:endParaRPr lang="en-US" sz="2800" b="1" dirty="0">
              <a:latin typeface="Times New Roman" pitchFamily="18" charset="0"/>
              <a:cs typeface="Times New Roman" pitchFamily="18" charset="0"/>
            </a:endParaRPr>
          </a:p>
          <a:p>
            <a:pPr>
              <a:lnSpc>
                <a:spcPct val="150000"/>
              </a:lnSpc>
            </a:pPr>
            <a:r>
              <a:rPr lang="en-US" sz="2800" b="1" dirty="0">
                <a:latin typeface="Times New Roman" pitchFamily="18" charset="0"/>
                <a:cs typeface="Times New Roman" pitchFamily="18" charset="0"/>
              </a:rPr>
              <a:t>2. </a:t>
            </a:r>
            <a:r>
              <a:rPr lang="en-US" sz="2800" b="1" dirty="0" err="1">
                <a:latin typeface="Times New Roman" pitchFamily="18" charset="0"/>
                <a:cs typeface="Times New Roman" pitchFamily="18" charset="0"/>
              </a:rPr>
              <a:t>Bagas</a:t>
            </a:r>
            <a:r>
              <a:rPr lang="en-US" sz="2800" b="1" dirty="0">
                <a:latin typeface="Times New Roman" pitchFamily="18" charset="0"/>
                <a:cs typeface="Times New Roman" pitchFamily="18" charset="0"/>
              </a:rPr>
              <a:t> </a:t>
            </a:r>
            <a:r>
              <a:rPr lang="id-ID"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Aji</a:t>
            </a:r>
            <a:r>
              <a:rPr lang="en-US" sz="2800" b="1" dirty="0" smtClean="0">
                <a:latin typeface="Times New Roman" pitchFamily="18" charset="0"/>
                <a:cs typeface="Times New Roman" pitchFamily="18" charset="0"/>
              </a:rPr>
              <a:t> </a:t>
            </a:r>
            <a:r>
              <a:rPr lang="id-ID"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Wijaya</a:t>
            </a:r>
            <a:r>
              <a:rPr lang="en-US" sz="2800" b="1" dirty="0">
                <a:latin typeface="Times New Roman" pitchFamily="18" charset="0"/>
                <a:cs typeface="Times New Roman" pitchFamily="18" charset="0"/>
              </a:rPr>
              <a:t>		</a:t>
            </a:r>
            <a:r>
              <a:rPr lang="en-US" sz="2800" b="1" dirty="0" smtClean="0">
                <a:latin typeface="Times New Roman" pitchFamily="18" charset="0"/>
                <a:cs typeface="Times New Roman" pitchFamily="18" charset="0"/>
              </a:rPr>
              <a:t>     1611011114</a:t>
            </a:r>
            <a:endParaRPr lang="en-US" sz="2800" b="1" dirty="0">
              <a:latin typeface="Times New Roman" pitchFamily="18" charset="0"/>
              <a:cs typeface="Times New Roman" pitchFamily="18" charset="0"/>
            </a:endParaRPr>
          </a:p>
          <a:p>
            <a:pPr>
              <a:lnSpc>
                <a:spcPct val="150000"/>
              </a:lnSpc>
            </a:pPr>
            <a:r>
              <a:rPr lang="en-US" sz="2800" b="1" dirty="0">
                <a:latin typeface="Times New Roman" pitchFamily="18" charset="0"/>
                <a:cs typeface="Times New Roman" pitchFamily="18" charset="0"/>
              </a:rPr>
              <a:t>3. </a:t>
            </a:r>
            <a:r>
              <a:rPr lang="en-US" sz="2800" b="1" dirty="0" err="1" smtClean="0">
                <a:latin typeface="Times New Roman" pitchFamily="18" charset="0"/>
                <a:cs typeface="Times New Roman" pitchFamily="18" charset="0"/>
              </a:rPr>
              <a:t>Nur</a:t>
            </a:r>
            <a:r>
              <a:rPr lang="id-ID" sz="2800" b="1"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 </a:t>
            </a:r>
            <a:r>
              <a:rPr lang="en-US" sz="2800" b="1" dirty="0" err="1">
                <a:latin typeface="Times New Roman" pitchFamily="18" charset="0"/>
                <a:cs typeface="Times New Roman" pitchFamily="18" charset="0"/>
              </a:rPr>
              <a:t>Annisa</a:t>
            </a:r>
            <a:r>
              <a:rPr lang="en-US" sz="2800" b="1" dirty="0">
                <a:latin typeface="Times New Roman" pitchFamily="18" charset="0"/>
                <a:cs typeface="Times New Roman" pitchFamily="18" charset="0"/>
              </a:rPr>
              <a:t> </a:t>
            </a:r>
            <a:r>
              <a:rPr lang="id-ID"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Amanatullah</a:t>
            </a:r>
            <a:r>
              <a:rPr lang="en-US" sz="2800" b="1" dirty="0">
                <a:latin typeface="Times New Roman" pitchFamily="18" charset="0"/>
                <a:cs typeface="Times New Roman" pitchFamily="18" charset="0"/>
              </a:rPr>
              <a:t>	</a:t>
            </a:r>
            <a:r>
              <a:rPr lang="en-US" sz="2800" b="1" dirty="0" smtClean="0">
                <a:latin typeface="Times New Roman" pitchFamily="18" charset="0"/>
                <a:cs typeface="Times New Roman" pitchFamily="18" charset="0"/>
              </a:rPr>
              <a:t>     1711011048</a:t>
            </a:r>
            <a:endParaRPr lang="en-US" sz="2800" b="1" dirty="0">
              <a:latin typeface="Times New Roman" pitchFamily="18" charset="0"/>
              <a:cs typeface="Times New Roman" pitchFamily="18" charset="0"/>
            </a:endParaRPr>
          </a:p>
          <a:p>
            <a:pPr>
              <a:lnSpc>
                <a:spcPct val="150000"/>
              </a:lnSpc>
            </a:pPr>
            <a:r>
              <a:rPr lang="en-US" sz="2800" b="1" dirty="0">
                <a:latin typeface="Times New Roman" pitchFamily="18" charset="0"/>
                <a:cs typeface="Times New Roman" pitchFamily="18" charset="0"/>
              </a:rPr>
              <a:t>4. </a:t>
            </a:r>
            <a:r>
              <a:rPr lang="en-US" sz="2800" b="1" dirty="0" err="1">
                <a:latin typeface="Times New Roman" pitchFamily="18" charset="0"/>
                <a:cs typeface="Times New Roman" pitchFamily="18" charset="0"/>
              </a:rPr>
              <a:t>Fawaz</a:t>
            </a:r>
            <a:r>
              <a:rPr lang="en-US" sz="2800" b="1" dirty="0">
                <a:latin typeface="Times New Roman" pitchFamily="18" charset="0"/>
                <a:cs typeface="Times New Roman" pitchFamily="18" charset="0"/>
              </a:rPr>
              <a:t> </a:t>
            </a:r>
            <a:r>
              <a:rPr lang="id-ID"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Abiy</a:t>
            </a:r>
            <a:r>
              <a:rPr lang="en-US" sz="2800" b="1" dirty="0" smtClean="0">
                <a:latin typeface="Times New Roman" pitchFamily="18" charset="0"/>
                <a:cs typeface="Times New Roman" pitchFamily="18" charset="0"/>
              </a:rPr>
              <a:t> </a:t>
            </a:r>
            <a:r>
              <a:rPr lang="en-US" sz="2800" b="1" dirty="0" err="1">
                <a:latin typeface="Times New Roman" pitchFamily="18" charset="0"/>
                <a:cs typeface="Times New Roman" pitchFamily="18" charset="0"/>
              </a:rPr>
              <a:t>Deta</a:t>
            </a:r>
            <a:r>
              <a:rPr lang="en-US" sz="2800" b="1" dirty="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Nugraha</a:t>
            </a:r>
            <a:r>
              <a:rPr lang="id-ID" sz="2800" b="1"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1741011015</a:t>
            </a:r>
            <a:endParaRPr lang="en-US" sz="28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21146144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Freeform: Shape 104">
            <a:extLst>
              <a:ext uri="{FF2B5EF4-FFF2-40B4-BE49-F238E27FC236}">
                <a16:creationId xmlns="" xmlns:a16="http://schemas.microsoft.com/office/drawing/2014/main" id="{EDCB416D-E9FE-4D82-8477-57C240F51DDD}"/>
              </a:ext>
            </a:extLst>
          </p:cNvPr>
          <p:cNvSpPr/>
          <p:nvPr/>
        </p:nvSpPr>
        <p:spPr>
          <a:xfrm>
            <a:off x="4433165" y="2159989"/>
            <a:ext cx="1085077" cy="3603718"/>
          </a:xfrm>
          <a:custGeom>
            <a:avLst/>
            <a:gdLst>
              <a:gd name="connsiteX0" fmla="*/ 1763037 w 3195530"/>
              <a:gd name="connsiteY0" fmla="*/ 2903008 h 10612860"/>
              <a:gd name="connsiteX1" fmla="*/ 1850995 w 3195530"/>
              <a:gd name="connsiteY1" fmla="*/ 3156579 h 10612860"/>
              <a:gd name="connsiteX2" fmla="*/ 1868097 w 3195530"/>
              <a:gd name="connsiteY2" fmla="*/ 2960638 h 10612860"/>
              <a:gd name="connsiteX3" fmla="*/ 1290800 w 3195530"/>
              <a:gd name="connsiteY3" fmla="*/ 0 h 10612860"/>
              <a:gd name="connsiteX4" fmla="*/ 1852755 w 3195530"/>
              <a:gd name="connsiteY4" fmla="*/ 556368 h 10612860"/>
              <a:gd name="connsiteX5" fmla="*/ 1880139 w 3195530"/>
              <a:gd name="connsiteY5" fmla="*/ 826219 h 10612860"/>
              <a:gd name="connsiteX6" fmla="*/ 1800885 w 3195530"/>
              <a:gd name="connsiteY6" fmla="*/ 889179 h 10612860"/>
              <a:gd name="connsiteX7" fmla="*/ 1665029 w 3195530"/>
              <a:gd name="connsiteY7" fmla="*/ 1234718 h 10612860"/>
              <a:gd name="connsiteX8" fmla="*/ 1649096 w 3195530"/>
              <a:gd name="connsiteY8" fmla="*/ 1339123 h 10612860"/>
              <a:gd name="connsiteX9" fmla="*/ 1534696 w 3195530"/>
              <a:gd name="connsiteY9" fmla="*/ 1530388 h 10612860"/>
              <a:gd name="connsiteX10" fmla="*/ 1721540 w 3195530"/>
              <a:gd name="connsiteY10" fmla="*/ 1740863 h 10612860"/>
              <a:gd name="connsiteX11" fmla="*/ 1724957 w 3195530"/>
              <a:gd name="connsiteY11" fmla="*/ 1755132 h 10612860"/>
              <a:gd name="connsiteX12" fmla="*/ 1652304 w 3195530"/>
              <a:gd name="connsiteY12" fmla="*/ 1750313 h 10612860"/>
              <a:gd name="connsiteX13" fmla="*/ 1751358 w 3195530"/>
              <a:gd name="connsiteY13" fmla="*/ 1930550 h 10612860"/>
              <a:gd name="connsiteX14" fmla="*/ 1724957 w 3195530"/>
              <a:gd name="connsiteY14" fmla="*/ 1755132 h 10612860"/>
              <a:gd name="connsiteX15" fmla="*/ 1736291 w 3195530"/>
              <a:gd name="connsiteY15" fmla="*/ 1755884 h 10612860"/>
              <a:gd name="connsiteX16" fmla="*/ 1721540 w 3195530"/>
              <a:gd name="connsiteY16" fmla="*/ 1740863 h 10612860"/>
              <a:gd name="connsiteX17" fmla="*/ 1667880 w 3195530"/>
              <a:gd name="connsiteY17" fmla="*/ 1609649 h 10612860"/>
              <a:gd name="connsiteX18" fmla="*/ 1658106 w 3195530"/>
              <a:gd name="connsiteY18" fmla="*/ 1372022 h 10612860"/>
              <a:gd name="connsiteX19" fmla="*/ 1734509 w 3195530"/>
              <a:gd name="connsiteY19" fmla="*/ 1541309 h 10612860"/>
              <a:gd name="connsiteX20" fmla="*/ 2326647 w 3195530"/>
              <a:gd name="connsiteY20" fmla="*/ 1715111 h 10612860"/>
              <a:gd name="connsiteX21" fmla="*/ 2509435 w 3195530"/>
              <a:gd name="connsiteY21" fmla="*/ 1794736 h 10612860"/>
              <a:gd name="connsiteX22" fmla="*/ 2606453 w 3195530"/>
              <a:gd name="connsiteY22" fmla="*/ 2095611 h 10612860"/>
              <a:gd name="connsiteX23" fmla="*/ 2672829 w 3195530"/>
              <a:gd name="connsiteY23" fmla="*/ 2178119 h 10612860"/>
              <a:gd name="connsiteX24" fmla="*/ 2670233 w 3195530"/>
              <a:gd name="connsiteY24" fmla="*/ 2302646 h 10612860"/>
              <a:gd name="connsiteX25" fmla="*/ 2712685 w 3195530"/>
              <a:gd name="connsiteY25" fmla="*/ 2352064 h 10612860"/>
              <a:gd name="connsiteX26" fmla="*/ 2702149 w 3195530"/>
              <a:gd name="connsiteY26" fmla="*/ 2404747 h 10612860"/>
              <a:gd name="connsiteX27" fmla="*/ 2763128 w 3195530"/>
              <a:gd name="connsiteY27" fmla="*/ 2436539 h 10612860"/>
              <a:gd name="connsiteX28" fmla="*/ 2757987 w 3195530"/>
              <a:gd name="connsiteY28" fmla="*/ 2539216 h 10612860"/>
              <a:gd name="connsiteX29" fmla="*/ 3024915 w 3195530"/>
              <a:gd name="connsiteY29" fmla="*/ 2938542 h 10612860"/>
              <a:gd name="connsiteX30" fmla="*/ 3138120 w 3195530"/>
              <a:gd name="connsiteY30" fmla="*/ 3005297 h 10612860"/>
              <a:gd name="connsiteX31" fmla="*/ 3194723 w 3195530"/>
              <a:gd name="connsiteY31" fmla="*/ 3333739 h 10612860"/>
              <a:gd name="connsiteX32" fmla="*/ 2857806 w 3195530"/>
              <a:gd name="connsiteY32" fmla="*/ 3656225 h 10612860"/>
              <a:gd name="connsiteX33" fmla="*/ 2542420 w 3195530"/>
              <a:gd name="connsiteY33" fmla="*/ 3660305 h 10612860"/>
              <a:gd name="connsiteX34" fmla="*/ 2461079 w 3195530"/>
              <a:gd name="connsiteY34" fmla="*/ 3610217 h 10612860"/>
              <a:gd name="connsiteX35" fmla="*/ 2503020 w 3195530"/>
              <a:gd name="connsiteY35" fmla="*/ 3730889 h 10612860"/>
              <a:gd name="connsiteX36" fmla="*/ 2445357 w 3195530"/>
              <a:gd name="connsiteY36" fmla="*/ 3730903 h 10612860"/>
              <a:gd name="connsiteX37" fmla="*/ 2445357 w 3195530"/>
              <a:gd name="connsiteY37" fmla="*/ 3964866 h 10612860"/>
              <a:gd name="connsiteX38" fmla="*/ 2459686 w 3195530"/>
              <a:gd name="connsiteY38" fmla="*/ 3964866 h 10612860"/>
              <a:gd name="connsiteX39" fmla="*/ 2469021 w 3195530"/>
              <a:gd name="connsiteY39" fmla="*/ 4013875 h 10612860"/>
              <a:gd name="connsiteX40" fmla="*/ 2974950 w 3195530"/>
              <a:gd name="connsiteY40" fmla="*/ 5593332 h 10612860"/>
              <a:gd name="connsiteX41" fmla="*/ 2708419 w 3195530"/>
              <a:gd name="connsiteY41" fmla="*/ 5730659 h 10612860"/>
              <a:gd name="connsiteX42" fmla="*/ 2736752 w 3195530"/>
              <a:gd name="connsiteY42" fmla="*/ 6385004 h 10612860"/>
              <a:gd name="connsiteX43" fmla="*/ 2718427 w 3195530"/>
              <a:gd name="connsiteY43" fmla="*/ 7009774 h 10612860"/>
              <a:gd name="connsiteX44" fmla="*/ 2690545 w 3195530"/>
              <a:gd name="connsiteY44" fmla="*/ 7429203 h 10612860"/>
              <a:gd name="connsiteX45" fmla="*/ 2595054 w 3195530"/>
              <a:gd name="connsiteY45" fmla="*/ 7760350 h 10612860"/>
              <a:gd name="connsiteX46" fmla="*/ 2500175 w 3195530"/>
              <a:gd name="connsiteY46" fmla="*/ 7873515 h 10612860"/>
              <a:gd name="connsiteX47" fmla="*/ 2483431 w 3195530"/>
              <a:gd name="connsiteY47" fmla="*/ 8113645 h 10612860"/>
              <a:gd name="connsiteX48" fmla="*/ 2412136 w 3195530"/>
              <a:gd name="connsiteY48" fmla="*/ 8776730 h 10612860"/>
              <a:gd name="connsiteX49" fmla="*/ 2380366 w 3195530"/>
              <a:gd name="connsiteY49" fmla="*/ 9173347 h 10612860"/>
              <a:gd name="connsiteX50" fmla="*/ 2396889 w 3195530"/>
              <a:gd name="connsiteY50" fmla="*/ 9467957 h 10612860"/>
              <a:gd name="connsiteX51" fmla="*/ 2454833 w 3195530"/>
              <a:gd name="connsiteY51" fmla="*/ 9613145 h 10612860"/>
              <a:gd name="connsiteX52" fmla="*/ 2424209 w 3195530"/>
              <a:gd name="connsiteY52" fmla="*/ 9804339 h 10612860"/>
              <a:gd name="connsiteX53" fmla="*/ 3134866 w 3195530"/>
              <a:gd name="connsiteY53" fmla="*/ 10341562 h 10612860"/>
              <a:gd name="connsiteX54" fmla="*/ 3160024 w 3195530"/>
              <a:gd name="connsiteY54" fmla="*/ 10564964 h 10612860"/>
              <a:gd name="connsiteX55" fmla="*/ 2531417 w 3195530"/>
              <a:gd name="connsiteY55" fmla="*/ 10550290 h 10612860"/>
              <a:gd name="connsiteX56" fmla="*/ 1876236 w 3195530"/>
              <a:gd name="connsiteY56" fmla="*/ 10303490 h 10612860"/>
              <a:gd name="connsiteX57" fmla="*/ 1861870 w 3195530"/>
              <a:gd name="connsiteY57" fmla="*/ 10020777 h 10612860"/>
              <a:gd name="connsiteX58" fmla="*/ 1835213 w 3195530"/>
              <a:gd name="connsiteY58" fmla="*/ 9894183 h 10612860"/>
              <a:gd name="connsiteX59" fmla="*/ 1882681 w 3195530"/>
              <a:gd name="connsiteY59" fmla="*/ 9589781 h 10612860"/>
              <a:gd name="connsiteX60" fmla="*/ 1802386 w 3195530"/>
              <a:gd name="connsiteY60" fmla="*/ 9334796 h 10612860"/>
              <a:gd name="connsiteX61" fmla="*/ 1800887 w 3195530"/>
              <a:gd name="connsiteY61" fmla="*/ 8152789 h 10612860"/>
              <a:gd name="connsiteX62" fmla="*/ 1935942 w 3195530"/>
              <a:gd name="connsiteY62" fmla="*/ 7506024 h 10612860"/>
              <a:gd name="connsiteX63" fmla="*/ 1876110 w 3195530"/>
              <a:gd name="connsiteY63" fmla="*/ 7319701 h 10612860"/>
              <a:gd name="connsiteX64" fmla="*/ 1916465 w 3195530"/>
              <a:gd name="connsiteY64" fmla="*/ 7164091 h 10612860"/>
              <a:gd name="connsiteX65" fmla="*/ 1910193 w 3195530"/>
              <a:gd name="connsiteY65" fmla="*/ 6839348 h 10612860"/>
              <a:gd name="connsiteX66" fmla="*/ 1707813 w 3195530"/>
              <a:gd name="connsiteY66" fmla="*/ 6238651 h 10612860"/>
              <a:gd name="connsiteX67" fmla="*/ 1377613 w 3195530"/>
              <a:gd name="connsiteY67" fmla="*/ 7441295 h 10612860"/>
              <a:gd name="connsiteX68" fmla="*/ 1374660 w 3195530"/>
              <a:gd name="connsiteY68" fmla="*/ 7650818 h 10612860"/>
              <a:gd name="connsiteX69" fmla="*/ 1267540 w 3195530"/>
              <a:gd name="connsiteY69" fmla="*/ 7793055 h 10612860"/>
              <a:gd name="connsiteX70" fmla="*/ 1278558 w 3195530"/>
              <a:gd name="connsiteY70" fmla="*/ 7897618 h 10612860"/>
              <a:gd name="connsiteX71" fmla="*/ 1205942 w 3195530"/>
              <a:gd name="connsiteY71" fmla="*/ 8057305 h 10612860"/>
              <a:gd name="connsiteX72" fmla="*/ 1033520 w 3195530"/>
              <a:gd name="connsiteY72" fmla="*/ 9173347 h 10612860"/>
              <a:gd name="connsiteX73" fmla="*/ 1054274 w 3195530"/>
              <a:gd name="connsiteY73" fmla="*/ 9656724 h 10612860"/>
              <a:gd name="connsiteX74" fmla="*/ 990267 w 3195530"/>
              <a:gd name="connsiteY74" fmla="*/ 10063276 h 10612860"/>
              <a:gd name="connsiteX75" fmla="*/ 1368683 w 3195530"/>
              <a:gd name="connsiteY75" fmla="*/ 10442252 h 10612860"/>
              <a:gd name="connsiteX76" fmla="*/ 918876 w 3195530"/>
              <a:gd name="connsiteY76" fmla="*/ 10600044 h 10612860"/>
              <a:gd name="connsiteX77" fmla="*/ 474779 w 3195530"/>
              <a:gd name="connsiteY77" fmla="*/ 10287718 h 10612860"/>
              <a:gd name="connsiteX78" fmla="*/ 566182 w 3195530"/>
              <a:gd name="connsiteY78" fmla="*/ 10019896 h 10612860"/>
              <a:gd name="connsiteX79" fmla="*/ 460825 w 3195530"/>
              <a:gd name="connsiteY79" fmla="*/ 9692724 h 10612860"/>
              <a:gd name="connsiteX80" fmla="*/ 511587 w 3195530"/>
              <a:gd name="connsiteY80" fmla="*/ 9032388 h 10612860"/>
              <a:gd name="connsiteX81" fmla="*/ 622935 w 3195530"/>
              <a:gd name="connsiteY81" fmla="*/ 7525502 h 10612860"/>
              <a:gd name="connsiteX82" fmla="*/ 669466 w 3195530"/>
              <a:gd name="connsiteY82" fmla="*/ 7311969 h 10612860"/>
              <a:gd name="connsiteX83" fmla="*/ 689870 w 3195530"/>
              <a:gd name="connsiteY83" fmla="*/ 7037851 h 10612860"/>
              <a:gd name="connsiteX84" fmla="*/ 677180 w 3195530"/>
              <a:gd name="connsiteY84" fmla="*/ 6796735 h 10612860"/>
              <a:gd name="connsiteX85" fmla="*/ 587421 w 3195530"/>
              <a:gd name="connsiteY85" fmla="*/ 6210025 h 10612860"/>
              <a:gd name="connsiteX86" fmla="*/ 503127 w 3195530"/>
              <a:gd name="connsiteY86" fmla="*/ 5850688 h 10612860"/>
              <a:gd name="connsiteX87" fmla="*/ 304621 w 3195530"/>
              <a:gd name="connsiteY87" fmla="*/ 5601332 h 10612860"/>
              <a:gd name="connsiteX88" fmla="*/ 461987 w 3195530"/>
              <a:gd name="connsiteY88" fmla="*/ 4201579 h 10612860"/>
              <a:gd name="connsiteX89" fmla="*/ 480370 w 3195530"/>
              <a:gd name="connsiteY89" fmla="*/ 4073429 h 10612860"/>
              <a:gd name="connsiteX90" fmla="*/ 480370 w 3195530"/>
              <a:gd name="connsiteY90" fmla="*/ 4037882 h 10612860"/>
              <a:gd name="connsiteX91" fmla="*/ 372115 w 3195530"/>
              <a:gd name="connsiteY91" fmla="*/ 3976393 h 10612860"/>
              <a:gd name="connsiteX92" fmla="*/ 348560 w 3195530"/>
              <a:gd name="connsiteY92" fmla="*/ 3964866 h 10612860"/>
              <a:gd name="connsiteX93" fmla="*/ 480370 w 3195530"/>
              <a:gd name="connsiteY93" fmla="*/ 3964866 h 10612860"/>
              <a:gd name="connsiteX94" fmla="*/ 480370 w 3195530"/>
              <a:gd name="connsiteY94" fmla="*/ 3731366 h 10612860"/>
              <a:gd name="connsiteX95" fmla="*/ 325501 w 3195530"/>
              <a:gd name="connsiteY95" fmla="*/ 3731402 h 10612860"/>
              <a:gd name="connsiteX96" fmla="*/ 357520 w 3195530"/>
              <a:gd name="connsiteY96" fmla="*/ 3489579 h 10612860"/>
              <a:gd name="connsiteX97" fmla="*/ 296032 w 3195530"/>
              <a:gd name="connsiteY97" fmla="*/ 3332537 h 10612860"/>
              <a:gd name="connsiteX98" fmla="*/ 312879 w 3195530"/>
              <a:gd name="connsiteY98" fmla="*/ 3170839 h 10612860"/>
              <a:gd name="connsiteX99" fmla="*/ 258721 w 3195530"/>
              <a:gd name="connsiteY99" fmla="*/ 3134915 h 10612860"/>
              <a:gd name="connsiteX100" fmla="*/ 207412 w 3195530"/>
              <a:gd name="connsiteY100" fmla="*/ 2897913 h 10612860"/>
              <a:gd name="connsiteX101" fmla="*/ 54452 w 3195530"/>
              <a:gd name="connsiteY101" fmla="*/ 2538400 h 10612860"/>
              <a:gd name="connsiteX102" fmla="*/ 9303 w 3195530"/>
              <a:gd name="connsiteY102" fmla="*/ 2186090 h 10612860"/>
              <a:gd name="connsiteX103" fmla="*/ 81583 w 3195530"/>
              <a:gd name="connsiteY103" fmla="*/ 1743638 h 10612860"/>
              <a:gd name="connsiteX104" fmla="*/ 649543 w 3195530"/>
              <a:gd name="connsiteY104" fmla="*/ 1494582 h 10612860"/>
              <a:gd name="connsiteX105" fmla="*/ 945925 w 3195530"/>
              <a:gd name="connsiteY105" fmla="*/ 1232699 h 10612860"/>
              <a:gd name="connsiteX106" fmla="*/ 952102 w 3195530"/>
              <a:gd name="connsiteY106" fmla="*/ 1238129 h 10612860"/>
              <a:gd name="connsiteX107" fmla="*/ 1453685 w 3195530"/>
              <a:gd name="connsiteY107" fmla="*/ 1885887 h 10612860"/>
              <a:gd name="connsiteX108" fmla="*/ 1302916 w 3195530"/>
              <a:gd name="connsiteY108" fmla="*/ 1712325 h 10612860"/>
              <a:gd name="connsiteX109" fmla="*/ 1505401 w 3195530"/>
              <a:gd name="connsiteY109" fmla="*/ 1530023 h 10612860"/>
              <a:gd name="connsiteX110" fmla="*/ 1518343 w 3195530"/>
              <a:gd name="connsiteY110" fmla="*/ 1530185 h 10612860"/>
              <a:gd name="connsiteX111" fmla="*/ 1411743 w 3195530"/>
              <a:gd name="connsiteY111" fmla="*/ 1476618 h 10612860"/>
              <a:gd name="connsiteX112" fmla="*/ 1132853 w 3195530"/>
              <a:gd name="connsiteY112" fmla="*/ 1356460 h 10612860"/>
              <a:gd name="connsiteX113" fmla="*/ 987224 w 3195530"/>
              <a:gd name="connsiteY113" fmla="*/ 1196250 h 10612860"/>
              <a:gd name="connsiteX114" fmla="*/ 888169 w 3195530"/>
              <a:gd name="connsiteY114" fmla="*/ 929232 h 10612860"/>
              <a:gd name="connsiteX115" fmla="*/ 827953 w 3195530"/>
              <a:gd name="connsiteY115" fmla="*/ 971350 h 10612860"/>
              <a:gd name="connsiteX116" fmla="*/ 713322 w 3195530"/>
              <a:gd name="connsiteY116" fmla="*/ 695928 h 10612860"/>
              <a:gd name="connsiteX117" fmla="*/ 783974 w 3195530"/>
              <a:gd name="connsiteY117" fmla="*/ 630038 h 10612860"/>
              <a:gd name="connsiteX118" fmla="*/ 1290800 w 3195530"/>
              <a:gd name="connsiteY118" fmla="*/ 0 h 10612860"/>
              <a:gd name="connsiteX0" fmla="*/ 1763037 w 3195530"/>
              <a:gd name="connsiteY0" fmla="*/ 2903008 h 10612860"/>
              <a:gd name="connsiteX1" fmla="*/ 1850995 w 3195530"/>
              <a:gd name="connsiteY1" fmla="*/ 3156579 h 10612860"/>
              <a:gd name="connsiteX2" fmla="*/ 1868097 w 3195530"/>
              <a:gd name="connsiteY2" fmla="*/ 2960638 h 10612860"/>
              <a:gd name="connsiteX3" fmla="*/ 1763037 w 3195530"/>
              <a:gd name="connsiteY3" fmla="*/ 2903008 h 10612860"/>
              <a:gd name="connsiteX4" fmla="*/ 1290800 w 3195530"/>
              <a:gd name="connsiteY4" fmla="*/ 0 h 10612860"/>
              <a:gd name="connsiteX5" fmla="*/ 1852755 w 3195530"/>
              <a:gd name="connsiteY5" fmla="*/ 556368 h 10612860"/>
              <a:gd name="connsiteX6" fmla="*/ 1880139 w 3195530"/>
              <a:gd name="connsiteY6" fmla="*/ 826219 h 10612860"/>
              <a:gd name="connsiteX7" fmla="*/ 1800885 w 3195530"/>
              <a:gd name="connsiteY7" fmla="*/ 889179 h 10612860"/>
              <a:gd name="connsiteX8" fmla="*/ 1665029 w 3195530"/>
              <a:gd name="connsiteY8" fmla="*/ 1234718 h 10612860"/>
              <a:gd name="connsiteX9" fmla="*/ 1649096 w 3195530"/>
              <a:gd name="connsiteY9" fmla="*/ 1339123 h 10612860"/>
              <a:gd name="connsiteX10" fmla="*/ 1534696 w 3195530"/>
              <a:gd name="connsiteY10" fmla="*/ 1530388 h 10612860"/>
              <a:gd name="connsiteX11" fmla="*/ 1721540 w 3195530"/>
              <a:gd name="connsiteY11" fmla="*/ 1740863 h 10612860"/>
              <a:gd name="connsiteX12" fmla="*/ 1724957 w 3195530"/>
              <a:gd name="connsiteY12" fmla="*/ 1755132 h 10612860"/>
              <a:gd name="connsiteX13" fmla="*/ 1652304 w 3195530"/>
              <a:gd name="connsiteY13" fmla="*/ 1750313 h 10612860"/>
              <a:gd name="connsiteX14" fmla="*/ 1751358 w 3195530"/>
              <a:gd name="connsiteY14" fmla="*/ 1930550 h 10612860"/>
              <a:gd name="connsiteX15" fmla="*/ 1724957 w 3195530"/>
              <a:gd name="connsiteY15" fmla="*/ 1755132 h 10612860"/>
              <a:gd name="connsiteX16" fmla="*/ 1736291 w 3195530"/>
              <a:gd name="connsiteY16" fmla="*/ 1755884 h 10612860"/>
              <a:gd name="connsiteX17" fmla="*/ 1721540 w 3195530"/>
              <a:gd name="connsiteY17" fmla="*/ 1740863 h 10612860"/>
              <a:gd name="connsiteX18" fmla="*/ 1667880 w 3195530"/>
              <a:gd name="connsiteY18" fmla="*/ 1609649 h 10612860"/>
              <a:gd name="connsiteX19" fmla="*/ 1658106 w 3195530"/>
              <a:gd name="connsiteY19" fmla="*/ 1372022 h 10612860"/>
              <a:gd name="connsiteX20" fmla="*/ 1734509 w 3195530"/>
              <a:gd name="connsiteY20" fmla="*/ 1541309 h 10612860"/>
              <a:gd name="connsiteX21" fmla="*/ 2326647 w 3195530"/>
              <a:gd name="connsiteY21" fmla="*/ 1715111 h 10612860"/>
              <a:gd name="connsiteX22" fmla="*/ 2509435 w 3195530"/>
              <a:gd name="connsiteY22" fmla="*/ 1794736 h 10612860"/>
              <a:gd name="connsiteX23" fmla="*/ 2606453 w 3195530"/>
              <a:gd name="connsiteY23" fmla="*/ 2095611 h 10612860"/>
              <a:gd name="connsiteX24" fmla="*/ 2672829 w 3195530"/>
              <a:gd name="connsiteY24" fmla="*/ 2178119 h 10612860"/>
              <a:gd name="connsiteX25" fmla="*/ 2670233 w 3195530"/>
              <a:gd name="connsiteY25" fmla="*/ 2302646 h 10612860"/>
              <a:gd name="connsiteX26" fmla="*/ 2712685 w 3195530"/>
              <a:gd name="connsiteY26" fmla="*/ 2352064 h 10612860"/>
              <a:gd name="connsiteX27" fmla="*/ 2702149 w 3195530"/>
              <a:gd name="connsiteY27" fmla="*/ 2404747 h 10612860"/>
              <a:gd name="connsiteX28" fmla="*/ 2763128 w 3195530"/>
              <a:gd name="connsiteY28" fmla="*/ 2436539 h 10612860"/>
              <a:gd name="connsiteX29" fmla="*/ 2757987 w 3195530"/>
              <a:gd name="connsiteY29" fmla="*/ 2539216 h 10612860"/>
              <a:gd name="connsiteX30" fmla="*/ 3024915 w 3195530"/>
              <a:gd name="connsiteY30" fmla="*/ 2938542 h 10612860"/>
              <a:gd name="connsiteX31" fmla="*/ 3138120 w 3195530"/>
              <a:gd name="connsiteY31" fmla="*/ 3005297 h 10612860"/>
              <a:gd name="connsiteX32" fmla="*/ 3194723 w 3195530"/>
              <a:gd name="connsiteY32" fmla="*/ 3333739 h 10612860"/>
              <a:gd name="connsiteX33" fmla="*/ 2857806 w 3195530"/>
              <a:gd name="connsiteY33" fmla="*/ 3656225 h 10612860"/>
              <a:gd name="connsiteX34" fmla="*/ 2542420 w 3195530"/>
              <a:gd name="connsiteY34" fmla="*/ 3660305 h 10612860"/>
              <a:gd name="connsiteX35" fmla="*/ 2461079 w 3195530"/>
              <a:gd name="connsiteY35" fmla="*/ 3610217 h 10612860"/>
              <a:gd name="connsiteX36" fmla="*/ 2503020 w 3195530"/>
              <a:gd name="connsiteY36" fmla="*/ 3730889 h 10612860"/>
              <a:gd name="connsiteX37" fmla="*/ 2445357 w 3195530"/>
              <a:gd name="connsiteY37" fmla="*/ 3730903 h 10612860"/>
              <a:gd name="connsiteX38" fmla="*/ 2445357 w 3195530"/>
              <a:gd name="connsiteY38" fmla="*/ 3964866 h 10612860"/>
              <a:gd name="connsiteX39" fmla="*/ 2459686 w 3195530"/>
              <a:gd name="connsiteY39" fmla="*/ 3964866 h 10612860"/>
              <a:gd name="connsiteX40" fmla="*/ 2469021 w 3195530"/>
              <a:gd name="connsiteY40" fmla="*/ 4013875 h 10612860"/>
              <a:gd name="connsiteX41" fmla="*/ 2974950 w 3195530"/>
              <a:gd name="connsiteY41" fmla="*/ 5593332 h 10612860"/>
              <a:gd name="connsiteX42" fmla="*/ 2708419 w 3195530"/>
              <a:gd name="connsiteY42" fmla="*/ 5730659 h 10612860"/>
              <a:gd name="connsiteX43" fmla="*/ 2736752 w 3195530"/>
              <a:gd name="connsiteY43" fmla="*/ 6385004 h 10612860"/>
              <a:gd name="connsiteX44" fmla="*/ 2718427 w 3195530"/>
              <a:gd name="connsiteY44" fmla="*/ 7009774 h 10612860"/>
              <a:gd name="connsiteX45" fmla="*/ 2690545 w 3195530"/>
              <a:gd name="connsiteY45" fmla="*/ 7429203 h 10612860"/>
              <a:gd name="connsiteX46" fmla="*/ 2595054 w 3195530"/>
              <a:gd name="connsiteY46" fmla="*/ 7760350 h 10612860"/>
              <a:gd name="connsiteX47" fmla="*/ 2500175 w 3195530"/>
              <a:gd name="connsiteY47" fmla="*/ 7873515 h 10612860"/>
              <a:gd name="connsiteX48" fmla="*/ 2483431 w 3195530"/>
              <a:gd name="connsiteY48" fmla="*/ 8113645 h 10612860"/>
              <a:gd name="connsiteX49" fmla="*/ 2412136 w 3195530"/>
              <a:gd name="connsiteY49" fmla="*/ 8776730 h 10612860"/>
              <a:gd name="connsiteX50" fmla="*/ 2380366 w 3195530"/>
              <a:gd name="connsiteY50" fmla="*/ 9173347 h 10612860"/>
              <a:gd name="connsiteX51" fmla="*/ 2396889 w 3195530"/>
              <a:gd name="connsiteY51" fmla="*/ 9467957 h 10612860"/>
              <a:gd name="connsiteX52" fmla="*/ 2454833 w 3195530"/>
              <a:gd name="connsiteY52" fmla="*/ 9613145 h 10612860"/>
              <a:gd name="connsiteX53" fmla="*/ 2424209 w 3195530"/>
              <a:gd name="connsiteY53" fmla="*/ 9804339 h 10612860"/>
              <a:gd name="connsiteX54" fmla="*/ 3134866 w 3195530"/>
              <a:gd name="connsiteY54" fmla="*/ 10341562 h 10612860"/>
              <a:gd name="connsiteX55" fmla="*/ 3160024 w 3195530"/>
              <a:gd name="connsiteY55" fmla="*/ 10564964 h 10612860"/>
              <a:gd name="connsiteX56" fmla="*/ 2531417 w 3195530"/>
              <a:gd name="connsiteY56" fmla="*/ 10550290 h 10612860"/>
              <a:gd name="connsiteX57" fmla="*/ 1876236 w 3195530"/>
              <a:gd name="connsiteY57" fmla="*/ 10303490 h 10612860"/>
              <a:gd name="connsiteX58" fmla="*/ 1861870 w 3195530"/>
              <a:gd name="connsiteY58" fmla="*/ 10020777 h 10612860"/>
              <a:gd name="connsiteX59" fmla="*/ 1835213 w 3195530"/>
              <a:gd name="connsiteY59" fmla="*/ 9894183 h 10612860"/>
              <a:gd name="connsiteX60" fmla="*/ 1882681 w 3195530"/>
              <a:gd name="connsiteY60" fmla="*/ 9589781 h 10612860"/>
              <a:gd name="connsiteX61" fmla="*/ 1802386 w 3195530"/>
              <a:gd name="connsiteY61" fmla="*/ 9334796 h 10612860"/>
              <a:gd name="connsiteX62" fmla="*/ 1800887 w 3195530"/>
              <a:gd name="connsiteY62" fmla="*/ 8152789 h 10612860"/>
              <a:gd name="connsiteX63" fmla="*/ 1935942 w 3195530"/>
              <a:gd name="connsiteY63" fmla="*/ 7506024 h 10612860"/>
              <a:gd name="connsiteX64" fmla="*/ 1876110 w 3195530"/>
              <a:gd name="connsiteY64" fmla="*/ 7319701 h 10612860"/>
              <a:gd name="connsiteX65" fmla="*/ 1916465 w 3195530"/>
              <a:gd name="connsiteY65" fmla="*/ 7164091 h 10612860"/>
              <a:gd name="connsiteX66" fmla="*/ 1910193 w 3195530"/>
              <a:gd name="connsiteY66" fmla="*/ 6839348 h 10612860"/>
              <a:gd name="connsiteX67" fmla="*/ 1707813 w 3195530"/>
              <a:gd name="connsiteY67" fmla="*/ 6238651 h 10612860"/>
              <a:gd name="connsiteX68" fmla="*/ 1377613 w 3195530"/>
              <a:gd name="connsiteY68" fmla="*/ 7441295 h 10612860"/>
              <a:gd name="connsiteX69" fmla="*/ 1374660 w 3195530"/>
              <a:gd name="connsiteY69" fmla="*/ 7650818 h 10612860"/>
              <a:gd name="connsiteX70" fmla="*/ 1267540 w 3195530"/>
              <a:gd name="connsiteY70" fmla="*/ 7793055 h 10612860"/>
              <a:gd name="connsiteX71" fmla="*/ 1278558 w 3195530"/>
              <a:gd name="connsiteY71" fmla="*/ 7897618 h 10612860"/>
              <a:gd name="connsiteX72" fmla="*/ 1205942 w 3195530"/>
              <a:gd name="connsiteY72" fmla="*/ 8057305 h 10612860"/>
              <a:gd name="connsiteX73" fmla="*/ 1033520 w 3195530"/>
              <a:gd name="connsiteY73" fmla="*/ 9173347 h 10612860"/>
              <a:gd name="connsiteX74" fmla="*/ 1054274 w 3195530"/>
              <a:gd name="connsiteY74" fmla="*/ 9656724 h 10612860"/>
              <a:gd name="connsiteX75" fmla="*/ 990267 w 3195530"/>
              <a:gd name="connsiteY75" fmla="*/ 10063276 h 10612860"/>
              <a:gd name="connsiteX76" fmla="*/ 1368683 w 3195530"/>
              <a:gd name="connsiteY76" fmla="*/ 10442252 h 10612860"/>
              <a:gd name="connsiteX77" fmla="*/ 918876 w 3195530"/>
              <a:gd name="connsiteY77" fmla="*/ 10600044 h 10612860"/>
              <a:gd name="connsiteX78" fmla="*/ 474779 w 3195530"/>
              <a:gd name="connsiteY78" fmla="*/ 10287718 h 10612860"/>
              <a:gd name="connsiteX79" fmla="*/ 566182 w 3195530"/>
              <a:gd name="connsiteY79" fmla="*/ 10019896 h 10612860"/>
              <a:gd name="connsiteX80" fmla="*/ 460825 w 3195530"/>
              <a:gd name="connsiteY80" fmla="*/ 9692724 h 10612860"/>
              <a:gd name="connsiteX81" fmla="*/ 511587 w 3195530"/>
              <a:gd name="connsiteY81" fmla="*/ 9032388 h 10612860"/>
              <a:gd name="connsiteX82" fmla="*/ 622935 w 3195530"/>
              <a:gd name="connsiteY82" fmla="*/ 7525502 h 10612860"/>
              <a:gd name="connsiteX83" fmla="*/ 669466 w 3195530"/>
              <a:gd name="connsiteY83" fmla="*/ 7311969 h 10612860"/>
              <a:gd name="connsiteX84" fmla="*/ 689870 w 3195530"/>
              <a:gd name="connsiteY84" fmla="*/ 7037851 h 10612860"/>
              <a:gd name="connsiteX85" fmla="*/ 677180 w 3195530"/>
              <a:gd name="connsiteY85" fmla="*/ 6796735 h 10612860"/>
              <a:gd name="connsiteX86" fmla="*/ 587421 w 3195530"/>
              <a:gd name="connsiteY86" fmla="*/ 6210025 h 10612860"/>
              <a:gd name="connsiteX87" fmla="*/ 503127 w 3195530"/>
              <a:gd name="connsiteY87" fmla="*/ 5850688 h 10612860"/>
              <a:gd name="connsiteX88" fmla="*/ 304621 w 3195530"/>
              <a:gd name="connsiteY88" fmla="*/ 5601332 h 10612860"/>
              <a:gd name="connsiteX89" fmla="*/ 461987 w 3195530"/>
              <a:gd name="connsiteY89" fmla="*/ 4201579 h 10612860"/>
              <a:gd name="connsiteX90" fmla="*/ 480370 w 3195530"/>
              <a:gd name="connsiteY90" fmla="*/ 4073429 h 10612860"/>
              <a:gd name="connsiteX91" fmla="*/ 480370 w 3195530"/>
              <a:gd name="connsiteY91" fmla="*/ 4037882 h 10612860"/>
              <a:gd name="connsiteX92" fmla="*/ 372115 w 3195530"/>
              <a:gd name="connsiteY92" fmla="*/ 3976393 h 10612860"/>
              <a:gd name="connsiteX93" fmla="*/ 348560 w 3195530"/>
              <a:gd name="connsiteY93" fmla="*/ 3964866 h 10612860"/>
              <a:gd name="connsiteX94" fmla="*/ 480370 w 3195530"/>
              <a:gd name="connsiteY94" fmla="*/ 3964866 h 10612860"/>
              <a:gd name="connsiteX95" fmla="*/ 480370 w 3195530"/>
              <a:gd name="connsiteY95" fmla="*/ 3731366 h 10612860"/>
              <a:gd name="connsiteX96" fmla="*/ 357520 w 3195530"/>
              <a:gd name="connsiteY96" fmla="*/ 3489579 h 10612860"/>
              <a:gd name="connsiteX97" fmla="*/ 296032 w 3195530"/>
              <a:gd name="connsiteY97" fmla="*/ 3332537 h 10612860"/>
              <a:gd name="connsiteX98" fmla="*/ 312879 w 3195530"/>
              <a:gd name="connsiteY98" fmla="*/ 3170839 h 10612860"/>
              <a:gd name="connsiteX99" fmla="*/ 258721 w 3195530"/>
              <a:gd name="connsiteY99" fmla="*/ 3134915 h 10612860"/>
              <a:gd name="connsiteX100" fmla="*/ 207412 w 3195530"/>
              <a:gd name="connsiteY100" fmla="*/ 2897913 h 10612860"/>
              <a:gd name="connsiteX101" fmla="*/ 54452 w 3195530"/>
              <a:gd name="connsiteY101" fmla="*/ 2538400 h 10612860"/>
              <a:gd name="connsiteX102" fmla="*/ 9303 w 3195530"/>
              <a:gd name="connsiteY102" fmla="*/ 2186090 h 10612860"/>
              <a:gd name="connsiteX103" fmla="*/ 81583 w 3195530"/>
              <a:gd name="connsiteY103" fmla="*/ 1743638 h 10612860"/>
              <a:gd name="connsiteX104" fmla="*/ 649543 w 3195530"/>
              <a:gd name="connsiteY104" fmla="*/ 1494582 h 10612860"/>
              <a:gd name="connsiteX105" fmla="*/ 945925 w 3195530"/>
              <a:gd name="connsiteY105" fmla="*/ 1232699 h 10612860"/>
              <a:gd name="connsiteX106" fmla="*/ 952102 w 3195530"/>
              <a:gd name="connsiteY106" fmla="*/ 1238129 h 10612860"/>
              <a:gd name="connsiteX107" fmla="*/ 1453685 w 3195530"/>
              <a:gd name="connsiteY107" fmla="*/ 1885887 h 10612860"/>
              <a:gd name="connsiteX108" fmla="*/ 1302916 w 3195530"/>
              <a:gd name="connsiteY108" fmla="*/ 1712325 h 10612860"/>
              <a:gd name="connsiteX109" fmla="*/ 1505401 w 3195530"/>
              <a:gd name="connsiteY109" fmla="*/ 1530023 h 10612860"/>
              <a:gd name="connsiteX110" fmla="*/ 1518343 w 3195530"/>
              <a:gd name="connsiteY110" fmla="*/ 1530185 h 10612860"/>
              <a:gd name="connsiteX111" fmla="*/ 1411743 w 3195530"/>
              <a:gd name="connsiteY111" fmla="*/ 1476618 h 10612860"/>
              <a:gd name="connsiteX112" fmla="*/ 1132853 w 3195530"/>
              <a:gd name="connsiteY112" fmla="*/ 1356460 h 10612860"/>
              <a:gd name="connsiteX113" fmla="*/ 987224 w 3195530"/>
              <a:gd name="connsiteY113" fmla="*/ 1196250 h 10612860"/>
              <a:gd name="connsiteX114" fmla="*/ 888169 w 3195530"/>
              <a:gd name="connsiteY114" fmla="*/ 929232 h 10612860"/>
              <a:gd name="connsiteX115" fmla="*/ 827953 w 3195530"/>
              <a:gd name="connsiteY115" fmla="*/ 971350 h 10612860"/>
              <a:gd name="connsiteX116" fmla="*/ 713322 w 3195530"/>
              <a:gd name="connsiteY116" fmla="*/ 695928 h 10612860"/>
              <a:gd name="connsiteX117" fmla="*/ 783974 w 3195530"/>
              <a:gd name="connsiteY117" fmla="*/ 630038 h 10612860"/>
              <a:gd name="connsiteX118" fmla="*/ 1290800 w 3195530"/>
              <a:gd name="connsiteY118" fmla="*/ 0 h 10612860"/>
              <a:gd name="connsiteX0" fmla="*/ 1763037 w 3195530"/>
              <a:gd name="connsiteY0" fmla="*/ 2903008 h 10612860"/>
              <a:gd name="connsiteX1" fmla="*/ 1850995 w 3195530"/>
              <a:gd name="connsiteY1" fmla="*/ 3156579 h 10612860"/>
              <a:gd name="connsiteX2" fmla="*/ 1868097 w 3195530"/>
              <a:gd name="connsiteY2" fmla="*/ 2960638 h 10612860"/>
              <a:gd name="connsiteX3" fmla="*/ 1763037 w 3195530"/>
              <a:gd name="connsiteY3" fmla="*/ 2903008 h 10612860"/>
              <a:gd name="connsiteX4" fmla="*/ 1290800 w 3195530"/>
              <a:gd name="connsiteY4" fmla="*/ 0 h 10612860"/>
              <a:gd name="connsiteX5" fmla="*/ 1852755 w 3195530"/>
              <a:gd name="connsiteY5" fmla="*/ 556368 h 10612860"/>
              <a:gd name="connsiteX6" fmla="*/ 1880139 w 3195530"/>
              <a:gd name="connsiteY6" fmla="*/ 826219 h 10612860"/>
              <a:gd name="connsiteX7" fmla="*/ 1800885 w 3195530"/>
              <a:gd name="connsiteY7" fmla="*/ 889179 h 10612860"/>
              <a:gd name="connsiteX8" fmla="*/ 1665029 w 3195530"/>
              <a:gd name="connsiteY8" fmla="*/ 1234718 h 10612860"/>
              <a:gd name="connsiteX9" fmla="*/ 1649096 w 3195530"/>
              <a:gd name="connsiteY9" fmla="*/ 1339123 h 10612860"/>
              <a:gd name="connsiteX10" fmla="*/ 1534696 w 3195530"/>
              <a:gd name="connsiteY10" fmla="*/ 1530388 h 10612860"/>
              <a:gd name="connsiteX11" fmla="*/ 1721540 w 3195530"/>
              <a:gd name="connsiteY11" fmla="*/ 1740863 h 10612860"/>
              <a:gd name="connsiteX12" fmla="*/ 1724957 w 3195530"/>
              <a:gd name="connsiteY12" fmla="*/ 1755132 h 10612860"/>
              <a:gd name="connsiteX13" fmla="*/ 1652304 w 3195530"/>
              <a:gd name="connsiteY13" fmla="*/ 1750313 h 10612860"/>
              <a:gd name="connsiteX14" fmla="*/ 1751358 w 3195530"/>
              <a:gd name="connsiteY14" fmla="*/ 1930550 h 10612860"/>
              <a:gd name="connsiteX15" fmla="*/ 1724957 w 3195530"/>
              <a:gd name="connsiteY15" fmla="*/ 1755132 h 10612860"/>
              <a:gd name="connsiteX16" fmla="*/ 1736291 w 3195530"/>
              <a:gd name="connsiteY16" fmla="*/ 1755884 h 10612860"/>
              <a:gd name="connsiteX17" fmla="*/ 1721540 w 3195530"/>
              <a:gd name="connsiteY17" fmla="*/ 1740863 h 10612860"/>
              <a:gd name="connsiteX18" fmla="*/ 1667880 w 3195530"/>
              <a:gd name="connsiteY18" fmla="*/ 1609649 h 10612860"/>
              <a:gd name="connsiteX19" fmla="*/ 1658106 w 3195530"/>
              <a:gd name="connsiteY19" fmla="*/ 1372022 h 10612860"/>
              <a:gd name="connsiteX20" fmla="*/ 1734509 w 3195530"/>
              <a:gd name="connsiteY20" fmla="*/ 1541309 h 10612860"/>
              <a:gd name="connsiteX21" fmla="*/ 2326647 w 3195530"/>
              <a:gd name="connsiteY21" fmla="*/ 1715111 h 10612860"/>
              <a:gd name="connsiteX22" fmla="*/ 2509435 w 3195530"/>
              <a:gd name="connsiteY22" fmla="*/ 1794736 h 10612860"/>
              <a:gd name="connsiteX23" fmla="*/ 2606453 w 3195530"/>
              <a:gd name="connsiteY23" fmla="*/ 2095611 h 10612860"/>
              <a:gd name="connsiteX24" fmla="*/ 2672829 w 3195530"/>
              <a:gd name="connsiteY24" fmla="*/ 2178119 h 10612860"/>
              <a:gd name="connsiteX25" fmla="*/ 2670233 w 3195530"/>
              <a:gd name="connsiteY25" fmla="*/ 2302646 h 10612860"/>
              <a:gd name="connsiteX26" fmla="*/ 2712685 w 3195530"/>
              <a:gd name="connsiteY26" fmla="*/ 2352064 h 10612860"/>
              <a:gd name="connsiteX27" fmla="*/ 2702149 w 3195530"/>
              <a:gd name="connsiteY27" fmla="*/ 2404747 h 10612860"/>
              <a:gd name="connsiteX28" fmla="*/ 2763128 w 3195530"/>
              <a:gd name="connsiteY28" fmla="*/ 2436539 h 10612860"/>
              <a:gd name="connsiteX29" fmla="*/ 2757987 w 3195530"/>
              <a:gd name="connsiteY29" fmla="*/ 2539216 h 10612860"/>
              <a:gd name="connsiteX30" fmla="*/ 3024915 w 3195530"/>
              <a:gd name="connsiteY30" fmla="*/ 2938542 h 10612860"/>
              <a:gd name="connsiteX31" fmla="*/ 3138120 w 3195530"/>
              <a:gd name="connsiteY31" fmla="*/ 3005297 h 10612860"/>
              <a:gd name="connsiteX32" fmla="*/ 3194723 w 3195530"/>
              <a:gd name="connsiteY32" fmla="*/ 3333739 h 10612860"/>
              <a:gd name="connsiteX33" fmla="*/ 2857806 w 3195530"/>
              <a:gd name="connsiteY33" fmla="*/ 3656225 h 10612860"/>
              <a:gd name="connsiteX34" fmla="*/ 2542420 w 3195530"/>
              <a:gd name="connsiteY34" fmla="*/ 3660305 h 10612860"/>
              <a:gd name="connsiteX35" fmla="*/ 2461079 w 3195530"/>
              <a:gd name="connsiteY35" fmla="*/ 3610217 h 10612860"/>
              <a:gd name="connsiteX36" fmla="*/ 2503020 w 3195530"/>
              <a:gd name="connsiteY36" fmla="*/ 3730889 h 10612860"/>
              <a:gd name="connsiteX37" fmla="*/ 2445357 w 3195530"/>
              <a:gd name="connsiteY37" fmla="*/ 3730903 h 10612860"/>
              <a:gd name="connsiteX38" fmla="*/ 2445357 w 3195530"/>
              <a:gd name="connsiteY38" fmla="*/ 3964866 h 10612860"/>
              <a:gd name="connsiteX39" fmla="*/ 2459686 w 3195530"/>
              <a:gd name="connsiteY39" fmla="*/ 3964866 h 10612860"/>
              <a:gd name="connsiteX40" fmla="*/ 2469021 w 3195530"/>
              <a:gd name="connsiteY40" fmla="*/ 4013875 h 10612860"/>
              <a:gd name="connsiteX41" fmla="*/ 2974950 w 3195530"/>
              <a:gd name="connsiteY41" fmla="*/ 5593332 h 10612860"/>
              <a:gd name="connsiteX42" fmla="*/ 2708419 w 3195530"/>
              <a:gd name="connsiteY42" fmla="*/ 5730659 h 10612860"/>
              <a:gd name="connsiteX43" fmla="*/ 2736752 w 3195530"/>
              <a:gd name="connsiteY43" fmla="*/ 6385004 h 10612860"/>
              <a:gd name="connsiteX44" fmla="*/ 2718427 w 3195530"/>
              <a:gd name="connsiteY44" fmla="*/ 7009774 h 10612860"/>
              <a:gd name="connsiteX45" fmla="*/ 2690545 w 3195530"/>
              <a:gd name="connsiteY45" fmla="*/ 7429203 h 10612860"/>
              <a:gd name="connsiteX46" fmla="*/ 2595054 w 3195530"/>
              <a:gd name="connsiteY46" fmla="*/ 7760350 h 10612860"/>
              <a:gd name="connsiteX47" fmla="*/ 2500175 w 3195530"/>
              <a:gd name="connsiteY47" fmla="*/ 7873515 h 10612860"/>
              <a:gd name="connsiteX48" fmla="*/ 2483431 w 3195530"/>
              <a:gd name="connsiteY48" fmla="*/ 8113645 h 10612860"/>
              <a:gd name="connsiteX49" fmla="*/ 2412136 w 3195530"/>
              <a:gd name="connsiteY49" fmla="*/ 8776730 h 10612860"/>
              <a:gd name="connsiteX50" fmla="*/ 2380366 w 3195530"/>
              <a:gd name="connsiteY50" fmla="*/ 9173347 h 10612860"/>
              <a:gd name="connsiteX51" fmla="*/ 2396889 w 3195530"/>
              <a:gd name="connsiteY51" fmla="*/ 9467957 h 10612860"/>
              <a:gd name="connsiteX52" fmla="*/ 2454833 w 3195530"/>
              <a:gd name="connsiteY52" fmla="*/ 9613145 h 10612860"/>
              <a:gd name="connsiteX53" fmla="*/ 2424209 w 3195530"/>
              <a:gd name="connsiteY53" fmla="*/ 9804339 h 10612860"/>
              <a:gd name="connsiteX54" fmla="*/ 3134866 w 3195530"/>
              <a:gd name="connsiteY54" fmla="*/ 10341562 h 10612860"/>
              <a:gd name="connsiteX55" fmla="*/ 3160024 w 3195530"/>
              <a:gd name="connsiteY55" fmla="*/ 10564964 h 10612860"/>
              <a:gd name="connsiteX56" fmla="*/ 2531417 w 3195530"/>
              <a:gd name="connsiteY56" fmla="*/ 10550290 h 10612860"/>
              <a:gd name="connsiteX57" fmla="*/ 1876236 w 3195530"/>
              <a:gd name="connsiteY57" fmla="*/ 10303490 h 10612860"/>
              <a:gd name="connsiteX58" fmla="*/ 1861870 w 3195530"/>
              <a:gd name="connsiteY58" fmla="*/ 10020777 h 10612860"/>
              <a:gd name="connsiteX59" fmla="*/ 1835213 w 3195530"/>
              <a:gd name="connsiteY59" fmla="*/ 9894183 h 10612860"/>
              <a:gd name="connsiteX60" fmla="*/ 1882681 w 3195530"/>
              <a:gd name="connsiteY60" fmla="*/ 9589781 h 10612860"/>
              <a:gd name="connsiteX61" fmla="*/ 1802386 w 3195530"/>
              <a:gd name="connsiteY61" fmla="*/ 9334796 h 10612860"/>
              <a:gd name="connsiteX62" fmla="*/ 1800887 w 3195530"/>
              <a:gd name="connsiteY62" fmla="*/ 8152789 h 10612860"/>
              <a:gd name="connsiteX63" fmla="*/ 1935942 w 3195530"/>
              <a:gd name="connsiteY63" fmla="*/ 7506024 h 10612860"/>
              <a:gd name="connsiteX64" fmla="*/ 1876110 w 3195530"/>
              <a:gd name="connsiteY64" fmla="*/ 7319701 h 10612860"/>
              <a:gd name="connsiteX65" fmla="*/ 1916465 w 3195530"/>
              <a:gd name="connsiteY65" fmla="*/ 7164091 h 10612860"/>
              <a:gd name="connsiteX66" fmla="*/ 1910193 w 3195530"/>
              <a:gd name="connsiteY66" fmla="*/ 6839348 h 10612860"/>
              <a:gd name="connsiteX67" fmla="*/ 1707813 w 3195530"/>
              <a:gd name="connsiteY67" fmla="*/ 6238651 h 10612860"/>
              <a:gd name="connsiteX68" fmla="*/ 1377613 w 3195530"/>
              <a:gd name="connsiteY68" fmla="*/ 7441295 h 10612860"/>
              <a:gd name="connsiteX69" fmla="*/ 1374660 w 3195530"/>
              <a:gd name="connsiteY69" fmla="*/ 7650818 h 10612860"/>
              <a:gd name="connsiteX70" fmla="*/ 1267540 w 3195530"/>
              <a:gd name="connsiteY70" fmla="*/ 7793055 h 10612860"/>
              <a:gd name="connsiteX71" fmla="*/ 1278558 w 3195530"/>
              <a:gd name="connsiteY71" fmla="*/ 7897618 h 10612860"/>
              <a:gd name="connsiteX72" fmla="*/ 1205942 w 3195530"/>
              <a:gd name="connsiteY72" fmla="*/ 8057305 h 10612860"/>
              <a:gd name="connsiteX73" fmla="*/ 1033520 w 3195530"/>
              <a:gd name="connsiteY73" fmla="*/ 9173347 h 10612860"/>
              <a:gd name="connsiteX74" fmla="*/ 1054274 w 3195530"/>
              <a:gd name="connsiteY74" fmla="*/ 9656724 h 10612860"/>
              <a:gd name="connsiteX75" fmla="*/ 990267 w 3195530"/>
              <a:gd name="connsiteY75" fmla="*/ 10063276 h 10612860"/>
              <a:gd name="connsiteX76" fmla="*/ 1368683 w 3195530"/>
              <a:gd name="connsiteY76" fmla="*/ 10442252 h 10612860"/>
              <a:gd name="connsiteX77" fmla="*/ 918876 w 3195530"/>
              <a:gd name="connsiteY77" fmla="*/ 10600044 h 10612860"/>
              <a:gd name="connsiteX78" fmla="*/ 474779 w 3195530"/>
              <a:gd name="connsiteY78" fmla="*/ 10287718 h 10612860"/>
              <a:gd name="connsiteX79" fmla="*/ 566182 w 3195530"/>
              <a:gd name="connsiteY79" fmla="*/ 10019896 h 10612860"/>
              <a:gd name="connsiteX80" fmla="*/ 460825 w 3195530"/>
              <a:gd name="connsiteY80" fmla="*/ 9692724 h 10612860"/>
              <a:gd name="connsiteX81" fmla="*/ 511587 w 3195530"/>
              <a:gd name="connsiteY81" fmla="*/ 9032388 h 10612860"/>
              <a:gd name="connsiteX82" fmla="*/ 622935 w 3195530"/>
              <a:gd name="connsiteY82" fmla="*/ 7525502 h 10612860"/>
              <a:gd name="connsiteX83" fmla="*/ 669466 w 3195530"/>
              <a:gd name="connsiteY83" fmla="*/ 7311969 h 10612860"/>
              <a:gd name="connsiteX84" fmla="*/ 689870 w 3195530"/>
              <a:gd name="connsiteY84" fmla="*/ 7037851 h 10612860"/>
              <a:gd name="connsiteX85" fmla="*/ 677180 w 3195530"/>
              <a:gd name="connsiteY85" fmla="*/ 6796735 h 10612860"/>
              <a:gd name="connsiteX86" fmla="*/ 587421 w 3195530"/>
              <a:gd name="connsiteY86" fmla="*/ 6210025 h 10612860"/>
              <a:gd name="connsiteX87" fmla="*/ 503127 w 3195530"/>
              <a:gd name="connsiteY87" fmla="*/ 5850688 h 10612860"/>
              <a:gd name="connsiteX88" fmla="*/ 304621 w 3195530"/>
              <a:gd name="connsiteY88" fmla="*/ 5601332 h 10612860"/>
              <a:gd name="connsiteX89" fmla="*/ 461987 w 3195530"/>
              <a:gd name="connsiteY89" fmla="*/ 4201579 h 10612860"/>
              <a:gd name="connsiteX90" fmla="*/ 480370 w 3195530"/>
              <a:gd name="connsiteY90" fmla="*/ 4073429 h 10612860"/>
              <a:gd name="connsiteX91" fmla="*/ 480370 w 3195530"/>
              <a:gd name="connsiteY91" fmla="*/ 4037882 h 10612860"/>
              <a:gd name="connsiteX92" fmla="*/ 372115 w 3195530"/>
              <a:gd name="connsiteY92" fmla="*/ 3976393 h 10612860"/>
              <a:gd name="connsiteX93" fmla="*/ 480370 w 3195530"/>
              <a:gd name="connsiteY93" fmla="*/ 3964866 h 10612860"/>
              <a:gd name="connsiteX94" fmla="*/ 480370 w 3195530"/>
              <a:gd name="connsiteY94" fmla="*/ 3731366 h 10612860"/>
              <a:gd name="connsiteX95" fmla="*/ 357520 w 3195530"/>
              <a:gd name="connsiteY95" fmla="*/ 3489579 h 10612860"/>
              <a:gd name="connsiteX96" fmla="*/ 296032 w 3195530"/>
              <a:gd name="connsiteY96" fmla="*/ 3332537 h 10612860"/>
              <a:gd name="connsiteX97" fmla="*/ 312879 w 3195530"/>
              <a:gd name="connsiteY97" fmla="*/ 3170839 h 10612860"/>
              <a:gd name="connsiteX98" fmla="*/ 258721 w 3195530"/>
              <a:gd name="connsiteY98" fmla="*/ 3134915 h 10612860"/>
              <a:gd name="connsiteX99" fmla="*/ 207412 w 3195530"/>
              <a:gd name="connsiteY99" fmla="*/ 2897913 h 10612860"/>
              <a:gd name="connsiteX100" fmla="*/ 54452 w 3195530"/>
              <a:gd name="connsiteY100" fmla="*/ 2538400 h 10612860"/>
              <a:gd name="connsiteX101" fmla="*/ 9303 w 3195530"/>
              <a:gd name="connsiteY101" fmla="*/ 2186090 h 10612860"/>
              <a:gd name="connsiteX102" fmla="*/ 81583 w 3195530"/>
              <a:gd name="connsiteY102" fmla="*/ 1743638 h 10612860"/>
              <a:gd name="connsiteX103" fmla="*/ 649543 w 3195530"/>
              <a:gd name="connsiteY103" fmla="*/ 1494582 h 10612860"/>
              <a:gd name="connsiteX104" fmla="*/ 945925 w 3195530"/>
              <a:gd name="connsiteY104" fmla="*/ 1232699 h 10612860"/>
              <a:gd name="connsiteX105" fmla="*/ 952102 w 3195530"/>
              <a:gd name="connsiteY105" fmla="*/ 1238129 h 10612860"/>
              <a:gd name="connsiteX106" fmla="*/ 1453685 w 3195530"/>
              <a:gd name="connsiteY106" fmla="*/ 1885887 h 10612860"/>
              <a:gd name="connsiteX107" fmla="*/ 1302916 w 3195530"/>
              <a:gd name="connsiteY107" fmla="*/ 1712325 h 10612860"/>
              <a:gd name="connsiteX108" fmla="*/ 1505401 w 3195530"/>
              <a:gd name="connsiteY108" fmla="*/ 1530023 h 10612860"/>
              <a:gd name="connsiteX109" fmla="*/ 1518343 w 3195530"/>
              <a:gd name="connsiteY109" fmla="*/ 1530185 h 10612860"/>
              <a:gd name="connsiteX110" fmla="*/ 1411743 w 3195530"/>
              <a:gd name="connsiteY110" fmla="*/ 1476618 h 10612860"/>
              <a:gd name="connsiteX111" fmla="*/ 1132853 w 3195530"/>
              <a:gd name="connsiteY111" fmla="*/ 1356460 h 10612860"/>
              <a:gd name="connsiteX112" fmla="*/ 987224 w 3195530"/>
              <a:gd name="connsiteY112" fmla="*/ 1196250 h 10612860"/>
              <a:gd name="connsiteX113" fmla="*/ 888169 w 3195530"/>
              <a:gd name="connsiteY113" fmla="*/ 929232 h 10612860"/>
              <a:gd name="connsiteX114" fmla="*/ 827953 w 3195530"/>
              <a:gd name="connsiteY114" fmla="*/ 971350 h 10612860"/>
              <a:gd name="connsiteX115" fmla="*/ 713322 w 3195530"/>
              <a:gd name="connsiteY115" fmla="*/ 695928 h 10612860"/>
              <a:gd name="connsiteX116" fmla="*/ 783974 w 3195530"/>
              <a:gd name="connsiteY116" fmla="*/ 630038 h 10612860"/>
              <a:gd name="connsiteX117" fmla="*/ 1290800 w 3195530"/>
              <a:gd name="connsiteY117" fmla="*/ 0 h 10612860"/>
              <a:gd name="connsiteX0" fmla="*/ 1763037 w 3195530"/>
              <a:gd name="connsiteY0" fmla="*/ 2903008 h 10612860"/>
              <a:gd name="connsiteX1" fmla="*/ 1850995 w 3195530"/>
              <a:gd name="connsiteY1" fmla="*/ 3156579 h 10612860"/>
              <a:gd name="connsiteX2" fmla="*/ 1868097 w 3195530"/>
              <a:gd name="connsiteY2" fmla="*/ 2960638 h 10612860"/>
              <a:gd name="connsiteX3" fmla="*/ 1763037 w 3195530"/>
              <a:gd name="connsiteY3" fmla="*/ 2903008 h 10612860"/>
              <a:gd name="connsiteX4" fmla="*/ 1290800 w 3195530"/>
              <a:gd name="connsiteY4" fmla="*/ 0 h 10612860"/>
              <a:gd name="connsiteX5" fmla="*/ 1852755 w 3195530"/>
              <a:gd name="connsiteY5" fmla="*/ 556368 h 10612860"/>
              <a:gd name="connsiteX6" fmla="*/ 1880139 w 3195530"/>
              <a:gd name="connsiteY6" fmla="*/ 826219 h 10612860"/>
              <a:gd name="connsiteX7" fmla="*/ 1800885 w 3195530"/>
              <a:gd name="connsiteY7" fmla="*/ 889179 h 10612860"/>
              <a:gd name="connsiteX8" fmla="*/ 1665029 w 3195530"/>
              <a:gd name="connsiteY8" fmla="*/ 1234718 h 10612860"/>
              <a:gd name="connsiteX9" fmla="*/ 1649096 w 3195530"/>
              <a:gd name="connsiteY9" fmla="*/ 1339123 h 10612860"/>
              <a:gd name="connsiteX10" fmla="*/ 1534696 w 3195530"/>
              <a:gd name="connsiteY10" fmla="*/ 1530388 h 10612860"/>
              <a:gd name="connsiteX11" fmla="*/ 1721540 w 3195530"/>
              <a:gd name="connsiteY11" fmla="*/ 1740863 h 10612860"/>
              <a:gd name="connsiteX12" fmla="*/ 1724957 w 3195530"/>
              <a:gd name="connsiteY12" fmla="*/ 1755132 h 10612860"/>
              <a:gd name="connsiteX13" fmla="*/ 1652304 w 3195530"/>
              <a:gd name="connsiteY13" fmla="*/ 1750313 h 10612860"/>
              <a:gd name="connsiteX14" fmla="*/ 1751358 w 3195530"/>
              <a:gd name="connsiteY14" fmla="*/ 1930550 h 10612860"/>
              <a:gd name="connsiteX15" fmla="*/ 1724957 w 3195530"/>
              <a:gd name="connsiteY15" fmla="*/ 1755132 h 10612860"/>
              <a:gd name="connsiteX16" fmla="*/ 1736291 w 3195530"/>
              <a:gd name="connsiteY16" fmla="*/ 1755884 h 10612860"/>
              <a:gd name="connsiteX17" fmla="*/ 1721540 w 3195530"/>
              <a:gd name="connsiteY17" fmla="*/ 1740863 h 10612860"/>
              <a:gd name="connsiteX18" fmla="*/ 1667880 w 3195530"/>
              <a:gd name="connsiteY18" fmla="*/ 1609649 h 10612860"/>
              <a:gd name="connsiteX19" fmla="*/ 1658106 w 3195530"/>
              <a:gd name="connsiteY19" fmla="*/ 1372022 h 10612860"/>
              <a:gd name="connsiteX20" fmla="*/ 1734509 w 3195530"/>
              <a:gd name="connsiteY20" fmla="*/ 1541309 h 10612860"/>
              <a:gd name="connsiteX21" fmla="*/ 2326647 w 3195530"/>
              <a:gd name="connsiteY21" fmla="*/ 1715111 h 10612860"/>
              <a:gd name="connsiteX22" fmla="*/ 2509435 w 3195530"/>
              <a:gd name="connsiteY22" fmla="*/ 1794736 h 10612860"/>
              <a:gd name="connsiteX23" fmla="*/ 2606453 w 3195530"/>
              <a:gd name="connsiteY23" fmla="*/ 2095611 h 10612860"/>
              <a:gd name="connsiteX24" fmla="*/ 2672829 w 3195530"/>
              <a:gd name="connsiteY24" fmla="*/ 2178119 h 10612860"/>
              <a:gd name="connsiteX25" fmla="*/ 2670233 w 3195530"/>
              <a:gd name="connsiteY25" fmla="*/ 2302646 h 10612860"/>
              <a:gd name="connsiteX26" fmla="*/ 2712685 w 3195530"/>
              <a:gd name="connsiteY26" fmla="*/ 2352064 h 10612860"/>
              <a:gd name="connsiteX27" fmla="*/ 2702149 w 3195530"/>
              <a:gd name="connsiteY27" fmla="*/ 2404747 h 10612860"/>
              <a:gd name="connsiteX28" fmla="*/ 2763128 w 3195530"/>
              <a:gd name="connsiteY28" fmla="*/ 2436539 h 10612860"/>
              <a:gd name="connsiteX29" fmla="*/ 2757987 w 3195530"/>
              <a:gd name="connsiteY29" fmla="*/ 2539216 h 10612860"/>
              <a:gd name="connsiteX30" fmla="*/ 3024915 w 3195530"/>
              <a:gd name="connsiteY30" fmla="*/ 2938542 h 10612860"/>
              <a:gd name="connsiteX31" fmla="*/ 3138120 w 3195530"/>
              <a:gd name="connsiteY31" fmla="*/ 3005297 h 10612860"/>
              <a:gd name="connsiteX32" fmla="*/ 3194723 w 3195530"/>
              <a:gd name="connsiteY32" fmla="*/ 3333739 h 10612860"/>
              <a:gd name="connsiteX33" fmla="*/ 2857806 w 3195530"/>
              <a:gd name="connsiteY33" fmla="*/ 3656225 h 10612860"/>
              <a:gd name="connsiteX34" fmla="*/ 2542420 w 3195530"/>
              <a:gd name="connsiteY34" fmla="*/ 3660305 h 10612860"/>
              <a:gd name="connsiteX35" fmla="*/ 2461079 w 3195530"/>
              <a:gd name="connsiteY35" fmla="*/ 3610217 h 10612860"/>
              <a:gd name="connsiteX36" fmla="*/ 2503020 w 3195530"/>
              <a:gd name="connsiteY36" fmla="*/ 3730889 h 10612860"/>
              <a:gd name="connsiteX37" fmla="*/ 2445357 w 3195530"/>
              <a:gd name="connsiteY37" fmla="*/ 3730903 h 10612860"/>
              <a:gd name="connsiteX38" fmla="*/ 2445357 w 3195530"/>
              <a:gd name="connsiteY38" fmla="*/ 3964866 h 10612860"/>
              <a:gd name="connsiteX39" fmla="*/ 2459686 w 3195530"/>
              <a:gd name="connsiteY39" fmla="*/ 3964866 h 10612860"/>
              <a:gd name="connsiteX40" fmla="*/ 2469021 w 3195530"/>
              <a:gd name="connsiteY40" fmla="*/ 4013875 h 10612860"/>
              <a:gd name="connsiteX41" fmla="*/ 2974950 w 3195530"/>
              <a:gd name="connsiteY41" fmla="*/ 5593332 h 10612860"/>
              <a:gd name="connsiteX42" fmla="*/ 2708419 w 3195530"/>
              <a:gd name="connsiteY42" fmla="*/ 5730659 h 10612860"/>
              <a:gd name="connsiteX43" fmla="*/ 2736752 w 3195530"/>
              <a:gd name="connsiteY43" fmla="*/ 6385004 h 10612860"/>
              <a:gd name="connsiteX44" fmla="*/ 2718427 w 3195530"/>
              <a:gd name="connsiteY44" fmla="*/ 7009774 h 10612860"/>
              <a:gd name="connsiteX45" fmla="*/ 2690545 w 3195530"/>
              <a:gd name="connsiteY45" fmla="*/ 7429203 h 10612860"/>
              <a:gd name="connsiteX46" fmla="*/ 2595054 w 3195530"/>
              <a:gd name="connsiteY46" fmla="*/ 7760350 h 10612860"/>
              <a:gd name="connsiteX47" fmla="*/ 2500175 w 3195530"/>
              <a:gd name="connsiteY47" fmla="*/ 7873515 h 10612860"/>
              <a:gd name="connsiteX48" fmla="*/ 2483431 w 3195530"/>
              <a:gd name="connsiteY48" fmla="*/ 8113645 h 10612860"/>
              <a:gd name="connsiteX49" fmla="*/ 2412136 w 3195530"/>
              <a:gd name="connsiteY49" fmla="*/ 8776730 h 10612860"/>
              <a:gd name="connsiteX50" fmla="*/ 2380366 w 3195530"/>
              <a:gd name="connsiteY50" fmla="*/ 9173347 h 10612860"/>
              <a:gd name="connsiteX51" fmla="*/ 2396889 w 3195530"/>
              <a:gd name="connsiteY51" fmla="*/ 9467957 h 10612860"/>
              <a:gd name="connsiteX52" fmla="*/ 2454833 w 3195530"/>
              <a:gd name="connsiteY52" fmla="*/ 9613145 h 10612860"/>
              <a:gd name="connsiteX53" fmla="*/ 2424209 w 3195530"/>
              <a:gd name="connsiteY53" fmla="*/ 9804339 h 10612860"/>
              <a:gd name="connsiteX54" fmla="*/ 3134866 w 3195530"/>
              <a:gd name="connsiteY54" fmla="*/ 10341562 h 10612860"/>
              <a:gd name="connsiteX55" fmla="*/ 3160024 w 3195530"/>
              <a:gd name="connsiteY55" fmla="*/ 10564964 h 10612860"/>
              <a:gd name="connsiteX56" fmla="*/ 2531417 w 3195530"/>
              <a:gd name="connsiteY56" fmla="*/ 10550290 h 10612860"/>
              <a:gd name="connsiteX57" fmla="*/ 1876236 w 3195530"/>
              <a:gd name="connsiteY57" fmla="*/ 10303490 h 10612860"/>
              <a:gd name="connsiteX58" fmla="*/ 1861870 w 3195530"/>
              <a:gd name="connsiteY58" fmla="*/ 10020777 h 10612860"/>
              <a:gd name="connsiteX59" fmla="*/ 1835213 w 3195530"/>
              <a:gd name="connsiteY59" fmla="*/ 9894183 h 10612860"/>
              <a:gd name="connsiteX60" fmla="*/ 1882681 w 3195530"/>
              <a:gd name="connsiteY60" fmla="*/ 9589781 h 10612860"/>
              <a:gd name="connsiteX61" fmla="*/ 1802386 w 3195530"/>
              <a:gd name="connsiteY61" fmla="*/ 9334796 h 10612860"/>
              <a:gd name="connsiteX62" fmla="*/ 1800887 w 3195530"/>
              <a:gd name="connsiteY62" fmla="*/ 8152789 h 10612860"/>
              <a:gd name="connsiteX63" fmla="*/ 1935942 w 3195530"/>
              <a:gd name="connsiteY63" fmla="*/ 7506024 h 10612860"/>
              <a:gd name="connsiteX64" fmla="*/ 1876110 w 3195530"/>
              <a:gd name="connsiteY64" fmla="*/ 7319701 h 10612860"/>
              <a:gd name="connsiteX65" fmla="*/ 1916465 w 3195530"/>
              <a:gd name="connsiteY65" fmla="*/ 7164091 h 10612860"/>
              <a:gd name="connsiteX66" fmla="*/ 1910193 w 3195530"/>
              <a:gd name="connsiteY66" fmla="*/ 6839348 h 10612860"/>
              <a:gd name="connsiteX67" fmla="*/ 1707813 w 3195530"/>
              <a:gd name="connsiteY67" fmla="*/ 6238651 h 10612860"/>
              <a:gd name="connsiteX68" fmla="*/ 1377613 w 3195530"/>
              <a:gd name="connsiteY68" fmla="*/ 7441295 h 10612860"/>
              <a:gd name="connsiteX69" fmla="*/ 1374660 w 3195530"/>
              <a:gd name="connsiteY69" fmla="*/ 7650818 h 10612860"/>
              <a:gd name="connsiteX70" fmla="*/ 1267540 w 3195530"/>
              <a:gd name="connsiteY70" fmla="*/ 7793055 h 10612860"/>
              <a:gd name="connsiteX71" fmla="*/ 1278558 w 3195530"/>
              <a:gd name="connsiteY71" fmla="*/ 7897618 h 10612860"/>
              <a:gd name="connsiteX72" fmla="*/ 1205942 w 3195530"/>
              <a:gd name="connsiteY72" fmla="*/ 8057305 h 10612860"/>
              <a:gd name="connsiteX73" fmla="*/ 1033520 w 3195530"/>
              <a:gd name="connsiteY73" fmla="*/ 9173347 h 10612860"/>
              <a:gd name="connsiteX74" fmla="*/ 1054274 w 3195530"/>
              <a:gd name="connsiteY74" fmla="*/ 9656724 h 10612860"/>
              <a:gd name="connsiteX75" fmla="*/ 990267 w 3195530"/>
              <a:gd name="connsiteY75" fmla="*/ 10063276 h 10612860"/>
              <a:gd name="connsiteX76" fmla="*/ 1368683 w 3195530"/>
              <a:gd name="connsiteY76" fmla="*/ 10442252 h 10612860"/>
              <a:gd name="connsiteX77" fmla="*/ 918876 w 3195530"/>
              <a:gd name="connsiteY77" fmla="*/ 10600044 h 10612860"/>
              <a:gd name="connsiteX78" fmla="*/ 474779 w 3195530"/>
              <a:gd name="connsiteY78" fmla="*/ 10287718 h 10612860"/>
              <a:gd name="connsiteX79" fmla="*/ 566182 w 3195530"/>
              <a:gd name="connsiteY79" fmla="*/ 10019896 h 10612860"/>
              <a:gd name="connsiteX80" fmla="*/ 460825 w 3195530"/>
              <a:gd name="connsiteY80" fmla="*/ 9692724 h 10612860"/>
              <a:gd name="connsiteX81" fmla="*/ 511587 w 3195530"/>
              <a:gd name="connsiteY81" fmla="*/ 9032388 h 10612860"/>
              <a:gd name="connsiteX82" fmla="*/ 622935 w 3195530"/>
              <a:gd name="connsiteY82" fmla="*/ 7525502 h 10612860"/>
              <a:gd name="connsiteX83" fmla="*/ 669466 w 3195530"/>
              <a:gd name="connsiteY83" fmla="*/ 7311969 h 10612860"/>
              <a:gd name="connsiteX84" fmla="*/ 689870 w 3195530"/>
              <a:gd name="connsiteY84" fmla="*/ 7037851 h 10612860"/>
              <a:gd name="connsiteX85" fmla="*/ 677180 w 3195530"/>
              <a:gd name="connsiteY85" fmla="*/ 6796735 h 10612860"/>
              <a:gd name="connsiteX86" fmla="*/ 587421 w 3195530"/>
              <a:gd name="connsiteY86" fmla="*/ 6210025 h 10612860"/>
              <a:gd name="connsiteX87" fmla="*/ 503127 w 3195530"/>
              <a:gd name="connsiteY87" fmla="*/ 5850688 h 10612860"/>
              <a:gd name="connsiteX88" fmla="*/ 304621 w 3195530"/>
              <a:gd name="connsiteY88" fmla="*/ 5601332 h 10612860"/>
              <a:gd name="connsiteX89" fmla="*/ 461987 w 3195530"/>
              <a:gd name="connsiteY89" fmla="*/ 4201579 h 10612860"/>
              <a:gd name="connsiteX90" fmla="*/ 480370 w 3195530"/>
              <a:gd name="connsiteY90" fmla="*/ 4073429 h 10612860"/>
              <a:gd name="connsiteX91" fmla="*/ 480370 w 3195530"/>
              <a:gd name="connsiteY91" fmla="*/ 4037882 h 10612860"/>
              <a:gd name="connsiteX92" fmla="*/ 372115 w 3195530"/>
              <a:gd name="connsiteY92" fmla="*/ 3976393 h 10612860"/>
              <a:gd name="connsiteX93" fmla="*/ 480370 w 3195530"/>
              <a:gd name="connsiteY93" fmla="*/ 3731366 h 10612860"/>
              <a:gd name="connsiteX94" fmla="*/ 357520 w 3195530"/>
              <a:gd name="connsiteY94" fmla="*/ 3489579 h 10612860"/>
              <a:gd name="connsiteX95" fmla="*/ 296032 w 3195530"/>
              <a:gd name="connsiteY95" fmla="*/ 3332537 h 10612860"/>
              <a:gd name="connsiteX96" fmla="*/ 312879 w 3195530"/>
              <a:gd name="connsiteY96" fmla="*/ 3170839 h 10612860"/>
              <a:gd name="connsiteX97" fmla="*/ 258721 w 3195530"/>
              <a:gd name="connsiteY97" fmla="*/ 3134915 h 10612860"/>
              <a:gd name="connsiteX98" fmla="*/ 207412 w 3195530"/>
              <a:gd name="connsiteY98" fmla="*/ 2897913 h 10612860"/>
              <a:gd name="connsiteX99" fmla="*/ 54452 w 3195530"/>
              <a:gd name="connsiteY99" fmla="*/ 2538400 h 10612860"/>
              <a:gd name="connsiteX100" fmla="*/ 9303 w 3195530"/>
              <a:gd name="connsiteY100" fmla="*/ 2186090 h 10612860"/>
              <a:gd name="connsiteX101" fmla="*/ 81583 w 3195530"/>
              <a:gd name="connsiteY101" fmla="*/ 1743638 h 10612860"/>
              <a:gd name="connsiteX102" fmla="*/ 649543 w 3195530"/>
              <a:gd name="connsiteY102" fmla="*/ 1494582 h 10612860"/>
              <a:gd name="connsiteX103" fmla="*/ 945925 w 3195530"/>
              <a:gd name="connsiteY103" fmla="*/ 1232699 h 10612860"/>
              <a:gd name="connsiteX104" fmla="*/ 952102 w 3195530"/>
              <a:gd name="connsiteY104" fmla="*/ 1238129 h 10612860"/>
              <a:gd name="connsiteX105" fmla="*/ 1453685 w 3195530"/>
              <a:gd name="connsiteY105" fmla="*/ 1885887 h 10612860"/>
              <a:gd name="connsiteX106" fmla="*/ 1302916 w 3195530"/>
              <a:gd name="connsiteY106" fmla="*/ 1712325 h 10612860"/>
              <a:gd name="connsiteX107" fmla="*/ 1505401 w 3195530"/>
              <a:gd name="connsiteY107" fmla="*/ 1530023 h 10612860"/>
              <a:gd name="connsiteX108" fmla="*/ 1518343 w 3195530"/>
              <a:gd name="connsiteY108" fmla="*/ 1530185 h 10612860"/>
              <a:gd name="connsiteX109" fmla="*/ 1411743 w 3195530"/>
              <a:gd name="connsiteY109" fmla="*/ 1476618 h 10612860"/>
              <a:gd name="connsiteX110" fmla="*/ 1132853 w 3195530"/>
              <a:gd name="connsiteY110" fmla="*/ 1356460 h 10612860"/>
              <a:gd name="connsiteX111" fmla="*/ 987224 w 3195530"/>
              <a:gd name="connsiteY111" fmla="*/ 1196250 h 10612860"/>
              <a:gd name="connsiteX112" fmla="*/ 888169 w 3195530"/>
              <a:gd name="connsiteY112" fmla="*/ 929232 h 10612860"/>
              <a:gd name="connsiteX113" fmla="*/ 827953 w 3195530"/>
              <a:gd name="connsiteY113" fmla="*/ 971350 h 10612860"/>
              <a:gd name="connsiteX114" fmla="*/ 713322 w 3195530"/>
              <a:gd name="connsiteY114" fmla="*/ 695928 h 10612860"/>
              <a:gd name="connsiteX115" fmla="*/ 783974 w 3195530"/>
              <a:gd name="connsiteY115" fmla="*/ 630038 h 10612860"/>
              <a:gd name="connsiteX116" fmla="*/ 1290800 w 3195530"/>
              <a:gd name="connsiteY116" fmla="*/ 0 h 10612860"/>
              <a:gd name="connsiteX0" fmla="*/ 1763037 w 3195530"/>
              <a:gd name="connsiteY0" fmla="*/ 2903008 h 10612860"/>
              <a:gd name="connsiteX1" fmla="*/ 1850995 w 3195530"/>
              <a:gd name="connsiteY1" fmla="*/ 3156579 h 10612860"/>
              <a:gd name="connsiteX2" fmla="*/ 1868097 w 3195530"/>
              <a:gd name="connsiteY2" fmla="*/ 2960638 h 10612860"/>
              <a:gd name="connsiteX3" fmla="*/ 1763037 w 3195530"/>
              <a:gd name="connsiteY3" fmla="*/ 2903008 h 10612860"/>
              <a:gd name="connsiteX4" fmla="*/ 1290800 w 3195530"/>
              <a:gd name="connsiteY4" fmla="*/ 0 h 10612860"/>
              <a:gd name="connsiteX5" fmla="*/ 1852755 w 3195530"/>
              <a:gd name="connsiteY5" fmla="*/ 556368 h 10612860"/>
              <a:gd name="connsiteX6" fmla="*/ 1880139 w 3195530"/>
              <a:gd name="connsiteY6" fmla="*/ 826219 h 10612860"/>
              <a:gd name="connsiteX7" fmla="*/ 1800885 w 3195530"/>
              <a:gd name="connsiteY7" fmla="*/ 889179 h 10612860"/>
              <a:gd name="connsiteX8" fmla="*/ 1665029 w 3195530"/>
              <a:gd name="connsiteY8" fmla="*/ 1234718 h 10612860"/>
              <a:gd name="connsiteX9" fmla="*/ 1649096 w 3195530"/>
              <a:gd name="connsiteY9" fmla="*/ 1339123 h 10612860"/>
              <a:gd name="connsiteX10" fmla="*/ 1534696 w 3195530"/>
              <a:gd name="connsiteY10" fmla="*/ 1530388 h 10612860"/>
              <a:gd name="connsiteX11" fmla="*/ 1721540 w 3195530"/>
              <a:gd name="connsiteY11" fmla="*/ 1740863 h 10612860"/>
              <a:gd name="connsiteX12" fmla="*/ 1724957 w 3195530"/>
              <a:gd name="connsiteY12" fmla="*/ 1755132 h 10612860"/>
              <a:gd name="connsiteX13" fmla="*/ 1652304 w 3195530"/>
              <a:gd name="connsiteY13" fmla="*/ 1750313 h 10612860"/>
              <a:gd name="connsiteX14" fmla="*/ 1751358 w 3195530"/>
              <a:gd name="connsiteY14" fmla="*/ 1930550 h 10612860"/>
              <a:gd name="connsiteX15" fmla="*/ 1724957 w 3195530"/>
              <a:gd name="connsiteY15" fmla="*/ 1755132 h 10612860"/>
              <a:gd name="connsiteX16" fmla="*/ 1736291 w 3195530"/>
              <a:gd name="connsiteY16" fmla="*/ 1755884 h 10612860"/>
              <a:gd name="connsiteX17" fmla="*/ 1721540 w 3195530"/>
              <a:gd name="connsiteY17" fmla="*/ 1740863 h 10612860"/>
              <a:gd name="connsiteX18" fmla="*/ 1667880 w 3195530"/>
              <a:gd name="connsiteY18" fmla="*/ 1609649 h 10612860"/>
              <a:gd name="connsiteX19" fmla="*/ 1658106 w 3195530"/>
              <a:gd name="connsiteY19" fmla="*/ 1372022 h 10612860"/>
              <a:gd name="connsiteX20" fmla="*/ 1734509 w 3195530"/>
              <a:gd name="connsiteY20" fmla="*/ 1541309 h 10612860"/>
              <a:gd name="connsiteX21" fmla="*/ 2326647 w 3195530"/>
              <a:gd name="connsiteY21" fmla="*/ 1715111 h 10612860"/>
              <a:gd name="connsiteX22" fmla="*/ 2509435 w 3195530"/>
              <a:gd name="connsiteY22" fmla="*/ 1794736 h 10612860"/>
              <a:gd name="connsiteX23" fmla="*/ 2606453 w 3195530"/>
              <a:gd name="connsiteY23" fmla="*/ 2095611 h 10612860"/>
              <a:gd name="connsiteX24" fmla="*/ 2672829 w 3195530"/>
              <a:gd name="connsiteY24" fmla="*/ 2178119 h 10612860"/>
              <a:gd name="connsiteX25" fmla="*/ 2670233 w 3195530"/>
              <a:gd name="connsiteY25" fmla="*/ 2302646 h 10612860"/>
              <a:gd name="connsiteX26" fmla="*/ 2712685 w 3195530"/>
              <a:gd name="connsiteY26" fmla="*/ 2352064 h 10612860"/>
              <a:gd name="connsiteX27" fmla="*/ 2702149 w 3195530"/>
              <a:gd name="connsiteY27" fmla="*/ 2404747 h 10612860"/>
              <a:gd name="connsiteX28" fmla="*/ 2763128 w 3195530"/>
              <a:gd name="connsiteY28" fmla="*/ 2436539 h 10612860"/>
              <a:gd name="connsiteX29" fmla="*/ 2757987 w 3195530"/>
              <a:gd name="connsiteY29" fmla="*/ 2539216 h 10612860"/>
              <a:gd name="connsiteX30" fmla="*/ 3024915 w 3195530"/>
              <a:gd name="connsiteY30" fmla="*/ 2938542 h 10612860"/>
              <a:gd name="connsiteX31" fmla="*/ 3138120 w 3195530"/>
              <a:gd name="connsiteY31" fmla="*/ 3005297 h 10612860"/>
              <a:gd name="connsiteX32" fmla="*/ 3194723 w 3195530"/>
              <a:gd name="connsiteY32" fmla="*/ 3333739 h 10612860"/>
              <a:gd name="connsiteX33" fmla="*/ 2857806 w 3195530"/>
              <a:gd name="connsiteY33" fmla="*/ 3656225 h 10612860"/>
              <a:gd name="connsiteX34" fmla="*/ 2542420 w 3195530"/>
              <a:gd name="connsiteY34" fmla="*/ 3660305 h 10612860"/>
              <a:gd name="connsiteX35" fmla="*/ 2461079 w 3195530"/>
              <a:gd name="connsiteY35" fmla="*/ 3610217 h 10612860"/>
              <a:gd name="connsiteX36" fmla="*/ 2503020 w 3195530"/>
              <a:gd name="connsiteY36" fmla="*/ 3730889 h 10612860"/>
              <a:gd name="connsiteX37" fmla="*/ 2445357 w 3195530"/>
              <a:gd name="connsiteY37" fmla="*/ 3730903 h 10612860"/>
              <a:gd name="connsiteX38" fmla="*/ 2445357 w 3195530"/>
              <a:gd name="connsiteY38" fmla="*/ 3964866 h 10612860"/>
              <a:gd name="connsiteX39" fmla="*/ 2459686 w 3195530"/>
              <a:gd name="connsiteY39" fmla="*/ 3964866 h 10612860"/>
              <a:gd name="connsiteX40" fmla="*/ 2469021 w 3195530"/>
              <a:gd name="connsiteY40" fmla="*/ 4013875 h 10612860"/>
              <a:gd name="connsiteX41" fmla="*/ 2974950 w 3195530"/>
              <a:gd name="connsiteY41" fmla="*/ 5593332 h 10612860"/>
              <a:gd name="connsiteX42" fmla="*/ 2708419 w 3195530"/>
              <a:gd name="connsiteY42" fmla="*/ 5730659 h 10612860"/>
              <a:gd name="connsiteX43" fmla="*/ 2736752 w 3195530"/>
              <a:gd name="connsiteY43" fmla="*/ 6385004 h 10612860"/>
              <a:gd name="connsiteX44" fmla="*/ 2718427 w 3195530"/>
              <a:gd name="connsiteY44" fmla="*/ 7009774 h 10612860"/>
              <a:gd name="connsiteX45" fmla="*/ 2690545 w 3195530"/>
              <a:gd name="connsiteY45" fmla="*/ 7429203 h 10612860"/>
              <a:gd name="connsiteX46" fmla="*/ 2595054 w 3195530"/>
              <a:gd name="connsiteY46" fmla="*/ 7760350 h 10612860"/>
              <a:gd name="connsiteX47" fmla="*/ 2500175 w 3195530"/>
              <a:gd name="connsiteY47" fmla="*/ 7873515 h 10612860"/>
              <a:gd name="connsiteX48" fmla="*/ 2483431 w 3195530"/>
              <a:gd name="connsiteY48" fmla="*/ 8113645 h 10612860"/>
              <a:gd name="connsiteX49" fmla="*/ 2412136 w 3195530"/>
              <a:gd name="connsiteY49" fmla="*/ 8776730 h 10612860"/>
              <a:gd name="connsiteX50" fmla="*/ 2380366 w 3195530"/>
              <a:gd name="connsiteY50" fmla="*/ 9173347 h 10612860"/>
              <a:gd name="connsiteX51" fmla="*/ 2396889 w 3195530"/>
              <a:gd name="connsiteY51" fmla="*/ 9467957 h 10612860"/>
              <a:gd name="connsiteX52" fmla="*/ 2454833 w 3195530"/>
              <a:gd name="connsiteY52" fmla="*/ 9613145 h 10612860"/>
              <a:gd name="connsiteX53" fmla="*/ 2424209 w 3195530"/>
              <a:gd name="connsiteY53" fmla="*/ 9804339 h 10612860"/>
              <a:gd name="connsiteX54" fmla="*/ 3134866 w 3195530"/>
              <a:gd name="connsiteY54" fmla="*/ 10341562 h 10612860"/>
              <a:gd name="connsiteX55" fmla="*/ 3160024 w 3195530"/>
              <a:gd name="connsiteY55" fmla="*/ 10564964 h 10612860"/>
              <a:gd name="connsiteX56" fmla="*/ 2531417 w 3195530"/>
              <a:gd name="connsiteY56" fmla="*/ 10550290 h 10612860"/>
              <a:gd name="connsiteX57" fmla="*/ 1876236 w 3195530"/>
              <a:gd name="connsiteY57" fmla="*/ 10303490 h 10612860"/>
              <a:gd name="connsiteX58" fmla="*/ 1861870 w 3195530"/>
              <a:gd name="connsiteY58" fmla="*/ 10020777 h 10612860"/>
              <a:gd name="connsiteX59" fmla="*/ 1835213 w 3195530"/>
              <a:gd name="connsiteY59" fmla="*/ 9894183 h 10612860"/>
              <a:gd name="connsiteX60" fmla="*/ 1882681 w 3195530"/>
              <a:gd name="connsiteY60" fmla="*/ 9589781 h 10612860"/>
              <a:gd name="connsiteX61" fmla="*/ 1802386 w 3195530"/>
              <a:gd name="connsiteY61" fmla="*/ 9334796 h 10612860"/>
              <a:gd name="connsiteX62" fmla="*/ 1800887 w 3195530"/>
              <a:gd name="connsiteY62" fmla="*/ 8152789 h 10612860"/>
              <a:gd name="connsiteX63" fmla="*/ 1935942 w 3195530"/>
              <a:gd name="connsiteY63" fmla="*/ 7506024 h 10612860"/>
              <a:gd name="connsiteX64" fmla="*/ 1876110 w 3195530"/>
              <a:gd name="connsiteY64" fmla="*/ 7319701 h 10612860"/>
              <a:gd name="connsiteX65" fmla="*/ 1916465 w 3195530"/>
              <a:gd name="connsiteY65" fmla="*/ 7164091 h 10612860"/>
              <a:gd name="connsiteX66" fmla="*/ 1910193 w 3195530"/>
              <a:gd name="connsiteY66" fmla="*/ 6839348 h 10612860"/>
              <a:gd name="connsiteX67" fmla="*/ 1707813 w 3195530"/>
              <a:gd name="connsiteY67" fmla="*/ 6238651 h 10612860"/>
              <a:gd name="connsiteX68" fmla="*/ 1377613 w 3195530"/>
              <a:gd name="connsiteY68" fmla="*/ 7441295 h 10612860"/>
              <a:gd name="connsiteX69" fmla="*/ 1374660 w 3195530"/>
              <a:gd name="connsiteY69" fmla="*/ 7650818 h 10612860"/>
              <a:gd name="connsiteX70" fmla="*/ 1267540 w 3195530"/>
              <a:gd name="connsiteY70" fmla="*/ 7793055 h 10612860"/>
              <a:gd name="connsiteX71" fmla="*/ 1278558 w 3195530"/>
              <a:gd name="connsiteY71" fmla="*/ 7897618 h 10612860"/>
              <a:gd name="connsiteX72" fmla="*/ 1205942 w 3195530"/>
              <a:gd name="connsiteY72" fmla="*/ 8057305 h 10612860"/>
              <a:gd name="connsiteX73" fmla="*/ 1033520 w 3195530"/>
              <a:gd name="connsiteY73" fmla="*/ 9173347 h 10612860"/>
              <a:gd name="connsiteX74" fmla="*/ 1054274 w 3195530"/>
              <a:gd name="connsiteY74" fmla="*/ 9656724 h 10612860"/>
              <a:gd name="connsiteX75" fmla="*/ 990267 w 3195530"/>
              <a:gd name="connsiteY75" fmla="*/ 10063276 h 10612860"/>
              <a:gd name="connsiteX76" fmla="*/ 1368683 w 3195530"/>
              <a:gd name="connsiteY76" fmla="*/ 10442252 h 10612860"/>
              <a:gd name="connsiteX77" fmla="*/ 918876 w 3195530"/>
              <a:gd name="connsiteY77" fmla="*/ 10600044 h 10612860"/>
              <a:gd name="connsiteX78" fmla="*/ 474779 w 3195530"/>
              <a:gd name="connsiteY78" fmla="*/ 10287718 h 10612860"/>
              <a:gd name="connsiteX79" fmla="*/ 566182 w 3195530"/>
              <a:gd name="connsiteY79" fmla="*/ 10019896 h 10612860"/>
              <a:gd name="connsiteX80" fmla="*/ 460825 w 3195530"/>
              <a:gd name="connsiteY80" fmla="*/ 9692724 h 10612860"/>
              <a:gd name="connsiteX81" fmla="*/ 511587 w 3195530"/>
              <a:gd name="connsiteY81" fmla="*/ 9032388 h 10612860"/>
              <a:gd name="connsiteX82" fmla="*/ 622935 w 3195530"/>
              <a:gd name="connsiteY82" fmla="*/ 7525502 h 10612860"/>
              <a:gd name="connsiteX83" fmla="*/ 669466 w 3195530"/>
              <a:gd name="connsiteY83" fmla="*/ 7311969 h 10612860"/>
              <a:gd name="connsiteX84" fmla="*/ 689870 w 3195530"/>
              <a:gd name="connsiteY84" fmla="*/ 7037851 h 10612860"/>
              <a:gd name="connsiteX85" fmla="*/ 677180 w 3195530"/>
              <a:gd name="connsiteY85" fmla="*/ 6796735 h 10612860"/>
              <a:gd name="connsiteX86" fmla="*/ 587421 w 3195530"/>
              <a:gd name="connsiteY86" fmla="*/ 6210025 h 10612860"/>
              <a:gd name="connsiteX87" fmla="*/ 503127 w 3195530"/>
              <a:gd name="connsiteY87" fmla="*/ 5850688 h 10612860"/>
              <a:gd name="connsiteX88" fmla="*/ 304621 w 3195530"/>
              <a:gd name="connsiteY88" fmla="*/ 5601332 h 10612860"/>
              <a:gd name="connsiteX89" fmla="*/ 461987 w 3195530"/>
              <a:gd name="connsiteY89" fmla="*/ 4201579 h 10612860"/>
              <a:gd name="connsiteX90" fmla="*/ 480370 w 3195530"/>
              <a:gd name="connsiteY90" fmla="*/ 4073429 h 10612860"/>
              <a:gd name="connsiteX91" fmla="*/ 480370 w 3195530"/>
              <a:gd name="connsiteY91" fmla="*/ 4037882 h 10612860"/>
              <a:gd name="connsiteX92" fmla="*/ 430481 w 3195530"/>
              <a:gd name="connsiteY92" fmla="*/ 3966665 h 10612860"/>
              <a:gd name="connsiteX93" fmla="*/ 480370 w 3195530"/>
              <a:gd name="connsiteY93" fmla="*/ 3731366 h 10612860"/>
              <a:gd name="connsiteX94" fmla="*/ 357520 w 3195530"/>
              <a:gd name="connsiteY94" fmla="*/ 3489579 h 10612860"/>
              <a:gd name="connsiteX95" fmla="*/ 296032 w 3195530"/>
              <a:gd name="connsiteY95" fmla="*/ 3332537 h 10612860"/>
              <a:gd name="connsiteX96" fmla="*/ 312879 w 3195530"/>
              <a:gd name="connsiteY96" fmla="*/ 3170839 h 10612860"/>
              <a:gd name="connsiteX97" fmla="*/ 258721 w 3195530"/>
              <a:gd name="connsiteY97" fmla="*/ 3134915 h 10612860"/>
              <a:gd name="connsiteX98" fmla="*/ 207412 w 3195530"/>
              <a:gd name="connsiteY98" fmla="*/ 2897913 h 10612860"/>
              <a:gd name="connsiteX99" fmla="*/ 54452 w 3195530"/>
              <a:gd name="connsiteY99" fmla="*/ 2538400 h 10612860"/>
              <a:gd name="connsiteX100" fmla="*/ 9303 w 3195530"/>
              <a:gd name="connsiteY100" fmla="*/ 2186090 h 10612860"/>
              <a:gd name="connsiteX101" fmla="*/ 81583 w 3195530"/>
              <a:gd name="connsiteY101" fmla="*/ 1743638 h 10612860"/>
              <a:gd name="connsiteX102" fmla="*/ 649543 w 3195530"/>
              <a:gd name="connsiteY102" fmla="*/ 1494582 h 10612860"/>
              <a:gd name="connsiteX103" fmla="*/ 945925 w 3195530"/>
              <a:gd name="connsiteY103" fmla="*/ 1232699 h 10612860"/>
              <a:gd name="connsiteX104" fmla="*/ 952102 w 3195530"/>
              <a:gd name="connsiteY104" fmla="*/ 1238129 h 10612860"/>
              <a:gd name="connsiteX105" fmla="*/ 1453685 w 3195530"/>
              <a:gd name="connsiteY105" fmla="*/ 1885887 h 10612860"/>
              <a:gd name="connsiteX106" fmla="*/ 1302916 w 3195530"/>
              <a:gd name="connsiteY106" fmla="*/ 1712325 h 10612860"/>
              <a:gd name="connsiteX107" fmla="*/ 1505401 w 3195530"/>
              <a:gd name="connsiteY107" fmla="*/ 1530023 h 10612860"/>
              <a:gd name="connsiteX108" fmla="*/ 1518343 w 3195530"/>
              <a:gd name="connsiteY108" fmla="*/ 1530185 h 10612860"/>
              <a:gd name="connsiteX109" fmla="*/ 1411743 w 3195530"/>
              <a:gd name="connsiteY109" fmla="*/ 1476618 h 10612860"/>
              <a:gd name="connsiteX110" fmla="*/ 1132853 w 3195530"/>
              <a:gd name="connsiteY110" fmla="*/ 1356460 h 10612860"/>
              <a:gd name="connsiteX111" fmla="*/ 987224 w 3195530"/>
              <a:gd name="connsiteY111" fmla="*/ 1196250 h 10612860"/>
              <a:gd name="connsiteX112" fmla="*/ 888169 w 3195530"/>
              <a:gd name="connsiteY112" fmla="*/ 929232 h 10612860"/>
              <a:gd name="connsiteX113" fmla="*/ 827953 w 3195530"/>
              <a:gd name="connsiteY113" fmla="*/ 971350 h 10612860"/>
              <a:gd name="connsiteX114" fmla="*/ 713322 w 3195530"/>
              <a:gd name="connsiteY114" fmla="*/ 695928 h 10612860"/>
              <a:gd name="connsiteX115" fmla="*/ 783974 w 3195530"/>
              <a:gd name="connsiteY115" fmla="*/ 630038 h 10612860"/>
              <a:gd name="connsiteX116" fmla="*/ 1290800 w 3195530"/>
              <a:gd name="connsiteY116" fmla="*/ 0 h 10612860"/>
              <a:gd name="connsiteX0" fmla="*/ 1763037 w 3195530"/>
              <a:gd name="connsiteY0" fmla="*/ 2903008 h 10612860"/>
              <a:gd name="connsiteX1" fmla="*/ 1850995 w 3195530"/>
              <a:gd name="connsiteY1" fmla="*/ 3156579 h 10612860"/>
              <a:gd name="connsiteX2" fmla="*/ 1868097 w 3195530"/>
              <a:gd name="connsiteY2" fmla="*/ 2960638 h 10612860"/>
              <a:gd name="connsiteX3" fmla="*/ 1763037 w 3195530"/>
              <a:gd name="connsiteY3" fmla="*/ 2903008 h 10612860"/>
              <a:gd name="connsiteX4" fmla="*/ 1290800 w 3195530"/>
              <a:gd name="connsiteY4" fmla="*/ 0 h 10612860"/>
              <a:gd name="connsiteX5" fmla="*/ 1852755 w 3195530"/>
              <a:gd name="connsiteY5" fmla="*/ 556368 h 10612860"/>
              <a:gd name="connsiteX6" fmla="*/ 1880139 w 3195530"/>
              <a:gd name="connsiteY6" fmla="*/ 826219 h 10612860"/>
              <a:gd name="connsiteX7" fmla="*/ 1800885 w 3195530"/>
              <a:gd name="connsiteY7" fmla="*/ 889179 h 10612860"/>
              <a:gd name="connsiteX8" fmla="*/ 1665029 w 3195530"/>
              <a:gd name="connsiteY8" fmla="*/ 1234718 h 10612860"/>
              <a:gd name="connsiteX9" fmla="*/ 1649096 w 3195530"/>
              <a:gd name="connsiteY9" fmla="*/ 1339123 h 10612860"/>
              <a:gd name="connsiteX10" fmla="*/ 1534696 w 3195530"/>
              <a:gd name="connsiteY10" fmla="*/ 1530388 h 10612860"/>
              <a:gd name="connsiteX11" fmla="*/ 1721540 w 3195530"/>
              <a:gd name="connsiteY11" fmla="*/ 1740863 h 10612860"/>
              <a:gd name="connsiteX12" fmla="*/ 1724957 w 3195530"/>
              <a:gd name="connsiteY12" fmla="*/ 1755132 h 10612860"/>
              <a:gd name="connsiteX13" fmla="*/ 1652304 w 3195530"/>
              <a:gd name="connsiteY13" fmla="*/ 1750313 h 10612860"/>
              <a:gd name="connsiteX14" fmla="*/ 1751358 w 3195530"/>
              <a:gd name="connsiteY14" fmla="*/ 1930550 h 10612860"/>
              <a:gd name="connsiteX15" fmla="*/ 1724957 w 3195530"/>
              <a:gd name="connsiteY15" fmla="*/ 1755132 h 10612860"/>
              <a:gd name="connsiteX16" fmla="*/ 1736291 w 3195530"/>
              <a:gd name="connsiteY16" fmla="*/ 1755884 h 10612860"/>
              <a:gd name="connsiteX17" fmla="*/ 1721540 w 3195530"/>
              <a:gd name="connsiteY17" fmla="*/ 1740863 h 10612860"/>
              <a:gd name="connsiteX18" fmla="*/ 1667880 w 3195530"/>
              <a:gd name="connsiteY18" fmla="*/ 1609649 h 10612860"/>
              <a:gd name="connsiteX19" fmla="*/ 1658106 w 3195530"/>
              <a:gd name="connsiteY19" fmla="*/ 1372022 h 10612860"/>
              <a:gd name="connsiteX20" fmla="*/ 1734509 w 3195530"/>
              <a:gd name="connsiteY20" fmla="*/ 1541309 h 10612860"/>
              <a:gd name="connsiteX21" fmla="*/ 2326647 w 3195530"/>
              <a:gd name="connsiteY21" fmla="*/ 1715111 h 10612860"/>
              <a:gd name="connsiteX22" fmla="*/ 2509435 w 3195530"/>
              <a:gd name="connsiteY22" fmla="*/ 1794736 h 10612860"/>
              <a:gd name="connsiteX23" fmla="*/ 2606453 w 3195530"/>
              <a:gd name="connsiteY23" fmla="*/ 2095611 h 10612860"/>
              <a:gd name="connsiteX24" fmla="*/ 2672829 w 3195530"/>
              <a:gd name="connsiteY24" fmla="*/ 2178119 h 10612860"/>
              <a:gd name="connsiteX25" fmla="*/ 2670233 w 3195530"/>
              <a:gd name="connsiteY25" fmla="*/ 2302646 h 10612860"/>
              <a:gd name="connsiteX26" fmla="*/ 2712685 w 3195530"/>
              <a:gd name="connsiteY26" fmla="*/ 2352064 h 10612860"/>
              <a:gd name="connsiteX27" fmla="*/ 2702149 w 3195530"/>
              <a:gd name="connsiteY27" fmla="*/ 2404747 h 10612860"/>
              <a:gd name="connsiteX28" fmla="*/ 2763128 w 3195530"/>
              <a:gd name="connsiteY28" fmla="*/ 2436539 h 10612860"/>
              <a:gd name="connsiteX29" fmla="*/ 2757987 w 3195530"/>
              <a:gd name="connsiteY29" fmla="*/ 2539216 h 10612860"/>
              <a:gd name="connsiteX30" fmla="*/ 3024915 w 3195530"/>
              <a:gd name="connsiteY30" fmla="*/ 2938542 h 10612860"/>
              <a:gd name="connsiteX31" fmla="*/ 3138120 w 3195530"/>
              <a:gd name="connsiteY31" fmla="*/ 3005297 h 10612860"/>
              <a:gd name="connsiteX32" fmla="*/ 3194723 w 3195530"/>
              <a:gd name="connsiteY32" fmla="*/ 3333739 h 10612860"/>
              <a:gd name="connsiteX33" fmla="*/ 2857806 w 3195530"/>
              <a:gd name="connsiteY33" fmla="*/ 3656225 h 10612860"/>
              <a:gd name="connsiteX34" fmla="*/ 2542420 w 3195530"/>
              <a:gd name="connsiteY34" fmla="*/ 3660305 h 10612860"/>
              <a:gd name="connsiteX35" fmla="*/ 2461079 w 3195530"/>
              <a:gd name="connsiteY35" fmla="*/ 3610217 h 10612860"/>
              <a:gd name="connsiteX36" fmla="*/ 2503020 w 3195530"/>
              <a:gd name="connsiteY36" fmla="*/ 3730889 h 10612860"/>
              <a:gd name="connsiteX37" fmla="*/ 2445357 w 3195530"/>
              <a:gd name="connsiteY37" fmla="*/ 3730903 h 10612860"/>
              <a:gd name="connsiteX38" fmla="*/ 2445357 w 3195530"/>
              <a:gd name="connsiteY38" fmla="*/ 3964866 h 10612860"/>
              <a:gd name="connsiteX39" fmla="*/ 2459686 w 3195530"/>
              <a:gd name="connsiteY39" fmla="*/ 3964866 h 10612860"/>
              <a:gd name="connsiteX40" fmla="*/ 2445358 w 3195530"/>
              <a:gd name="connsiteY40" fmla="*/ 3916228 h 10612860"/>
              <a:gd name="connsiteX41" fmla="*/ 2469021 w 3195530"/>
              <a:gd name="connsiteY41" fmla="*/ 4013875 h 10612860"/>
              <a:gd name="connsiteX42" fmla="*/ 2974950 w 3195530"/>
              <a:gd name="connsiteY42" fmla="*/ 5593332 h 10612860"/>
              <a:gd name="connsiteX43" fmla="*/ 2708419 w 3195530"/>
              <a:gd name="connsiteY43" fmla="*/ 5730659 h 10612860"/>
              <a:gd name="connsiteX44" fmla="*/ 2736752 w 3195530"/>
              <a:gd name="connsiteY44" fmla="*/ 6385004 h 10612860"/>
              <a:gd name="connsiteX45" fmla="*/ 2718427 w 3195530"/>
              <a:gd name="connsiteY45" fmla="*/ 7009774 h 10612860"/>
              <a:gd name="connsiteX46" fmla="*/ 2690545 w 3195530"/>
              <a:gd name="connsiteY46" fmla="*/ 7429203 h 10612860"/>
              <a:gd name="connsiteX47" fmla="*/ 2595054 w 3195530"/>
              <a:gd name="connsiteY47" fmla="*/ 7760350 h 10612860"/>
              <a:gd name="connsiteX48" fmla="*/ 2500175 w 3195530"/>
              <a:gd name="connsiteY48" fmla="*/ 7873515 h 10612860"/>
              <a:gd name="connsiteX49" fmla="*/ 2483431 w 3195530"/>
              <a:gd name="connsiteY49" fmla="*/ 8113645 h 10612860"/>
              <a:gd name="connsiteX50" fmla="*/ 2412136 w 3195530"/>
              <a:gd name="connsiteY50" fmla="*/ 8776730 h 10612860"/>
              <a:gd name="connsiteX51" fmla="*/ 2380366 w 3195530"/>
              <a:gd name="connsiteY51" fmla="*/ 9173347 h 10612860"/>
              <a:gd name="connsiteX52" fmla="*/ 2396889 w 3195530"/>
              <a:gd name="connsiteY52" fmla="*/ 9467957 h 10612860"/>
              <a:gd name="connsiteX53" fmla="*/ 2454833 w 3195530"/>
              <a:gd name="connsiteY53" fmla="*/ 9613145 h 10612860"/>
              <a:gd name="connsiteX54" fmla="*/ 2424209 w 3195530"/>
              <a:gd name="connsiteY54" fmla="*/ 9804339 h 10612860"/>
              <a:gd name="connsiteX55" fmla="*/ 3134866 w 3195530"/>
              <a:gd name="connsiteY55" fmla="*/ 10341562 h 10612860"/>
              <a:gd name="connsiteX56" fmla="*/ 3160024 w 3195530"/>
              <a:gd name="connsiteY56" fmla="*/ 10564964 h 10612860"/>
              <a:gd name="connsiteX57" fmla="*/ 2531417 w 3195530"/>
              <a:gd name="connsiteY57" fmla="*/ 10550290 h 10612860"/>
              <a:gd name="connsiteX58" fmla="*/ 1876236 w 3195530"/>
              <a:gd name="connsiteY58" fmla="*/ 10303490 h 10612860"/>
              <a:gd name="connsiteX59" fmla="*/ 1861870 w 3195530"/>
              <a:gd name="connsiteY59" fmla="*/ 10020777 h 10612860"/>
              <a:gd name="connsiteX60" fmla="*/ 1835213 w 3195530"/>
              <a:gd name="connsiteY60" fmla="*/ 9894183 h 10612860"/>
              <a:gd name="connsiteX61" fmla="*/ 1882681 w 3195530"/>
              <a:gd name="connsiteY61" fmla="*/ 9589781 h 10612860"/>
              <a:gd name="connsiteX62" fmla="*/ 1802386 w 3195530"/>
              <a:gd name="connsiteY62" fmla="*/ 9334796 h 10612860"/>
              <a:gd name="connsiteX63" fmla="*/ 1800887 w 3195530"/>
              <a:gd name="connsiteY63" fmla="*/ 8152789 h 10612860"/>
              <a:gd name="connsiteX64" fmla="*/ 1935942 w 3195530"/>
              <a:gd name="connsiteY64" fmla="*/ 7506024 h 10612860"/>
              <a:gd name="connsiteX65" fmla="*/ 1876110 w 3195530"/>
              <a:gd name="connsiteY65" fmla="*/ 7319701 h 10612860"/>
              <a:gd name="connsiteX66" fmla="*/ 1916465 w 3195530"/>
              <a:gd name="connsiteY66" fmla="*/ 7164091 h 10612860"/>
              <a:gd name="connsiteX67" fmla="*/ 1910193 w 3195530"/>
              <a:gd name="connsiteY67" fmla="*/ 6839348 h 10612860"/>
              <a:gd name="connsiteX68" fmla="*/ 1707813 w 3195530"/>
              <a:gd name="connsiteY68" fmla="*/ 6238651 h 10612860"/>
              <a:gd name="connsiteX69" fmla="*/ 1377613 w 3195530"/>
              <a:gd name="connsiteY69" fmla="*/ 7441295 h 10612860"/>
              <a:gd name="connsiteX70" fmla="*/ 1374660 w 3195530"/>
              <a:gd name="connsiteY70" fmla="*/ 7650818 h 10612860"/>
              <a:gd name="connsiteX71" fmla="*/ 1267540 w 3195530"/>
              <a:gd name="connsiteY71" fmla="*/ 7793055 h 10612860"/>
              <a:gd name="connsiteX72" fmla="*/ 1278558 w 3195530"/>
              <a:gd name="connsiteY72" fmla="*/ 7897618 h 10612860"/>
              <a:gd name="connsiteX73" fmla="*/ 1205942 w 3195530"/>
              <a:gd name="connsiteY73" fmla="*/ 8057305 h 10612860"/>
              <a:gd name="connsiteX74" fmla="*/ 1033520 w 3195530"/>
              <a:gd name="connsiteY74" fmla="*/ 9173347 h 10612860"/>
              <a:gd name="connsiteX75" fmla="*/ 1054274 w 3195530"/>
              <a:gd name="connsiteY75" fmla="*/ 9656724 h 10612860"/>
              <a:gd name="connsiteX76" fmla="*/ 990267 w 3195530"/>
              <a:gd name="connsiteY76" fmla="*/ 10063276 h 10612860"/>
              <a:gd name="connsiteX77" fmla="*/ 1368683 w 3195530"/>
              <a:gd name="connsiteY77" fmla="*/ 10442252 h 10612860"/>
              <a:gd name="connsiteX78" fmla="*/ 918876 w 3195530"/>
              <a:gd name="connsiteY78" fmla="*/ 10600044 h 10612860"/>
              <a:gd name="connsiteX79" fmla="*/ 474779 w 3195530"/>
              <a:gd name="connsiteY79" fmla="*/ 10287718 h 10612860"/>
              <a:gd name="connsiteX80" fmla="*/ 566182 w 3195530"/>
              <a:gd name="connsiteY80" fmla="*/ 10019896 h 10612860"/>
              <a:gd name="connsiteX81" fmla="*/ 460825 w 3195530"/>
              <a:gd name="connsiteY81" fmla="*/ 9692724 h 10612860"/>
              <a:gd name="connsiteX82" fmla="*/ 511587 w 3195530"/>
              <a:gd name="connsiteY82" fmla="*/ 9032388 h 10612860"/>
              <a:gd name="connsiteX83" fmla="*/ 622935 w 3195530"/>
              <a:gd name="connsiteY83" fmla="*/ 7525502 h 10612860"/>
              <a:gd name="connsiteX84" fmla="*/ 669466 w 3195530"/>
              <a:gd name="connsiteY84" fmla="*/ 7311969 h 10612860"/>
              <a:gd name="connsiteX85" fmla="*/ 689870 w 3195530"/>
              <a:gd name="connsiteY85" fmla="*/ 7037851 h 10612860"/>
              <a:gd name="connsiteX86" fmla="*/ 677180 w 3195530"/>
              <a:gd name="connsiteY86" fmla="*/ 6796735 h 10612860"/>
              <a:gd name="connsiteX87" fmla="*/ 587421 w 3195530"/>
              <a:gd name="connsiteY87" fmla="*/ 6210025 h 10612860"/>
              <a:gd name="connsiteX88" fmla="*/ 503127 w 3195530"/>
              <a:gd name="connsiteY88" fmla="*/ 5850688 h 10612860"/>
              <a:gd name="connsiteX89" fmla="*/ 304621 w 3195530"/>
              <a:gd name="connsiteY89" fmla="*/ 5601332 h 10612860"/>
              <a:gd name="connsiteX90" fmla="*/ 461987 w 3195530"/>
              <a:gd name="connsiteY90" fmla="*/ 4201579 h 10612860"/>
              <a:gd name="connsiteX91" fmla="*/ 480370 w 3195530"/>
              <a:gd name="connsiteY91" fmla="*/ 4073429 h 10612860"/>
              <a:gd name="connsiteX92" fmla="*/ 480370 w 3195530"/>
              <a:gd name="connsiteY92" fmla="*/ 4037882 h 10612860"/>
              <a:gd name="connsiteX93" fmla="*/ 430481 w 3195530"/>
              <a:gd name="connsiteY93" fmla="*/ 3966665 h 10612860"/>
              <a:gd name="connsiteX94" fmla="*/ 480370 w 3195530"/>
              <a:gd name="connsiteY94" fmla="*/ 3731366 h 10612860"/>
              <a:gd name="connsiteX95" fmla="*/ 357520 w 3195530"/>
              <a:gd name="connsiteY95" fmla="*/ 3489579 h 10612860"/>
              <a:gd name="connsiteX96" fmla="*/ 296032 w 3195530"/>
              <a:gd name="connsiteY96" fmla="*/ 3332537 h 10612860"/>
              <a:gd name="connsiteX97" fmla="*/ 312879 w 3195530"/>
              <a:gd name="connsiteY97" fmla="*/ 3170839 h 10612860"/>
              <a:gd name="connsiteX98" fmla="*/ 258721 w 3195530"/>
              <a:gd name="connsiteY98" fmla="*/ 3134915 h 10612860"/>
              <a:gd name="connsiteX99" fmla="*/ 207412 w 3195530"/>
              <a:gd name="connsiteY99" fmla="*/ 2897913 h 10612860"/>
              <a:gd name="connsiteX100" fmla="*/ 54452 w 3195530"/>
              <a:gd name="connsiteY100" fmla="*/ 2538400 h 10612860"/>
              <a:gd name="connsiteX101" fmla="*/ 9303 w 3195530"/>
              <a:gd name="connsiteY101" fmla="*/ 2186090 h 10612860"/>
              <a:gd name="connsiteX102" fmla="*/ 81583 w 3195530"/>
              <a:gd name="connsiteY102" fmla="*/ 1743638 h 10612860"/>
              <a:gd name="connsiteX103" fmla="*/ 649543 w 3195530"/>
              <a:gd name="connsiteY103" fmla="*/ 1494582 h 10612860"/>
              <a:gd name="connsiteX104" fmla="*/ 945925 w 3195530"/>
              <a:gd name="connsiteY104" fmla="*/ 1232699 h 10612860"/>
              <a:gd name="connsiteX105" fmla="*/ 952102 w 3195530"/>
              <a:gd name="connsiteY105" fmla="*/ 1238129 h 10612860"/>
              <a:gd name="connsiteX106" fmla="*/ 1453685 w 3195530"/>
              <a:gd name="connsiteY106" fmla="*/ 1885887 h 10612860"/>
              <a:gd name="connsiteX107" fmla="*/ 1302916 w 3195530"/>
              <a:gd name="connsiteY107" fmla="*/ 1712325 h 10612860"/>
              <a:gd name="connsiteX108" fmla="*/ 1505401 w 3195530"/>
              <a:gd name="connsiteY108" fmla="*/ 1530023 h 10612860"/>
              <a:gd name="connsiteX109" fmla="*/ 1518343 w 3195530"/>
              <a:gd name="connsiteY109" fmla="*/ 1530185 h 10612860"/>
              <a:gd name="connsiteX110" fmla="*/ 1411743 w 3195530"/>
              <a:gd name="connsiteY110" fmla="*/ 1476618 h 10612860"/>
              <a:gd name="connsiteX111" fmla="*/ 1132853 w 3195530"/>
              <a:gd name="connsiteY111" fmla="*/ 1356460 h 10612860"/>
              <a:gd name="connsiteX112" fmla="*/ 987224 w 3195530"/>
              <a:gd name="connsiteY112" fmla="*/ 1196250 h 10612860"/>
              <a:gd name="connsiteX113" fmla="*/ 888169 w 3195530"/>
              <a:gd name="connsiteY113" fmla="*/ 929232 h 10612860"/>
              <a:gd name="connsiteX114" fmla="*/ 827953 w 3195530"/>
              <a:gd name="connsiteY114" fmla="*/ 971350 h 10612860"/>
              <a:gd name="connsiteX115" fmla="*/ 713322 w 3195530"/>
              <a:gd name="connsiteY115" fmla="*/ 695928 h 10612860"/>
              <a:gd name="connsiteX116" fmla="*/ 783974 w 3195530"/>
              <a:gd name="connsiteY116" fmla="*/ 630038 h 10612860"/>
              <a:gd name="connsiteX117" fmla="*/ 1290800 w 3195530"/>
              <a:gd name="connsiteY117" fmla="*/ 0 h 10612860"/>
              <a:gd name="connsiteX0" fmla="*/ 1763037 w 3195530"/>
              <a:gd name="connsiteY0" fmla="*/ 2903008 h 10612860"/>
              <a:gd name="connsiteX1" fmla="*/ 1850995 w 3195530"/>
              <a:gd name="connsiteY1" fmla="*/ 3156579 h 10612860"/>
              <a:gd name="connsiteX2" fmla="*/ 1868097 w 3195530"/>
              <a:gd name="connsiteY2" fmla="*/ 2960638 h 10612860"/>
              <a:gd name="connsiteX3" fmla="*/ 1763037 w 3195530"/>
              <a:gd name="connsiteY3" fmla="*/ 2903008 h 10612860"/>
              <a:gd name="connsiteX4" fmla="*/ 1290800 w 3195530"/>
              <a:gd name="connsiteY4" fmla="*/ 0 h 10612860"/>
              <a:gd name="connsiteX5" fmla="*/ 1852755 w 3195530"/>
              <a:gd name="connsiteY5" fmla="*/ 556368 h 10612860"/>
              <a:gd name="connsiteX6" fmla="*/ 1880139 w 3195530"/>
              <a:gd name="connsiteY6" fmla="*/ 826219 h 10612860"/>
              <a:gd name="connsiteX7" fmla="*/ 1800885 w 3195530"/>
              <a:gd name="connsiteY7" fmla="*/ 889179 h 10612860"/>
              <a:gd name="connsiteX8" fmla="*/ 1665029 w 3195530"/>
              <a:gd name="connsiteY8" fmla="*/ 1234718 h 10612860"/>
              <a:gd name="connsiteX9" fmla="*/ 1649096 w 3195530"/>
              <a:gd name="connsiteY9" fmla="*/ 1339123 h 10612860"/>
              <a:gd name="connsiteX10" fmla="*/ 1534696 w 3195530"/>
              <a:gd name="connsiteY10" fmla="*/ 1530388 h 10612860"/>
              <a:gd name="connsiteX11" fmla="*/ 1721540 w 3195530"/>
              <a:gd name="connsiteY11" fmla="*/ 1740863 h 10612860"/>
              <a:gd name="connsiteX12" fmla="*/ 1724957 w 3195530"/>
              <a:gd name="connsiteY12" fmla="*/ 1755132 h 10612860"/>
              <a:gd name="connsiteX13" fmla="*/ 1652304 w 3195530"/>
              <a:gd name="connsiteY13" fmla="*/ 1750313 h 10612860"/>
              <a:gd name="connsiteX14" fmla="*/ 1751358 w 3195530"/>
              <a:gd name="connsiteY14" fmla="*/ 1930550 h 10612860"/>
              <a:gd name="connsiteX15" fmla="*/ 1724957 w 3195530"/>
              <a:gd name="connsiteY15" fmla="*/ 1755132 h 10612860"/>
              <a:gd name="connsiteX16" fmla="*/ 1736291 w 3195530"/>
              <a:gd name="connsiteY16" fmla="*/ 1755884 h 10612860"/>
              <a:gd name="connsiteX17" fmla="*/ 1721540 w 3195530"/>
              <a:gd name="connsiteY17" fmla="*/ 1740863 h 10612860"/>
              <a:gd name="connsiteX18" fmla="*/ 1667880 w 3195530"/>
              <a:gd name="connsiteY18" fmla="*/ 1609649 h 10612860"/>
              <a:gd name="connsiteX19" fmla="*/ 1658106 w 3195530"/>
              <a:gd name="connsiteY19" fmla="*/ 1372022 h 10612860"/>
              <a:gd name="connsiteX20" fmla="*/ 1734509 w 3195530"/>
              <a:gd name="connsiteY20" fmla="*/ 1541309 h 10612860"/>
              <a:gd name="connsiteX21" fmla="*/ 2326647 w 3195530"/>
              <a:gd name="connsiteY21" fmla="*/ 1715111 h 10612860"/>
              <a:gd name="connsiteX22" fmla="*/ 2509435 w 3195530"/>
              <a:gd name="connsiteY22" fmla="*/ 1794736 h 10612860"/>
              <a:gd name="connsiteX23" fmla="*/ 2606453 w 3195530"/>
              <a:gd name="connsiteY23" fmla="*/ 2095611 h 10612860"/>
              <a:gd name="connsiteX24" fmla="*/ 2672829 w 3195530"/>
              <a:gd name="connsiteY24" fmla="*/ 2178119 h 10612860"/>
              <a:gd name="connsiteX25" fmla="*/ 2670233 w 3195530"/>
              <a:gd name="connsiteY25" fmla="*/ 2302646 h 10612860"/>
              <a:gd name="connsiteX26" fmla="*/ 2712685 w 3195530"/>
              <a:gd name="connsiteY26" fmla="*/ 2352064 h 10612860"/>
              <a:gd name="connsiteX27" fmla="*/ 2702149 w 3195530"/>
              <a:gd name="connsiteY27" fmla="*/ 2404747 h 10612860"/>
              <a:gd name="connsiteX28" fmla="*/ 2763128 w 3195530"/>
              <a:gd name="connsiteY28" fmla="*/ 2436539 h 10612860"/>
              <a:gd name="connsiteX29" fmla="*/ 2757987 w 3195530"/>
              <a:gd name="connsiteY29" fmla="*/ 2539216 h 10612860"/>
              <a:gd name="connsiteX30" fmla="*/ 3024915 w 3195530"/>
              <a:gd name="connsiteY30" fmla="*/ 2938542 h 10612860"/>
              <a:gd name="connsiteX31" fmla="*/ 3138120 w 3195530"/>
              <a:gd name="connsiteY31" fmla="*/ 3005297 h 10612860"/>
              <a:gd name="connsiteX32" fmla="*/ 3194723 w 3195530"/>
              <a:gd name="connsiteY32" fmla="*/ 3333739 h 10612860"/>
              <a:gd name="connsiteX33" fmla="*/ 2857806 w 3195530"/>
              <a:gd name="connsiteY33" fmla="*/ 3656225 h 10612860"/>
              <a:gd name="connsiteX34" fmla="*/ 2542420 w 3195530"/>
              <a:gd name="connsiteY34" fmla="*/ 3660305 h 10612860"/>
              <a:gd name="connsiteX35" fmla="*/ 2461079 w 3195530"/>
              <a:gd name="connsiteY35" fmla="*/ 3610217 h 10612860"/>
              <a:gd name="connsiteX36" fmla="*/ 2503020 w 3195530"/>
              <a:gd name="connsiteY36" fmla="*/ 3730889 h 10612860"/>
              <a:gd name="connsiteX37" fmla="*/ 2445357 w 3195530"/>
              <a:gd name="connsiteY37" fmla="*/ 3730903 h 10612860"/>
              <a:gd name="connsiteX38" fmla="*/ 2445357 w 3195530"/>
              <a:gd name="connsiteY38" fmla="*/ 3964866 h 10612860"/>
              <a:gd name="connsiteX39" fmla="*/ 2459686 w 3195530"/>
              <a:gd name="connsiteY39" fmla="*/ 3964866 h 10612860"/>
              <a:gd name="connsiteX40" fmla="*/ 2469021 w 3195530"/>
              <a:gd name="connsiteY40" fmla="*/ 4013875 h 10612860"/>
              <a:gd name="connsiteX41" fmla="*/ 2974950 w 3195530"/>
              <a:gd name="connsiteY41" fmla="*/ 5593332 h 10612860"/>
              <a:gd name="connsiteX42" fmla="*/ 2708419 w 3195530"/>
              <a:gd name="connsiteY42" fmla="*/ 5730659 h 10612860"/>
              <a:gd name="connsiteX43" fmla="*/ 2736752 w 3195530"/>
              <a:gd name="connsiteY43" fmla="*/ 6385004 h 10612860"/>
              <a:gd name="connsiteX44" fmla="*/ 2718427 w 3195530"/>
              <a:gd name="connsiteY44" fmla="*/ 7009774 h 10612860"/>
              <a:gd name="connsiteX45" fmla="*/ 2690545 w 3195530"/>
              <a:gd name="connsiteY45" fmla="*/ 7429203 h 10612860"/>
              <a:gd name="connsiteX46" fmla="*/ 2595054 w 3195530"/>
              <a:gd name="connsiteY46" fmla="*/ 7760350 h 10612860"/>
              <a:gd name="connsiteX47" fmla="*/ 2500175 w 3195530"/>
              <a:gd name="connsiteY47" fmla="*/ 7873515 h 10612860"/>
              <a:gd name="connsiteX48" fmla="*/ 2483431 w 3195530"/>
              <a:gd name="connsiteY48" fmla="*/ 8113645 h 10612860"/>
              <a:gd name="connsiteX49" fmla="*/ 2412136 w 3195530"/>
              <a:gd name="connsiteY49" fmla="*/ 8776730 h 10612860"/>
              <a:gd name="connsiteX50" fmla="*/ 2380366 w 3195530"/>
              <a:gd name="connsiteY50" fmla="*/ 9173347 h 10612860"/>
              <a:gd name="connsiteX51" fmla="*/ 2396889 w 3195530"/>
              <a:gd name="connsiteY51" fmla="*/ 9467957 h 10612860"/>
              <a:gd name="connsiteX52" fmla="*/ 2454833 w 3195530"/>
              <a:gd name="connsiteY52" fmla="*/ 9613145 h 10612860"/>
              <a:gd name="connsiteX53" fmla="*/ 2424209 w 3195530"/>
              <a:gd name="connsiteY53" fmla="*/ 9804339 h 10612860"/>
              <a:gd name="connsiteX54" fmla="*/ 3134866 w 3195530"/>
              <a:gd name="connsiteY54" fmla="*/ 10341562 h 10612860"/>
              <a:gd name="connsiteX55" fmla="*/ 3160024 w 3195530"/>
              <a:gd name="connsiteY55" fmla="*/ 10564964 h 10612860"/>
              <a:gd name="connsiteX56" fmla="*/ 2531417 w 3195530"/>
              <a:gd name="connsiteY56" fmla="*/ 10550290 h 10612860"/>
              <a:gd name="connsiteX57" fmla="*/ 1876236 w 3195530"/>
              <a:gd name="connsiteY57" fmla="*/ 10303490 h 10612860"/>
              <a:gd name="connsiteX58" fmla="*/ 1861870 w 3195530"/>
              <a:gd name="connsiteY58" fmla="*/ 10020777 h 10612860"/>
              <a:gd name="connsiteX59" fmla="*/ 1835213 w 3195530"/>
              <a:gd name="connsiteY59" fmla="*/ 9894183 h 10612860"/>
              <a:gd name="connsiteX60" fmla="*/ 1882681 w 3195530"/>
              <a:gd name="connsiteY60" fmla="*/ 9589781 h 10612860"/>
              <a:gd name="connsiteX61" fmla="*/ 1802386 w 3195530"/>
              <a:gd name="connsiteY61" fmla="*/ 9334796 h 10612860"/>
              <a:gd name="connsiteX62" fmla="*/ 1800887 w 3195530"/>
              <a:gd name="connsiteY62" fmla="*/ 8152789 h 10612860"/>
              <a:gd name="connsiteX63" fmla="*/ 1935942 w 3195530"/>
              <a:gd name="connsiteY63" fmla="*/ 7506024 h 10612860"/>
              <a:gd name="connsiteX64" fmla="*/ 1876110 w 3195530"/>
              <a:gd name="connsiteY64" fmla="*/ 7319701 h 10612860"/>
              <a:gd name="connsiteX65" fmla="*/ 1916465 w 3195530"/>
              <a:gd name="connsiteY65" fmla="*/ 7164091 h 10612860"/>
              <a:gd name="connsiteX66" fmla="*/ 1910193 w 3195530"/>
              <a:gd name="connsiteY66" fmla="*/ 6839348 h 10612860"/>
              <a:gd name="connsiteX67" fmla="*/ 1707813 w 3195530"/>
              <a:gd name="connsiteY67" fmla="*/ 6238651 h 10612860"/>
              <a:gd name="connsiteX68" fmla="*/ 1377613 w 3195530"/>
              <a:gd name="connsiteY68" fmla="*/ 7441295 h 10612860"/>
              <a:gd name="connsiteX69" fmla="*/ 1374660 w 3195530"/>
              <a:gd name="connsiteY69" fmla="*/ 7650818 h 10612860"/>
              <a:gd name="connsiteX70" fmla="*/ 1267540 w 3195530"/>
              <a:gd name="connsiteY70" fmla="*/ 7793055 h 10612860"/>
              <a:gd name="connsiteX71" fmla="*/ 1278558 w 3195530"/>
              <a:gd name="connsiteY71" fmla="*/ 7897618 h 10612860"/>
              <a:gd name="connsiteX72" fmla="*/ 1205942 w 3195530"/>
              <a:gd name="connsiteY72" fmla="*/ 8057305 h 10612860"/>
              <a:gd name="connsiteX73" fmla="*/ 1033520 w 3195530"/>
              <a:gd name="connsiteY73" fmla="*/ 9173347 h 10612860"/>
              <a:gd name="connsiteX74" fmla="*/ 1054274 w 3195530"/>
              <a:gd name="connsiteY74" fmla="*/ 9656724 h 10612860"/>
              <a:gd name="connsiteX75" fmla="*/ 990267 w 3195530"/>
              <a:gd name="connsiteY75" fmla="*/ 10063276 h 10612860"/>
              <a:gd name="connsiteX76" fmla="*/ 1368683 w 3195530"/>
              <a:gd name="connsiteY76" fmla="*/ 10442252 h 10612860"/>
              <a:gd name="connsiteX77" fmla="*/ 918876 w 3195530"/>
              <a:gd name="connsiteY77" fmla="*/ 10600044 h 10612860"/>
              <a:gd name="connsiteX78" fmla="*/ 474779 w 3195530"/>
              <a:gd name="connsiteY78" fmla="*/ 10287718 h 10612860"/>
              <a:gd name="connsiteX79" fmla="*/ 566182 w 3195530"/>
              <a:gd name="connsiteY79" fmla="*/ 10019896 h 10612860"/>
              <a:gd name="connsiteX80" fmla="*/ 460825 w 3195530"/>
              <a:gd name="connsiteY80" fmla="*/ 9692724 h 10612860"/>
              <a:gd name="connsiteX81" fmla="*/ 511587 w 3195530"/>
              <a:gd name="connsiteY81" fmla="*/ 9032388 h 10612860"/>
              <a:gd name="connsiteX82" fmla="*/ 622935 w 3195530"/>
              <a:gd name="connsiteY82" fmla="*/ 7525502 h 10612860"/>
              <a:gd name="connsiteX83" fmla="*/ 669466 w 3195530"/>
              <a:gd name="connsiteY83" fmla="*/ 7311969 h 10612860"/>
              <a:gd name="connsiteX84" fmla="*/ 689870 w 3195530"/>
              <a:gd name="connsiteY84" fmla="*/ 7037851 h 10612860"/>
              <a:gd name="connsiteX85" fmla="*/ 677180 w 3195530"/>
              <a:gd name="connsiteY85" fmla="*/ 6796735 h 10612860"/>
              <a:gd name="connsiteX86" fmla="*/ 587421 w 3195530"/>
              <a:gd name="connsiteY86" fmla="*/ 6210025 h 10612860"/>
              <a:gd name="connsiteX87" fmla="*/ 503127 w 3195530"/>
              <a:gd name="connsiteY87" fmla="*/ 5850688 h 10612860"/>
              <a:gd name="connsiteX88" fmla="*/ 304621 w 3195530"/>
              <a:gd name="connsiteY88" fmla="*/ 5601332 h 10612860"/>
              <a:gd name="connsiteX89" fmla="*/ 461987 w 3195530"/>
              <a:gd name="connsiteY89" fmla="*/ 4201579 h 10612860"/>
              <a:gd name="connsiteX90" fmla="*/ 480370 w 3195530"/>
              <a:gd name="connsiteY90" fmla="*/ 4073429 h 10612860"/>
              <a:gd name="connsiteX91" fmla="*/ 480370 w 3195530"/>
              <a:gd name="connsiteY91" fmla="*/ 4037882 h 10612860"/>
              <a:gd name="connsiteX92" fmla="*/ 430481 w 3195530"/>
              <a:gd name="connsiteY92" fmla="*/ 3966665 h 10612860"/>
              <a:gd name="connsiteX93" fmla="*/ 480370 w 3195530"/>
              <a:gd name="connsiteY93" fmla="*/ 3731366 h 10612860"/>
              <a:gd name="connsiteX94" fmla="*/ 357520 w 3195530"/>
              <a:gd name="connsiteY94" fmla="*/ 3489579 h 10612860"/>
              <a:gd name="connsiteX95" fmla="*/ 296032 w 3195530"/>
              <a:gd name="connsiteY95" fmla="*/ 3332537 h 10612860"/>
              <a:gd name="connsiteX96" fmla="*/ 312879 w 3195530"/>
              <a:gd name="connsiteY96" fmla="*/ 3170839 h 10612860"/>
              <a:gd name="connsiteX97" fmla="*/ 258721 w 3195530"/>
              <a:gd name="connsiteY97" fmla="*/ 3134915 h 10612860"/>
              <a:gd name="connsiteX98" fmla="*/ 207412 w 3195530"/>
              <a:gd name="connsiteY98" fmla="*/ 2897913 h 10612860"/>
              <a:gd name="connsiteX99" fmla="*/ 54452 w 3195530"/>
              <a:gd name="connsiteY99" fmla="*/ 2538400 h 10612860"/>
              <a:gd name="connsiteX100" fmla="*/ 9303 w 3195530"/>
              <a:gd name="connsiteY100" fmla="*/ 2186090 h 10612860"/>
              <a:gd name="connsiteX101" fmla="*/ 81583 w 3195530"/>
              <a:gd name="connsiteY101" fmla="*/ 1743638 h 10612860"/>
              <a:gd name="connsiteX102" fmla="*/ 649543 w 3195530"/>
              <a:gd name="connsiteY102" fmla="*/ 1494582 h 10612860"/>
              <a:gd name="connsiteX103" fmla="*/ 945925 w 3195530"/>
              <a:gd name="connsiteY103" fmla="*/ 1232699 h 10612860"/>
              <a:gd name="connsiteX104" fmla="*/ 952102 w 3195530"/>
              <a:gd name="connsiteY104" fmla="*/ 1238129 h 10612860"/>
              <a:gd name="connsiteX105" fmla="*/ 1453685 w 3195530"/>
              <a:gd name="connsiteY105" fmla="*/ 1885887 h 10612860"/>
              <a:gd name="connsiteX106" fmla="*/ 1302916 w 3195530"/>
              <a:gd name="connsiteY106" fmla="*/ 1712325 h 10612860"/>
              <a:gd name="connsiteX107" fmla="*/ 1505401 w 3195530"/>
              <a:gd name="connsiteY107" fmla="*/ 1530023 h 10612860"/>
              <a:gd name="connsiteX108" fmla="*/ 1518343 w 3195530"/>
              <a:gd name="connsiteY108" fmla="*/ 1530185 h 10612860"/>
              <a:gd name="connsiteX109" fmla="*/ 1411743 w 3195530"/>
              <a:gd name="connsiteY109" fmla="*/ 1476618 h 10612860"/>
              <a:gd name="connsiteX110" fmla="*/ 1132853 w 3195530"/>
              <a:gd name="connsiteY110" fmla="*/ 1356460 h 10612860"/>
              <a:gd name="connsiteX111" fmla="*/ 987224 w 3195530"/>
              <a:gd name="connsiteY111" fmla="*/ 1196250 h 10612860"/>
              <a:gd name="connsiteX112" fmla="*/ 888169 w 3195530"/>
              <a:gd name="connsiteY112" fmla="*/ 929232 h 10612860"/>
              <a:gd name="connsiteX113" fmla="*/ 827953 w 3195530"/>
              <a:gd name="connsiteY113" fmla="*/ 971350 h 10612860"/>
              <a:gd name="connsiteX114" fmla="*/ 713322 w 3195530"/>
              <a:gd name="connsiteY114" fmla="*/ 695928 h 10612860"/>
              <a:gd name="connsiteX115" fmla="*/ 783974 w 3195530"/>
              <a:gd name="connsiteY115" fmla="*/ 630038 h 10612860"/>
              <a:gd name="connsiteX116" fmla="*/ 1290800 w 3195530"/>
              <a:gd name="connsiteY116" fmla="*/ 0 h 10612860"/>
              <a:gd name="connsiteX0" fmla="*/ 1763037 w 3195530"/>
              <a:gd name="connsiteY0" fmla="*/ 2903008 h 10612860"/>
              <a:gd name="connsiteX1" fmla="*/ 1850995 w 3195530"/>
              <a:gd name="connsiteY1" fmla="*/ 3156579 h 10612860"/>
              <a:gd name="connsiteX2" fmla="*/ 1868097 w 3195530"/>
              <a:gd name="connsiteY2" fmla="*/ 2960638 h 10612860"/>
              <a:gd name="connsiteX3" fmla="*/ 1763037 w 3195530"/>
              <a:gd name="connsiteY3" fmla="*/ 2903008 h 10612860"/>
              <a:gd name="connsiteX4" fmla="*/ 1290800 w 3195530"/>
              <a:gd name="connsiteY4" fmla="*/ 0 h 10612860"/>
              <a:gd name="connsiteX5" fmla="*/ 1852755 w 3195530"/>
              <a:gd name="connsiteY5" fmla="*/ 556368 h 10612860"/>
              <a:gd name="connsiteX6" fmla="*/ 1880139 w 3195530"/>
              <a:gd name="connsiteY6" fmla="*/ 826219 h 10612860"/>
              <a:gd name="connsiteX7" fmla="*/ 1800885 w 3195530"/>
              <a:gd name="connsiteY7" fmla="*/ 889179 h 10612860"/>
              <a:gd name="connsiteX8" fmla="*/ 1665029 w 3195530"/>
              <a:gd name="connsiteY8" fmla="*/ 1234718 h 10612860"/>
              <a:gd name="connsiteX9" fmla="*/ 1649096 w 3195530"/>
              <a:gd name="connsiteY9" fmla="*/ 1339123 h 10612860"/>
              <a:gd name="connsiteX10" fmla="*/ 1534696 w 3195530"/>
              <a:gd name="connsiteY10" fmla="*/ 1530388 h 10612860"/>
              <a:gd name="connsiteX11" fmla="*/ 1721540 w 3195530"/>
              <a:gd name="connsiteY11" fmla="*/ 1740863 h 10612860"/>
              <a:gd name="connsiteX12" fmla="*/ 1724957 w 3195530"/>
              <a:gd name="connsiteY12" fmla="*/ 1755132 h 10612860"/>
              <a:gd name="connsiteX13" fmla="*/ 1652304 w 3195530"/>
              <a:gd name="connsiteY13" fmla="*/ 1750313 h 10612860"/>
              <a:gd name="connsiteX14" fmla="*/ 1751358 w 3195530"/>
              <a:gd name="connsiteY14" fmla="*/ 1930550 h 10612860"/>
              <a:gd name="connsiteX15" fmla="*/ 1724957 w 3195530"/>
              <a:gd name="connsiteY15" fmla="*/ 1755132 h 10612860"/>
              <a:gd name="connsiteX16" fmla="*/ 1736291 w 3195530"/>
              <a:gd name="connsiteY16" fmla="*/ 1755884 h 10612860"/>
              <a:gd name="connsiteX17" fmla="*/ 1721540 w 3195530"/>
              <a:gd name="connsiteY17" fmla="*/ 1740863 h 10612860"/>
              <a:gd name="connsiteX18" fmla="*/ 1667880 w 3195530"/>
              <a:gd name="connsiteY18" fmla="*/ 1609649 h 10612860"/>
              <a:gd name="connsiteX19" fmla="*/ 1658106 w 3195530"/>
              <a:gd name="connsiteY19" fmla="*/ 1372022 h 10612860"/>
              <a:gd name="connsiteX20" fmla="*/ 1734509 w 3195530"/>
              <a:gd name="connsiteY20" fmla="*/ 1541309 h 10612860"/>
              <a:gd name="connsiteX21" fmla="*/ 2326647 w 3195530"/>
              <a:gd name="connsiteY21" fmla="*/ 1715111 h 10612860"/>
              <a:gd name="connsiteX22" fmla="*/ 2509435 w 3195530"/>
              <a:gd name="connsiteY22" fmla="*/ 1794736 h 10612860"/>
              <a:gd name="connsiteX23" fmla="*/ 2606453 w 3195530"/>
              <a:gd name="connsiteY23" fmla="*/ 2095611 h 10612860"/>
              <a:gd name="connsiteX24" fmla="*/ 2672829 w 3195530"/>
              <a:gd name="connsiteY24" fmla="*/ 2178119 h 10612860"/>
              <a:gd name="connsiteX25" fmla="*/ 2670233 w 3195530"/>
              <a:gd name="connsiteY25" fmla="*/ 2302646 h 10612860"/>
              <a:gd name="connsiteX26" fmla="*/ 2712685 w 3195530"/>
              <a:gd name="connsiteY26" fmla="*/ 2352064 h 10612860"/>
              <a:gd name="connsiteX27" fmla="*/ 2702149 w 3195530"/>
              <a:gd name="connsiteY27" fmla="*/ 2404747 h 10612860"/>
              <a:gd name="connsiteX28" fmla="*/ 2763128 w 3195530"/>
              <a:gd name="connsiteY28" fmla="*/ 2436539 h 10612860"/>
              <a:gd name="connsiteX29" fmla="*/ 2757987 w 3195530"/>
              <a:gd name="connsiteY29" fmla="*/ 2539216 h 10612860"/>
              <a:gd name="connsiteX30" fmla="*/ 3024915 w 3195530"/>
              <a:gd name="connsiteY30" fmla="*/ 2938542 h 10612860"/>
              <a:gd name="connsiteX31" fmla="*/ 3138120 w 3195530"/>
              <a:gd name="connsiteY31" fmla="*/ 3005297 h 10612860"/>
              <a:gd name="connsiteX32" fmla="*/ 3194723 w 3195530"/>
              <a:gd name="connsiteY32" fmla="*/ 3333739 h 10612860"/>
              <a:gd name="connsiteX33" fmla="*/ 2857806 w 3195530"/>
              <a:gd name="connsiteY33" fmla="*/ 3656225 h 10612860"/>
              <a:gd name="connsiteX34" fmla="*/ 2542420 w 3195530"/>
              <a:gd name="connsiteY34" fmla="*/ 3660305 h 10612860"/>
              <a:gd name="connsiteX35" fmla="*/ 2461079 w 3195530"/>
              <a:gd name="connsiteY35" fmla="*/ 3610217 h 10612860"/>
              <a:gd name="connsiteX36" fmla="*/ 2503020 w 3195530"/>
              <a:gd name="connsiteY36" fmla="*/ 3730889 h 10612860"/>
              <a:gd name="connsiteX37" fmla="*/ 2445357 w 3195530"/>
              <a:gd name="connsiteY37" fmla="*/ 3730903 h 10612860"/>
              <a:gd name="connsiteX38" fmla="*/ 2445357 w 3195530"/>
              <a:gd name="connsiteY38" fmla="*/ 3964866 h 10612860"/>
              <a:gd name="connsiteX39" fmla="*/ 2469021 w 3195530"/>
              <a:gd name="connsiteY39" fmla="*/ 4013875 h 10612860"/>
              <a:gd name="connsiteX40" fmla="*/ 2974950 w 3195530"/>
              <a:gd name="connsiteY40" fmla="*/ 5593332 h 10612860"/>
              <a:gd name="connsiteX41" fmla="*/ 2708419 w 3195530"/>
              <a:gd name="connsiteY41" fmla="*/ 5730659 h 10612860"/>
              <a:gd name="connsiteX42" fmla="*/ 2736752 w 3195530"/>
              <a:gd name="connsiteY42" fmla="*/ 6385004 h 10612860"/>
              <a:gd name="connsiteX43" fmla="*/ 2718427 w 3195530"/>
              <a:gd name="connsiteY43" fmla="*/ 7009774 h 10612860"/>
              <a:gd name="connsiteX44" fmla="*/ 2690545 w 3195530"/>
              <a:gd name="connsiteY44" fmla="*/ 7429203 h 10612860"/>
              <a:gd name="connsiteX45" fmla="*/ 2595054 w 3195530"/>
              <a:gd name="connsiteY45" fmla="*/ 7760350 h 10612860"/>
              <a:gd name="connsiteX46" fmla="*/ 2500175 w 3195530"/>
              <a:gd name="connsiteY46" fmla="*/ 7873515 h 10612860"/>
              <a:gd name="connsiteX47" fmla="*/ 2483431 w 3195530"/>
              <a:gd name="connsiteY47" fmla="*/ 8113645 h 10612860"/>
              <a:gd name="connsiteX48" fmla="*/ 2412136 w 3195530"/>
              <a:gd name="connsiteY48" fmla="*/ 8776730 h 10612860"/>
              <a:gd name="connsiteX49" fmla="*/ 2380366 w 3195530"/>
              <a:gd name="connsiteY49" fmla="*/ 9173347 h 10612860"/>
              <a:gd name="connsiteX50" fmla="*/ 2396889 w 3195530"/>
              <a:gd name="connsiteY50" fmla="*/ 9467957 h 10612860"/>
              <a:gd name="connsiteX51" fmla="*/ 2454833 w 3195530"/>
              <a:gd name="connsiteY51" fmla="*/ 9613145 h 10612860"/>
              <a:gd name="connsiteX52" fmla="*/ 2424209 w 3195530"/>
              <a:gd name="connsiteY52" fmla="*/ 9804339 h 10612860"/>
              <a:gd name="connsiteX53" fmla="*/ 3134866 w 3195530"/>
              <a:gd name="connsiteY53" fmla="*/ 10341562 h 10612860"/>
              <a:gd name="connsiteX54" fmla="*/ 3160024 w 3195530"/>
              <a:gd name="connsiteY54" fmla="*/ 10564964 h 10612860"/>
              <a:gd name="connsiteX55" fmla="*/ 2531417 w 3195530"/>
              <a:gd name="connsiteY55" fmla="*/ 10550290 h 10612860"/>
              <a:gd name="connsiteX56" fmla="*/ 1876236 w 3195530"/>
              <a:gd name="connsiteY56" fmla="*/ 10303490 h 10612860"/>
              <a:gd name="connsiteX57" fmla="*/ 1861870 w 3195530"/>
              <a:gd name="connsiteY57" fmla="*/ 10020777 h 10612860"/>
              <a:gd name="connsiteX58" fmla="*/ 1835213 w 3195530"/>
              <a:gd name="connsiteY58" fmla="*/ 9894183 h 10612860"/>
              <a:gd name="connsiteX59" fmla="*/ 1882681 w 3195530"/>
              <a:gd name="connsiteY59" fmla="*/ 9589781 h 10612860"/>
              <a:gd name="connsiteX60" fmla="*/ 1802386 w 3195530"/>
              <a:gd name="connsiteY60" fmla="*/ 9334796 h 10612860"/>
              <a:gd name="connsiteX61" fmla="*/ 1800887 w 3195530"/>
              <a:gd name="connsiteY61" fmla="*/ 8152789 h 10612860"/>
              <a:gd name="connsiteX62" fmla="*/ 1935942 w 3195530"/>
              <a:gd name="connsiteY62" fmla="*/ 7506024 h 10612860"/>
              <a:gd name="connsiteX63" fmla="*/ 1876110 w 3195530"/>
              <a:gd name="connsiteY63" fmla="*/ 7319701 h 10612860"/>
              <a:gd name="connsiteX64" fmla="*/ 1916465 w 3195530"/>
              <a:gd name="connsiteY64" fmla="*/ 7164091 h 10612860"/>
              <a:gd name="connsiteX65" fmla="*/ 1910193 w 3195530"/>
              <a:gd name="connsiteY65" fmla="*/ 6839348 h 10612860"/>
              <a:gd name="connsiteX66" fmla="*/ 1707813 w 3195530"/>
              <a:gd name="connsiteY66" fmla="*/ 6238651 h 10612860"/>
              <a:gd name="connsiteX67" fmla="*/ 1377613 w 3195530"/>
              <a:gd name="connsiteY67" fmla="*/ 7441295 h 10612860"/>
              <a:gd name="connsiteX68" fmla="*/ 1374660 w 3195530"/>
              <a:gd name="connsiteY68" fmla="*/ 7650818 h 10612860"/>
              <a:gd name="connsiteX69" fmla="*/ 1267540 w 3195530"/>
              <a:gd name="connsiteY69" fmla="*/ 7793055 h 10612860"/>
              <a:gd name="connsiteX70" fmla="*/ 1278558 w 3195530"/>
              <a:gd name="connsiteY70" fmla="*/ 7897618 h 10612860"/>
              <a:gd name="connsiteX71" fmla="*/ 1205942 w 3195530"/>
              <a:gd name="connsiteY71" fmla="*/ 8057305 h 10612860"/>
              <a:gd name="connsiteX72" fmla="*/ 1033520 w 3195530"/>
              <a:gd name="connsiteY72" fmla="*/ 9173347 h 10612860"/>
              <a:gd name="connsiteX73" fmla="*/ 1054274 w 3195530"/>
              <a:gd name="connsiteY73" fmla="*/ 9656724 h 10612860"/>
              <a:gd name="connsiteX74" fmla="*/ 990267 w 3195530"/>
              <a:gd name="connsiteY74" fmla="*/ 10063276 h 10612860"/>
              <a:gd name="connsiteX75" fmla="*/ 1368683 w 3195530"/>
              <a:gd name="connsiteY75" fmla="*/ 10442252 h 10612860"/>
              <a:gd name="connsiteX76" fmla="*/ 918876 w 3195530"/>
              <a:gd name="connsiteY76" fmla="*/ 10600044 h 10612860"/>
              <a:gd name="connsiteX77" fmla="*/ 474779 w 3195530"/>
              <a:gd name="connsiteY77" fmla="*/ 10287718 h 10612860"/>
              <a:gd name="connsiteX78" fmla="*/ 566182 w 3195530"/>
              <a:gd name="connsiteY78" fmla="*/ 10019896 h 10612860"/>
              <a:gd name="connsiteX79" fmla="*/ 460825 w 3195530"/>
              <a:gd name="connsiteY79" fmla="*/ 9692724 h 10612860"/>
              <a:gd name="connsiteX80" fmla="*/ 511587 w 3195530"/>
              <a:gd name="connsiteY80" fmla="*/ 9032388 h 10612860"/>
              <a:gd name="connsiteX81" fmla="*/ 622935 w 3195530"/>
              <a:gd name="connsiteY81" fmla="*/ 7525502 h 10612860"/>
              <a:gd name="connsiteX82" fmla="*/ 669466 w 3195530"/>
              <a:gd name="connsiteY82" fmla="*/ 7311969 h 10612860"/>
              <a:gd name="connsiteX83" fmla="*/ 689870 w 3195530"/>
              <a:gd name="connsiteY83" fmla="*/ 7037851 h 10612860"/>
              <a:gd name="connsiteX84" fmla="*/ 677180 w 3195530"/>
              <a:gd name="connsiteY84" fmla="*/ 6796735 h 10612860"/>
              <a:gd name="connsiteX85" fmla="*/ 587421 w 3195530"/>
              <a:gd name="connsiteY85" fmla="*/ 6210025 h 10612860"/>
              <a:gd name="connsiteX86" fmla="*/ 503127 w 3195530"/>
              <a:gd name="connsiteY86" fmla="*/ 5850688 h 10612860"/>
              <a:gd name="connsiteX87" fmla="*/ 304621 w 3195530"/>
              <a:gd name="connsiteY87" fmla="*/ 5601332 h 10612860"/>
              <a:gd name="connsiteX88" fmla="*/ 461987 w 3195530"/>
              <a:gd name="connsiteY88" fmla="*/ 4201579 h 10612860"/>
              <a:gd name="connsiteX89" fmla="*/ 480370 w 3195530"/>
              <a:gd name="connsiteY89" fmla="*/ 4073429 h 10612860"/>
              <a:gd name="connsiteX90" fmla="*/ 480370 w 3195530"/>
              <a:gd name="connsiteY90" fmla="*/ 4037882 h 10612860"/>
              <a:gd name="connsiteX91" fmla="*/ 430481 w 3195530"/>
              <a:gd name="connsiteY91" fmla="*/ 3966665 h 10612860"/>
              <a:gd name="connsiteX92" fmla="*/ 480370 w 3195530"/>
              <a:gd name="connsiteY92" fmla="*/ 3731366 h 10612860"/>
              <a:gd name="connsiteX93" fmla="*/ 357520 w 3195530"/>
              <a:gd name="connsiteY93" fmla="*/ 3489579 h 10612860"/>
              <a:gd name="connsiteX94" fmla="*/ 296032 w 3195530"/>
              <a:gd name="connsiteY94" fmla="*/ 3332537 h 10612860"/>
              <a:gd name="connsiteX95" fmla="*/ 312879 w 3195530"/>
              <a:gd name="connsiteY95" fmla="*/ 3170839 h 10612860"/>
              <a:gd name="connsiteX96" fmla="*/ 258721 w 3195530"/>
              <a:gd name="connsiteY96" fmla="*/ 3134915 h 10612860"/>
              <a:gd name="connsiteX97" fmla="*/ 207412 w 3195530"/>
              <a:gd name="connsiteY97" fmla="*/ 2897913 h 10612860"/>
              <a:gd name="connsiteX98" fmla="*/ 54452 w 3195530"/>
              <a:gd name="connsiteY98" fmla="*/ 2538400 h 10612860"/>
              <a:gd name="connsiteX99" fmla="*/ 9303 w 3195530"/>
              <a:gd name="connsiteY99" fmla="*/ 2186090 h 10612860"/>
              <a:gd name="connsiteX100" fmla="*/ 81583 w 3195530"/>
              <a:gd name="connsiteY100" fmla="*/ 1743638 h 10612860"/>
              <a:gd name="connsiteX101" fmla="*/ 649543 w 3195530"/>
              <a:gd name="connsiteY101" fmla="*/ 1494582 h 10612860"/>
              <a:gd name="connsiteX102" fmla="*/ 945925 w 3195530"/>
              <a:gd name="connsiteY102" fmla="*/ 1232699 h 10612860"/>
              <a:gd name="connsiteX103" fmla="*/ 952102 w 3195530"/>
              <a:gd name="connsiteY103" fmla="*/ 1238129 h 10612860"/>
              <a:gd name="connsiteX104" fmla="*/ 1453685 w 3195530"/>
              <a:gd name="connsiteY104" fmla="*/ 1885887 h 10612860"/>
              <a:gd name="connsiteX105" fmla="*/ 1302916 w 3195530"/>
              <a:gd name="connsiteY105" fmla="*/ 1712325 h 10612860"/>
              <a:gd name="connsiteX106" fmla="*/ 1505401 w 3195530"/>
              <a:gd name="connsiteY106" fmla="*/ 1530023 h 10612860"/>
              <a:gd name="connsiteX107" fmla="*/ 1518343 w 3195530"/>
              <a:gd name="connsiteY107" fmla="*/ 1530185 h 10612860"/>
              <a:gd name="connsiteX108" fmla="*/ 1411743 w 3195530"/>
              <a:gd name="connsiteY108" fmla="*/ 1476618 h 10612860"/>
              <a:gd name="connsiteX109" fmla="*/ 1132853 w 3195530"/>
              <a:gd name="connsiteY109" fmla="*/ 1356460 h 10612860"/>
              <a:gd name="connsiteX110" fmla="*/ 987224 w 3195530"/>
              <a:gd name="connsiteY110" fmla="*/ 1196250 h 10612860"/>
              <a:gd name="connsiteX111" fmla="*/ 888169 w 3195530"/>
              <a:gd name="connsiteY111" fmla="*/ 929232 h 10612860"/>
              <a:gd name="connsiteX112" fmla="*/ 827953 w 3195530"/>
              <a:gd name="connsiteY112" fmla="*/ 971350 h 10612860"/>
              <a:gd name="connsiteX113" fmla="*/ 713322 w 3195530"/>
              <a:gd name="connsiteY113" fmla="*/ 695928 h 10612860"/>
              <a:gd name="connsiteX114" fmla="*/ 783974 w 3195530"/>
              <a:gd name="connsiteY114" fmla="*/ 630038 h 10612860"/>
              <a:gd name="connsiteX115" fmla="*/ 1290800 w 3195530"/>
              <a:gd name="connsiteY115" fmla="*/ 0 h 10612860"/>
              <a:gd name="connsiteX0" fmla="*/ 1763037 w 3195530"/>
              <a:gd name="connsiteY0" fmla="*/ 2903008 h 10612860"/>
              <a:gd name="connsiteX1" fmla="*/ 1850995 w 3195530"/>
              <a:gd name="connsiteY1" fmla="*/ 3156579 h 10612860"/>
              <a:gd name="connsiteX2" fmla="*/ 1868097 w 3195530"/>
              <a:gd name="connsiteY2" fmla="*/ 2960638 h 10612860"/>
              <a:gd name="connsiteX3" fmla="*/ 1763037 w 3195530"/>
              <a:gd name="connsiteY3" fmla="*/ 2903008 h 10612860"/>
              <a:gd name="connsiteX4" fmla="*/ 1290800 w 3195530"/>
              <a:gd name="connsiteY4" fmla="*/ 0 h 10612860"/>
              <a:gd name="connsiteX5" fmla="*/ 1852755 w 3195530"/>
              <a:gd name="connsiteY5" fmla="*/ 556368 h 10612860"/>
              <a:gd name="connsiteX6" fmla="*/ 1880139 w 3195530"/>
              <a:gd name="connsiteY6" fmla="*/ 826219 h 10612860"/>
              <a:gd name="connsiteX7" fmla="*/ 1800885 w 3195530"/>
              <a:gd name="connsiteY7" fmla="*/ 889179 h 10612860"/>
              <a:gd name="connsiteX8" fmla="*/ 1665029 w 3195530"/>
              <a:gd name="connsiteY8" fmla="*/ 1234718 h 10612860"/>
              <a:gd name="connsiteX9" fmla="*/ 1649096 w 3195530"/>
              <a:gd name="connsiteY9" fmla="*/ 1339123 h 10612860"/>
              <a:gd name="connsiteX10" fmla="*/ 1534696 w 3195530"/>
              <a:gd name="connsiteY10" fmla="*/ 1530388 h 10612860"/>
              <a:gd name="connsiteX11" fmla="*/ 1721540 w 3195530"/>
              <a:gd name="connsiteY11" fmla="*/ 1740863 h 10612860"/>
              <a:gd name="connsiteX12" fmla="*/ 1724957 w 3195530"/>
              <a:gd name="connsiteY12" fmla="*/ 1755132 h 10612860"/>
              <a:gd name="connsiteX13" fmla="*/ 1652304 w 3195530"/>
              <a:gd name="connsiteY13" fmla="*/ 1750313 h 10612860"/>
              <a:gd name="connsiteX14" fmla="*/ 1751358 w 3195530"/>
              <a:gd name="connsiteY14" fmla="*/ 1930550 h 10612860"/>
              <a:gd name="connsiteX15" fmla="*/ 1724957 w 3195530"/>
              <a:gd name="connsiteY15" fmla="*/ 1755132 h 10612860"/>
              <a:gd name="connsiteX16" fmla="*/ 1736291 w 3195530"/>
              <a:gd name="connsiteY16" fmla="*/ 1755884 h 10612860"/>
              <a:gd name="connsiteX17" fmla="*/ 1721540 w 3195530"/>
              <a:gd name="connsiteY17" fmla="*/ 1740863 h 10612860"/>
              <a:gd name="connsiteX18" fmla="*/ 1667880 w 3195530"/>
              <a:gd name="connsiteY18" fmla="*/ 1609649 h 10612860"/>
              <a:gd name="connsiteX19" fmla="*/ 1658106 w 3195530"/>
              <a:gd name="connsiteY19" fmla="*/ 1372022 h 10612860"/>
              <a:gd name="connsiteX20" fmla="*/ 1734509 w 3195530"/>
              <a:gd name="connsiteY20" fmla="*/ 1541309 h 10612860"/>
              <a:gd name="connsiteX21" fmla="*/ 2326647 w 3195530"/>
              <a:gd name="connsiteY21" fmla="*/ 1715111 h 10612860"/>
              <a:gd name="connsiteX22" fmla="*/ 2509435 w 3195530"/>
              <a:gd name="connsiteY22" fmla="*/ 1794736 h 10612860"/>
              <a:gd name="connsiteX23" fmla="*/ 2606453 w 3195530"/>
              <a:gd name="connsiteY23" fmla="*/ 2095611 h 10612860"/>
              <a:gd name="connsiteX24" fmla="*/ 2672829 w 3195530"/>
              <a:gd name="connsiteY24" fmla="*/ 2178119 h 10612860"/>
              <a:gd name="connsiteX25" fmla="*/ 2670233 w 3195530"/>
              <a:gd name="connsiteY25" fmla="*/ 2302646 h 10612860"/>
              <a:gd name="connsiteX26" fmla="*/ 2712685 w 3195530"/>
              <a:gd name="connsiteY26" fmla="*/ 2352064 h 10612860"/>
              <a:gd name="connsiteX27" fmla="*/ 2702149 w 3195530"/>
              <a:gd name="connsiteY27" fmla="*/ 2404747 h 10612860"/>
              <a:gd name="connsiteX28" fmla="*/ 2763128 w 3195530"/>
              <a:gd name="connsiteY28" fmla="*/ 2436539 h 10612860"/>
              <a:gd name="connsiteX29" fmla="*/ 2757987 w 3195530"/>
              <a:gd name="connsiteY29" fmla="*/ 2539216 h 10612860"/>
              <a:gd name="connsiteX30" fmla="*/ 3024915 w 3195530"/>
              <a:gd name="connsiteY30" fmla="*/ 2938542 h 10612860"/>
              <a:gd name="connsiteX31" fmla="*/ 3138120 w 3195530"/>
              <a:gd name="connsiteY31" fmla="*/ 3005297 h 10612860"/>
              <a:gd name="connsiteX32" fmla="*/ 3194723 w 3195530"/>
              <a:gd name="connsiteY32" fmla="*/ 3333739 h 10612860"/>
              <a:gd name="connsiteX33" fmla="*/ 2857806 w 3195530"/>
              <a:gd name="connsiteY33" fmla="*/ 3656225 h 10612860"/>
              <a:gd name="connsiteX34" fmla="*/ 2542420 w 3195530"/>
              <a:gd name="connsiteY34" fmla="*/ 3660305 h 10612860"/>
              <a:gd name="connsiteX35" fmla="*/ 2461079 w 3195530"/>
              <a:gd name="connsiteY35" fmla="*/ 3610217 h 10612860"/>
              <a:gd name="connsiteX36" fmla="*/ 2503020 w 3195530"/>
              <a:gd name="connsiteY36" fmla="*/ 3730889 h 10612860"/>
              <a:gd name="connsiteX37" fmla="*/ 2445357 w 3195530"/>
              <a:gd name="connsiteY37" fmla="*/ 3730903 h 10612860"/>
              <a:gd name="connsiteX38" fmla="*/ 2469021 w 3195530"/>
              <a:gd name="connsiteY38" fmla="*/ 4013875 h 10612860"/>
              <a:gd name="connsiteX39" fmla="*/ 2974950 w 3195530"/>
              <a:gd name="connsiteY39" fmla="*/ 5593332 h 10612860"/>
              <a:gd name="connsiteX40" fmla="*/ 2708419 w 3195530"/>
              <a:gd name="connsiteY40" fmla="*/ 5730659 h 10612860"/>
              <a:gd name="connsiteX41" fmla="*/ 2736752 w 3195530"/>
              <a:gd name="connsiteY41" fmla="*/ 6385004 h 10612860"/>
              <a:gd name="connsiteX42" fmla="*/ 2718427 w 3195530"/>
              <a:gd name="connsiteY42" fmla="*/ 7009774 h 10612860"/>
              <a:gd name="connsiteX43" fmla="*/ 2690545 w 3195530"/>
              <a:gd name="connsiteY43" fmla="*/ 7429203 h 10612860"/>
              <a:gd name="connsiteX44" fmla="*/ 2595054 w 3195530"/>
              <a:gd name="connsiteY44" fmla="*/ 7760350 h 10612860"/>
              <a:gd name="connsiteX45" fmla="*/ 2500175 w 3195530"/>
              <a:gd name="connsiteY45" fmla="*/ 7873515 h 10612860"/>
              <a:gd name="connsiteX46" fmla="*/ 2483431 w 3195530"/>
              <a:gd name="connsiteY46" fmla="*/ 8113645 h 10612860"/>
              <a:gd name="connsiteX47" fmla="*/ 2412136 w 3195530"/>
              <a:gd name="connsiteY47" fmla="*/ 8776730 h 10612860"/>
              <a:gd name="connsiteX48" fmla="*/ 2380366 w 3195530"/>
              <a:gd name="connsiteY48" fmla="*/ 9173347 h 10612860"/>
              <a:gd name="connsiteX49" fmla="*/ 2396889 w 3195530"/>
              <a:gd name="connsiteY49" fmla="*/ 9467957 h 10612860"/>
              <a:gd name="connsiteX50" fmla="*/ 2454833 w 3195530"/>
              <a:gd name="connsiteY50" fmla="*/ 9613145 h 10612860"/>
              <a:gd name="connsiteX51" fmla="*/ 2424209 w 3195530"/>
              <a:gd name="connsiteY51" fmla="*/ 9804339 h 10612860"/>
              <a:gd name="connsiteX52" fmla="*/ 3134866 w 3195530"/>
              <a:gd name="connsiteY52" fmla="*/ 10341562 h 10612860"/>
              <a:gd name="connsiteX53" fmla="*/ 3160024 w 3195530"/>
              <a:gd name="connsiteY53" fmla="*/ 10564964 h 10612860"/>
              <a:gd name="connsiteX54" fmla="*/ 2531417 w 3195530"/>
              <a:gd name="connsiteY54" fmla="*/ 10550290 h 10612860"/>
              <a:gd name="connsiteX55" fmla="*/ 1876236 w 3195530"/>
              <a:gd name="connsiteY55" fmla="*/ 10303490 h 10612860"/>
              <a:gd name="connsiteX56" fmla="*/ 1861870 w 3195530"/>
              <a:gd name="connsiteY56" fmla="*/ 10020777 h 10612860"/>
              <a:gd name="connsiteX57" fmla="*/ 1835213 w 3195530"/>
              <a:gd name="connsiteY57" fmla="*/ 9894183 h 10612860"/>
              <a:gd name="connsiteX58" fmla="*/ 1882681 w 3195530"/>
              <a:gd name="connsiteY58" fmla="*/ 9589781 h 10612860"/>
              <a:gd name="connsiteX59" fmla="*/ 1802386 w 3195530"/>
              <a:gd name="connsiteY59" fmla="*/ 9334796 h 10612860"/>
              <a:gd name="connsiteX60" fmla="*/ 1800887 w 3195530"/>
              <a:gd name="connsiteY60" fmla="*/ 8152789 h 10612860"/>
              <a:gd name="connsiteX61" fmla="*/ 1935942 w 3195530"/>
              <a:gd name="connsiteY61" fmla="*/ 7506024 h 10612860"/>
              <a:gd name="connsiteX62" fmla="*/ 1876110 w 3195530"/>
              <a:gd name="connsiteY62" fmla="*/ 7319701 h 10612860"/>
              <a:gd name="connsiteX63" fmla="*/ 1916465 w 3195530"/>
              <a:gd name="connsiteY63" fmla="*/ 7164091 h 10612860"/>
              <a:gd name="connsiteX64" fmla="*/ 1910193 w 3195530"/>
              <a:gd name="connsiteY64" fmla="*/ 6839348 h 10612860"/>
              <a:gd name="connsiteX65" fmla="*/ 1707813 w 3195530"/>
              <a:gd name="connsiteY65" fmla="*/ 6238651 h 10612860"/>
              <a:gd name="connsiteX66" fmla="*/ 1377613 w 3195530"/>
              <a:gd name="connsiteY66" fmla="*/ 7441295 h 10612860"/>
              <a:gd name="connsiteX67" fmla="*/ 1374660 w 3195530"/>
              <a:gd name="connsiteY67" fmla="*/ 7650818 h 10612860"/>
              <a:gd name="connsiteX68" fmla="*/ 1267540 w 3195530"/>
              <a:gd name="connsiteY68" fmla="*/ 7793055 h 10612860"/>
              <a:gd name="connsiteX69" fmla="*/ 1278558 w 3195530"/>
              <a:gd name="connsiteY69" fmla="*/ 7897618 h 10612860"/>
              <a:gd name="connsiteX70" fmla="*/ 1205942 w 3195530"/>
              <a:gd name="connsiteY70" fmla="*/ 8057305 h 10612860"/>
              <a:gd name="connsiteX71" fmla="*/ 1033520 w 3195530"/>
              <a:gd name="connsiteY71" fmla="*/ 9173347 h 10612860"/>
              <a:gd name="connsiteX72" fmla="*/ 1054274 w 3195530"/>
              <a:gd name="connsiteY72" fmla="*/ 9656724 h 10612860"/>
              <a:gd name="connsiteX73" fmla="*/ 990267 w 3195530"/>
              <a:gd name="connsiteY73" fmla="*/ 10063276 h 10612860"/>
              <a:gd name="connsiteX74" fmla="*/ 1368683 w 3195530"/>
              <a:gd name="connsiteY74" fmla="*/ 10442252 h 10612860"/>
              <a:gd name="connsiteX75" fmla="*/ 918876 w 3195530"/>
              <a:gd name="connsiteY75" fmla="*/ 10600044 h 10612860"/>
              <a:gd name="connsiteX76" fmla="*/ 474779 w 3195530"/>
              <a:gd name="connsiteY76" fmla="*/ 10287718 h 10612860"/>
              <a:gd name="connsiteX77" fmla="*/ 566182 w 3195530"/>
              <a:gd name="connsiteY77" fmla="*/ 10019896 h 10612860"/>
              <a:gd name="connsiteX78" fmla="*/ 460825 w 3195530"/>
              <a:gd name="connsiteY78" fmla="*/ 9692724 h 10612860"/>
              <a:gd name="connsiteX79" fmla="*/ 511587 w 3195530"/>
              <a:gd name="connsiteY79" fmla="*/ 9032388 h 10612860"/>
              <a:gd name="connsiteX80" fmla="*/ 622935 w 3195530"/>
              <a:gd name="connsiteY80" fmla="*/ 7525502 h 10612860"/>
              <a:gd name="connsiteX81" fmla="*/ 669466 w 3195530"/>
              <a:gd name="connsiteY81" fmla="*/ 7311969 h 10612860"/>
              <a:gd name="connsiteX82" fmla="*/ 689870 w 3195530"/>
              <a:gd name="connsiteY82" fmla="*/ 7037851 h 10612860"/>
              <a:gd name="connsiteX83" fmla="*/ 677180 w 3195530"/>
              <a:gd name="connsiteY83" fmla="*/ 6796735 h 10612860"/>
              <a:gd name="connsiteX84" fmla="*/ 587421 w 3195530"/>
              <a:gd name="connsiteY84" fmla="*/ 6210025 h 10612860"/>
              <a:gd name="connsiteX85" fmla="*/ 503127 w 3195530"/>
              <a:gd name="connsiteY85" fmla="*/ 5850688 h 10612860"/>
              <a:gd name="connsiteX86" fmla="*/ 304621 w 3195530"/>
              <a:gd name="connsiteY86" fmla="*/ 5601332 h 10612860"/>
              <a:gd name="connsiteX87" fmla="*/ 461987 w 3195530"/>
              <a:gd name="connsiteY87" fmla="*/ 4201579 h 10612860"/>
              <a:gd name="connsiteX88" fmla="*/ 480370 w 3195530"/>
              <a:gd name="connsiteY88" fmla="*/ 4073429 h 10612860"/>
              <a:gd name="connsiteX89" fmla="*/ 480370 w 3195530"/>
              <a:gd name="connsiteY89" fmla="*/ 4037882 h 10612860"/>
              <a:gd name="connsiteX90" fmla="*/ 430481 w 3195530"/>
              <a:gd name="connsiteY90" fmla="*/ 3966665 h 10612860"/>
              <a:gd name="connsiteX91" fmla="*/ 480370 w 3195530"/>
              <a:gd name="connsiteY91" fmla="*/ 3731366 h 10612860"/>
              <a:gd name="connsiteX92" fmla="*/ 357520 w 3195530"/>
              <a:gd name="connsiteY92" fmla="*/ 3489579 h 10612860"/>
              <a:gd name="connsiteX93" fmla="*/ 296032 w 3195530"/>
              <a:gd name="connsiteY93" fmla="*/ 3332537 h 10612860"/>
              <a:gd name="connsiteX94" fmla="*/ 312879 w 3195530"/>
              <a:gd name="connsiteY94" fmla="*/ 3170839 h 10612860"/>
              <a:gd name="connsiteX95" fmla="*/ 258721 w 3195530"/>
              <a:gd name="connsiteY95" fmla="*/ 3134915 h 10612860"/>
              <a:gd name="connsiteX96" fmla="*/ 207412 w 3195530"/>
              <a:gd name="connsiteY96" fmla="*/ 2897913 h 10612860"/>
              <a:gd name="connsiteX97" fmla="*/ 54452 w 3195530"/>
              <a:gd name="connsiteY97" fmla="*/ 2538400 h 10612860"/>
              <a:gd name="connsiteX98" fmla="*/ 9303 w 3195530"/>
              <a:gd name="connsiteY98" fmla="*/ 2186090 h 10612860"/>
              <a:gd name="connsiteX99" fmla="*/ 81583 w 3195530"/>
              <a:gd name="connsiteY99" fmla="*/ 1743638 h 10612860"/>
              <a:gd name="connsiteX100" fmla="*/ 649543 w 3195530"/>
              <a:gd name="connsiteY100" fmla="*/ 1494582 h 10612860"/>
              <a:gd name="connsiteX101" fmla="*/ 945925 w 3195530"/>
              <a:gd name="connsiteY101" fmla="*/ 1232699 h 10612860"/>
              <a:gd name="connsiteX102" fmla="*/ 952102 w 3195530"/>
              <a:gd name="connsiteY102" fmla="*/ 1238129 h 10612860"/>
              <a:gd name="connsiteX103" fmla="*/ 1453685 w 3195530"/>
              <a:gd name="connsiteY103" fmla="*/ 1885887 h 10612860"/>
              <a:gd name="connsiteX104" fmla="*/ 1302916 w 3195530"/>
              <a:gd name="connsiteY104" fmla="*/ 1712325 h 10612860"/>
              <a:gd name="connsiteX105" fmla="*/ 1505401 w 3195530"/>
              <a:gd name="connsiteY105" fmla="*/ 1530023 h 10612860"/>
              <a:gd name="connsiteX106" fmla="*/ 1518343 w 3195530"/>
              <a:gd name="connsiteY106" fmla="*/ 1530185 h 10612860"/>
              <a:gd name="connsiteX107" fmla="*/ 1411743 w 3195530"/>
              <a:gd name="connsiteY107" fmla="*/ 1476618 h 10612860"/>
              <a:gd name="connsiteX108" fmla="*/ 1132853 w 3195530"/>
              <a:gd name="connsiteY108" fmla="*/ 1356460 h 10612860"/>
              <a:gd name="connsiteX109" fmla="*/ 987224 w 3195530"/>
              <a:gd name="connsiteY109" fmla="*/ 1196250 h 10612860"/>
              <a:gd name="connsiteX110" fmla="*/ 888169 w 3195530"/>
              <a:gd name="connsiteY110" fmla="*/ 929232 h 10612860"/>
              <a:gd name="connsiteX111" fmla="*/ 827953 w 3195530"/>
              <a:gd name="connsiteY111" fmla="*/ 971350 h 10612860"/>
              <a:gd name="connsiteX112" fmla="*/ 713322 w 3195530"/>
              <a:gd name="connsiteY112" fmla="*/ 695928 h 10612860"/>
              <a:gd name="connsiteX113" fmla="*/ 783974 w 3195530"/>
              <a:gd name="connsiteY113" fmla="*/ 630038 h 10612860"/>
              <a:gd name="connsiteX114" fmla="*/ 1290800 w 3195530"/>
              <a:gd name="connsiteY114" fmla="*/ 0 h 10612860"/>
              <a:gd name="connsiteX0" fmla="*/ 1763037 w 3195530"/>
              <a:gd name="connsiteY0" fmla="*/ 2903008 h 10612860"/>
              <a:gd name="connsiteX1" fmla="*/ 1850995 w 3195530"/>
              <a:gd name="connsiteY1" fmla="*/ 3156579 h 10612860"/>
              <a:gd name="connsiteX2" fmla="*/ 1868097 w 3195530"/>
              <a:gd name="connsiteY2" fmla="*/ 2960638 h 10612860"/>
              <a:gd name="connsiteX3" fmla="*/ 1763037 w 3195530"/>
              <a:gd name="connsiteY3" fmla="*/ 2903008 h 10612860"/>
              <a:gd name="connsiteX4" fmla="*/ 1290800 w 3195530"/>
              <a:gd name="connsiteY4" fmla="*/ 0 h 10612860"/>
              <a:gd name="connsiteX5" fmla="*/ 1852755 w 3195530"/>
              <a:gd name="connsiteY5" fmla="*/ 556368 h 10612860"/>
              <a:gd name="connsiteX6" fmla="*/ 1880139 w 3195530"/>
              <a:gd name="connsiteY6" fmla="*/ 826219 h 10612860"/>
              <a:gd name="connsiteX7" fmla="*/ 1800885 w 3195530"/>
              <a:gd name="connsiteY7" fmla="*/ 889179 h 10612860"/>
              <a:gd name="connsiteX8" fmla="*/ 1665029 w 3195530"/>
              <a:gd name="connsiteY8" fmla="*/ 1234718 h 10612860"/>
              <a:gd name="connsiteX9" fmla="*/ 1649096 w 3195530"/>
              <a:gd name="connsiteY9" fmla="*/ 1339123 h 10612860"/>
              <a:gd name="connsiteX10" fmla="*/ 1534696 w 3195530"/>
              <a:gd name="connsiteY10" fmla="*/ 1530388 h 10612860"/>
              <a:gd name="connsiteX11" fmla="*/ 1721540 w 3195530"/>
              <a:gd name="connsiteY11" fmla="*/ 1740863 h 10612860"/>
              <a:gd name="connsiteX12" fmla="*/ 1724957 w 3195530"/>
              <a:gd name="connsiteY12" fmla="*/ 1755132 h 10612860"/>
              <a:gd name="connsiteX13" fmla="*/ 1652304 w 3195530"/>
              <a:gd name="connsiteY13" fmla="*/ 1750313 h 10612860"/>
              <a:gd name="connsiteX14" fmla="*/ 1751358 w 3195530"/>
              <a:gd name="connsiteY14" fmla="*/ 1930550 h 10612860"/>
              <a:gd name="connsiteX15" fmla="*/ 1724957 w 3195530"/>
              <a:gd name="connsiteY15" fmla="*/ 1755132 h 10612860"/>
              <a:gd name="connsiteX16" fmla="*/ 1736291 w 3195530"/>
              <a:gd name="connsiteY16" fmla="*/ 1755884 h 10612860"/>
              <a:gd name="connsiteX17" fmla="*/ 1721540 w 3195530"/>
              <a:gd name="connsiteY17" fmla="*/ 1740863 h 10612860"/>
              <a:gd name="connsiteX18" fmla="*/ 1667880 w 3195530"/>
              <a:gd name="connsiteY18" fmla="*/ 1609649 h 10612860"/>
              <a:gd name="connsiteX19" fmla="*/ 1658106 w 3195530"/>
              <a:gd name="connsiteY19" fmla="*/ 1372022 h 10612860"/>
              <a:gd name="connsiteX20" fmla="*/ 1734509 w 3195530"/>
              <a:gd name="connsiteY20" fmla="*/ 1541309 h 10612860"/>
              <a:gd name="connsiteX21" fmla="*/ 2326647 w 3195530"/>
              <a:gd name="connsiteY21" fmla="*/ 1715111 h 10612860"/>
              <a:gd name="connsiteX22" fmla="*/ 2509435 w 3195530"/>
              <a:gd name="connsiteY22" fmla="*/ 1794736 h 10612860"/>
              <a:gd name="connsiteX23" fmla="*/ 2606453 w 3195530"/>
              <a:gd name="connsiteY23" fmla="*/ 2095611 h 10612860"/>
              <a:gd name="connsiteX24" fmla="*/ 2672829 w 3195530"/>
              <a:gd name="connsiteY24" fmla="*/ 2178119 h 10612860"/>
              <a:gd name="connsiteX25" fmla="*/ 2670233 w 3195530"/>
              <a:gd name="connsiteY25" fmla="*/ 2302646 h 10612860"/>
              <a:gd name="connsiteX26" fmla="*/ 2712685 w 3195530"/>
              <a:gd name="connsiteY26" fmla="*/ 2352064 h 10612860"/>
              <a:gd name="connsiteX27" fmla="*/ 2702149 w 3195530"/>
              <a:gd name="connsiteY27" fmla="*/ 2404747 h 10612860"/>
              <a:gd name="connsiteX28" fmla="*/ 2763128 w 3195530"/>
              <a:gd name="connsiteY28" fmla="*/ 2436539 h 10612860"/>
              <a:gd name="connsiteX29" fmla="*/ 2757987 w 3195530"/>
              <a:gd name="connsiteY29" fmla="*/ 2539216 h 10612860"/>
              <a:gd name="connsiteX30" fmla="*/ 3024915 w 3195530"/>
              <a:gd name="connsiteY30" fmla="*/ 2938542 h 10612860"/>
              <a:gd name="connsiteX31" fmla="*/ 3138120 w 3195530"/>
              <a:gd name="connsiteY31" fmla="*/ 3005297 h 10612860"/>
              <a:gd name="connsiteX32" fmla="*/ 3194723 w 3195530"/>
              <a:gd name="connsiteY32" fmla="*/ 3333739 h 10612860"/>
              <a:gd name="connsiteX33" fmla="*/ 2857806 w 3195530"/>
              <a:gd name="connsiteY33" fmla="*/ 3656225 h 10612860"/>
              <a:gd name="connsiteX34" fmla="*/ 2542420 w 3195530"/>
              <a:gd name="connsiteY34" fmla="*/ 3660305 h 10612860"/>
              <a:gd name="connsiteX35" fmla="*/ 2461079 w 3195530"/>
              <a:gd name="connsiteY35" fmla="*/ 3610217 h 10612860"/>
              <a:gd name="connsiteX36" fmla="*/ 2445357 w 3195530"/>
              <a:gd name="connsiteY36" fmla="*/ 3730903 h 10612860"/>
              <a:gd name="connsiteX37" fmla="*/ 2469021 w 3195530"/>
              <a:gd name="connsiteY37" fmla="*/ 4013875 h 10612860"/>
              <a:gd name="connsiteX38" fmla="*/ 2974950 w 3195530"/>
              <a:gd name="connsiteY38" fmla="*/ 5593332 h 10612860"/>
              <a:gd name="connsiteX39" fmla="*/ 2708419 w 3195530"/>
              <a:gd name="connsiteY39" fmla="*/ 5730659 h 10612860"/>
              <a:gd name="connsiteX40" fmla="*/ 2736752 w 3195530"/>
              <a:gd name="connsiteY40" fmla="*/ 6385004 h 10612860"/>
              <a:gd name="connsiteX41" fmla="*/ 2718427 w 3195530"/>
              <a:gd name="connsiteY41" fmla="*/ 7009774 h 10612860"/>
              <a:gd name="connsiteX42" fmla="*/ 2690545 w 3195530"/>
              <a:gd name="connsiteY42" fmla="*/ 7429203 h 10612860"/>
              <a:gd name="connsiteX43" fmla="*/ 2595054 w 3195530"/>
              <a:gd name="connsiteY43" fmla="*/ 7760350 h 10612860"/>
              <a:gd name="connsiteX44" fmla="*/ 2500175 w 3195530"/>
              <a:gd name="connsiteY44" fmla="*/ 7873515 h 10612860"/>
              <a:gd name="connsiteX45" fmla="*/ 2483431 w 3195530"/>
              <a:gd name="connsiteY45" fmla="*/ 8113645 h 10612860"/>
              <a:gd name="connsiteX46" fmla="*/ 2412136 w 3195530"/>
              <a:gd name="connsiteY46" fmla="*/ 8776730 h 10612860"/>
              <a:gd name="connsiteX47" fmla="*/ 2380366 w 3195530"/>
              <a:gd name="connsiteY47" fmla="*/ 9173347 h 10612860"/>
              <a:gd name="connsiteX48" fmla="*/ 2396889 w 3195530"/>
              <a:gd name="connsiteY48" fmla="*/ 9467957 h 10612860"/>
              <a:gd name="connsiteX49" fmla="*/ 2454833 w 3195530"/>
              <a:gd name="connsiteY49" fmla="*/ 9613145 h 10612860"/>
              <a:gd name="connsiteX50" fmla="*/ 2424209 w 3195530"/>
              <a:gd name="connsiteY50" fmla="*/ 9804339 h 10612860"/>
              <a:gd name="connsiteX51" fmla="*/ 3134866 w 3195530"/>
              <a:gd name="connsiteY51" fmla="*/ 10341562 h 10612860"/>
              <a:gd name="connsiteX52" fmla="*/ 3160024 w 3195530"/>
              <a:gd name="connsiteY52" fmla="*/ 10564964 h 10612860"/>
              <a:gd name="connsiteX53" fmla="*/ 2531417 w 3195530"/>
              <a:gd name="connsiteY53" fmla="*/ 10550290 h 10612860"/>
              <a:gd name="connsiteX54" fmla="*/ 1876236 w 3195530"/>
              <a:gd name="connsiteY54" fmla="*/ 10303490 h 10612860"/>
              <a:gd name="connsiteX55" fmla="*/ 1861870 w 3195530"/>
              <a:gd name="connsiteY55" fmla="*/ 10020777 h 10612860"/>
              <a:gd name="connsiteX56" fmla="*/ 1835213 w 3195530"/>
              <a:gd name="connsiteY56" fmla="*/ 9894183 h 10612860"/>
              <a:gd name="connsiteX57" fmla="*/ 1882681 w 3195530"/>
              <a:gd name="connsiteY57" fmla="*/ 9589781 h 10612860"/>
              <a:gd name="connsiteX58" fmla="*/ 1802386 w 3195530"/>
              <a:gd name="connsiteY58" fmla="*/ 9334796 h 10612860"/>
              <a:gd name="connsiteX59" fmla="*/ 1800887 w 3195530"/>
              <a:gd name="connsiteY59" fmla="*/ 8152789 h 10612860"/>
              <a:gd name="connsiteX60" fmla="*/ 1935942 w 3195530"/>
              <a:gd name="connsiteY60" fmla="*/ 7506024 h 10612860"/>
              <a:gd name="connsiteX61" fmla="*/ 1876110 w 3195530"/>
              <a:gd name="connsiteY61" fmla="*/ 7319701 h 10612860"/>
              <a:gd name="connsiteX62" fmla="*/ 1916465 w 3195530"/>
              <a:gd name="connsiteY62" fmla="*/ 7164091 h 10612860"/>
              <a:gd name="connsiteX63" fmla="*/ 1910193 w 3195530"/>
              <a:gd name="connsiteY63" fmla="*/ 6839348 h 10612860"/>
              <a:gd name="connsiteX64" fmla="*/ 1707813 w 3195530"/>
              <a:gd name="connsiteY64" fmla="*/ 6238651 h 10612860"/>
              <a:gd name="connsiteX65" fmla="*/ 1377613 w 3195530"/>
              <a:gd name="connsiteY65" fmla="*/ 7441295 h 10612860"/>
              <a:gd name="connsiteX66" fmla="*/ 1374660 w 3195530"/>
              <a:gd name="connsiteY66" fmla="*/ 7650818 h 10612860"/>
              <a:gd name="connsiteX67" fmla="*/ 1267540 w 3195530"/>
              <a:gd name="connsiteY67" fmla="*/ 7793055 h 10612860"/>
              <a:gd name="connsiteX68" fmla="*/ 1278558 w 3195530"/>
              <a:gd name="connsiteY68" fmla="*/ 7897618 h 10612860"/>
              <a:gd name="connsiteX69" fmla="*/ 1205942 w 3195530"/>
              <a:gd name="connsiteY69" fmla="*/ 8057305 h 10612860"/>
              <a:gd name="connsiteX70" fmla="*/ 1033520 w 3195530"/>
              <a:gd name="connsiteY70" fmla="*/ 9173347 h 10612860"/>
              <a:gd name="connsiteX71" fmla="*/ 1054274 w 3195530"/>
              <a:gd name="connsiteY71" fmla="*/ 9656724 h 10612860"/>
              <a:gd name="connsiteX72" fmla="*/ 990267 w 3195530"/>
              <a:gd name="connsiteY72" fmla="*/ 10063276 h 10612860"/>
              <a:gd name="connsiteX73" fmla="*/ 1368683 w 3195530"/>
              <a:gd name="connsiteY73" fmla="*/ 10442252 h 10612860"/>
              <a:gd name="connsiteX74" fmla="*/ 918876 w 3195530"/>
              <a:gd name="connsiteY74" fmla="*/ 10600044 h 10612860"/>
              <a:gd name="connsiteX75" fmla="*/ 474779 w 3195530"/>
              <a:gd name="connsiteY75" fmla="*/ 10287718 h 10612860"/>
              <a:gd name="connsiteX76" fmla="*/ 566182 w 3195530"/>
              <a:gd name="connsiteY76" fmla="*/ 10019896 h 10612860"/>
              <a:gd name="connsiteX77" fmla="*/ 460825 w 3195530"/>
              <a:gd name="connsiteY77" fmla="*/ 9692724 h 10612860"/>
              <a:gd name="connsiteX78" fmla="*/ 511587 w 3195530"/>
              <a:gd name="connsiteY78" fmla="*/ 9032388 h 10612860"/>
              <a:gd name="connsiteX79" fmla="*/ 622935 w 3195530"/>
              <a:gd name="connsiteY79" fmla="*/ 7525502 h 10612860"/>
              <a:gd name="connsiteX80" fmla="*/ 669466 w 3195530"/>
              <a:gd name="connsiteY80" fmla="*/ 7311969 h 10612860"/>
              <a:gd name="connsiteX81" fmla="*/ 689870 w 3195530"/>
              <a:gd name="connsiteY81" fmla="*/ 7037851 h 10612860"/>
              <a:gd name="connsiteX82" fmla="*/ 677180 w 3195530"/>
              <a:gd name="connsiteY82" fmla="*/ 6796735 h 10612860"/>
              <a:gd name="connsiteX83" fmla="*/ 587421 w 3195530"/>
              <a:gd name="connsiteY83" fmla="*/ 6210025 h 10612860"/>
              <a:gd name="connsiteX84" fmla="*/ 503127 w 3195530"/>
              <a:gd name="connsiteY84" fmla="*/ 5850688 h 10612860"/>
              <a:gd name="connsiteX85" fmla="*/ 304621 w 3195530"/>
              <a:gd name="connsiteY85" fmla="*/ 5601332 h 10612860"/>
              <a:gd name="connsiteX86" fmla="*/ 461987 w 3195530"/>
              <a:gd name="connsiteY86" fmla="*/ 4201579 h 10612860"/>
              <a:gd name="connsiteX87" fmla="*/ 480370 w 3195530"/>
              <a:gd name="connsiteY87" fmla="*/ 4073429 h 10612860"/>
              <a:gd name="connsiteX88" fmla="*/ 480370 w 3195530"/>
              <a:gd name="connsiteY88" fmla="*/ 4037882 h 10612860"/>
              <a:gd name="connsiteX89" fmla="*/ 430481 w 3195530"/>
              <a:gd name="connsiteY89" fmla="*/ 3966665 h 10612860"/>
              <a:gd name="connsiteX90" fmla="*/ 480370 w 3195530"/>
              <a:gd name="connsiteY90" fmla="*/ 3731366 h 10612860"/>
              <a:gd name="connsiteX91" fmla="*/ 357520 w 3195530"/>
              <a:gd name="connsiteY91" fmla="*/ 3489579 h 10612860"/>
              <a:gd name="connsiteX92" fmla="*/ 296032 w 3195530"/>
              <a:gd name="connsiteY92" fmla="*/ 3332537 h 10612860"/>
              <a:gd name="connsiteX93" fmla="*/ 312879 w 3195530"/>
              <a:gd name="connsiteY93" fmla="*/ 3170839 h 10612860"/>
              <a:gd name="connsiteX94" fmla="*/ 258721 w 3195530"/>
              <a:gd name="connsiteY94" fmla="*/ 3134915 h 10612860"/>
              <a:gd name="connsiteX95" fmla="*/ 207412 w 3195530"/>
              <a:gd name="connsiteY95" fmla="*/ 2897913 h 10612860"/>
              <a:gd name="connsiteX96" fmla="*/ 54452 w 3195530"/>
              <a:gd name="connsiteY96" fmla="*/ 2538400 h 10612860"/>
              <a:gd name="connsiteX97" fmla="*/ 9303 w 3195530"/>
              <a:gd name="connsiteY97" fmla="*/ 2186090 h 10612860"/>
              <a:gd name="connsiteX98" fmla="*/ 81583 w 3195530"/>
              <a:gd name="connsiteY98" fmla="*/ 1743638 h 10612860"/>
              <a:gd name="connsiteX99" fmla="*/ 649543 w 3195530"/>
              <a:gd name="connsiteY99" fmla="*/ 1494582 h 10612860"/>
              <a:gd name="connsiteX100" fmla="*/ 945925 w 3195530"/>
              <a:gd name="connsiteY100" fmla="*/ 1232699 h 10612860"/>
              <a:gd name="connsiteX101" fmla="*/ 952102 w 3195530"/>
              <a:gd name="connsiteY101" fmla="*/ 1238129 h 10612860"/>
              <a:gd name="connsiteX102" fmla="*/ 1453685 w 3195530"/>
              <a:gd name="connsiteY102" fmla="*/ 1885887 h 10612860"/>
              <a:gd name="connsiteX103" fmla="*/ 1302916 w 3195530"/>
              <a:gd name="connsiteY103" fmla="*/ 1712325 h 10612860"/>
              <a:gd name="connsiteX104" fmla="*/ 1505401 w 3195530"/>
              <a:gd name="connsiteY104" fmla="*/ 1530023 h 10612860"/>
              <a:gd name="connsiteX105" fmla="*/ 1518343 w 3195530"/>
              <a:gd name="connsiteY105" fmla="*/ 1530185 h 10612860"/>
              <a:gd name="connsiteX106" fmla="*/ 1411743 w 3195530"/>
              <a:gd name="connsiteY106" fmla="*/ 1476618 h 10612860"/>
              <a:gd name="connsiteX107" fmla="*/ 1132853 w 3195530"/>
              <a:gd name="connsiteY107" fmla="*/ 1356460 h 10612860"/>
              <a:gd name="connsiteX108" fmla="*/ 987224 w 3195530"/>
              <a:gd name="connsiteY108" fmla="*/ 1196250 h 10612860"/>
              <a:gd name="connsiteX109" fmla="*/ 888169 w 3195530"/>
              <a:gd name="connsiteY109" fmla="*/ 929232 h 10612860"/>
              <a:gd name="connsiteX110" fmla="*/ 827953 w 3195530"/>
              <a:gd name="connsiteY110" fmla="*/ 971350 h 10612860"/>
              <a:gd name="connsiteX111" fmla="*/ 713322 w 3195530"/>
              <a:gd name="connsiteY111" fmla="*/ 695928 h 10612860"/>
              <a:gd name="connsiteX112" fmla="*/ 783974 w 3195530"/>
              <a:gd name="connsiteY112" fmla="*/ 630038 h 10612860"/>
              <a:gd name="connsiteX113" fmla="*/ 1290800 w 3195530"/>
              <a:gd name="connsiteY113" fmla="*/ 0 h 10612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195530" h="10612860">
                <a:moveTo>
                  <a:pt x="1763037" y="2903008"/>
                </a:moveTo>
                <a:cubicBezTo>
                  <a:pt x="1885202" y="3033635"/>
                  <a:pt x="1872984" y="3065139"/>
                  <a:pt x="1850995" y="3156579"/>
                </a:cubicBezTo>
                <a:cubicBezTo>
                  <a:pt x="1916962" y="3145053"/>
                  <a:pt x="1941396" y="3013657"/>
                  <a:pt x="1868097" y="2960638"/>
                </a:cubicBezTo>
                <a:lnTo>
                  <a:pt x="1763037" y="2903008"/>
                </a:lnTo>
                <a:close/>
                <a:moveTo>
                  <a:pt x="1290800" y="0"/>
                </a:moveTo>
                <a:cubicBezTo>
                  <a:pt x="1801445" y="7956"/>
                  <a:pt x="1808775" y="336334"/>
                  <a:pt x="1852755" y="556368"/>
                </a:cubicBezTo>
                <a:cubicBezTo>
                  <a:pt x="1963687" y="508007"/>
                  <a:pt x="1888928" y="775456"/>
                  <a:pt x="1880139" y="826219"/>
                </a:cubicBezTo>
                <a:cubicBezTo>
                  <a:pt x="1853721" y="920973"/>
                  <a:pt x="1832190" y="902771"/>
                  <a:pt x="1800885" y="889179"/>
                </a:cubicBezTo>
                <a:cubicBezTo>
                  <a:pt x="1794692" y="1052768"/>
                  <a:pt x="1749407" y="1133370"/>
                  <a:pt x="1665029" y="1234718"/>
                </a:cubicBezTo>
                <a:cubicBezTo>
                  <a:pt x="1652388" y="1274130"/>
                  <a:pt x="1654407" y="1304321"/>
                  <a:pt x="1649096" y="1339123"/>
                </a:cubicBezTo>
                <a:cubicBezTo>
                  <a:pt x="1649324" y="1430088"/>
                  <a:pt x="1591182" y="1487163"/>
                  <a:pt x="1534696" y="1530388"/>
                </a:cubicBezTo>
                <a:cubicBezTo>
                  <a:pt x="1631138" y="1537326"/>
                  <a:pt x="1656218" y="1674523"/>
                  <a:pt x="1721540" y="1740863"/>
                </a:cubicBezTo>
                <a:cubicBezTo>
                  <a:pt x="1723080" y="1745641"/>
                  <a:pt x="1724169" y="1750405"/>
                  <a:pt x="1724957" y="1755132"/>
                </a:cubicBezTo>
                <a:lnTo>
                  <a:pt x="1652304" y="1750313"/>
                </a:lnTo>
                <a:lnTo>
                  <a:pt x="1751358" y="1930550"/>
                </a:lnTo>
                <a:cubicBezTo>
                  <a:pt x="1734495" y="1865727"/>
                  <a:pt x="1738270" y="1816989"/>
                  <a:pt x="1724957" y="1755132"/>
                </a:cubicBezTo>
                <a:lnTo>
                  <a:pt x="1736291" y="1755884"/>
                </a:lnTo>
                <a:lnTo>
                  <a:pt x="1721540" y="1740863"/>
                </a:lnTo>
                <a:cubicBezTo>
                  <a:pt x="1712755" y="1703995"/>
                  <a:pt x="1697127" y="1662129"/>
                  <a:pt x="1667880" y="1609649"/>
                </a:cubicBezTo>
                <a:lnTo>
                  <a:pt x="1658106" y="1372022"/>
                </a:lnTo>
                <a:cubicBezTo>
                  <a:pt x="1691718" y="1475323"/>
                  <a:pt x="1705784" y="1525605"/>
                  <a:pt x="1734509" y="1541309"/>
                </a:cubicBezTo>
                <a:cubicBezTo>
                  <a:pt x="1938405" y="1625368"/>
                  <a:pt x="2120309" y="1644883"/>
                  <a:pt x="2326647" y="1715111"/>
                </a:cubicBezTo>
                <a:cubicBezTo>
                  <a:pt x="2387577" y="1741653"/>
                  <a:pt x="2468052" y="1735922"/>
                  <a:pt x="2509435" y="1794736"/>
                </a:cubicBezTo>
                <a:cubicBezTo>
                  <a:pt x="2578423" y="1861987"/>
                  <a:pt x="2583886" y="2028360"/>
                  <a:pt x="2606453" y="2095611"/>
                </a:cubicBezTo>
                <a:cubicBezTo>
                  <a:pt x="2645682" y="2153081"/>
                  <a:pt x="2650703" y="2150616"/>
                  <a:pt x="2672829" y="2178119"/>
                </a:cubicBezTo>
                <a:cubicBezTo>
                  <a:pt x="2671964" y="2219628"/>
                  <a:pt x="2671098" y="2261137"/>
                  <a:pt x="2670233" y="2302646"/>
                </a:cubicBezTo>
                <a:cubicBezTo>
                  <a:pt x="2698229" y="2345244"/>
                  <a:pt x="2677359" y="2320992"/>
                  <a:pt x="2712685" y="2352064"/>
                </a:cubicBezTo>
                <a:lnTo>
                  <a:pt x="2702149" y="2404747"/>
                </a:lnTo>
                <a:cubicBezTo>
                  <a:pt x="2725733" y="2417650"/>
                  <a:pt x="2734657" y="2405196"/>
                  <a:pt x="2763128" y="2436539"/>
                </a:cubicBezTo>
                <a:cubicBezTo>
                  <a:pt x="2783404" y="2468460"/>
                  <a:pt x="2759701" y="2504990"/>
                  <a:pt x="2757987" y="2539216"/>
                </a:cubicBezTo>
                <a:cubicBezTo>
                  <a:pt x="2830675" y="2570897"/>
                  <a:pt x="2952228" y="2786992"/>
                  <a:pt x="3024915" y="2938542"/>
                </a:cubicBezTo>
                <a:lnTo>
                  <a:pt x="3138120" y="3005297"/>
                </a:lnTo>
                <a:cubicBezTo>
                  <a:pt x="3176534" y="3119388"/>
                  <a:pt x="3200288" y="3168933"/>
                  <a:pt x="3194723" y="3333739"/>
                </a:cubicBezTo>
                <a:cubicBezTo>
                  <a:pt x="3121510" y="3499632"/>
                  <a:pt x="3109378" y="3603286"/>
                  <a:pt x="2857806" y="3656225"/>
                </a:cubicBezTo>
                <a:lnTo>
                  <a:pt x="2542420" y="3660305"/>
                </a:lnTo>
                <a:cubicBezTo>
                  <a:pt x="2487616" y="3649756"/>
                  <a:pt x="2506110" y="3650733"/>
                  <a:pt x="2461079" y="3610217"/>
                </a:cubicBezTo>
                <a:lnTo>
                  <a:pt x="2445357" y="3730903"/>
                </a:lnTo>
                <a:lnTo>
                  <a:pt x="2469021" y="4013875"/>
                </a:lnTo>
                <a:cubicBezTo>
                  <a:pt x="2533134" y="4303569"/>
                  <a:pt x="2824378" y="5106399"/>
                  <a:pt x="2974950" y="5593332"/>
                </a:cubicBezTo>
                <a:cubicBezTo>
                  <a:pt x="3011367" y="5707926"/>
                  <a:pt x="2843607" y="5642497"/>
                  <a:pt x="2708419" y="5730659"/>
                </a:cubicBezTo>
                <a:cubicBezTo>
                  <a:pt x="2757344" y="5999535"/>
                  <a:pt x="2737509" y="6102898"/>
                  <a:pt x="2736752" y="6385004"/>
                </a:cubicBezTo>
                <a:cubicBezTo>
                  <a:pt x="2736620" y="6633185"/>
                  <a:pt x="2747845" y="6839701"/>
                  <a:pt x="2718427" y="7009774"/>
                </a:cubicBezTo>
                <a:cubicBezTo>
                  <a:pt x="2666595" y="7086786"/>
                  <a:pt x="2735962" y="7280136"/>
                  <a:pt x="2690545" y="7429203"/>
                </a:cubicBezTo>
                <a:cubicBezTo>
                  <a:pt x="2634529" y="7582454"/>
                  <a:pt x="2615963" y="7594947"/>
                  <a:pt x="2595054" y="7760350"/>
                </a:cubicBezTo>
                <a:cubicBezTo>
                  <a:pt x="2588928" y="7805572"/>
                  <a:pt x="2483805" y="7828293"/>
                  <a:pt x="2500175" y="7873515"/>
                </a:cubicBezTo>
                <a:cubicBezTo>
                  <a:pt x="2579762" y="8026219"/>
                  <a:pt x="2466379" y="8049122"/>
                  <a:pt x="2483431" y="8113645"/>
                </a:cubicBezTo>
                <a:cubicBezTo>
                  <a:pt x="2517403" y="8288153"/>
                  <a:pt x="2436363" y="8606939"/>
                  <a:pt x="2412136" y="8776730"/>
                </a:cubicBezTo>
                <a:cubicBezTo>
                  <a:pt x="2369240" y="8959967"/>
                  <a:pt x="2353609" y="9066251"/>
                  <a:pt x="2380366" y="9173347"/>
                </a:cubicBezTo>
                <a:cubicBezTo>
                  <a:pt x="2432405" y="9284240"/>
                  <a:pt x="2442141" y="9369753"/>
                  <a:pt x="2396889" y="9467957"/>
                </a:cubicBezTo>
                <a:cubicBezTo>
                  <a:pt x="2363285" y="9537774"/>
                  <a:pt x="2376298" y="9577438"/>
                  <a:pt x="2454833" y="9613145"/>
                </a:cubicBezTo>
                <a:cubicBezTo>
                  <a:pt x="2491303" y="9642018"/>
                  <a:pt x="2530300" y="9658824"/>
                  <a:pt x="2424209" y="9804339"/>
                </a:cubicBezTo>
                <a:cubicBezTo>
                  <a:pt x="2356358" y="9899657"/>
                  <a:pt x="2771113" y="10115384"/>
                  <a:pt x="3134866" y="10341562"/>
                </a:cubicBezTo>
                <a:cubicBezTo>
                  <a:pt x="3198279" y="10390076"/>
                  <a:pt x="3220414" y="10515372"/>
                  <a:pt x="3160024" y="10564964"/>
                </a:cubicBezTo>
                <a:cubicBezTo>
                  <a:pt x="3063292" y="10600964"/>
                  <a:pt x="2776202" y="10577739"/>
                  <a:pt x="2531417" y="10550290"/>
                </a:cubicBezTo>
                <a:cubicBezTo>
                  <a:pt x="2270722" y="10510324"/>
                  <a:pt x="2132699" y="10411138"/>
                  <a:pt x="1876236" y="10303490"/>
                </a:cubicBezTo>
                <a:cubicBezTo>
                  <a:pt x="1796716" y="10260760"/>
                  <a:pt x="1856789" y="10099505"/>
                  <a:pt x="1861870" y="10020777"/>
                </a:cubicBezTo>
                <a:cubicBezTo>
                  <a:pt x="1875485" y="9978580"/>
                  <a:pt x="1808100" y="9931880"/>
                  <a:pt x="1835213" y="9894183"/>
                </a:cubicBezTo>
                <a:cubicBezTo>
                  <a:pt x="1921808" y="9780870"/>
                  <a:pt x="1753517" y="9679787"/>
                  <a:pt x="1882681" y="9589781"/>
                </a:cubicBezTo>
                <a:cubicBezTo>
                  <a:pt x="1923556" y="9549469"/>
                  <a:pt x="1807828" y="9495425"/>
                  <a:pt x="1802386" y="9334796"/>
                </a:cubicBezTo>
                <a:cubicBezTo>
                  <a:pt x="1822325" y="9064188"/>
                  <a:pt x="1759591" y="8373565"/>
                  <a:pt x="1800887" y="8152789"/>
                </a:cubicBezTo>
                <a:cubicBezTo>
                  <a:pt x="1845905" y="7937201"/>
                  <a:pt x="1869773" y="7666622"/>
                  <a:pt x="1935942" y="7506024"/>
                </a:cubicBezTo>
                <a:cubicBezTo>
                  <a:pt x="1956496" y="7425915"/>
                  <a:pt x="1882555" y="7399809"/>
                  <a:pt x="1876110" y="7319701"/>
                </a:cubicBezTo>
                <a:cubicBezTo>
                  <a:pt x="1873064" y="7251333"/>
                  <a:pt x="1978010" y="7223460"/>
                  <a:pt x="1916465" y="7164091"/>
                </a:cubicBezTo>
                <a:cubicBezTo>
                  <a:pt x="1851017" y="7064316"/>
                  <a:pt x="1962768" y="6911047"/>
                  <a:pt x="1910193" y="6839348"/>
                </a:cubicBezTo>
                <a:cubicBezTo>
                  <a:pt x="1788088" y="6651715"/>
                  <a:pt x="1879283" y="6224771"/>
                  <a:pt x="1707813" y="6238651"/>
                </a:cubicBezTo>
                <a:cubicBezTo>
                  <a:pt x="1596229" y="6246332"/>
                  <a:pt x="1573799" y="6862550"/>
                  <a:pt x="1377613" y="7441295"/>
                </a:cubicBezTo>
                <a:cubicBezTo>
                  <a:pt x="1339968" y="7523826"/>
                  <a:pt x="1391155" y="7574319"/>
                  <a:pt x="1374660" y="7650818"/>
                </a:cubicBezTo>
                <a:cubicBezTo>
                  <a:pt x="1338208" y="7728919"/>
                  <a:pt x="1281496" y="7732414"/>
                  <a:pt x="1267540" y="7793055"/>
                </a:cubicBezTo>
                <a:cubicBezTo>
                  <a:pt x="1244423" y="7826500"/>
                  <a:pt x="1255144" y="7847253"/>
                  <a:pt x="1278558" y="7897618"/>
                </a:cubicBezTo>
                <a:cubicBezTo>
                  <a:pt x="1292967" y="7951528"/>
                  <a:pt x="1192496" y="7984277"/>
                  <a:pt x="1205942" y="8057305"/>
                </a:cubicBezTo>
                <a:cubicBezTo>
                  <a:pt x="1236310" y="8316457"/>
                  <a:pt x="1126150" y="8888629"/>
                  <a:pt x="1033520" y="9173347"/>
                </a:cubicBezTo>
                <a:cubicBezTo>
                  <a:pt x="1002075" y="9250656"/>
                  <a:pt x="1090137" y="9496528"/>
                  <a:pt x="1054274" y="9656724"/>
                </a:cubicBezTo>
                <a:cubicBezTo>
                  <a:pt x="981217" y="9804572"/>
                  <a:pt x="969453" y="9963578"/>
                  <a:pt x="990267" y="10063276"/>
                </a:cubicBezTo>
                <a:cubicBezTo>
                  <a:pt x="1143347" y="10247861"/>
                  <a:pt x="1168717" y="10274048"/>
                  <a:pt x="1368683" y="10442252"/>
                </a:cubicBezTo>
                <a:cubicBezTo>
                  <a:pt x="1524599" y="10561929"/>
                  <a:pt x="1338067" y="10646149"/>
                  <a:pt x="918876" y="10600044"/>
                </a:cubicBezTo>
                <a:cubicBezTo>
                  <a:pt x="716747" y="10529872"/>
                  <a:pt x="523630" y="10469407"/>
                  <a:pt x="474779" y="10287718"/>
                </a:cubicBezTo>
                <a:cubicBezTo>
                  <a:pt x="460994" y="10214163"/>
                  <a:pt x="590583" y="10089490"/>
                  <a:pt x="566182" y="10019896"/>
                </a:cubicBezTo>
                <a:cubicBezTo>
                  <a:pt x="514350" y="9901569"/>
                  <a:pt x="513736" y="9833548"/>
                  <a:pt x="460825" y="9692724"/>
                </a:cubicBezTo>
                <a:cubicBezTo>
                  <a:pt x="428186" y="9545332"/>
                  <a:pt x="547918" y="9172668"/>
                  <a:pt x="511587" y="9032388"/>
                </a:cubicBezTo>
                <a:cubicBezTo>
                  <a:pt x="417570" y="8647125"/>
                  <a:pt x="441994" y="7931915"/>
                  <a:pt x="622935" y="7525502"/>
                </a:cubicBezTo>
                <a:cubicBezTo>
                  <a:pt x="660944" y="7463322"/>
                  <a:pt x="586275" y="7374687"/>
                  <a:pt x="669466" y="7311969"/>
                </a:cubicBezTo>
                <a:cubicBezTo>
                  <a:pt x="731364" y="7273515"/>
                  <a:pt x="604138" y="7146071"/>
                  <a:pt x="689870" y="7037851"/>
                </a:cubicBezTo>
                <a:cubicBezTo>
                  <a:pt x="719938" y="7010042"/>
                  <a:pt x="607537" y="6942878"/>
                  <a:pt x="677180" y="6796735"/>
                </a:cubicBezTo>
                <a:cubicBezTo>
                  <a:pt x="694258" y="6708282"/>
                  <a:pt x="529714" y="6543249"/>
                  <a:pt x="587421" y="6210025"/>
                </a:cubicBezTo>
                <a:cubicBezTo>
                  <a:pt x="599552" y="6134828"/>
                  <a:pt x="413486" y="6131917"/>
                  <a:pt x="503127" y="5850688"/>
                </a:cubicBezTo>
                <a:cubicBezTo>
                  <a:pt x="536354" y="5706433"/>
                  <a:pt x="319271" y="5761965"/>
                  <a:pt x="304621" y="5601332"/>
                </a:cubicBezTo>
                <a:cubicBezTo>
                  <a:pt x="320313" y="5340683"/>
                  <a:pt x="403834" y="4624329"/>
                  <a:pt x="461987" y="4201579"/>
                </a:cubicBezTo>
                <a:lnTo>
                  <a:pt x="480370" y="4073429"/>
                </a:lnTo>
                <a:lnTo>
                  <a:pt x="480370" y="4037882"/>
                </a:lnTo>
                <a:lnTo>
                  <a:pt x="430481" y="3966665"/>
                </a:lnTo>
                <a:lnTo>
                  <a:pt x="480370" y="3731366"/>
                </a:lnTo>
                <a:lnTo>
                  <a:pt x="357520" y="3489579"/>
                </a:lnTo>
                <a:cubicBezTo>
                  <a:pt x="337024" y="3429548"/>
                  <a:pt x="331188" y="3411010"/>
                  <a:pt x="296032" y="3332537"/>
                </a:cubicBezTo>
                <a:cubicBezTo>
                  <a:pt x="300019" y="3258660"/>
                  <a:pt x="289345" y="3260853"/>
                  <a:pt x="312879" y="3170839"/>
                </a:cubicBezTo>
                <a:lnTo>
                  <a:pt x="258721" y="3134915"/>
                </a:lnTo>
                <a:cubicBezTo>
                  <a:pt x="244061" y="3061294"/>
                  <a:pt x="263608" y="3033775"/>
                  <a:pt x="207412" y="2897913"/>
                </a:cubicBezTo>
                <a:cubicBezTo>
                  <a:pt x="161312" y="2801896"/>
                  <a:pt x="102996" y="2715099"/>
                  <a:pt x="54452" y="2538400"/>
                </a:cubicBezTo>
                <a:cubicBezTo>
                  <a:pt x="18227" y="2400985"/>
                  <a:pt x="52858" y="2339642"/>
                  <a:pt x="9303" y="2186090"/>
                </a:cubicBezTo>
                <a:cubicBezTo>
                  <a:pt x="8963" y="1985587"/>
                  <a:pt x="-37798" y="1978719"/>
                  <a:pt x="81583" y="1743638"/>
                </a:cubicBezTo>
                <a:cubicBezTo>
                  <a:pt x="192719" y="1639872"/>
                  <a:pt x="438234" y="1552243"/>
                  <a:pt x="649543" y="1494582"/>
                </a:cubicBezTo>
                <a:cubicBezTo>
                  <a:pt x="811283" y="1452620"/>
                  <a:pt x="910748" y="1222236"/>
                  <a:pt x="945925" y="1232699"/>
                </a:cubicBezTo>
                <a:cubicBezTo>
                  <a:pt x="948270" y="1233396"/>
                  <a:pt x="950329" y="1235164"/>
                  <a:pt x="952102" y="1238129"/>
                </a:cubicBezTo>
                <a:cubicBezTo>
                  <a:pt x="927905" y="1306516"/>
                  <a:pt x="1245770" y="1656136"/>
                  <a:pt x="1453685" y="1885887"/>
                </a:cubicBezTo>
                <a:cubicBezTo>
                  <a:pt x="1429491" y="1820348"/>
                  <a:pt x="1429728" y="1805525"/>
                  <a:pt x="1302916" y="1712325"/>
                </a:cubicBezTo>
                <a:lnTo>
                  <a:pt x="1505401" y="1530023"/>
                </a:lnTo>
                <a:lnTo>
                  <a:pt x="1518343" y="1530185"/>
                </a:lnTo>
                <a:cubicBezTo>
                  <a:pt x="1483021" y="1505424"/>
                  <a:pt x="1447382" y="1494945"/>
                  <a:pt x="1411743" y="1476618"/>
                </a:cubicBezTo>
                <a:cubicBezTo>
                  <a:pt x="1330996" y="1480364"/>
                  <a:pt x="1291785" y="1520994"/>
                  <a:pt x="1132853" y="1356460"/>
                </a:cubicBezTo>
                <a:cubicBezTo>
                  <a:pt x="1078609" y="1303057"/>
                  <a:pt x="1031695" y="1265790"/>
                  <a:pt x="987224" y="1196250"/>
                </a:cubicBezTo>
                <a:cubicBezTo>
                  <a:pt x="929773" y="1116465"/>
                  <a:pt x="921187" y="1018238"/>
                  <a:pt x="888169" y="929232"/>
                </a:cubicBezTo>
                <a:cubicBezTo>
                  <a:pt x="868097" y="943271"/>
                  <a:pt x="852911" y="966532"/>
                  <a:pt x="827953" y="971350"/>
                </a:cubicBezTo>
                <a:cubicBezTo>
                  <a:pt x="788114" y="976360"/>
                  <a:pt x="721398" y="813092"/>
                  <a:pt x="713322" y="695928"/>
                </a:cubicBezTo>
                <a:cubicBezTo>
                  <a:pt x="710811" y="610956"/>
                  <a:pt x="744950" y="629718"/>
                  <a:pt x="783974" y="630038"/>
                </a:cubicBezTo>
                <a:cubicBezTo>
                  <a:pt x="714289" y="279409"/>
                  <a:pt x="896262" y="16377"/>
                  <a:pt x="1290800" y="0"/>
                </a:cubicBezTo>
                <a:close/>
              </a:path>
            </a:pathLst>
          </a:cu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701"/>
          </a:p>
        </p:txBody>
      </p:sp>
      <p:sp>
        <p:nvSpPr>
          <p:cNvPr id="106" name="Graphic 11">
            <a:extLst>
              <a:ext uri="{FF2B5EF4-FFF2-40B4-BE49-F238E27FC236}">
                <a16:creationId xmlns="" xmlns:a16="http://schemas.microsoft.com/office/drawing/2014/main" id="{7D71E8A2-B40F-4009-B9EC-126096A0CB18}"/>
              </a:ext>
            </a:extLst>
          </p:cNvPr>
          <p:cNvSpPr/>
          <p:nvPr/>
        </p:nvSpPr>
        <p:spPr>
          <a:xfrm>
            <a:off x="6558493" y="2159989"/>
            <a:ext cx="1397205" cy="3603719"/>
          </a:xfrm>
          <a:custGeom>
            <a:avLst/>
            <a:gdLst>
              <a:gd name="connsiteX0" fmla="*/ 1732970 w 1743075"/>
              <a:gd name="connsiteY0" fmla="*/ 1329937 h 4495800"/>
              <a:gd name="connsiteX1" fmla="*/ 1726302 w 1743075"/>
              <a:gd name="connsiteY1" fmla="*/ 1291837 h 4495800"/>
              <a:gd name="connsiteX2" fmla="*/ 1698680 w 1743075"/>
              <a:gd name="connsiteY2" fmla="*/ 1230877 h 4495800"/>
              <a:gd name="connsiteX3" fmla="*/ 1666295 w 1743075"/>
              <a:gd name="connsiteY3" fmla="*/ 1177537 h 4495800"/>
              <a:gd name="connsiteX4" fmla="*/ 1643435 w 1743075"/>
              <a:gd name="connsiteY4" fmla="*/ 1128959 h 4495800"/>
              <a:gd name="connsiteX5" fmla="*/ 1636767 w 1743075"/>
              <a:gd name="connsiteY5" fmla="*/ 1117529 h 4495800"/>
              <a:gd name="connsiteX6" fmla="*/ 1595810 w 1743075"/>
              <a:gd name="connsiteY6" fmla="*/ 1023232 h 4495800"/>
              <a:gd name="connsiteX7" fmla="*/ 1586285 w 1743075"/>
              <a:gd name="connsiteY7" fmla="*/ 1007039 h 4495800"/>
              <a:gd name="connsiteX8" fmla="*/ 1573902 w 1743075"/>
              <a:gd name="connsiteY8" fmla="*/ 972749 h 4495800"/>
              <a:gd name="connsiteX9" fmla="*/ 1560567 w 1743075"/>
              <a:gd name="connsiteY9" fmla="*/ 923219 h 4495800"/>
              <a:gd name="connsiteX10" fmla="*/ 1550090 w 1743075"/>
              <a:gd name="connsiteY10" fmla="*/ 880357 h 4495800"/>
              <a:gd name="connsiteX11" fmla="*/ 1547232 w 1743075"/>
              <a:gd name="connsiteY11" fmla="*/ 863212 h 4495800"/>
              <a:gd name="connsiteX12" fmla="*/ 1508180 w 1743075"/>
              <a:gd name="connsiteY12" fmla="*/ 747959 h 4495800"/>
              <a:gd name="connsiteX13" fmla="*/ 1468175 w 1743075"/>
              <a:gd name="connsiteY13" fmla="*/ 705097 h 4495800"/>
              <a:gd name="connsiteX14" fmla="*/ 1428170 w 1743075"/>
              <a:gd name="connsiteY14" fmla="*/ 685094 h 4495800"/>
              <a:gd name="connsiteX15" fmla="*/ 1380545 w 1743075"/>
              <a:gd name="connsiteY15" fmla="*/ 669854 h 4495800"/>
              <a:gd name="connsiteX16" fmla="*/ 1303392 w 1743075"/>
              <a:gd name="connsiteY16" fmla="*/ 650804 h 4495800"/>
              <a:gd name="connsiteX17" fmla="*/ 1301487 w 1743075"/>
              <a:gd name="connsiteY17" fmla="*/ 649852 h 4495800"/>
              <a:gd name="connsiteX18" fmla="*/ 1223382 w 1743075"/>
              <a:gd name="connsiteY18" fmla="*/ 629849 h 4495800"/>
              <a:gd name="connsiteX19" fmla="*/ 1160517 w 1743075"/>
              <a:gd name="connsiteY19" fmla="*/ 610799 h 4495800"/>
              <a:gd name="connsiteX20" fmla="*/ 1101462 w 1743075"/>
              <a:gd name="connsiteY20" fmla="*/ 511739 h 4495800"/>
              <a:gd name="connsiteX21" fmla="*/ 1106225 w 1743075"/>
              <a:gd name="connsiteY21" fmla="*/ 422204 h 4495800"/>
              <a:gd name="connsiteX22" fmla="*/ 1119560 w 1743075"/>
              <a:gd name="connsiteY22" fmla="*/ 398392 h 4495800"/>
              <a:gd name="connsiteX23" fmla="*/ 1150040 w 1743075"/>
              <a:gd name="connsiteY23" fmla="*/ 352672 h 4495800"/>
              <a:gd name="connsiteX24" fmla="*/ 1155755 w 1743075"/>
              <a:gd name="connsiteY24" fmla="*/ 326002 h 4495800"/>
              <a:gd name="connsiteX25" fmla="*/ 1153850 w 1743075"/>
              <a:gd name="connsiteY25" fmla="*/ 263137 h 4495800"/>
              <a:gd name="connsiteX26" fmla="*/ 1135752 w 1743075"/>
              <a:gd name="connsiteY26" fmla="*/ 252659 h 4495800"/>
              <a:gd name="connsiteX27" fmla="*/ 1124322 w 1743075"/>
              <a:gd name="connsiteY27" fmla="*/ 241229 h 4495800"/>
              <a:gd name="connsiteX28" fmla="*/ 1125275 w 1743075"/>
              <a:gd name="connsiteY28" fmla="*/ 203129 h 4495800"/>
              <a:gd name="connsiteX29" fmla="*/ 1124322 w 1743075"/>
              <a:gd name="connsiteY29" fmla="*/ 182174 h 4495800"/>
              <a:gd name="connsiteX30" fmla="*/ 1074792 w 1743075"/>
              <a:gd name="connsiteY30" fmla="*/ 56444 h 4495800"/>
              <a:gd name="connsiteX31" fmla="*/ 1048122 w 1743075"/>
              <a:gd name="connsiteY31" fmla="*/ 37394 h 4495800"/>
              <a:gd name="connsiteX32" fmla="*/ 1005260 w 1743075"/>
              <a:gd name="connsiteY32" fmla="*/ 20249 h 4495800"/>
              <a:gd name="connsiteX33" fmla="*/ 873815 w 1743075"/>
              <a:gd name="connsiteY33" fmla="*/ 24059 h 4495800"/>
              <a:gd name="connsiteX34" fmla="*/ 782375 w 1743075"/>
              <a:gd name="connsiteY34" fmla="*/ 104069 h 4495800"/>
              <a:gd name="connsiteX35" fmla="*/ 775707 w 1743075"/>
              <a:gd name="connsiteY35" fmla="*/ 117404 h 4495800"/>
              <a:gd name="connsiteX36" fmla="*/ 769040 w 1743075"/>
              <a:gd name="connsiteY36" fmla="*/ 159314 h 4495800"/>
              <a:gd name="connsiteX37" fmla="*/ 759515 w 1743075"/>
              <a:gd name="connsiteY37" fmla="*/ 293617 h 4495800"/>
              <a:gd name="connsiteX38" fmla="*/ 759515 w 1743075"/>
              <a:gd name="connsiteY38" fmla="*/ 297427 h 4495800"/>
              <a:gd name="connsiteX39" fmla="*/ 762372 w 1743075"/>
              <a:gd name="connsiteY39" fmla="*/ 370769 h 4495800"/>
              <a:gd name="connsiteX40" fmla="*/ 786185 w 1743075"/>
              <a:gd name="connsiteY40" fmla="*/ 424109 h 4495800"/>
              <a:gd name="connsiteX41" fmla="*/ 799520 w 1743075"/>
              <a:gd name="connsiteY41" fmla="*/ 446969 h 4495800"/>
              <a:gd name="connsiteX42" fmla="*/ 811902 w 1743075"/>
              <a:gd name="connsiteY42" fmla="*/ 517454 h 4495800"/>
              <a:gd name="connsiteX43" fmla="*/ 806187 w 1743075"/>
              <a:gd name="connsiteY43" fmla="*/ 540314 h 4495800"/>
              <a:gd name="connsiteX44" fmla="*/ 729035 w 1743075"/>
              <a:gd name="connsiteY44" fmla="*/ 576509 h 4495800"/>
              <a:gd name="connsiteX45" fmla="*/ 717605 w 1743075"/>
              <a:gd name="connsiteY45" fmla="*/ 579367 h 4495800"/>
              <a:gd name="connsiteX46" fmla="*/ 546155 w 1743075"/>
              <a:gd name="connsiteY46" fmla="*/ 617467 h 4495800"/>
              <a:gd name="connsiteX47" fmla="*/ 469955 w 1743075"/>
              <a:gd name="connsiteY47" fmla="*/ 627944 h 4495800"/>
              <a:gd name="connsiteX48" fmla="*/ 396612 w 1743075"/>
              <a:gd name="connsiteY48" fmla="*/ 646994 h 4495800"/>
              <a:gd name="connsiteX49" fmla="*/ 348035 w 1743075"/>
              <a:gd name="connsiteY49" fmla="*/ 688904 h 4495800"/>
              <a:gd name="connsiteX50" fmla="*/ 311840 w 1743075"/>
              <a:gd name="connsiteY50" fmla="*/ 807014 h 4495800"/>
              <a:gd name="connsiteX51" fmla="*/ 287075 w 1743075"/>
              <a:gd name="connsiteY51" fmla="*/ 848924 h 4495800"/>
              <a:gd name="connsiteX52" fmla="*/ 246117 w 1743075"/>
              <a:gd name="connsiteY52" fmla="*/ 896549 h 4495800"/>
              <a:gd name="connsiteX53" fmla="*/ 233735 w 1743075"/>
              <a:gd name="connsiteY53" fmla="*/ 922267 h 4495800"/>
              <a:gd name="connsiteX54" fmla="*/ 164202 w 1743075"/>
              <a:gd name="connsiteY54" fmla="*/ 1008944 h 4495800"/>
              <a:gd name="connsiteX55" fmla="*/ 152772 w 1743075"/>
              <a:gd name="connsiteY55" fmla="*/ 1024184 h 4495800"/>
              <a:gd name="connsiteX56" fmla="*/ 81335 w 1743075"/>
              <a:gd name="connsiteY56" fmla="*/ 1130864 h 4495800"/>
              <a:gd name="connsiteX57" fmla="*/ 10850 w 1743075"/>
              <a:gd name="connsiteY57" fmla="*/ 1280407 h 4495800"/>
              <a:gd name="connsiteX58" fmla="*/ 27042 w 1743075"/>
              <a:gd name="connsiteY58" fmla="*/ 1395659 h 4495800"/>
              <a:gd name="connsiteX59" fmla="*/ 61332 w 1743075"/>
              <a:gd name="connsiteY59" fmla="*/ 1453762 h 4495800"/>
              <a:gd name="connsiteX60" fmla="*/ 74667 w 1743075"/>
              <a:gd name="connsiteY60" fmla="*/ 1474717 h 4495800"/>
              <a:gd name="connsiteX61" fmla="*/ 97527 w 1743075"/>
              <a:gd name="connsiteY61" fmla="*/ 1509007 h 4495800"/>
              <a:gd name="connsiteX62" fmla="*/ 108005 w 1743075"/>
              <a:gd name="connsiteY62" fmla="*/ 1522342 h 4495800"/>
              <a:gd name="connsiteX63" fmla="*/ 162297 w 1743075"/>
              <a:gd name="connsiteY63" fmla="*/ 1602352 h 4495800"/>
              <a:gd name="connsiteX64" fmla="*/ 201350 w 1743075"/>
              <a:gd name="connsiteY64" fmla="*/ 1654739 h 4495800"/>
              <a:gd name="connsiteX65" fmla="*/ 288980 w 1743075"/>
              <a:gd name="connsiteY65" fmla="*/ 1768087 h 4495800"/>
              <a:gd name="connsiteX66" fmla="*/ 300410 w 1743075"/>
              <a:gd name="connsiteY66" fmla="*/ 1810949 h 4495800"/>
              <a:gd name="connsiteX67" fmla="*/ 288027 w 1743075"/>
              <a:gd name="connsiteY67" fmla="*/ 1909057 h 4495800"/>
              <a:gd name="connsiteX68" fmla="*/ 279455 w 1743075"/>
              <a:gd name="connsiteY68" fmla="*/ 2064314 h 4495800"/>
              <a:gd name="connsiteX69" fmla="*/ 277550 w 1743075"/>
              <a:gd name="connsiteY69" fmla="*/ 2079554 h 4495800"/>
              <a:gd name="connsiteX70" fmla="*/ 266120 w 1743075"/>
              <a:gd name="connsiteY70" fmla="*/ 2192902 h 4495800"/>
              <a:gd name="connsiteX71" fmla="*/ 265167 w 1743075"/>
              <a:gd name="connsiteY71" fmla="*/ 2338634 h 4495800"/>
              <a:gd name="connsiteX72" fmla="*/ 251832 w 1743075"/>
              <a:gd name="connsiteY72" fmla="*/ 2463412 h 4495800"/>
              <a:gd name="connsiteX73" fmla="*/ 268025 w 1743075"/>
              <a:gd name="connsiteY73" fmla="*/ 2496749 h 4495800"/>
              <a:gd name="connsiteX74" fmla="*/ 358512 w 1743075"/>
              <a:gd name="connsiteY74" fmla="*/ 2521514 h 4495800"/>
              <a:gd name="connsiteX75" fmla="*/ 377562 w 1743075"/>
              <a:gd name="connsiteY75" fmla="*/ 2525324 h 4495800"/>
              <a:gd name="connsiteX76" fmla="*/ 467097 w 1743075"/>
              <a:gd name="connsiteY76" fmla="*/ 2499607 h 4495800"/>
              <a:gd name="connsiteX77" fmla="*/ 496625 w 1743075"/>
              <a:gd name="connsiteY77" fmla="*/ 2472937 h 4495800"/>
              <a:gd name="connsiteX78" fmla="*/ 498530 w 1743075"/>
              <a:gd name="connsiteY78" fmla="*/ 2500559 h 4495800"/>
              <a:gd name="connsiteX79" fmla="*/ 497577 w 1743075"/>
              <a:gd name="connsiteY79" fmla="*/ 2653912 h 4495800"/>
              <a:gd name="connsiteX80" fmla="*/ 491862 w 1743075"/>
              <a:gd name="connsiteY80" fmla="*/ 2752972 h 4495800"/>
              <a:gd name="connsiteX81" fmla="*/ 489957 w 1743075"/>
              <a:gd name="connsiteY81" fmla="*/ 2915849 h 4495800"/>
              <a:gd name="connsiteX82" fmla="*/ 483290 w 1743075"/>
              <a:gd name="connsiteY82" fmla="*/ 3303517 h 4495800"/>
              <a:gd name="connsiteX83" fmla="*/ 483290 w 1743075"/>
              <a:gd name="connsiteY83" fmla="*/ 3423532 h 4495800"/>
              <a:gd name="connsiteX84" fmla="*/ 489005 w 1743075"/>
              <a:gd name="connsiteY84" fmla="*/ 3666419 h 4495800"/>
              <a:gd name="connsiteX85" fmla="*/ 497577 w 1743075"/>
              <a:gd name="connsiteY85" fmla="*/ 3953122 h 4495800"/>
              <a:gd name="connsiteX86" fmla="*/ 498530 w 1743075"/>
              <a:gd name="connsiteY86" fmla="*/ 3964552 h 4495800"/>
              <a:gd name="connsiteX87" fmla="*/ 505197 w 1743075"/>
              <a:gd name="connsiteY87" fmla="*/ 4019797 h 4495800"/>
              <a:gd name="connsiteX88" fmla="*/ 507102 w 1743075"/>
              <a:gd name="connsiteY88" fmla="*/ 4083614 h 4495800"/>
              <a:gd name="connsiteX89" fmla="*/ 513770 w 1743075"/>
              <a:gd name="connsiteY89" fmla="*/ 4111237 h 4495800"/>
              <a:gd name="connsiteX90" fmla="*/ 539487 w 1743075"/>
              <a:gd name="connsiteY90" fmla="*/ 4176959 h 4495800"/>
              <a:gd name="connsiteX91" fmla="*/ 562347 w 1743075"/>
              <a:gd name="connsiteY91" fmla="*/ 4278877 h 4495800"/>
              <a:gd name="connsiteX92" fmla="*/ 561395 w 1743075"/>
              <a:gd name="connsiteY92" fmla="*/ 4299832 h 4495800"/>
              <a:gd name="connsiteX93" fmla="*/ 551870 w 1743075"/>
              <a:gd name="connsiteY93" fmla="*/ 4354124 h 4495800"/>
              <a:gd name="connsiteX94" fmla="*/ 583302 w 1743075"/>
              <a:gd name="connsiteY94" fmla="*/ 4404607 h 4495800"/>
              <a:gd name="connsiteX95" fmla="*/ 600447 w 1743075"/>
              <a:gd name="connsiteY95" fmla="*/ 4423657 h 4495800"/>
              <a:gd name="connsiteX96" fmla="*/ 628070 w 1743075"/>
              <a:gd name="connsiteY96" fmla="*/ 4459852 h 4495800"/>
              <a:gd name="connsiteX97" fmla="*/ 690935 w 1743075"/>
              <a:gd name="connsiteY97" fmla="*/ 4483664 h 4495800"/>
              <a:gd name="connsiteX98" fmla="*/ 762372 w 1743075"/>
              <a:gd name="connsiteY98" fmla="*/ 4492237 h 4495800"/>
              <a:gd name="connsiteX99" fmla="*/ 898580 w 1743075"/>
              <a:gd name="connsiteY99" fmla="*/ 4493189 h 4495800"/>
              <a:gd name="connsiteX100" fmla="*/ 913820 w 1743075"/>
              <a:gd name="connsiteY100" fmla="*/ 4464614 h 4495800"/>
              <a:gd name="connsiteX101" fmla="*/ 901437 w 1743075"/>
              <a:gd name="connsiteY101" fmla="*/ 4434134 h 4495800"/>
              <a:gd name="connsiteX102" fmla="*/ 869052 w 1743075"/>
              <a:gd name="connsiteY102" fmla="*/ 4351267 h 4495800"/>
              <a:gd name="connsiteX103" fmla="*/ 859527 w 1743075"/>
              <a:gd name="connsiteY103" fmla="*/ 4338884 h 4495800"/>
              <a:gd name="connsiteX104" fmla="*/ 811902 w 1743075"/>
              <a:gd name="connsiteY104" fmla="*/ 4263637 h 4495800"/>
              <a:gd name="connsiteX105" fmla="*/ 812855 w 1743075"/>
              <a:gd name="connsiteY105" fmla="*/ 4206487 h 4495800"/>
              <a:gd name="connsiteX106" fmla="*/ 823332 w 1743075"/>
              <a:gd name="connsiteY106" fmla="*/ 4165529 h 4495800"/>
              <a:gd name="connsiteX107" fmla="*/ 841430 w 1743075"/>
              <a:gd name="connsiteY107" fmla="*/ 4050277 h 4495800"/>
              <a:gd name="connsiteX108" fmla="*/ 849050 w 1743075"/>
              <a:gd name="connsiteY108" fmla="*/ 3982649 h 4495800"/>
              <a:gd name="connsiteX109" fmla="*/ 837620 w 1743075"/>
              <a:gd name="connsiteY109" fmla="*/ 3734999 h 4495800"/>
              <a:gd name="connsiteX110" fmla="*/ 826190 w 1743075"/>
              <a:gd name="connsiteY110" fmla="*/ 3662609 h 4495800"/>
              <a:gd name="connsiteX111" fmla="*/ 807140 w 1743075"/>
              <a:gd name="connsiteY111" fmla="*/ 3601649 h 4495800"/>
              <a:gd name="connsiteX112" fmla="*/ 789995 w 1743075"/>
              <a:gd name="connsiteY112" fmla="*/ 3537832 h 4495800"/>
              <a:gd name="connsiteX113" fmla="*/ 786185 w 1743075"/>
              <a:gd name="connsiteY113" fmla="*/ 3494017 h 4495800"/>
              <a:gd name="connsiteX114" fmla="*/ 790947 w 1743075"/>
              <a:gd name="connsiteY114" fmla="*/ 3454012 h 4495800"/>
              <a:gd name="connsiteX115" fmla="*/ 798567 w 1743075"/>
              <a:gd name="connsiteY115" fmla="*/ 3393052 h 4495800"/>
              <a:gd name="connsiteX116" fmla="*/ 799520 w 1743075"/>
              <a:gd name="connsiteY116" fmla="*/ 3274942 h 4495800"/>
              <a:gd name="connsiteX117" fmla="*/ 803330 w 1743075"/>
              <a:gd name="connsiteY117" fmla="*/ 3260654 h 4495800"/>
              <a:gd name="connsiteX118" fmla="*/ 819522 w 1743075"/>
              <a:gd name="connsiteY118" fmla="*/ 3223507 h 4495800"/>
              <a:gd name="connsiteX119" fmla="*/ 825237 w 1743075"/>
              <a:gd name="connsiteY119" fmla="*/ 3178739 h 4495800"/>
              <a:gd name="connsiteX120" fmla="*/ 903342 w 1743075"/>
              <a:gd name="connsiteY120" fmla="*/ 2818694 h 4495800"/>
              <a:gd name="connsiteX121" fmla="*/ 921440 w 1743075"/>
              <a:gd name="connsiteY121" fmla="*/ 2752019 h 4495800"/>
              <a:gd name="connsiteX122" fmla="*/ 927155 w 1743075"/>
              <a:gd name="connsiteY122" fmla="*/ 2753924 h 4495800"/>
              <a:gd name="connsiteX123" fmla="*/ 917630 w 1743075"/>
              <a:gd name="connsiteY123" fmla="*/ 2838697 h 4495800"/>
              <a:gd name="connsiteX124" fmla="*/ 899532 w 1743075"/>
              <a:gd name="connsiteY124" fmla="*/ 3093967 h 4495800"/>
              <a:gd name="connsiteX125" fmla="*/ 902390 w 1743075"/>
              <a:gd name="connsiteY125" fmla="*/ 3124447 h 4495800"/>
              <a:gd name="connsiteX126" fmla="*/ 893817 w 1743075"/>
              <a:gd name="connsiteY126" fmla="*/ 3190169 h 4495800"/>
              <a:gd name="connsiteX127" fmla="*/ 894770 w 1743075"/>
              <a:gd name="connsiteY127" fmla="*/ 3224459 h 4495800"/>
              <a:gd name="connsiteX128" fmla="*/ 905247 w 1743075"/>
              <a:gd name="connsiteY128" fmla="*/ 3328282 h 4495800"/>
              <a:gd name="connsiteX129" fmla="*/ 905247 w 1743075"/>
              <a:gd name="connsiteY129" fmla="*/ 3412102 h 4495800"/>
              <a:gd name="connsiteX130" fmla="*/ 913820 w 1743075"/>
              <a:gd name="connsiteY130" fmla="*/ 3633082 h 4495800"/>
              <a:gd name="connsiteX131" fmla="*/ 919535 w 1743075"/>
              <a:gd name="connsiteY131" fmla="*/ 3730237 h 4495800"/>
              <a:gd name="connsiteX132" fmla="*/ 916677 w 1743075"/>
              <a:gd name="connsiteY132" fmla="*/ 3760717 h 4495800"/>
              <a:gd name="connsiteX133" fmla="*/ 896675 w 1743075"/>
              <a:gd name="connsiteY133" fmla="*/ 3862634 h 4495800"/>
              <a:gd name="connsiteX134" fmla="*/ 883340 w 1743075"/>
              <a:gd name="connsiteY134" fmla="*/ 4033132 h 4495800"/>
              <a:gd name="connsiteX135" fmla="*/ 855717 w 1743075"/>
              <a:gd name="connsiteY135" fmla="*/ 4201724 h 4495800"/>
              <a:gd name="connsiteX136" fmla="*/ 880482 w 1743075"/>
              <a:gd name="connsiteY136" fmla="*/ 4262684 h 4495800"/>
              <a:gd name="connsiteX137" fmla="*/ 936680 w 1743075"/>
              <a:gd name="connsiteY137" fmla="*/ 4289354 h 4495800"/>
              <a:gd name="connsiteX138" fmla="*/ 979542 w 1743075"/>
              <a:gd name="connsiteY138" fmla="*/ 4295069 h 4495800"/>
              <a:gd name="connsiteX139" fmla="*/ 1015737 w 1743075"/>
              <a:gd name="connsiteY139" fmla="*/ 4306499 h 4495800"/>
              <a:gd name="connsiteX140" fmla="*/ 1038597 w 1743075"/>
              <a:gd name="connsiteY140" fmla="*/ 4339837 h 4495800"/>
              <a:gd name="connsiteX141" fmla="*/ 1059552 w 1743075"/>
              <a:gd name="connsiteY141" fmla="*/ 4361744 h 4495800"/>
              <a:gd name="connsiteX142" fmla="*/ 1170995 w 1743075"/>
              <a:gd name="connsiteY142" fmla="*/ 4391272 h 4495800"/>
              <a:gd name="connsiteX143" fmla="*/ 1283390 w 1743075"/>
              <a:gd name="connsiteY143" fmla="*/ 4390319 h 4495800"/>
              <a:gd name="connsiteX144" fmla="*/ 1321490 w 1743075"/>
              <a:gd name="connsiteY144" fmla="*/ 4385557 h 4495800"/>
              <a:gd name="connsiteX145" fmla="*/ 1333872 w 1743075"/>
              <a:gd name="connsiteY145" fmla="*/ 4358887 h 4495800"/>
              <a:gd name="connsiteX146" fmla="*/ 1317680 w 1743075"/>
              <a:gd name="connsiteY146" fmla="*/ 4324597 h 4495800"/>
              <a:gd name="connsiteX147" fmla="*/ 1297677 w 1743075"/>
              <a:gd name="connsiteY147" fmla="*/ 4296974 h 4495800"/>
              <a:gd name="connsiteX148" fmla="*/ 1258625 w 1743075"/>
              <a:gd name="connsiteY148" fmla="*/ 4268399 h 4495800"/>
              <a:gd name="connsiteX149" fmla="*/ 1196712 w 1743075"/>
              <a:gd name="connsiteY149" fmla="*/ 4203629 h 4495800"/>
              <a:gd name="connsiteX150" fmla="*/ 1195760 w 1743075"/>
              <a:gd name="connsiteY150" fmla="*/ 4201724 h 4495800"/>
              <a:gd name="connsiteX151" fmla="*/ 1173852 w 1743075"/>
              <a:gd name="connsiteY151" fmla="*/ 4137907 h 4495800"/>
              <a:gd name="connsiteX152" fmla="*/ 1159565 w 1743075"/>
              <a:gd name="connsiteY152" fmla="*/ 4061707 h 4495800"/>
              <a:gd name="connsiteX153" fmla="*/ 1165280 w 1743075"/>
              <a:gd name="connsiteY153" fmla="*/ 4002652 h 4495800"/>
              <a:gd name="connsiteX154" fmla="*/ 1172900 w 1743075"/>
              <a:gd name="connsiteY154" fmla="*/ 3971219 h 4495800"/>
              <a:gd name="connsiteX155" fmla="*/ 1185282 w 1743075"/>
              <a:gd name="connsiteY155" fmla="*/ 3875017 h 4495800"/>
              <a:gd name="connsiteX156" fmla="*/ 1194807 w 1743075"/>
              <a:gd name="connsiteY156" fmla="*/ 3808342 h 4495800"/>
              <a:gd name="connsiteX157" fmla="*/ 1204332 w 1743075"/>
              <a:gd name="connsiteY157" fmla="*/ 3674992 h 4495800"/>
              <a:gd name="connsiteX158" fmla="*/ 1206237 w 1743075"/>
              <a:gd name="connsiteY158" fmla="*/ 3661657 h 4495800"/>
              <a:gd name="connsiteX159" fmla="*/ 1226240 w 1743075"/>
              <a:gd name="connsiteY159" fmla="*/ 3498779 h 4495800"/>
              <a:gd name="connsiteX160" fmla="*/ 1231002 w 1743075"/>
              <a:gd name="connsiteY160" fmla="*/ 3436867 h 4495800"/>
              <a:gd name="connsiteX161" fmla="*/ 1230050 w 1743075"/>
              <a:gd name="connsiteY161" fmla="*/ 3412102 h 4495800"/>
              <a:gd name="connsiteX162" fmla="*/ 1225287 w 1743075"/>
              <a:gd name="connsiteY162" fmla="*/ 3374002 h 4495800"/>
              <a:gd name="connsiteX163" fmla="*/ 1225287 w 1743075"/>
              <a:gd name="connsiteY163" fmla="*/ 3293992 h 4495800"/>
              <a:gd name="connsiteX164" fmla="*/ 1231955 w 1743075"/>
              <a:gd name="connsiteY164" fmla="*/ 3253987 h 4495800"/>
              <a:gd name="connsiteX165" fmla="*/ 1239575 w 1743075"/>
              <a:gd name="connsiteY165" fmla="*/ 3222554 h 4495800"/>
              <a:gd name="connsiteX166" fmla="*/ 1248147 w 1743075"/>
              <a:gd name="connsiteY166" fmla="*/ 3120637 h 4495800"/>
              <a:gd name="connsiteX167" fmla="*/ 1250052 w 1743075"/>
              <a:gd name="connsiteY167" fmla="*/ 3109207 h 4495800"/>
              <a:gd name="connsiteX168" fmla="*/ 1263387 w 1743075"/>
              <a:gd name="connsiteY168" fmla="*/ 3019672 h 4495800"/>
              <a:gd name="connsiteX169" fmla="*/ 1274817 w 1743075"/>
              <a:gd name="connsiteY169" fmla="*/ 2951092 h 4495800"/>
              <a:gd name="connsiteX170" fmla="*/ 1287200 w 1743075"/>
              <a:gd name="connsiteY170" fmla="*/ 2882512 h 4495800"/>
              <a:gd name="connsiteX171" fmla="*/ 1289105 w 1743075"/>
              <a:gd name="connsiteY171" fmla="*/ 2861557 h 4495800"/>
              <a:gd name="connsiteX172" fmla="*/ 1302440 w 1743075"/>
              <a:gd name="connsiteY172" fmla="*/ 2764402 h 4495800"/>
              <a:gd name="connsiteX173" fmla="*/ 1308155 w 1743075"/>
              <a:gd name="connsiteY173" fmla="*/ 2728207 h 4495800"/>
              <a:gd name="connsiteX174" fmla="*/ 1317680 w 1743075"/>
              <a:gd name="connsiteY174" fmla="*/ 2672962 h 4495800"/>
              <a:gd name="connsiteX175" fmla="*/ 1328157 w 1743075"/>
              <a:gd name="connsiteY175" fmla="*/ 2557709 h 4495800"/>
              <a:gd name="connsiteX176" fmla="*/ 1329110 w 1743075"/>
              <a:gd name="connsiteY176" fmla="*/ 2553899 h 4495800"/>
              <a:gd name="connsiteX177" fmla="*/ 1348160 w 1743075"/>
              <a:gd name="connsiteY177" fmla="*/ 2535802 h 4495800"/>
              <a:gd name="connsiteX178" fmla="*/ 1445315 w 1743075"/>
              <a:gd name="connsiteY178" fmla="*/ 2494844 h 4495800"/>
              <a:gd name="connsiteX179" fmla="*/ 1474842 w 1743075"/>
              <a:gd name="connsiteY179" fmla="*/ 2438647 h 4495800"/>
              <a:gd name="connsiteX180" fmla="*/ 1470080 w 1743075"/>
              <a:gd name="connsiteY180" fmla="*/ 2388164 h 4495800"/>
              <a:gd name="connsiteX181" fmla="*/ 1468175 w 1743075"/>
              <a:gd name="connsiteY181" fmla="*/ 2351017 h 4495800"/>
              <a:gd name="connsiteX182" fmla="*/ 1460555 w 1743075"/>
              <a:gd name="connsiteY182" fmla="*/ 1997639 h 4495800"/>
              <a:gd name="connsiteX183" fmla="*/ 1460555 w 1743075"/>
              <a:gd name="connsiteY183" fmla="*/ 1976684 h 4495800"/>
              <a:gd name="connsiteX184" fmla="*/ 1471985 w 1743075"/>
              <a:gd name="connsiteY184" fmla="*/ 1951919 h 4495800"/>
              <a:gd name="connsiteX185" fmla="*/ 1495797 w 1743075"/>
              <a:gd name="connsiteY185" fmla="*/ 1918582 h 4495800"/>
              <a:gd name="connsiteX186" fmla="*/ 1513895 w 1743075"/>
              <a:gd name="connsiteY186" fmla="*/ 1884292 h 4495800"/>
              <a:gd name="connsiteX187" fmla="*/ 1573902 w 1743075"/>
              <a:gd name="connsiteY187" fmla="*/ 1793804 h 4495800"/>
              <a:gd name="connsiteX188" fmla="*/ 1599620 w 1743075"/>
              <a:gd name="connsiteY188" fmla="*/ 1739512 h 4495800"/>
              <a:gd name="connsiteX189" fmla="*/ 1692965 w 1743075"/>
              <a:gd name="connsiteY189" fmla="*/ 1561394 h 4495800"/>
              <a:gd name="connsiteX190" fmla="*/ 1714872 w 1743075"/>
              <a:gd name="connsiteY190" fmla="*/ 1491862 h 4495800"/>
              <a:gd name="connsiteX191" fmla="*/ 1729160 w 1743075"/>
              <a:gd name="connsiteY191" fmla="*/ 1408042 h 4495800"/>
              <a:gd name="connsiteX192" fmla="*/ 1732970 w 1743075"/>
              <a:gd name="connsiteY192" fmla="*/ 1329937 h 4495800"/>
              <a:gd name="connsiteX193" fmla="*/ 373752 w 1743075"/>
              <a:gd name="connsiteY193" fmla="*/ 1452809 h 4495800"/>
              <a:gd name="connsiteX194" fmla="*/ 367085 w 1743075"/>
              <a:gd name="connsiteY194" fmla="*/ 1460429 h 4495800"/>
              <a:gd name="connsiteX195" fmla="*/ 361370 w 1743075"/>
              <a:gd name="connsiteY195" fmla="*/ 1453762 h 4495800"/>
              <a:gd name="connsiteX196" fmla="*/ 319460 w 1743075"/>
              <a:gd name="connsiteY196" fmla="*/ 1365179 h 4495800"/>
              <a:gd name="connsiteX197" fmla="*/ 310887 w 1743075"/>
              <a:gd name="connsiteY197" fmla="*/ 1351844 h 4495800"/>
              <a:gd name="connsiteX198" fmla="*/ 311840 w 1743075"/>
              <a:gd name="connsiteY198" fmla="*/ 1334699 h 4495800"/>
              <a:gd name="connsiteX199" fmla="*/ 343272 w 1743075"/>
              <a:gd name="connsiteY199" fmla="*/ 1297552 h 4495800"/>
              <a:gd name="connsiteX200" fmla="*/ 367085 w 1743075"/>
              <a:gd name="connsiteY200" fmla="*/ 1301362 h 4495800"/>
              <a:gd name="connsiteX201" fmla="*/ 377562 w 1743075"/>
              <a:gd name="connsiteY201" fmla="*/ 1348034 h 4495800"/>
              <a:gd name="connsiteX202" fmla="*/ 377562 w 1743075"/>
              <a:gd name="connsiteY202" fmla="*/ 1381372 h 4495800"/>
              <a:gd name="connsiteX203" fmla="*/ 381372 w 1743075"/>
              <a:gd name="connsiteY203" fmla="*/ 1381372 h 4495800"/>
              <a:gd name="connsiteX204" fmla="*/ 373752 w 1743075"/>
              <a:gd name="connsiteY204" fmla="*/ 1452809 h 4495800"/>
              <a:gd name="connsiteX205" fmla="*/ 575682 w 1743075"/>
              <a:gd name="connsiteY205" fmla="*/ 1686172 h 4495800"/>
              <a:gd name="connsiteX206" fmla="*/ 559490 w 1743075"/>
              <a:gd name="connsiteY206" fmla="*/ 1708079 h 4495800"/>
              <a:gd name="connsiteX207" fmla="*/ 480432 w 1743075"/>
              <a:gd name="connsiteY207" fmla="*/ 1817617 h 4495800"/>
              <a:gd name="connsiteX208" fmla="*/ 476622 w 1743075"/>
              <a:gd name="connsiteY208" fmla="*/ 1834762 h 4495800"/>
              <a:gd name="connsiteX209" fmla="*/ 437570 w 1743075"/>
              <a:gd name="connsiteY209" fmla="*/ 1828094 h 4495800"/>
              <a:gd name="connsiteX210" fmla="*/ 466145 w 1743075"/>
              <a:gd name="connsiteY210" fmla="*/ 1792852 h 4495800"/>
              <a:gd name="connsiteX211" fmla="*/ 557585 w 1743075"/>
              <a:gd name="connsiteY211" fmla="*/ 1688077 h 4495800"/>
              <a:gd name="connsiteX212" fmla="*/ 567110 w 1743075"/>
              <a:gd name="connsiteY212" fmla="*/ 1678552 h 4495800"/>
              <a:gd name="connsiteX213" fmla="*/ 573777 w 1743075"/>
              <a:gd name="connsiteY213" fmla="*/ 1678552 h 4495800"/>
              <a:gd name="connsiteX214" fmla="*/ 575682 w 1743075"/>
              <a:gd name="connsiteY214" fmla="*/ 1686172 h 4495800"/>
              <a:gd name="connsiteX215" fmla="*/ 889055 w 1743075"/>
              <a:gd name="connsiteY215" fmla="*/ 1877624 h 4495800"/>
              <a:gd name="connsiteX216" fmla="*/ 890007 w 1743075"/>
              <a:gd name="connsiteY216" fmla="*/ 1871909 h 4495800"/>
              <a:gd name="connsiteX217" fmla="*/ 887150 w 1743075"/>
              <a:gd name="connsiteY217" fmla="*/ 1834762 h 4495800"/>
              <a:gd name="connsiteX218" fmla="*/ 789995 w 1743075"/>
              <a:gd name="connsiteY218" fmla="*/ 1769992 h 4495800"/>
              <a:gd name="connsiteX219" fmla="*/ 689030 w 1743075"/>
              <a:gd name="connsiteY219" fmla="*/ 1727129 h 4495800"/>
              <a:gd name="connsiteX220" fmla="*/ 655692 w 1743075"/>
              <a:gd name="connsiteY220" fmla="*/ 1712842 h 4495800"/>
              <a:gd name="connsiteX221" fmla="*/ 604257 w 1743075"/>
              <a:gd name="connsiteY221" fmla="*/ 1685219 h 4495800"/>
              <a:gd name="connsiteX222" fmla="*/ 602352 w 1743075"/>
              <a:gd name="connsiteY222" fmla="*/ 1636642 h 4495800"/>
              <a:gd name="connsiteX223" fmla="*/ 618545 w 1743075"/>
              <a:gd name="connsiteY223" fmla="*/ 1626164 h 4495800"/>
              <a:gd name="connsiteX224" fmla="*/ 628070 w 1743075"/>
              <a:gd name="connsiteY224" fmla="*/ 1608067 h 4495800"/>
              <a:gd name="connsiteX225" fmla="*/ 637595 w 1743075"/>
              <a:gd name="connsiteY225" fmla="*/ 1581397 h 4495800"/>
              <a:gd name="connsiteX226" fmla="*/ 711890 w 1743075"/>
              <a:gd name="connsiteY226" fmla="*/ 1492814 h 4495800"/>
              <a:gd name="connsiteX227" fmla="*/ 788090 w 1743075"/>
              <a:gd name="connsiteY227" fmla="*/ 1357559 h 4495800"/>
              <a:gd name="connsiteX228" fmla="*/ 821427 w 1743075"/>
              <a:gd name="connsiteY228" fmla="*/ 1114672 h 4495800"/>
              <a:gd name="connsiteX229" fmla="*/ 819522 w 1743075"/>
              <a:gd name="connsiteY229" fmla="*/ 889882 h 4495800"/>
              <a:gd name="connsiteX230" fmla="*/ 813807 w 1743075"/>
              <a:gd name="connsiteY230" fmla="*/ 738434 h 4495800"/>
              <a:gd name="connsiteX231" fmla="*/ 813807 w 1743075"/>
              <a:gd name="connsiteY231" fmla="*/ 720337 h 4495800"/>
              <a:gd name="connsiteX232" fmla="*/ 818570 w 1743075"/>
              <a:gd name="connsiteY232" fmla="*/ 718432 h 4495800"/>
              <a:gd name="connsiteX233" fmla="*/ 863337 w 1743075"/>
              <a:gd name="connsiteY233" fmla="*/ 815587 h 4495800"/>
              <a:gd name="connsiteX234" fmla="*/ 866195 w 1743075"/>
              <a:gd name="connsiteY234" fmla="*/ 814634 h 4495800"/>
              <a:gd name="connsiteX235" fmla="*/ 848097 w 1743075"/>
              <a:gd name="connsiteY235" fmla="*/ 771772 h 4495800"/>
              <a:gd name="connsiteX236" fmla="*/ 828095 w 1743075"/>
              <a:gd name="connsiteY236" fmla="*/ 727004 h 4495800"/>
              <a:gd name="connsiteX237" fmla="*/ 810950 w 1743075"/>
              <a:gd name="connsiteY237" fmla="*/ 617467 h 4495800"/>
              <a:gd name="connsiteX238" fmla="*/ 812855 w 1743075"/>
              <a:gd name="connsiteY238" fmla="*/ 580319 h 4495800"/>
              <a:gd name="connsiteX239" fmla="*/ 816665 w 1743075"/>
              <a:gd name="connsiteY239" fmla="*/ 556507 h 4495800"/>
              <a:gd name="connsiteX240" fmla="*/ 821427 w 1743075"/>
              <a:gd name="connsiteY240" fmla="*/ 554602 h 4495800"/>
              <a:gd name="connsiteX241" fmla="*/ 856670 w 1743075"/>
              <a:gd name="connsiteY241" fmla="*/ 594607 h 4495800"/>
              <a:gd name="connsiteX242" fmla="*/ 913820 w 1743075"/>
              <a:gd name="connsiteY242" fmla="*/ 638422 h 4495800"/>
              <a:gd name="connsiteX243" fmla="*/ 974780 w 1743075"/>
              <a:gd name="connsiteY243" fmla="*/ 679379 h 4495800"/>
              <a:gd name="connsiteX244" fmla="*/ 973827 w 1743075"/>
              <a:gd name="connsiteY244" fmla="*/ 696524 h 4495800"/>
              <a:gd name="connsiteX245" fmla="*/ 950015 w 1743075"/>
              <a:gd name="connsiteY245" fmla="*/ 721289 h 4495800"/>
              <a:gd name="connsiteX246" fmla="*/ 899532 w 1743075"/>
              <a:gd name="connsiteY246" fmla="*/ 797489 h 4495800"/>
              <a:gd name="connsiteX247" fmla="*/ 930012 w 1743075"/>
              <a:gd name="connsiteY247" fmla="*/ 759389 h 4495800"/>
              <a:gd name="connsiteX248" fmla="*/ 945252 w 1743075"/>
              <a:gd name="connsiteY248" fmla="*/ 759389 h 4495800"/>
              <a:gd name="connsiteX249" fmla="*/ 954777 w 1743075"/>
              <a:gd name="connsiteY249" fmla="*/ 800347 h 4495800"/>
              <a:gd name="connsiteX250" fmla="*/ 910962 w 1743075"/>
              <a:gd name="connsiteY250" fmla="*/ 1142294 h 4495800"/>
              <a:gd name="connsiteX251" fmla="*/ 917630 w 1743075"/>
              <a:gd name="connsiteY251" fmla="*/ 1495672 h 4495800"/>
              <a:gd name="connsiteX252" fmla="*/ 929060 w 1743075"/>
              <a:gd name="connsiteY252" fmla="*/ 1776659 h 4495800"/>
              <a:gd name="connsiteX253" fmla="*/ 938585 w 1743075"/>
              <a:gd name="connsiteY253" fmla="*/ 1802377 h 4495800"/>
              <a:gd name="connsiteX254" fmla="*/ 1026215 w 1743075"/>
              <a:gd name="connsiteY254" fmla="*/ 1895722 h 4495800"/>
              <a:gd name="connsiteX255" fmla="*/ 1036692 w 1743075"/>
              <a:gd name="connsiteY255" fmla="*/ 1909057 h 4495800"/>
              <a:gd name="connsiteX256" fmla="*/ 889055 w 1743075"/>
              <a:gd name="connsiteY256" fmla="*/ 1877624 h 4495800"/>
              <a:gd name="connsiteX257" fmla="*/ 1279580 w 1743075"/>
              <a:gd name="connsiteY257" fmla="*/ 1673789 h 4495800"/>
              <a:gd name="connsiteX258" fmla="*/ 1275770 w 1743075"/>
              <a:gd name="connsiteY258" fmla="*/ 1747132 h 4495800"/>
              <a:gd name="connsiteX259" fmla="*/ 1250052 w 1743075"/>
              <a:gd name="connsiteY259" fmla="*/ 1809044 h 4495800"/>
              <a:gd name="connsiteX260" fmla="*/ 1188140 w 1743075"/>
              <a:gd name="connsiteY260" fmla="*/ 1870004 h 4495800"/>
              <a:gd name="connsiteX261" fmla="*/ 1170042 w 1743075"/>
              <a:gd name="connsiteY261" fmla="*/ 1907152 h 4495800"/>
              <a:gd name="connsiteX262" fmla="*/ 1160517 w 1743075"/>
              <a:gd name="connsiteY262" fmla="*/ 1919534 h 4495800"/>
              <a:gd name="connsiteX263" fmla="*/ 1142420 w 1743075"/>
              <a:gd name="connsiteY263" fmla="*/ 1924297 h 4495800"/>
              <a:gd name="connsiteX264" fmla="*/ 1045265 w 1743075"/>
              <a:gd name="connsiteY264" fmla="*/ 1916677 h 4495800"/>
              <a:gd name="connsiteX265" fmla="*/ 1053837 w 1743075"/>
              <a:gd name="connsiteY265" fmla="*/ 1901437 h 4495800"/>
              <a:gd name="connsiteX266" fmla="*/ 1132895 w 1743075"/>
              <a:gd name="connsiteY266" fmla="*/ 1803329 h 4495800"/>
              <a:gd name="connsiteX267" fmla="*/ 1143372 w 1743075"/>
              <a:gd name="connsiteY267" fmla="*/ 1770944 h 4495800"/>
              <a:gd name="connsiteX268" fmla="*/ 1137657 w 1743075"/>
              <a:gd name="connsiteY268" fmla="*/ 1666169 h 4495800"/>
              <a:gd name="connsiteX269" fmla="*/ 1130037 w 1743075"/>
              <a:gd name="connsiteY269" fmla="*/ 1505197 h 4495800"/>
              <a:gd name="connsiteX270" fmla="*/ 1115750 w 1743075"/>
              <a:gd name="connsiteY270" fmla="*/ 1296599 h 4495800"/>
              <a:gd name="connsiteX271" fmla="*/ 1094795 w 1743075"/>
              <a:gd name="connsiteY271" fmla="*/ 1091812 h 4495800"/>
              <a:gd name="connsiteX272" fmla="*/ 1037645 w 1743075"/>
              <a:gd name="connsiteY272" fmla="*/ 839399 h 4495800"/>
              <a:gd name="connsiteX273" fmla="*/ 1019547 w 1743075"/>
              <a:gd name="connsiteY273" fmla="*/ 780344 h 4495800"/>
              <a:gd name="connsiteX274" fmla="*/ 1024310 w 1743075"/>
              <a:gd name="connsiteY274" fmla="*/ 761294 h 4495800"/>
              <a:gd name="connsiteX275" fmla="*/ 1042407 w 1743075"/>
              <a:gd name="connsiteY275" fmla="*/ 744149 h 4495800"/>
              <a:gd name="connsiteX276" fmla="*/ 1069077 w 1743075"/>
              <a:gd name="connsiteY276" fmla="*/ 806062 h 4495800"/>
              <a:gd name="connsiteX277" fmla="*/ 1014785 w 1743075"/>
              <a:gd name="connsiteY277" fmla="*/ 699382 h 4495800"/>
              <a:gd name="connsiteX278" fmla="*/ 1015737 w 1743075"/>
              <a:gd name="connsiteY278" fmla="*/ 677474 h 4495800"/>
              <a:gd name="connsiteX279" fmla="*/ 1068125 w 1743075"/>
              <a:gd name="connsiteY279" fmla="*/ 631754 h 4495800"/>
              <a:gd name="connsiteX280" fmla="*/ 1096700 w 1743075"/>
              <a:gd name="connsiteY280" fmla="*/ 571747 h 4495800"/>
              <a:gd name="connsiteX281" fmla="*/ 1102415 w 1743075"/>
              <a:gd name="connsiteY281" fmla="*/ 552697 h 4495800"/>
              <a:gd name="connsiteX282" fmla="*/ 1120512 w 1743075"/>
              <a:gd name="connsiteY282" fmla="*/ 606989 h 4495800"/>
              <a:gd name="connsiteX283" fmla="*/ 1107177 w 1743075"/>
              <a:gd name="connsiteY283" fmla="*/ 742244 h 4495800"/>
              <a:gd name="connsiteX284" fmla="*/ 1108130 w 1743075"/>
              <a:gd name="connsiteY284" fmla="*/ 761294 h 4495800"/>
              <a:gd name="connsiteX285" fmla="*/ 1127180 w 1743075"/>
              <a:gd name="connsiteY285" fmla="*/ 621277 h 4495800"/>
              <a:gd name="connsiteX286" fmla="*/ 1187187 w 1743075"/>
              <a:gd name="connsiteY286" fmla="*/ 829874 h 4495800"/>
              <a:gd name="connsiteX287" fmla="*/ 1228145 w 1743075"/>
              <a:gd name="connsiteY287" fmla="*/ 993704 h 4495800"/>
              <a:gd name="connsiteX288" fmla="*/ 1246242 w 1743075"/>
              <a:gd name="connsiteY288" fmla="*/ 1128007 h 4495800"/>
              <a:gd name="connsiteX289" fmla="*/ 1270055 w 1743075"/>
              <a:gd name="connsiteY289" fmla="*/ 1363274 h 4495800"/>
              <a:gd name="connsiteX290" fmla="*/ 1276722 w 1743075"/>
              <a:gd name="connsiteY290" fmla="*/ 1427092 h 4495800"/>
              <a:gd name="connsiteX291" fmla="*/ 1284342 w 1743075"/>
              <a:gd name="connsiteY291" fmla="*/ 1534724 h 4495800"/>
              <a:gd name="connsiteX292" fmla="*/ 1279580 w 1743075"/>
              <a:gd name="connsiteY292" fmla="*/ 1673789 h 4495800"/>
              <a:gd name="connsiteX293" fmla="*/ 1437695 w 1743075"/>
              <a:gd name="connsiteY293" fmla="*/ 1289932 h 4495800"/>
              <a:gd name="connsiteX294" fmla="*/ 1442457 w 1743075"/>
              <a:gd name="connsiteY294" fmla="*/ 1288979 h 4495800"/>
              <a:gd name="connsiteX295" fmla="*/ 1447220 w 1743075"/>
              <a:gd name="connsiteY295" fmla="*/ 1300409 h 4495800"/>
              <a:gd name="connsiteX296" fmla="*/ 1448172 w 1743075"/>
              <a:gd name="connsiteY296" fmla="*/ 1327079 h 4495800"/>
              <a:gd name="connsiteX297" fmla="*/ 1470080 w 1743075"/>
              <a:gd name="connsiteY297" fmla="*/ 1394707 h 4495800"/>
              <a:gd name="connsiteX298" fmla="*/ 1476747 w 1743075"/>
              <a:gd name="connsiteY298" fmla="*/ 1433759 h 4495800"/>
              <a:gd name="connsiteX299" fmla="*/ 1439600 w 1743075"/>
              <a:gd name="connsiteY299" fmla="*/ 1497577 h 4495800"/>
              <a:gd name="connsiteX300" fmla="*/ 1437695 w 1743075"/>
              <a:gd name="connsiteY300" fmla="*/ 1289932 h 4495800"/>
              <a:gd name="connsiteX301" fmla="*/ 1475795 w 1743075"/>
              <a:gd name="connsiteY301" fmla="*/ 1882387 h 4495800"/>
              <a:gd name="connsiteX302" fmla="*/ 1462460 w 1743075"/>
              <a:gd name="connsiteY302" fmla="*/ 1874767 h 4495800"/>
              <a:gd name="connsiteX303" fmla="*/ 1371972 w 1743075"/>
              <a:gd name="connsiteY303" fmla="*/ 1769992 h 4495800"/>
              <a:gd name="connsiteX304" fmla="*/ 1336730 w 1743075"/>
              <a:gd name="connsiteY304" fmla="*/ 1750942 h 4495800"/>
              <a:gd name="connsiteX305" fmla="*/ 1319585 w 1743075"/>
              <a:gd name="connsiteY305" fmla="*/ 1744274 h 4495800"/>
              <a:gd name="connsiteX306" fmla="*/ 1320537 w 1743075"/>
              <a:gd name="connsiteY306" fmla="*/ 1738559 h 4495800"/>
              <a:gd name="connsiteX307" fmla="*/ 1337682 w 1743075"/>
              <a:gd name="connsiteY307" fmla="*/ 1740464 h 4495800"/>
              <a:gd name="connsiteX308" fmla="*/ 1416740 w 1743075"/>
              <a:gd name="connsiteY308" fmla="*/ 1788089 h 4495800"/>
              <a:gd name="connsiteX309" fmla="*/ 1473890 w 1743075"/>
              <a:gd name="connsiteY309" fmla="*/ 1853812 h 4495800"/>
              <a:gd name="connsiteX310" fmla="*/ 1480557 w 1743075"/>
              <a:gd name="connsiteY310" fmla="*/ 1865242 h 4495800"/>
              <a:gd name="connsiteX311" fmla="*/ 1475795 w 1743075"/>
              <a:gd name="connsiteY311" fmla="*/ 1882387 h 449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Lst>
            <a:rect l="l" t="t" r="r" b="b"/>
            <a:pathLst>
              <a:path w="1743075" h="4495800">
                <a:moveTo>
                  <a:pt x="1732970" y="1329937"/>
                </a:moveTo>
                <a:cubicBezTo>
                  <a:pt x="1728207" y="1318507"/>
                  <a:pt x="1726302" y="1304219"/>
                  <a:pt x="1726302" y="1291837"/>
                </a:cubicBezTo>
                <a:cubicBezTo>
                  <a:pt x="1728207" y="1266119"/>
                  <a:pt x="1718682" y="1246117"/>
                  <a:pt x="1698680" y="1230877"/>
                </a:cubicBezTo>
                <a:cubicBezTo>
                  <a:pt x="1680582" y="1216589"/>
                  <a:pt x="1672962" y="1197539"/>
                  <a:pt x="1666295" y="1177537"/>
                </a:cubicBezTo>
                <a:cubicBezTo>
                  <a:pt x="1660580" y="1160392"/>
                  <a:pt x="1651055" y="1145152"/>
                  <a:pt x="1643435" y="1128959"/>
                </a:cubicBezTo>
                <a:cubicBezTo>
                  <a:pt x="1641530" y="1125149"/>
                  <a:pt x="1638672" y="1121339"/>
                  <a:pt x="1636767" y="1117529"/>
                </a:cubicBezTo>
                <a:cubicBezTo>
                  <a:pt x="1623432" y="1086097"/>
                  <a:pt x="1610097" y="1054664"/>
                  <a:pt x="1595810" y="1023232"/>
                </a:cubicBezTo>
                <a:cubicBezTo>
                  <a:pt x="1592952" y="1017517"/>
                  <a:pt x="1588190" y="1012754"/>
                  <a:pt x="1586285" y="1007039"/>
                </a:cubicBezTo>
                <a:cubicBezTo>
                  <a:pt x="1581522" y="995609"/>
                  <a:pt x="1574855" y="984179"/>
                  <a:pt x="1573902" y="972749"/>
                </a:cubicBezTo>
                <a:cubicBezTo>
                  <a:pt x="1571997" y="955604"/>
                  <a:pt x="1569140" y="939412"/>
                  <a:pt x="1560567" y="923219"/>
                </a:cubicBezTo>
                <a:cubicBezTo>
                  <a:pt x="1553900" y="910837"/>
                  <a:pt x="1552947" y="894644"/>
                  <a:pt x="1550090" y="880357"/>
                </a:cubicBezTo>
                <a:cubicBezTo>
                  <a:pt x="1549137" y="874642"/>
                  <a:pt x="1549137" y="868927"/>
                  <a:pt x="1547232" y="863212"/>
                </a:cubicBezTo>
                <a:cubicBezTo>
                  <a:pt x="1534850" y="824159"/>
                  <a:pt x="1521515" y="786059"/>
                  <a:pt x="1508180" y="747959"/>
                </a:cubicBezTo>
                <a:cubicBezTo>
                  <a:pt x="1501512" y="727957"/>
                  <a:pt x="1488177" y="713669"/>
                  <a:pt x="1468175" y="705097"/>
                </a:cubicBezTo>
                <a:cubicBezTo>
                  <a:pt x="1454840" y="699382"/>
                  <a:pt x="1442457" y="690809"/>
                  <a:pt x="1428170" y="685094"/>
                </a:cubicBezTo>
                <a:cubicBezTo>
                  <a:pt x="1412930" y="678427"/>
                  <a:pt x="1396737" y="673664"/>
                  <a:pt x="1380545" y="669854"/>
                </a:cubicBezTo>
                <a:cubicBezTo>
                  <a:pt x="1354827" y="663187"/>
                  <a:pt x="1329110" y="657472"/>
                  <a:pt x="1303392" y="650804"/>
                </a:cubicBezTo>
                <a:cubicBezTo>
                  <a:pt x="1302440" y="650804"/>
                  <a:pt x="1302440" y="649852"/>
                  <a:pt x="1301487" y="649852"/>
                </a:cubicBezTo>
                <a:cubicBezTo>
                  <a:pt x="1275770" y="643184"/>
                  <a:pt x="1249100" y="636517"/>
                  <a:pt x="1223382" y="629849"/>
                </a:cubicBezTo>
                <a:cubicBezTo>
                  <a:pt x="1202427" y="624134"/>
                  <a:pt x="1180520" y="619372"/>
                  <a:pt x="1160517" y="610799"/>
                </a:cubicBezTo>
                <a:cubicBezTo>
                  <a:pt x="1118607" y="591749"/>
                  <a:pt x="1104320" y="552697"/>
                  <a:pt x="1101462" y="511739"/>
                </a:cubicBezTo>
                <a:cubicBezTo>
                  <a:pt x="1098605" y="482212"/>
                  <a:pt x="1104320" y="452684"/>
                  <a:pt x="1106225" y="422204"/>
                </a:cubicBezTo>
                <a:cubicBezTo>
                  <a:pt x="1107177" y="411727"/>
                  <a:pt x="1110987" y="404107"/>
                  <a:pt x="1119560" y="398392"/>
                </a:cubicBezTo>
                <a:cubicBezTo>
                  <a:pt x="1136705" y="387914"/>
                  <a:pt x="1146230" y="371722"/>
                  <a:pt x="1150040" y="352672"/>
                </a:cubicBezTo>
                <a:cubicBezTo>
                  <a:pt x="1151945" y="344099"/>
                  <a:pt x="1155755" y="335527"/>
                  <a:pt x="1155755" y="326002"/>
                </a:cubicBezTo>
                <a:cubicBezTo>
                  <a:pt x="1155755" y="305047"/>
                  <a:pt x="1155755" y="284092"/>
                  <a:pt x="1153850" y="263137"/>
                </a:cubicBezTo>
                <a:cubicBezTo>
                  <a:pt x="1152897" y="254564"/>
                  <a:pt x="1148135" y="247897"/>
                  <a:pt x="1135752" y="252659"/>
                </a:cubicBezTo>
                <a:cubicBezTo>
                  <a:pt x="1125275" y="256469"/>
                  <a:pt x="1123370" y="252659"/>
                  <a:pt x="1124322" y="241229"/>
                </a:cubicBezTo>
                <a:cubicBezTo>
                  <a:pt x="1125275" y="228847"/>
                  <a:pt x="1125275" y="215512"/>
                  <a:pt x="1125275" y="203129"/>
                </a:cubicBezTo>
                <a:cubicBezTo>
                  <a:pt x="1125275" y="196462"/>
                  <a:pt x="1123370" y="188842"/>
                  <a:pt x="1124322" y="182174"/>
                </a:cubicBezTo>
                <a:cubicBezTo>
                  <a:pt x="1125275" y="133597"/>
                  <a:pt x="1102415" y="93592"/>
                  <a:pt x="1074792" y="56444"/>
                </a:cubicBezTo>
                <a:cubicBezTo>
                  <a:pt x="1069077" y="47872"/>
                  <a:pt x="1057647" y="42157"/>
                  <a:pt x="1048122" y="37394"/>
                </a:cubicBezTo>
                <a:cubicBezTo>
                  <a:pt x="1033835" y="30727"/>
                  <a:pt x="1019547" y="24059"/>
                  <a:pt x="1005260" y="20249"/>
                </a:cubicBezTo>
                <a:cubicBezTo>
                  <a:pt x="959540" y="5009"/>
                  <a:pt x="914772" y="-706"/>
                  <a:pt x="873815" y="24059"/>
                </a:cubicBezTo>
                <a:cubicBezTo>
                  <a:pt x="839525" y="45967"/>
                  <a:pt x="808092" y="71684"/>
                  <a:pt x="782375" y="104069"/>
                </a:cubicBezTo>
                <a:cubicBezTo>
                  <a:pt x="779517" y="107879"/>
                  <a:pt x="776660" y="112642"/>
                  <a:pt x="775707" y="117404"/>
                </a:cubicBezTo>
                <a:cubicBezTo>
                  <a:pt x="772850" y="131692"/>
                  <a:pt x="770945" y="145027"/>
                  <a:pt x="769040" y="159314"/>
                </a:cubicBezTo>
                <a:cubicBezTo>
                  <a:pt x="765230" y="204082"/>
                  <a:pt x="777612" y="249802"/>
                  <a:pt x="759515" y="293617"/>
                </a:cubicBezTo>
                <a:cubicBezTo>
                  <a:pt x="759515" y="294569"/>
                  <a:pt x="759515" y="296474"/>
                  <a:pt x="759515" y="297427"/>
                </a:cubicBezTo>
                <a:cubicBezTo>
                  <a:pt x="760467" y="322192"/>
                  <a:pt x="760467" y="346957"/>
                  <a:pt x="762372" y="370769"/>
                </a:cubicBezTo>
                <a:cubicBezTo>
                  <a:pt x="763325" y="390772"/>
                  <a:pt x="769040" y="409822"/>
                  <a:pt x="786185" y="424109"/>
                </a:cubicBezTo>
                <a:cubicBezTo>
                  <a:pt x="792852" y="429824"/>
                  <a:pt x="797615" y="438397"/>
                  <a:pt x="799520" y="446969"/>
                </a:cubicBezTo>
                <a:cubicBezTo>
                  <a:pt x="805235" y="469829"/>
                  <a:pt x="809045" y="493642"/>
                  <a:pt x="811902" y="517454"/>
                </a:cubicBezTo>
                <a:cubicBezTo>
                  <a:pt x="812855" y="525074"/>
                  <a:pt x="810950" y="536504"/>
                  <a:pt x="806187" y="540314"/>
                </a:cubicBezTo>
                <a:cubicBezTo>
                  <a:pt x="783327" y="557459"/>
                  <a:pt x="761420" y="578414"/>
                  <a:pt x="729035" y="576509"/>
                </a:cubicBezTo>
                <a:cubicBezTo>
                  <a:pt x="725225" y="576509"/>
                  <a:pt x="721415" y="578414"/>
                  <a:pt x="717605" y="579367"/>
                </a:cubicBezTo>
                <a:cubicBezTo>
                  <a:pt x="660455" y="592702"/>
                  <a:pt x="603305" y="606037"/>
                  <a:pt x="546155" y="617467"/>
                </a:cubicBezTo>
                <a:cubicBezTo>
                  <a:pt x="521390" y="622229"/>
                  <a:pt x="494720" y="623182"/>
                  <a:pt x="469955" y="627944"/>
                </a:cubicBezTo>
                <a:cubicBezTo>
                  <a:pt x="445190" y="632707"/>
                  <a:pt x="421377" y="639374"/>
                  <a:pt x="396612" y="646994"/>
                </a:cubicBezTo>
                <a:cubicBezTo>
                  <a:pt x="374705" y="653662"/>
                  <a:pt x="357560" y="668902"/>
                  <a:pt x="348035" y="688904"/>
                </a:cubicBezTo>
                <a:cubicBezTo>
                  <a:pt x="329937" y="727004"/>
                  <a:pt x="321365" y="767009"/>
                  <a:pt x="311840" y="807014"/>
                </a:cubicBezTo>
                <a:cubicBezTo>
                  <a:pt x="308030" y="824159"/>
                  <a:pt x="302315" y="838447"/>
                  <a:pt x="287075" y="848924"/>
                </a:cubicBezTo>
                <a:cubicBezTo>
                  <a:pt x="269930" y="861307"/>
                  <a:pt x="253737" y="875594"/>
                  <a:pt x="246117" y="896549"/>
                </a:cubicBezTo>
                <a:cubicBezTo>
                  <a:pt x="243260" y="905122"/>
                  <a:pt x="239450" y="914647"/>
                  <a:pt x="233735" y="922267"/>
                </a:cubicBezTo>
                <a:cubicBezTo>
                  <a:pt x="209922" y="950842"/>
                  <a:pt x="195635" y="987037"/>
                  <a:pt x="164202" y="1008944"/>
                </a:cubicBezTo>
                <a:cubicBezTo>
                  <a:pt x="159440" y="1012754"/>
                  <a:pt x="155630" y="1018469"/>
                  <a:pt x="152772" y="1024184"/>
                </a:cubicBezTo>
                <a:cubicBezTo>
                  <a:pt x="128960" y="1059427"/>
                  <a:pt x="105147" y="1094669"/>
                  <a:pt x="81335" y="1130864"/>
                </a:cubicBezTo>
                <a:cubicBezTo>
                  <a:pt x="50855" y="1177537"/>
                  <a:pt x="22280" y="1225162"/>
                  <a:pt x="10850" y="1280407"/>
                </a:cubicBezTo>
                <a:cubicBezTo>
                  <a:pt x="2277" y="1320412"/>
                  <a:pt x="8945" y="1359464"/>
                  <a:pt x="27042" y="1395659"/>
                </a:cubicBezTo>
                <a:cubicBezTo>
                  <a:pt x="36567" y="1415662"/>
                  <a:pt x="49902" y="1434712"/>
                  <a:pt x="61332" y="1453762"/>
                </a:cubicBezTo>
                <a:cubicBezTo>
                  <a:pt x="66095" y="1460429"/>
                  <a:pt x="71810" y="1467097"/>
                  <a:pt x="74667" y="1474717"/>
                </a:cubicBezTo>
                <a:cubicBezTo>
                  <a:pt x="78477" y="1489004"/>
                  <a:pt x="83240" y="1501387"/>
                  <a:pt x="97527" y="1509007"/>
                </a:cubicBezTo>
                <a:cubicBezTo>
                  <a:pt x="102290" y="1510912"/>
                  <a:pt x="104195" y="1517579"/>
                  <a:pt x="108005" y="1522342"/>
                </a:cubicBezTo>
                <a:cubicBezTo>
                  <a:pt x="126102" y="1549012"/>
                  <a:pt x="143247" y="1575682"/>
                  <a:pt x="162297" y="1602352"/>
                </a:cubicBezTo>
                <a:cubicBezTo>
                  <a:pt x="174680" y="1620449"/>
                  <a:pt x="189920" y="1636642"/>
                  <a:pt x="201350" y="1654739"/>
                </a:cubicBezTo>
                <a:cubicBezTo>
                  <a:pt x="228020" y="1694744"/>
                  <a:pt x="257547" y="1731892"/>
                  <a:pt x="288980" y="1768087"/>
                </a:cubicBezTo>
                <a:cubicBezTo>
                  <a:pt x="300410" y="1781422"/>
                  <a:pt x="303267" y="1794757"/>
                  <a:pt x="300410" y="1810949"/>
                </a:cubicBezTo>
                <a:cubicBezTo>
                  <a:pt x="295647" y="1843334"/>
                  <a:pt x="290885" y="1875719"/>
                  <a:pt x="288027" y="1909057"/>
                </a:cubicBezTo>
                <a:cubicBezTo>
                  <a:pt x="284217" y="1960492"/>
                  <a:pt x="282312" y="2012879"/>
                  <a:pt x="279455" y="2064314"/>
                </a:cubicBezTo>
                <a:cubicBezTo>
                  <a:pt x="279455" y="2069077"/>
                  <a:pt x="278502" y="2074792"/>
                  <a:pt x="277550" y="2079554"/>
                </a:cubicBezTo>
                <a:cubicBezTo>
                  <a:pt x="273740" y="2117654"/>
                  <a:pt x="268025" y="2154802"/>
                  <a:pt x="266120" y="2192902"/>
                </a:cubicBezTo>
                <a:cubicBezTo>
                  <a:pt x="264215" y="2241479"/>
                  <a:pt x="263262" y="2290057"/>
                  <a:pt x="265167" y="2338634"/>
                </a:cubicBezTo>
                <a:cubicBezTo>
                  <a:pt x="266120" y="2381497"/>
                  <a:pt x="259452" y="2422454"/>
                  <a:pt x="251832" y="2463412"/>
                </a:cubicBezTo>
                <a:cubicBezTo>
                  <a:pt x="248975" y="2479604"/>
                  <a:pt x="253737" y="2490082"/>
                  <a:pt x="268025" y="2496749"/>
                </a:cubicBezTo>
                <a:cubicBezTo>
                  <a:pt x="297552" y="2508179"/>
                  <a:pt x="326127" y="2523419"/>
                  <a:pt x="358512" y="2521514"/>
                </a:cubicBezTo>
                <a:cubicBezTo>
                  <a:pt x="365180" y="2521514"/>
                  <a:pt x="370895" y="2523419"/>
                  <a:pt x="377562" y="2525324"/>
                </a:cubicBezTo>
                <a:cubicBezTo>
                  <a:pt x="411852" y="2531039"/>
                  <a:pt x="443285" y="2530087"/>
                  <a:pt x="467097" y="2499607"/>
                </a:cubicBezTo>
                <a:cubicBezTo>
                  <a:pt x="474717" y="2490082"/>
                  <a:pt x="485195" y="2483414"/>
                  <a:pt x="496625" y="2472937"/>
                </a:cubicBezTo>
                <a:cubicBezTo>
                  <a:pt x="497577" y="2485319"/>
                  <a:pt x="498530" y="2492939"/>
                  <a:pt x="498530" y="2500559"/>
                </a:cubicBezTo>
                <a:cubicBezTo>
                  <a:pt x="498530" y="2551994"/>
                  <a:pt x="498530" y="2602477"/>
                  <a:pt x="497577" y="2653912"/>
                </a:cubicBezTo>
                <a:cubicBezTo>
                  <a:pt x="496625" y="2687249"/>
                  <a:pt x="492815" y="2719634"/>
                  <a:pt x="491862" y="2752972"/>
                </a:cubicBezTo>
                <a:cubicBezTo>
                  <a:pt x="490910" y="2807264"/>
                  <a:pt x="491862" y="2861557"/>
                  <a:pt x="489957" y="2915849"/>
                </a:cubicBezTo>
                <a:cubicBezTo>
                  <a:pt x="486147" y="3045389"/>
                  <a:pt x="496625" y="3174929"/>
                  <a:pt x="483290" y="3303517"/>
                </a:cubicBezTo>
                <a:cubicBezTo>
                  <a:pt x="479480" y="3343522"/>
                  <a:pt x="482337" y="3383527"/>
                  <a:pt x="483290" y="3423532"/>
                </a:cubicBezTo>
                <a:cubicBezTo>
                  <a:pt x="484242" y="3504494"/>
                  <a:pt x="483290" y="3585457"/>
                  <a:pt x="489005" y="3666419"/>
                </a:cubicBezTo>
                <a:cubicBezTo>
                  <a:pt x="495672" y="3761669"/>
                  <a:pt x="495672" y="3857872"/>
                  <a:pt x="497577" y="3953122"/>
                </a:cubicBezTo>
                <a:cubicBezTo>
                  <a:pt x="497577" y="3956932"/>
                  <a:pt x="498530" y="3960742"/>
                  <a:pt x="498530" y="3964552"/>
                </a:cubicBezTo>
                <a:cubicBezTo>
                  <a:pt x="500435" y="3982649"/>
                  <a:pt x="503292" y="4001699"/>
                  <a:pt x="505197" y="4019797"/>
                </a:cubicBezTo>
                <a:cubicBezTo>
                  <a:pt x="506150" y="4040752"/>
                  <a:pt x="506150" y="4062659"/>
                  <a:pt x="507102" y="4083614"/>
                </a:cubicBezTo>
                <a:cubicBezTo>
                  <a:pt x="508055" y="4093139"/>
                  <a:pt x="509007" y="4104569"/>
                  <a:pt x="513770" y="4111237"/>
                </a:cubicBezTo>
                <a:cubicBezTo>
                  <a:pt x="528057" y="4131239"/>
                  <a:pt x="534725" y="4153147"/>
                  <a:pt x="539487" y="4176959"/>
                </a:cubicBezTo>
                <a:cubicBezTo>
                  <a:pt x="546155" y="4211249"/>
                  <a:pt x="554727" y="4244587"/>
                  <a:pt x="562347" y="4278877"/>
                </a:cubicBezTo>
                <a:cubicBezTo>
                  <a:pt x="563300" y="4285544"/>
                  <a:pt x="565205" y="4295069"/>
                  <a:pt x="561395" y="4299832"/>
                </a:cubicBezTo>
                <a:cubicBezTo>
                  <a:pt x="549965" y="4316977"/>
                  <a:pt x="553775" y="4336027"/>
                  <a:pt x="551870" y="4354124"/>
                </a:cubicBezTo>
                <a:cubicBezTo>
                  <a:pt x="549965" y="4379842"/>
                  <a:pt x="563300" y="4395082"/>
                  <a:pt x="583302" y="4404607"/>
                </a:cubicBezTo>
                <a:cubicBezTo>
                  <a:pt x="591875" y="4409369"/>
                  <a:pt x="597590" y="4414132"/>
                  <a:pt x="600447" y="4423657"/>
                </a:cubicBezTo>
                <a:cubicBezTo>
                  <a:pt x="605210" y="4438897"/>
                  <a:pt x="614735" y="4452232"/>
                  <a:pt x="628070" y="4459852"/>
                </a:cubicBezTo>
                <a:cubicBezTo>
                  <a:pt x="648072" y="4469377"/>
                  <a:pt x="669027" y="4478902"/>
                  <a:pt x="690935" y="4483664"/>
                </a:cubicBezTo>
                <a:cubicBezTo>
                  <a:pt x="713795" y="4489379"/>
                  <a:pt x="738560" y="4491284"/>
                  <a:pt x="762372" y="4492237"/>
                </a:cubicBezTo>
                <a:cubicBezTo>
                  <a:pt x="808092" y="4493189"/>
                  <a:pt x="852860" y="4493189"/>
                  <a:pt x="898580" y="4493189"/>
                </a:cubicBezTo>
                <a:cubicBezTo>
                  <a:pt x="917630" y="4493189"/>
                  <a:pt x="922392" y="4482712"/>
                  <a:pt x="913820" y="4464614"/>
                </a:cubicBezTo>
                <a:cubicBezTo>
                  <a:pt x="909057" y="4455089"/>
                  <a:pt x="906200" y="4444612"/>
                  <a:pt x="901437" y="4434134"/>
                </a:cubicBezTo>
                <a:cubicBezTo>
                  <a:pt x="890960" y="4406512"/>
                  <a:pt x="880482" y="4378889"/>
                  <a:pt x="869052" y="4351267"/>
                </a:cubicBezTo>
                <a:cubicBezTo>
                  <a:pt x="867147" y="4346504"/>
                  <a:pt x="863337" y="4342694"/>
                  <a:pt x="859527" y="4338884"/>
                </a:cubicBezTo>
                <a:cubicBezTo>
                  <a:pt x="837620" y="4317929"/>
                  <a:pt x="818570" y="4295069"/>
                  <a:pt x="811902" y="4263637"/>
                </a:cubicBezTo>
                <a:cubicBezTo>
                  <a:pt x="808092" y="4244587"/>
                  <a:pt x="806187" y="4225537"/>
                  <a:pt x="812855" y="4206487"/>
                </a:cubicBezTo>
                <a:cubicBezTo>
                  <a:pt x="817617" y="4193152"/>
                  <a:pt x="820475" y="4178864"/>
                  <a:pt x="823332" y="4165529"/>
                </a:cubicBezTo>
                <a:cubicBezTo>
                  <a:pt x="830000" y="4127429"/>
                  <a:pt x="835715" y="4089329"/>
                  <a:pt x="841430" y="4050277"/>
                </a:cubicBezTo>
                <a:cubicBezTo>
                  <a:pt x="845240" y="4028369"/>
                  <a:pt x="850955" y="4005509"/>
                  <a:pt x="849050" y="3982649"/>
                </a:cubicBezTo>
                <a:cubicBezTo>
                  <a:pt x="843335" y="3899782"/>
                  <a:pt x="839525" y="3817867"/>
                  <a:pt x="837620" y="3734999"/>
                </a:cubicBezTo>
                <a:cubicBezTo>
                  <a:pt x="836667" y="3711187"/>
                  <a:pt x="831905" y="3686422"/>
                  <a:pt x="826190" y="3662609"/>
                </a:cubicBezTo>
                <a:cubicBezTo>
                  <a:pt x="821427" y="3641654"/>
                  <a:pt x="813807" y="3622604"/>
                  <a:pt x="807140" y="3601649"/>
                </a:cubicBezTo>
                <a:cubicBezTo>
                  <a:pt x="801425" y="3580694"/>
                  <a:pt x="794757" y="3559739"/>
                  <a:pt x="789995" y="3537832"/>
                </a:cubicBezTo>
                <a:cubicBezTo>
                  <a:pt x="787137" y="3523544"/>
                  <a:pt x="785232" y="3508304"/>
                  <a:pt x="786185" y="3494017"/>
                </a:cubicBezTo>
                <a:cubicBezTo>
                  <a:pt x="786185" y="3480682"/>
                  <a:pt x="789995" y="3467347"/>
                  <a:pt x="790947" y="3454012"/>
                </a:cubicBezTo>
                <a:cubicBezTo>
                  <a:pt x="793805" y="3434009"/>
                  <a:pt x="797615" y="3413054"/>
                  <a:pt x="798567" y="3393052"/>
                </a:cubicBezTo>
                <a:cubicBezTo>
                  <a:pt x="799520" y="3353999"/>
                  <a:pt x="799520" y="3313994"/>
                  <a:pt x="799520" y="3274942"/>
                </a:cubicBezTo>
                <a:cubicBezTo>
                  <a:pt x="799520" y="3270179"/>
                  <a:pt x="800472" y="3262559"/>
                  <a:pt x="803330" y="3260654"/>
                </a:cubicBezTo>
                <a:cubicBezTo>
                  <a:pt x="818570" y="3252082"/>
                  <a:pt x="817617" y="3237794"/>
                  <a:pt x="819522" y="3223507"/>
                </a:cubicBezTo>
                <a:cubicBezTo>
                  <a:pt x="820475" y="3208267"/>
                  <a:pt x="822380" y="3193979"/>
                  <a:pt x="825237" y="3178739"/>
                </a:cubicBezTo>
                <a:cubicBezTo>
                  <a:pt x="847145" y="3057772"/>
                  <a:pt x="868100" y="2936804"/>
                  <a:pt x="903342" y="2818694"/>
                </a:cubicBezTo>
                <a:cubicBezTo>
                  <a:pt x="910010" y="2796787"/>
                  <a:pt x="915725" y="2773927"/>
                  <a:pt x="921440" y="2752019"/>
                </a:cubicBezTo>
                <a:cubicBezTo>
                  <a:pt x="923345" y="2752972"/>
                  <a:pt x="925250" y="2752972"/>
                  <a:pt x="927155" y="2753924"/>
                </a:cubicBezTo>
                <a:cubicBezTo>
                  <a:pt x="924297" y="2782499"/>
                  <a:pt x="921440" y="2810122"/>
                  <a:pt x="917630" y="2838697"/>
                </a:cubicBezTo>
                <a:cubicBezTo>
                  <a:pt x="906200" y="2923469"/>
                  <a:pt x="895722" y="3008242"/>
                  <a:pt x="899532" y="3093967"/>
                </a:cubicBezTo>
                <a:cubicBezTo>
                  <a:pt x="900485" y="3104444"/>
                  <a:pt x="903342" y="3113969"/>
                  <a:pt x="902390" y="3124447"/>
                </a:cubicBezTo>
                <a:cubicBezTo>
                  <a:pt x="900485" y="3146354"/>
                  <a:pt x="895722" y="3168262"/>
                  <a:pt x="893817" y="3190169"/>
                </a:cubicBezTo>
                <a:cubicBezTo>
                  <a:pt x="892865" y="3201599"/>
                  <a:pt x="893817" y="3213029"/>
                  <a:pt x="894770" y="3224459"/>
                </a:cubicBezTo>
                <a:cubicBezTo>
                  <a:pt x="898580" y="3258749"/>
                  <a:pt x="903342" y="3293039"/>
                  <a:pt x="905247" y="3328282"/>
                </a:cubicBezTo>
                <a:cubicBezTo>
                  <a:pt x="907152" y="3355904"/>
                  <a:pt x="904295" y="3383527"/>
                  <a:pt x="905247" y="3412102"/>
                </a:cubicBezTo>
                <a:cubicBezTo>
                  <a:pt x="908105" y="3485444"/>
                  <a:pt x="910962" y="3559739"/>
                  <a:pt x="913820" y="3633082"/>
                </a:cubicBezTo>
                <a:cubicBezTo>
                  <a:pt x="914772" y="3665467"/>
                  <a:pt x="917630" y="3697852"/>
                  <a:pt x="919535" y="3730237"/>
                </a:cubicBezTo>
                <a:cubicBezTo>
                  <a:pt x="919535" y="3740714"/>
                  <a:pt x="919535" y="3751192"/>
                  <a:pt x="916677" y="3760717"/>
                </a:cubicBezTo>
                <a:cubicBezTo>
                  <a:pt x="907152" y="3794054"/>
                  <a:pt x="897627" y="3827392"/>
                  <a:pt x="896675" y="3862634"/>
                </a:cubicBezTo>
                <a:cubicBezTo>
                  <a:pt x="894770" y="3919784"/>
                  <a:pt x="887150" y="3975982"/>
                  <a:pt x="883340" y="4033132"/>
                </a:cubicBezTo>
                <a:cubicBezTo>
                  <a:pt x="879530" y="4090282"/>
                  <a:pt x="874767" y="4147432"/>
                  <a:pt x="855717" y="4201724"/>
                </a:cubicBezTo>
                <a:cubicBezTo>
                  <a:pt x="845240" y="4233157"/>
                  <a:pt x="850955" y="4246492"/>
                  <a:pt x="880482" y="4262684"/>
                </a:cubicBezTo>
                <a:cubicBezTo>
                  <a:pt x="898580" y="4272209"/>
                  <a:pt x="917630" y="4279829"/>
                  <a:pt x="936680" y="4289354"/>
                </a:cubicBezTo>
                <a:cubicBezTo>
                  <a:pt x="950015" y="4296022"/>
                  <a:pt x="964302" y="4299832"/>
                  <a:pt x="979542" y="4295069"/>
                </a:cubicBezTo>
                <a:cubicBezTo>
                  <a:pt x="993830" y="4290307"/>
                  <a:pt x="1007165" y="4294117"/>
                  <a:pt x="1015737" y="4306499"/>
                </a:cubicBezTo>
                <a:cubicBezTo>
                  <a:pt x="1023357" y="4316977"/>
                  <a:pt x="1030977" y="4329359"/>
                  <a:pt x="1038597" y="4339837"/>
                </a:cubicBezTo>
                <a:cubicBezTo>
                  <a:pt x="1044312" y="4347457"/>
                  <a:pt x="1050980" y="4357934"/>
                  <a:pt x="1059552" y="4361744"/>
                </a:cubicBezTo>
                <a:cubicBezTo>
                  <a:pt x="1093842" y="4379842"/>
                  <a:pt x="1131942" y="4389367"/>
                  <a:pt x="1170995" y="4391272"/>
                </a:cubicBezTo>
                <a:cubicBezTo>
                  <a:pt x="1208142" y="4393177"/>
                  <a:pt x="1246242" y="4391272"/>
                  <a:pt x="1283390" y="4390319"/>
                </a:cubicBezTo>
                <a:cubicBezTo>
                  <a:pt x="1295772" y="4390319"/>
                  <a:pt x="1309107" y="4387462"/>
                  <a:pt x="1321490" y="4385557"/>
                </a:cubicBezTo>
                <a:cubicBezTo>
                  <a:pt x="1336730" y="4382699"/>
                  <a:pt x="1342445" y="4370317"/>
                  <a:pt x="1333872" y="4358887"/>
                </a:cubicBezTo>
                <a:cubicBezTo>
                  <a:pt x="1325300" y="4348409"/>
                  <a:pt x="1323395" y="4336027"/>
                  <a:pt x="1317680" y="4324597"/>
                </a:cubicBezTo>
                <a:cubicBezTo>
                  <a:pt x="1312917" y="4314119"/>
                  <a:pt x="1306250" y="4304594"/>
                  <a:pt x="1297677" y="4296974"/>
                </a:cubicBezTo>
                <a:cubicBezTo>
                  <a:pt x="1286247" y="4286497"/>
                  <a:pt x="1273865" y="4274114"/>
                  <a:pt x="1258625" y="4268399"/>
                </a:cubicBezTo>
                <a:cubicBezTo>
                  <a:pt x="1228145" y="4256017"/>
                  <a:pt x="1207190" y="4235062"/>
                  <a:pt x="1196712" y="4203629"/>
                </a:cubicBezTo>
                <a:cubicBezTo>
                  <a:pt x="1196712" y="4202677"/>
                  <a:pt x="1195760" y="4202677"/>
                  <a:pt x="1195760" y="4201724"/>
                </a:cubicBezTo>
                <a:cubicBezTo>
                  <a:pt x="1188140" y="4180769"/>
                  <a:pt x="1179567" y="4159814"/>
                  <a:pt x="1173852" y="4137907"/>
                </a:cubicBezTo>
                <a:cubicBezTo>
                  <a:pt x="1167185" y="4113142"/>
                  <a:pt x="1165280" y="4087424"/>
                  <a:pt x="1159565" y="4061707"/>
                </a:cubicBezTo>
                <a:cubicBezTo>
                  <a:pt x="1154802" y="4041704"/>
                  <a:pt x="1151945" y="4021702"/>
                  <a:pt x="1165280" y="4002652"/>
                </a:cubicBezTo>
                <a:cubicBezTo>
                  <a:pt x="1170995" y="3994079"/>
                  <a:pt x="1170995" y="3981697"/>
                  <a:pt x="1172900" y="3971219"/>
                </a:cubicBezTo>
                <a:cubicBezTo>
                  <a:pt x="1177662" y="3938834"/>
                  <a:pt x="1181472" y="3907402"/>
                  <a:pt x="1185282" y="3875017"/>
                </a:cubicBezTo>
                <a:cubicBezTo>
                  <a:pt x="1188140" y="3853109"/>
                  <a:pt x="1192902" y="3830249"/>
                  <a:pt x="1194807" y="3808342"/>
                </a:cubicBezTo>
                <a:cubicBezTo>
                  <a:pt x="1198617" y="3763574"/>
                  <a:pt x="1201475" y="3719759"/>
                  <a:pt x="1204332" y="3674992"/>
                </a:cubicBezTo>
                <a:cubicBezTo>
                  <a:pt x="1204332" y="3670229"/>
                  <a:pt x="1205285" y="3666419"/>
                  <a:pt x="1206237" y="3661657"/>
                </a:cubicBezTo>
                <a:cubicBezTo>
                  <a:pt x="1216715" y="3607364"/>
                  <a:pt x="1222430" y="3553072"/>
                  <a:pt x="1226240" y="3498779"/>
                </a:cubicBezTo>
                <a:cubicBezTo>
                  <a:pt x="1227192" y="3477824"/>
                  <a:pt x="1230050" y="3457822"/>
                  <a:pt x="1231002" y="3436867"/>
                </a:cubicBezTo>
                <a:cubicBezTo>
                  <a:pt x="1231955" y="3428294"/>
                  <a:pt x="1231002" y="3419722"/>
                  <a:pt x="1230050" y="3412102"/>
                </a:cubicBezTo>
                <a:cubicBezTo>
                  <a:pt x="1229097" y="3399719"/>
                  <a:pt x="1225287" y="3386384"/>
                  <a:pt x="1225287" y="3374002"/>
                </a:cubicBezTo>
                <a:cubicBezTo>
                  <a:pt x="1224335" y="3347332"/>
                  <a:pt x="1224335" y="3320662"/>
                  <a:pt x="1225287" y="3293992"/>
                </a:cubicBezTo>
                <a:cubicBezTo>
                  <a:pt x="1226240" y="3280657"/>
                  <a:pt x="1229097" y="3267322"/>
                  <a:pt x="1231955" y="3253987"/>
                </a:cubicBezTo>
                <a:cubicBezTo>
                  <a:pt x="1233860" y="3243509"/>
                  <a:pt x="1238622" y="3233032"/>
                  <a:pt x="1239575" y="3222554"/>
                </a:cubicBezTo>
                <a:cubicBezTo>
                  <a:pt x="1243385" y="3188264"/>
                  <a:pt x="1245290" y="3154927"/>
                  <a:pt x="1248147" y="3120637"/>
                </a:cubicBezTo>
                <a:cubicBezTo>
                  <a:pt x="1248147" y="3116827"/>
                  <a:pt x="1249100" y="3113017"/>
                  <a:pt x="1250052" y="3109207"/>
                </a:cubicBezTo>
                <a:cubicBezTo>
                  <a:pt x="1254815" y="3079679"/>
                  <a:pt x="1258625" y="3049199"/>
                  <a:pt x="1263387" y="3019672"/>
                </a:cubicBezTo>
                <a:cubicBezTo>
                  <a:pt x="1267197" y="2996812"/>
                  <a:pt x="1270055" y="2973952"/>
                  <a:pt x="1274817" y="2951092"/>
                </a:cubicBezTo>
                <a:cubicBezTo>
                  <a:pt x="1279580" y="2928232"/>
                  <a:pt x="1288152" y="2906324"/>
                  <a:pt x="1287200" y="2882512"/>
                </a:cubicBezTo>
                <a:cubicBezTo>
                  <a:pt x="1287200" y="2875844"/>
                  <a:pt x="1288152" y="2868224"/>
                  <a:pt x="1289105" y="2861557"/>
                </a:cubicBezTo>
                <a:cubicBezTo>
                  <a:pt x="1293867" y="2829172"/>
                  <a:pt x="1297677" y="2796787"/>
                  <a:pt x="1302440" y="2764402"/>
                </a:cubicBezTo>
                <a:cubicBezTo>
                  <a:pt x="1304345" y="2752019"/>
                  <a:pt x="1306250" y="2740589"/>
                  <a:pt x="1308155" y="2728207"/>
                </a:cubicBezTo>
                <a:cubicBezTo>
                  <a:pt x="1311012" y="2710109"/>
                  <a:pt x="1315775" y="2692012"/>
                  <a:pt x="1317680" y="2672962"/>
                </a:cubicBezTo>
                <a:cubicBezTo>
                  <a:pt x="1322442" y="2634862"/>
                  <a:pt x="1332920" y="2596762"/>
                  <a:pt x="1328157" y="2557709"/>
                </a:cubicBezTo>
                <a:cubicBezTo>
                  <a:pt x="1328157" y="2556757"/>
                  <a:pt x="1328157" y="2554852"/>
                  <a:pt x="1329110" y="2553899"/>
                </a:cubicBezTo>
                <a:cubicBezTo>
                  <a:pt x="1330062" y="2542469"/>
                  <a:pt x="1336730" y="2536754"/>
                  <a:pt x="1348160" y="2535802"/>
                </a:cubicBezTo>
                <a:cubicBezTo>
                  <a:pt x="1384355" y="2531992"/>
                  <a:pt x="1416740" y="2517704"/>
                  <a:pt x="1445315" y="2494844"/>
                </a:cubicBezTo>
                <a:cubicBezTo>
                  <a:pt x="1463412" y="2480557"/>
                  <a:pt x="1479605" y="2465317"/>
                  <a:pt x="1474842" y="2438647"/>
                </a:cubicBezTo>
                <a:cubicBezTo>
                  <a:pt x="1471985" y="2422454"/>
                  <a:pt x="1471985" y="2405309"/>
                  <a:pt x="1470080" y="2388164"/>
                </a:cubicBezTo>
                <a:cubicBezTo>
                  <a:pt x="1469127" y="2375782"/>
                  <a:pt x="1468175" y="2363399"/>
                  <a:pt x="1468175" y="2351017"/>
                </a:cubicBezTo>
                <a:cubicBezTo>
                  <a:pt x="1465317" y="2232907"/>
                  <a:pt x="1472937" y="2115749"/>
                  <a:pt x="1460555" y="1997639"/>
                </a:cubicBezTo>
                <a:cubicBezTo>
                  <a:pt x="1459602" y="1990972"/>
                  <a:pt x="1460555" y="1983352"/>
                  <a:pt x="1460555" y="1976684"/>
                </a:cubicBezTo>
                <a:cubicBezTo>
                  <a:pt x="1460555" y="1966207"/>
                  <a:pt x="1463412" y="1957634"/>
                  <a:pt x="1471985" y="1951919"/>
                </a:cubicBezTo>
                <a:cubicBezTo>
                  <a:pt x="1483415" y="1943347"/>
                  <a:pt x="1491987" y="1932869"/>
                  <a:pt x="1495797" y="1918582"/>
                </a:cubicBezTo>
                <a:cubicBezTo>
                  <a:pt x="1499607" y="1906199"/>
                  <a:pt x="1507227" y="1895722"/>
                  <a:pt x="1513895" y="1884292"/>
                </a:cubicBezTo>
                <a:cubicBezTo>
                  <a:pt x="1533897" y="1853812"/>
                  <a:pt x="1554852" y="1825237"/>
                  <a:pt x="1573902" y="1793804"/>
                </a:cubicBezTo>
                <a:cubicBezTo>
                  <a:pt x="1584380" y="1776659"/>
                  <a:pt x="1590095" y="1757609"/>
                  <a:pt x="1599620" y="1739512"/>
                </a:cubicBezTo>
                <a:cubicBezTo>
                  <a:pt x="1631052" y="1679504"/>
                  <a:pt x="1663437" y="1621402"/>
                  <a:pt x="1692965" y="1561394"/>
                </a:cubicBezTo>
                <a:cubicBezTo>
                  <a:pt x="1703442" y="1539487"/>
                  <a:pt x="1712967" y="1515674"/>
                  <a:pt x="1714872" y="1491862"/>
                </a:cubicBezTo>
                <a:cubicBezTo>
                  <a:pt x="1716777" y="1463287"/>
                  <a:pt x="1723445" y="1435664"/>
                  <a:pt x="1729160" y="1408042"/>
                </a:cubicBezTo>
                <a:cubicBezTo>
                  <a:pt x="1737732" y="1383277"/>
                  <a:pt x="1743447" y="1357559"/>
                  <a:pt x="1732970" y="1329937"/>
                </a:cubicBezTo>
                <a:close/>
                <a:moveTo>
                  <a:pt x="373752" y="1452809"/>
                </a:moveTo>
                <a:cubicBezTo>
                  <a:pt x="373752" y="1455667"/>
                  <a:pt x="368990" y="1457572"/>
                  <a:pt x="367085" y="1460429"/>
                </a:cubicBezTo>
                <a:cubicBezTo>
                  <a:pt x="365180" y="1458524"/>
                  <a:pt x="361370" y="1455667"/>
                  <a:pt x="361370" y="1453762"/>
                </a:cubicBezTo>
                <a:cubicBezTo>
                  <a:pt x="358512" y="1418519"/>
                  <a:pt x="334700" y="1394707"/>
                  <a:pt x="319460" y="1365179"/>
                </a:cubicBezTo>
                <a:cubicBezTo>
                  <a:pt x="317555" y="1360417"/>
                  <a:pt x="313745" y="1356607"/>
                  <a:pt x="310887" y="1351844"/>
                </a:cubicBezTo>
                <a:cubicBezTo>
                  <a:pt x="307077" y="1346129"/>
                  <a:pt x="307077" y="1340414"/>
                  <a:pt x="311840" y="1334699"/>
                </a:cubicBezTo>
                <a:cubicBezTo>
                  <a:pt x="322317" y="1322317"/>
                  <a:pt x="331842" y="1309934"/>
                  <a:pt x="343272" y="1297552"/>
                </a:cubicBezTo>
                <a:cubicBezTo>
                  <a:pt x="354702" y="1285169"/>
                  <a:pt x="360417" y="1285169"/>
                  <a:pt x="367085" y="1301362"/>
                </a:cubicBezTo>
                <a:cubicBezTo>
                  <a:pt x="372800" y="1315649"/>
                  <a:pt x="375657" y="1331842"/>
                  <a:pt x="377562" y="1348034"/>
                </a:cubicBezTo>
                <a:cubicBezTo>
                  <a:pt x="379467" y="1358512"/>
                  <a:pt x="377562" y="1369942"/>
                  <a:pt x="377562" y="1381372"/>
                </a:cubicBezTo>
                <a:cubicBezTo>
                  <a:pt x="378515" y="1381372"/>
                  <a:pt x="379467" y="1381372"/>
                  <a:pt x="381372" y="1381372"/>
                </a:cubicBezTo>
                <a:cubicBezTo>
                  <a:pt x="378515" y="1404232"/>
                  <a:pt x="376610" y="1428044"/>
                  <a:pt x="373752" y="1452809"/>
                </a:cubicBezTo>
                <a:close/>
                <a:moveTo>
                  <a:pt x="575682" y="1686172"/>
                </a:moveTo>
                <a:cubicBezTo>
                  <a:pt x="570920" y="1693792"/>
                  <a:pt x="565205" y="1700459"/>
                  <a:pt x="559490" y="1708079"/>
                </a:cubicBezTo>
                <a:cubicBezTo>
                  <a:pt x="532820" y="1744274"/>
                  <a:pt x="506150" y="1781422"/>
                  <a:pt x="480432" y="1817617"/>
                </a:cubicBezTo>
                <a:cubicBezTo>
                  <a:pt x="477575" y="1821427"/>
                  <a:pt x="477575" y="1828094"/>
                  <a:pt x="476622" y="1834762"/>
                </a:cubicBezTo>
                <a:cubicBezTo>
                  <a:pt x="465192" y="1832857"/>
                  <a:pt x="453762" y="1830952"/>
                  <a:pt x="437570" y="1828094"/>
                </a:cubicBezTo>
                <a:cubicBezTo>
                  <a:pt x="449000" y="1814759"/>
                  <a:pt x="457572" y="1803329"/>
                  <a:pt x="466145" y="1792852"/>
                </a:cubicBezTo>
                <a:cubicBezTo>
                  <a:pt x="496625" y="1757609"/>
                  <a:pt x="527105" y="1723319"/>
                  <a:pt x="557585" y="1688077"/>
                </a:cubicBezTo>
                <a:cubicBezTo>
                  <a:pt x="560442" y="1684267"/>
                  <a:pt x="564252" y="1681409"/>
                  <a:pt x="567110" y="1678552"/>
                </a:cubicBezTo>
                <a:cubicBezTo>
                  <a:pt x="569015" y="1677599"/>
                  <a:pt x="572825" y="1677599"/>
                  <a:pt x="573777" y="1678552"/>
                </a:cubicBezTo>
                <a:cubicBezTo>
                  <a:pt x="575682" y="1680457"/>
                  <a:pt x="576635" y="1685219"/>
                  <a:pt x="575682" y="1686172"/>
                </a:cubicBezTo>
                <a:close/>
                <a:moveTo>
                  <a:pt x="889055" y="1877624"/>
                </a:moveTo>
                <a:cubicBezTo>
                  <a:pt x="889055" y="1874767"/>
                  <a:pt x="889055" y="1872862"/>
                  <a:pt x="890007" y="1871909"/>
                </a:cubicBezTo>
                <a:cubicBezTo>
                  <a:pt x="907152" y="1852859"/>
                  <a:pt x="907152" y="1849049"/>
                  <a:pt x="887150" y="1834762"/>
                </a:cubicBezTo>
                <a:cubicBezTo>
                  <a:pt x="854765" y="1812854"/>
                  <a:pt x="824285" y="1789042"/>
                  <a:pt x="789995" y="1769992"/>
                </a:cubicBezTo>
                <a:cubicBezTo>
                  <a:pt x="757610" y="1752847"/>
                  <a:pt x="722367" y="1741417"/>
                  <a:pt x="689030" y="1727129"/>
                </a:cubicBezTo>
                <a:cubicBezTo>
                  <a:pt x="677600" y="1722367"/>
                  <a:pt x="666170" y="1718557"/>
                  <a:pt x="655692" y="1712842"/>
                </a:cubicBezTo>
                <a:cubicBezTo>
                  <a:pt x="638547" y="1704269"/>
                  <a:pt x="621402" y="1693792"/>
                  <a:pt x="604257" y="1685219"/>
                </a:cubicBezTo>
                <a:cubicBezTo>
                  <a:pt x="586160" y="1675694"/>
                  <a:pt x="585207" y="1648072"/>
                  <a:pt x="602352" y="1636642"/>
                </a:cubicBezTo>
                <a:cubicBezTo>
                  <a:pt x="608067" y="1632832"/>
                  <a:pt x="614735" y="1630927"/>
                  <a:pt x="618545" y="1626164"/>
                </a:cubicBezTo>
                <a:cubicBezTo>
                  <a:pt x="623307" y="1621402"/>
                  <a:pt x="625212" y="1614734"/>
                  <a:pt x="628070" y="1608067"/>
                </a:cubicBezTo>
                <a:cubicBezTo>
                  <a:pt x="631880" y="1599494"/>
                  <a:pt x="632832" y="1589017"/>
                  <a:pt x="637595" y="1581397"/>
                </a:cubicBezTo>
                <a:cubicBezTo>
                  <a:pt x="658550" y="1549012"/>
                  <a:pt x="683315" y="1519484"/>
                  <a:pt x="711890" y="1492814"/>
                </a:cubicBezTo>
                <a:cubicBezTo>
                  <a:pt x="749990" y="1455667"/>
                  <a:pt x="771897" y="1408042"/>
                  <a:pt x="788090" y="1357559"/>
                </a:cubicBezTo>
                <a:cubicBezTo>
                  <a:pt x="812855" y="1278502"/>
                  <a:pt x="823332" y="1197539"/>
                  <a:pt x="821427" y="1114672"/>
                </a:cubicBezTo>
                <a:cubicBezTo>
                  <a:pt x="819522" y="1039424"/>
                  <a:pt x="820475" y="964177"/>
                  <a:pt x="819522" y="889882"/>
                </a:cubicBezTo>
                <a:cubicBezTo>
                  <a:pt x="818570" y="839399"/>
                  <a:pt x="815712" y="788917"/>
                  <a:pt x="813807" y="738434"/>
                </a:cubicBezTo>
                <a:cubicBezTo>
                  <a:pt x="813807" y="732719"/>
                  <a:pt x="813807" y="726052"/>
                  <a:pt x="813807" y="720337"/>
                </a:cubicBezTo>
                <a:cubicBezTo>
                  <a:pt x="815712" y="719384"/>
                  <a:pt x="817617" y="719384"/>
                  <a:pt x="818570" y="718432"/>
                </a:cubicBezTo>
                <a:cubicBezTo>
                  <a:pt x="833810" y="750817"/>
                  <a:pt x="848097" y="783202"/>
                  <a:pt x="863337" y="815587"/>
                </a:cubicBezTo>
                <a:cubicBezTo>
                  <a:pt x="864290" y="815587"/>
                  <a:pt x="865242" y="814634"/>
                  <a:pt x="866195" y="814634"/>
                </a:cubicBezTo>
                <a:cubicBezTo>
                  <a:pt x="860480" y="800347"/>
                  <a:pt x="853812" y="786059"/>
                  <a:pt x="848097" y="771772"/>
                </a:cubicBezTo>
                <a:cubicBezTo>
                  <a:pt x="841430" y="756532"/>
                  <a:pt x="836667" y="741292"/>
                  <a:pt x="828095" y="727004"/>
                </a:cubicBezTo>
                <a:cubicBezTo>
                  <a:pt x="809045" y="692714"/>
                  <a:pt x="809997" y="654614"/>
                  <a:pt x="810950" y="617467"/>
                </a:cubicBezTo>
                <a:cubicBezTo>
                  <a:pt x="810950" y="605084"/>
                  <a:pt x="811902" y="592702"/>
                  <a:pt x="812855" y="580319"/>
                </a:cubicBezTo>
                <a:cubicBezTo>
                  <a:pt x="813807" y="571747"/>
                  <a:pt x="815712" y="564127"/>
                  <a:pt x="816665" y="556507"/>
                </a:cubicBezTo>
                <a:cubicBezTo>
                  <a:pt x="818570" y="555554"/>
                  <a:pt x="819522" y="555554"/>
                  <a:pt x="821427" y="554602"/>
                </a:cubicBezTo>
                <a:cubicBezTo>
                  <a:pt x="832857" y="567937"/>
                  <a:pt x="844287" y="581272"/>
                  <a:pt x="856670" y="594607"/>
                </a:cubicBezTo>
                <a:cubicBezTo>
                  <a:pt x="872862" y="613657"/>
                  <a:pt x="887150" y="635564"/>
                  <a:pt x="913820" y="638422"/>
                </a:cubicBezTo>
                <a:cubicBezTo>
                  <a:pt x="942395" y="642232"/>
                  <a:pt x="956682" y="661282"/>
                  <a:pt x="974780" y="679379"/>
                </a:cubicBezTo>
                <a:cubicBezTo>
                  <a:pt x="981447" y="686047"/>
                  <a:pt x="984305" y="689857"/>
                  <a:pt x="973827" y="696524"/>
                </a:cubicBezTo>
                <a:cubicBezTo>
                  <a:pt x="964302" y="702239"/>
                  <a:pt x="956682" y="711764"/>
                  <a:pt x="950015" y="721289"/>
                </a:cubicBezTo>
                <a:cubicBezTo>
                  <a:pt x="931917" y="746054"/>
                  <a:pt x="914772" y="770819"/>
                  <a:pt x="899532" y="797489"/>
                </a:cubicBezTo>
                <a:cubicBezTo>
                  <a:pt x="910010" y="785107"/>
                  <a:pt x="920487" y="772724"/>
                  <a:pt x="930012" y="759389"/>
                </a:cubicBezTo>
                <a:cubicBezTo>
                  <a:pt x="935727" y="751769"/>
                  <a:pt x="939537" y="749864"/>
                  <a:pt x="945252" y="759389"/>
                </a:cubicBezTo>
                <a:cubicBezTo>
                  <a:pt x="952872" y="771772"/>
                  <a:pt x="961445" y="784154"/>
                  <a:pt x="954777" y="800347"/>
                </a:cubicBezTo>
                <a:cubicBezTo>
                  <a:pt x="913820" y="910837"/>
                  <a:pt x="909057" y="1026089"/>
                  <a:pt x="910962" y="1142294"/>
                </a:cubicBezTo>
                <a:cubicBezTo>
                  <a:pt x="913820" y="1260404"/>
                  <a:pt x="913820" y="1377562"/>
                  <a:pt x="917630" y="1495672"/>
                </a:cubicBezTo>
                <a:cubicBezTo>
                  <a:pt x="920487" y="1589017"/>
                  <a:pt x="924297" y="1683314"/>
                  <a:pt x="929060" y="1776659"/>
                </a:cubicBezTo>
                <a:cubicBezTo>
                  <a:pt x="929060" y="1785232"/>
                  <a:pt x="932870" y="1796662"/>
                  <a:pt x="938585" y="1802377"/>
                </a:cubicBezTo>
                <a:cubicBezTo>
                  <a:pt x="967160" y="1833809"/>
                  <a:pt x="996687" y="1865242"/>
                  <a:pt x="1026215" y="1895722"/>
                </a:cubicBezTo>
                <a:cubicBezTo>
                  <a:pt x="1030025" y="1899532"/>
                  <a:pt x="1033835" y="1903342"/>
                  <a:pt x="1036692" y="1909057"/>
                </a:cubicBezTo>
                <a:cubicBezTo>
                  <a:pt x="983352" y="1909057"/>
                  <a:pt x="935727" y="1897627"/>
                  <a:pt x="889055" y="1877624"/>
                </a:cubicBezTo>
                <a:close/>
                <a:moveTo>
                  <a:pt x="1279580" y="1673789"/>
                </a:moveTo>
                <a:cubicBezTo>
                  <a:pt x="1278627" y="1698554"/>
                  <a:pt x="1274817" y="1723319"/>
                  <a:pt x="1275770" y="1747132"/>
                </a:cubicBezTo>
                <a:cubicBezTo>
                  <a:pt x="1275770" y="1771897"/>
                  <a:pt x="1267197" y="1791899"/>
                  <a:pt x="1250052" y="1809044"/>
                </a:cubicBezTo>
                <a:cubicBezTo>
                  <a:pt x="1229097" y="1829047"/>
                  <a:pt x="1208142" y="1850002"/>
                  <a:pt x="1188140" y="1870004"/>
                </a:cubicBezTo>
                <a:cubicBezTo>
                  <a:pt x="1177662" y="1880482"/>
                  <a:pt x="1170042" y="1891912"/>
                  <a:pt x="1170042" y="1907152"/>
                </a:cubicBezTo>
                <a:cubicBezTo>
                  <a:pt x="1170042" y="1911914"/>
                  <a:pt x="1165280" y="1917629"/>
                  <a:pt x="1160517" y="1919534"/>
                </a:cubicBezTo>
                <a:cubicBezTo>
                  <a:pt x="1154802" y="1922392"/>
                  <a:pt x="1148135" y="1925249"/>
                  <a:pt x="1142420" y="1924297"/>
                </a:cubicBezTo>
                <a:cubicBezTo>
                  <a:pt x="1110987" y="1922392"/>
                  <a:pt x="1079555" y="1919534"/>
                  <a:pt x="1045265" y="1916677"/>
                </a:cubicBezTo>
                <a:cubicBezTo>
                  <a:pt x="1049075" y="1910009"/>
                  <a:pt x="1050980" y="1905247"/>
                  <a:pt x="1053837" y="1901437"/>
                </a:cubicBezTo>
                <a:cubicBezTo>
                  <a:pt x="1079555" y="1868099"/>
                  <a:pt x="1106225" y="1835714"/>
                  <a:pt x="1132895" y="1803329"/>
                </a:cubicBezTo>
                <a:cubicBezTo>
                  <a:pt x="1140515" y="1793804"/>
                  <a:pt x="1144325" y="1784279"/>
                  <a:pt x="1143372" y="1770944"/>
                </a:cubicBezTo>
                <a:cubicBezTo>
                  <a:pt x="1141467" y="1735702"/>
                  <a:pt x="1139562" y="1701412"/>
                  <a:pt x="1137657" y="1666169"/>
                </a:cubicBezTo>
                <a:cubicBezTo>
                  <a:pt x="1134800" y="1612829"/>
                  <a:pt x="1133847" y="1558537"/>
                  <a:pt x="1130037" y="1505197"/>
                </a:cubicBezTo>
                <a:cubicBezTo>
                  <a:pt x="1126227" y="1435664"/>
                  <a:pt x="1121465" y="1366132"/>
                  <a:pt x="1115750" y="1296599"/>
                </a:cubicBezTo>
                <a:cubicBezTo>
                  <a:pt x="1110035" y="1228019"/>
                  <a:pt x="1103367" y="1160392"/>
                  <a:pt x="1094795" y="1091812"/>
                </a:cubicBezTo>
                <a:cubicBezTo>
                  <a:pt x="1084317" y="1006087"/>
                  <a:pt x="1071935" y="920362"/>
                  <a:pt x="1037645" y="839399"/>
                </a:cubicBezTo>
                <a:cubicBezTo>
                  <a:pt x="1029072" y="820349"/>
                  <a:pt x="1024310" y="800347"/>
                  <a:pt x="1019547" y="780344"/>
                </a:cubicBezTo>
                <a:cubicBezTo>
                  <a:pt x="1018595" y="774629"/>
                  <a:pt x="1020500" y="767009"/>
                  <a:pt x="1024310" y="761294"/>
                </a:cubicBezTo>
                <a:cubicBezTo>
                  <a:pt x="1028120" y="755579"/>
                  <a:pt x="1034787" y="751769"/>
                  <a:pt x="1042407" y="744149"/>
                </a:cubicBezTo>
                <a:cubicBezTo>
                  <a:pt x="1051932" y="766057"/>
                  <a:pt x="1060505" y="785107"/>
                  <a:pt x="1069077" y="806062"/>
                </a:cubicBezTo>
                <a:cubicBezTo>
                  <a:pt x="1065267" y="773677"/>
                  <a:pt x="1037645" y="721289"/>
                  <a:pt x="1014785" y="699382"/>
                </a:cubicBezTo>
                <a:cubicBezTo>
                  <a:pt x="1003355" y="688904"/>
                  <a:pt x="1003355" y="687952"/>
                  <a:pt x="1015737" y="677474"/>
                </a:cubicBezTo>
                <a:cubicBezTo>
                  <a:pt x="1033835" y="662234"/>
                  <a:pt x="1051932" y="647947"/>
                  <a:pt x="1068125" y="631754"/>
                </a:cubicBezTo>
                <a:cubicBezTo>
                  <a:pt x="1084317" y="615562"/>
                  <a:pt x="1095747" y="596512"/>
                  <a:pt x="1096700" y="571747"/>
                </a:cubicBezTo>
                <a:cubicBezTo>
                  <a:pt x="1096700" y="565079"/>
                  <a:pt x="1099557" y="559364"/>
                  <a:pt x="1102415" y="552697"/>
                </a:cubicBezTo>
                <a:cubicBezTo>
                  <a:pt x="1111940" y="569842"/>
                  <a:pt x="1122417" y="586987"/>
                  <a:pt x="1120512" y="606989"/>
                </a:cubicBezTo>
                <a:cubicBezTo>
                  <a:pt x="1116702" y="651757"/>
                  <a:pt x="1111940" y="697477"/>
                  <a:pt x="1107177" y="742244"/>
                </a:cubicBezTo>
                <a:cubicBezTo>
                  <a:pt x="1106225" y="748912"/>
                  <a:pt x="1105272" y="754627"/>
                  <a:pt x="1108130" y="761294"/>
                </a:cubicBezTo>
                <a:cubicBezTo>
                  <a:pt x="1114797" y="714622"/>
                  <a:pt x="1120512" y="667949"/>
                  <a:pt x="1127180" y="621277"/>
                </a:cubicBezTo>
                <a:cubicBezTo>
                  <a:pt x="1150992" y="690809"/>
                  <a:pt x="1176710" y="758437"/>
                  <a:pt x="1187187" y="829874"/>
                </a:cubicBezTo>
                <a:cubicBezTo>
                  <a:pt x="1194807" y="886072"/>
                  <a:pt x="1212905" y="939412"/>
                  <a:pt x="1228145" y="993704"/>
                </a:cubicBezTo>
                <a:cubicBezTo>
                  <a:pt x="1240527" y="1037519"/>
                  <a:pt x="1247195" y="1082287"/>
                  <a:pt x="1246242" y="1128007"/>
                </a:cubicBezTo>
                <a:cubicBezTo>
                  <a:pt x="1244337" y="1207064"/>
                  <a:pt x="1252910" y="1285169"/>
                  <a:pt x="1270055" y="1363274"/>
                </a:cubicBezTo>
                <a:cubicBezTo>
                  <a:pt x="1274817" y="1384229"/>
                  <a:pt x="1274817" y="1405184"/>
                  <a:pt x="1276722" y="1427092"/>
                </a:cubicBezTo>
                <a:cubicBezTo>
                  <a:pt x="1279580" y="1463287"/>
                  <a:pt x="1284342" y="1499482"/>
                  <a:pt x="1284342" y="1534724"/>
                </a:cubicBezTo>
                <a:cubicBezTo>
                  <a:pt x="1284342" y="1581397"/>
                  <a:pt x="1281485" y="1628069"/>
                  <a:pt x="1279580" y="1673789"/>
                </a:cubicBezTo>
                <a:close/>
                <a:moveTo>
                  <a:pt x="1437695" y="1289932"/>
                </a:moveTo>
                <a:cubicBezTo>
                  <a:pt x="1439600" y="1289932"/>
                  <a:pt x="1440552" y="1288979"/>
                  <a:pt x="1442457" y="1288979"/>
                </a:cubicBezTo>
                <a:cubicBezTo>
                  <a:pt x="1444362" y="1292789"/>
                  <a:pt x="1446267" y="1296599"/>
                  <a:pt x="1447220" y="1300409"/>
                </a:cubicBezTo>
                <a:cubicBezTo>
                  <a:pt x="1448172" y="1308982"/>
                  <a:pt x="1448172" y="1318507"/>
                  <a:pt x="1448172" y="1327079"/>
                </a:cubicBezTo>
                <a:cubicBezTo>
                  <a:pt x="1446267" y="1352797"/>
                  <a:pt x="1451030" y="1375657"/>
                  <a:pt x="1470080" y="1394707"/>
                </a:cubicBezTo>
                <a:cubicBezTo>
                  <a:pt x="1481510" y="1406137"/>
                  <a:pt x="1481510" y="1418519"/>
                  <a:pt x="1476747" y="1433759"/>
                </a:cubicBezTo>
                <a:cubicBezTo>
                  <a:pt x="1469127" y="1457572"/>
                  <a:pt x="1453887" y="1476622"/>
                  <a:pt x="1439600" y="1497577"/>
                </a:cubicBezTo>
                <a:cubicBezTo>
                  <a:pt x="1431980" y="1428044"/>
                  <a:pt x="1431027" y="1359464"/>
                  <a:pt x="1437695" y="1289932"/>
                </a:cubicBezTo>
                <a:close/>
                <a:moveTo>
                  <a:pt x="1475795" y="1882387"/>
                </a:moveTo>
                <a:cubicBezTo>
                  <a:pt x="1468175" y="1887149"/>
                  <a:pt x="1465317" y="1880482"/>
                  <a:pt x="1462460" y="1874767"/>
                </a:cubicBezTo>
                <a:cubicBezTo>
                  <a:pt x="1438647" y="1833809"/>
                  <a:pt x="1411977" y="1796662"/>
                  <a:pt x="1371972" y="1769992"/>
                </a:cubicBezTo>
                <a:cubicBezTo>
                  <a:pt x="1360542" y="1762372"/>
                  <a:pt x="1348160" y="1756657"/>
                  <a:pt x="1336730" y="1750942"/>
                </a:cubicBezTo>
                <a:cubicBezTo>
                  <a:pt x="1331015" y="1748084"/>
                  <a:pt x="1325300" y="1746179"/>
                  <a:pt x="1319585" y="1744274"/>
                </a:cubicBezTo>
                <a:cubicBezTo>
                  <a:pt x="1319585" y="1742369"/>
                  <a:pt x="1320537" y="1740464"/>
                  <a:pt x="1320537" y="1738559"/>
                </a:cubicBezTo>
                <a:cubicBezTo>
                  <a:pt x="1326252" y="1739512"/>
                  <a:pt x="1331967" y="1738559"/>
                  <a:pt x="1337682" y="1740464"/>
                </a:cubicBezTo>
                <a:cubicBezTo>
                  <a:pt x="1367210" y="1749989"/>
                  <a:pt x="1395785" y="1762372"/>
                  <a:pt x="1416740" y="1788089"/>
                </a:cubicBezTo>
                <a:cubicBezTo>
                  <a:pt x="1434837" y="1809997"/>
                  <a:pt x="1454840" y="1831904"/>
                  <a:pt x="1473890" y="1853812"/>
                </a:cubicBezTo>
                <a:cubicBezTo>
                  <a:pt x="1476747" y="1857622"/>
                  <a:pt x="1478652" y="1861432"/>
                  <a:pt x="1480557" y="1865242"/>
                </a:cubicBezTo>
                <a:cubicBezTo>
                  <a:pt x="1483415" y="1872862"/>
                  <a:pt x="1482462" y="1878577"/>
                  <a:pt x="1475795" y="1882387"/>
                </a:cubicBezTo>
                <a:close/>
              </a:path>
            </a:pathLst>
          </a:custGeom>
          <a:solidFill>
            <a:schemeClr val="accent1"/>
          </a:solidFill>
          <a:ln w="9525" cap="flat">
            <a:noFill/>
            <a:prstDash val="solid"/>
            <a:miter/>
          </a:ln>
        </p:spPr>
        <p:txBody>
          <a:bodyPr rtlCol="0" anchor="ctr"/>
          <a:lstStyle/>
          <a:p>
            <a:endParaRPr lang="en-US"/>
          </a:p>
        </p:txBody>
      </p:sp>
      <p:sp>
        <p:nvSpPr>
          <p:cNvPr id="107" name="Graphic 12">
            <a:extLst>
              <a:ext uri="{FF2B5EF4-FFF2-40B4-BE49-F238E27FC236}">
                <a16:creationId xmlns="" xmlns:a16="http://schemas.microsoft.com/office/drawing/2014/main" id="{7B114F36-336D-413C-BA82-861652A357AB}"/>
              </a:ext>
            </a:extLst>
          </p:cNvPr>
          <p:cNvSpPr/>
          <p:nvPr/>
        </p:nvSpPr>
        <p:spPr>
          <a:xfrm>
            <a:off x="5370675" y="2173792"/>
            <a:ext cx="1450649" cy="3580814"/>
          </a:xfrm>
          <a:custGeom>
            <a:avLst/>
            <a:gdLst>
              <a:gd name="connsiteX0" fmla="*/ 10001 w 1809750"/>
              <a:gd name="connsiteY0" fmla="*/ 4380249 h 4467225"/>
              <a:gd name="connsiteX1" fmla="*/ 33814 w 1809750"/>
              <a:gd name="connsiteY1" fmla="*/ 4357389 h 4467225"/>
              <a:gd name="connsiteX2" fmla="*/ 68104 w 1809750"/>
              <a:gd name="connsiteY2" fmla="*/ 4343101 h 4467225"/>
              <a:gd name="connsiteX3" fmla="*/ 128111 w 1809750"/>
              <a:gd name="connsiteY3" fmla="*/ 4262139 h 4467225"/>
              <a:gd name="connsiteX4" fmla="*/ 157639 w 1809750"/>
              <a:gd name="connsiteY4" fmla="*/ 4100214 h 4467225"/>
              <a:gd name="connsiteX5" fmla="*/ 220504 w 1809750"/>
              <a:gd name="connsiteY5" fmla="*/ 3863994 h 4467225"/>
              <a:gd name="connsiteX6" fmla="*/ 242411 w 1809750"/>
              <a:gd name="connsiteY6" fmla="*/ 3805891 h 4467225"/>
              <a:gd name="connsiteX7" fmla="*/ 268129 w 1809750"/>
              <a:gd name="connsiteY7" fmla="*/ 3699211 h 4467225"/>
              <a:gd name="connsiteX8" fmla="*/ 328136 w 1809750"/>
              <a:gd name="connsiteY8" fmla="*/ 3422034 h 4467225"/>
              <a:gd name="connsiteX9" fmla="*/ 327184 w 1809750"/>
              <a:gd name="connsiteY9" fmla="*/ 3396316 h 4467225"/>
              <a:gd name="connsiteX10" fmla="*/ 328136 w 1809750"/>
              <a:gd name="connsiteY10" fmla="*/ 3382029 h 4467225"/>
              <a:gd name="connsiteX11" fmla="*/ 370999 w 1809750"/>
              <a:gd name="connsiteY11" fmla="*/ 3260109 h 4467225"/>
              <a:gd name="connsiteX12" fmla="*/ 386239 w 1809750"/>
              <a:gd name="connsiteY12" fmla="*/ 3223914 h 4467225"/>
              <a:gd name="connsiteX13" fmla="*/ 406241 w 1809750"/>
              <a:gd name="connsiteY13" fmla="*/ 3121996 h 4467225"/>
              <a:gd name="connsiteX14" fmla="*/ 423386 w 1809750"/>
              <a:gd name="connsiteY14" fmla="*/ 3035319 h 4467225"/>
              <a:gd name="connsiteX15" fmla="*/ 434816 w 1809750"/>
              <a:gd name="connsiteY15" fmla="*/ 2983884 h 4467225"/>
              <a:gd name="connsiteX16" fmla="*/ 461486 w 1809750"/>
              <a:gd name="connsiteY16" fmla="*/ 2818149 h 4467225"/>
              <a:gd name="connsiteX17" fmla="*/ 471011 w 1809750"/>
              <a:gd name="connsiteY17" fmla="*/ 2784811 h 4467225"/>
              <a:gd name="connsiteX18" fmla="*/ 476726 w 1809750"/>
              <a:gd name="connsiteY18" fmla="*/ 2732424 h 4467225"/>
              <a:gd name="connsiteX19" fmla="*/ 495776 w 1809750"/>
              <a:gd name="connsiteY19" fmla="*/ 2643841 h 4467225"/>
              <a:gd name="connsiteX20" fmla="*/ 503396 w 1809750"/>
              <a:gd name="connsiteY20" fmla="*/ 2624791 h 4467225"/>
              <a:gd name="connsiteX21" fmla="*/ 504349 w 1809750"/>
              <a:gd name="connsiteY21" fmla="*/ 2537161 h 4467225"/>
              <a:gd name="connsiteX22" fmla="*/ 511016 w 1809750"/>
              <a:gd name="connsiteY22" fmla="*/ 2502871 h 4467225"/>
              <a:gd name="connsiteX23" fmla="*/ 538639 w 1809750"/>
              <a:gd name="connsiteY23" fmla="*/ 2290464 h 4467225"/>
              <a:gd name="connsiteX24" fmla="*/ 539591 w 1809750"/>
              <a:gd name="connsiteY24" fmla="*/ 2259984 h 4467225"/>
              <a:gd name="connsiteX25" fmla="*/ 559594 w 1809750"/>
              <a:gd name="connsiteY25" fmla="*/ 2226646 h 4467225"/>
              <a:gd name="connsiteX26" fmla="*/ 558641 w 1809750"/>
              <a:gd name="connsiteY26" fmla="*/ 2183784 h 4467225"/>
              <a:gd name="connsiteX27" fmla="*/ 561499 w 1809750"/>
              <a:gd name="connsiteY27" fmla="*/ 2168544 h 4467225"/>
              <a:gd name="connsiteX28" fmla="*/ 554831 w 1809750"/>
              <a:gd name="connsiteY28" fmla="*/ 2102821 h 4467225"/>
              <a:gd name="connsiteX29" fmla="*/ 529114 w 1809750"/>
              <a:gd name="connsiteY29" fmla="*/ 2085676 h 4467225"/>
              <a:gd name="connsiteX30" fmla="*/ 493871 w 1809750"/>
              <a:gd name="connsiteY30" fmla="*/ 2092344 h 4467225"/>
              <a:gd name="connsiteX31" fmla="*/ 492919 w 1809750"/>
              <a:gd name="connsiteY31" fmla="*/ 2084724 h 4467225"/>
              <a:gd name="connsiteX32" fmla="*/ 520541 w 1809750"/>
              <a:gd name="connsiteY32" fmla="*/ 2079961 h 4467225"/>
              <a:gd name="connsiteX33" fmla="*/ 520541 w 1809750"/>
              <a:gd name="connsiteY33" fmla="*/ 2075199 h 4467225"/>
              <a:gd name="connsiteX34" fmla="*/ 474821 w 1809750"/>
              <a:gd name="connsiteY34" fmla="*/ 2063769 h 4467225"/>
              <a:gd name="connsiteX35" fmla="*/ 488156 w 1809750"/>
              <a:gd name="connsiteY35" fmla="*/ 2009476 h 4467225"/>
              <a:gd name="connsiteX36" fmla="*/ 579596 w 1809750"/>
              <a:gd name="connsiteY36" fmla="*/ 1892319 h 4467225"/>
              <a:gd name="connsiteX37" fmla="*/ 533876 w 1809750"/>
              <a:gd name="connsiteY37" fmla="*/ 1886604 h 4467225"/>
              <a:gd name="connsiteX38" fmla="*/ 513874 w 1809750"/>
              <a:gd name="connsiteY38" fmla="*/ 1897081 h 4467225"/>
              <a:gd name="connsiteX39" fmla="*/ 461486 w 1809750"/>
              <a:gd name="connsiteY39" fmla="*/ 1948516 h 4467225"/>
              <a:gd name="connsiteX40" fmla="*/ 420529 w 1809750"/>
              <a:gd name="connsiteY40" fmla="*/ 2017096 h 4467225"/>
              <a:gd name="connsiteX41" fmla="*/ 432911 w 1809750"/>
              <a:gd name="connsiteY41" fmla="*/ 2049481 h 4467225"/>
              <a:gd name="connsiteX42" fmla="*/ 444341 w 1809750"/>
              <a:gd name="connsiteY42" fmla="*/ 2054244 h 4467225"/>
              <a:gd name="connsiteX43" fmla="*/ 410051 w 1809750"/>
              <a:gd name="connsiteY43" fmla="*/ 2059959 h 4467225"/>
              <a:gd name="connsiteX44" fmla="*/ 412909 w 1809750"/>
              <a:gd name="connsiteY44" fmla="*/ 2079961 h 4467225"/>
              <a:gd name="connsiteX45" fmla="*/ 409099 w 1809750"/>
              <a:gd name="connsiteY45" fmla="*/ 2084724 h 4467225"/>
              <a:gd name="connsiteX46" fmla="*/ 387191 w 1809750"/>
              <a:gd name="connsiteY46" fmla="*/ 2069484 h 4467225"/>
              <a:gd name="connsiteX47" fmla="*/ 366236 w 1809750"/>
              <a:gd name="connsiteY47" fmla="*/ 2029479 h 4467225"/>
              <a:gd name="connsiteX48" fmla="*/ 348139 w 1809750"/>
              <a:gd name="connsiteY48" fmla="*/ 2004714 h 4467225"/>
              <a:gd name="connsiteX49" fmla="*/ 322421 w 1809750"/>
              <a:gd name="connsiteY49" fmla="*/ 1957089 h 4467225"/>
              <a:gd name="connsiteX50" fmla="*/ 289084 w 1809750"/>
              <a:gd name="connsiteY50" fmla="*/ 1910416 h 4467225"/>
              <a:gd name="connsiteX51" fmla="*/ 259556 w 1809750"/>
              <a:gd name="connsiteY51" fmla="*/ 1877079 h 4467225"/>
              <a:gd name="connsiteX52" fmla="*/ 264319 w 1809750"/>
              <a:gd name="connsiteY52" fmla="*/ 1872316 h 4467225"/>
              <a:gd name="connsiteX53" fmla="*/ 278606 w 1809750"/>
              <a:gd name="connsiteY53" fmla="*/ 1881841 h 4467225"/>
              <a:gd name="connsiteX54" fmla="*/ 149066 w 1809750"/>
              <a:gd name="connsiteY54" fmla="*/ 1581804 h 4467225"/>
              <a:gd name="connsiteX55" fmla="*/ 109061 w 1809750"/>
              <a:gd name="connsiteY55" fmla="*/ 1461789 h 4467225"/>
              <a:gd name="connsiteX56" fmla="*/ 106204 w 1809750"/>
              <a:gd name="connsiteY56" fmla="*/ 1429404 h 4467225"/>
              <a:gd name="connsiteX57" fmla="*/ 111919 w 1809750"/>
              <a:gd name="connsiteY57" fmla="*/ 1353204 h 4467225"/>
              <a:gd name="connsiteX58" fmla="*/ 133826 w 1809750"/>
              <a:gd name="connsiteY58" fmla="*/ 1303674 h 4467225"/>
              <a:gd name="connsiteX59" fmla="*/ 206216 w 1809750"/>
              <a:gd name="connsiteY59" fmla="*/ 1160799 h 4467225"/>
              <a:gd name="connsiteX60" fmla="*/ 220504 w 1809750"/>
              <a:gd name="connsiteY60" fmla="*/ 1133176 h 4467225"/>
              <a:gd name="connsiteX61" fmla="*/ 246221 w 1809750"/>
              <a:gd name="connsiteY61" fmla="*/ 1089361 h 4467225"/>
              <a:gd name="connsiteX62" fmla="*/ 299561 w 1809750"/>
              <a:gd name="connsiteY62" fmla="*/ 986491 h 4467225"/>
              <a:gd name="connsiteX63" fmla="*/ 347186 w 1809750"/>
              <a:gd name="connsiteY63" fmla="*/ 891241 h 4467225"/>
              <a:gd name="connsiteX64" fmla="*/ 365284 w 1809750"/>
              <a:gd name="connsiteY64" fmla="*/ 840759 h 4467225"/>
              <a:gd name="connsiteX65" fmla="*/ 372904 w 1809750"/>
              <a:gd name="connsiteY65" fmla="*/ 817899 h 4467225"/>
              <a:gd name="connsiteX66" fmla="*/ 407194 w 1809750"/>
              <a:gd name="connsiteY66" fmla="*/ 750271 h 4467225"/>
              <a:gd name="connsiteX67" fmla="*/ 456724 w 1809750"/>
              <a:gd name="connsiteY67" fmla="*/ 719791 h 4467225"/>
              <a:gd name="connsiteX68" fmla="*/ 571024 w 1809750"/>
              <a:gd name="connsiteY68" fmla="*/ 684549 h 4467225"/>
              <a:gd name="connsiteX69" fmla="*/ 671036 w 1809750"/>
              <a:gd name="connsiteY69" fmla="*/ 632161 h 4467225"/>
              <a:gd name="connsiteX70" fmla="*/ 683419 w 1809750"/>
              <a:gd name="connsiteY70" fmla="*/ 614064 h 4467225"/>
              <a:gd name="connsiteX71" fmla="*/ 693896 w 1809750"/>
              <a:gd name="connsiteY71" fmla="*/ 548341 h 4467225"/>
              <a:gd name="connsiteX72" fmla="*/ 699611 w 1809750"/>
              <a:gd name="connsiteY72" fmla="*/ 438804 h 4467225"/>
              <a:gd name="connsiteX73" fmla="*/ 694849 w 1809750"/>
              <a:gd name="connsiteY73" fmla="*/ 383559 h 4467225"/>
              <a:gd name="connsiteX74" fmla="*/ 717709 w 1809750"/>
              <a:gd name="connsiteY74" fmla="*/ 281641 h 4467225"/>
              <a:gd name="connsiteX75" fmla="*/ 747236 w 1809750"/>
              <a:gd name="connsiteY75" fmla="*/ 187344 h 4467225"/>
              <a:gd name="connsiteX76" fmla="*/ 762476 w 1809750"/>
              <a:gd name="connsiteY76" fmla="*/ 163531 h 4467225"/>
              <a:gd name="connsiteX77" fmla="*/ 824389 w 1809750"/>
              <a:gd name="connsiteY77" fmla="*/ 91141 h 4467225"/>
              <a:gd name="connsiteX78" fmla="*/ 857726 w 1809750"/>
              <a:gd name="connsiteY78" fmla="*/ 42564 h 4467225"/>
              <a:gd name="connsiteX79" fmla="*/ 879634 w 1809750"/>
              <a:gd name="connsiteY79" fmla="*/ 35896 h 4467225"/>
              <a:gd name="connsiteX80" fmla="*/ 904399 w 1809750"/>
              <a:gd name="connsiteY80" fmla="*/ 30181 h 4467225"/>
              <a:gd name="connsiteX81" fmla="*/ 982504 w 1809750"/>
              <a:gd name="connsiteY81" fmla="*/ 11131 h 4467225"/>
              <a:gd name="connsiteX82" fmla="*/ 1059656 w 1809750"/>
              <a:gd name="connsiteY82" fmla="*/ 31134 h 4467225"/>
              <a:gd name="connsiteX83" fmla="*/ 1208246 w 1809750"/>
              <a:gd name="connsiteY83" fmla="*/ 231159 h 4467225"/>
              <a:gd name="connsiteX84" fmla="*/ 1225391 w 1809750"/>
              <a:gd name="connsiteY84" fmla="*/ 466426 h 4467225"/>
              <a:gd name="connsiteX85" fmla="*/ 1224439 w 1809750"/>
              <a:gd name="connsiteY85" fmla="*/ 476904 h 4467225"/>
              <a:gd name="connsiteX86" fmla="*/ 1233011 w 1809750"/>
              <a:gd name="connsiteY86" fmla="*/ 670261 h 4467225"/>
              <a:gd name="connsiteX87" fmla="*/ 1278731 w 1809750"/>
              <a:gd name="connsiteY87" fmla="*/ 721696 h 4467225"/>
              <a:gd name="connsiteX88" fmla="*/ 1348264 w 1809750"/>
              <a:gd name="connsiteY88" fmla="*/ 732174 h 4467225"/>
              <a:gd name="connsiteX89" fmla="*/ 1381601 w 1809750"/>
              <a:gd name="connsiteY89" fmla="*/ 755986 h 4467225"/>
              <a:gd name="connsiteX90" fmla="*/ 1409224 w 1809750"/>
              <a:gd name="connsiteY90" fmla="*/ 801706 h 4467225"/>
              <a:gd name="connsiteX91" fmla="*/ 1417796 w 1809750"/>
              <a:gd name="connsiteY91" fmla="*/ 820756 h 4467225"/>
              <a:gd name="connsiteX92" fmla="*/ 1447324 w 1809750"/>
              <a:gd name="connsiteY92" fmla="*/ 879811 h 4467225"/>
              <a:gd name="connsiteX93" fmla="*/ 1549241 w 1809750"/>
              <a:gd name="connsiteY93" fmla="*/ 1010304 h 4467225"/>
              <a:gd name="connsiteX94" fmla="*/ 1579721 w 1809750"/>
              <a:gd name="connsiteY94" fmla="*/ 1043641 h 4467225"/>
              <a:gd name="connsiteX95" fmla="*/ 1634014 w 1809750"/>
              <a:gd name="connsiteY95" fmla="*/ 1114126 h 4467225"/>
              <a:gd name="connsiteX96" fmla="*/ 1742599 w 1809750"/>
              <a:gd name="connsiteY96" fmla="*/ 1255096 h 4467225"/>
              <a:gd name="connsiteX97" fmla="*/ 1774031 w 1809750"/>
              <a:gd name="connsiteY97" fmla="*/ 1312246 h 4467225"/>
              <a:gd name="connsiteX98" fmla="*/ 1797844 w 1809750"/>
              <a:gd name="connsiteY98" fmla="*/ 1354156 h 4467225"/>
              <a:gd name="connsiteX99" fmla="*/ 1806416 w 1809750"/>
              <a:gd name="connsiteY99" fmla="*/ 1372254 h 4467225"/>
              <a:gd name="connsiteX100" fmla="*/ 1801654 w 1809750"/>
              <a:gd name="connsiteY100" fmla="*/ 1457026 h 4467225"/>
              <a:gd name="connsiteX101" fmla="*/ 1762601 w 1809750"/>
              <a:gd name="connsiteY101" fmla="*/ 1607521 h 4467225"/>
              <a:gd name="connsiteX102" fmla="*/ 1740694 w 1809750"/>
              <a:gd name="connsiteY102" fmla="*/ 1665624 h 4467225"/>
              <a:gd name="connsiteX103" fmla="*/ 1700689 w 1809750"/>
              <a:gd name="connsiteY103" fmla="*/ 1787544 h 4467225"/>
              <a:gd name="connsiteX104" fmla="*/ 1698784 w 1809750"/>
              <a:gd name="connsiteY104" fmla="*/ 1793259 h 4467225"/>
              <a:gd name="connsiteX105" fmla="*/ 1686401 w 1809750"/>
              <a:gd name="connsiteY105" fmla="*/ 1869459 h 4467225"/>
              <a:gd name="connsiteX106" fmla="*/ 1653064 w 1809750"/>
              <a:gd name="connsiteY106" fmla="*/ 1898034 h 4467225"/>
              <a:gd name="connsiteX107" fmla="*/ 1609249 w 1809750"/>
              <a:gd name="connsiteY107" fmla="*/ 2004714 h 4467225"/>
              <a:gd name="connsiteX108" fmla="*/ 1568291 w 1809750"/>
              <a:gd name="connsiteY108" fmla="*/ 2011381 h 4467225"/>
              <a:gd name="connsiteX109" fmla="*/ 1535906 w 1809750"/>
              <a:gd name="connsiteY109" fmla="*/ 1998046 h 4467225"/>
              <a:gd name="connsiteX110" fmla="*/ 1582579 w 1809750"/>
              <a:gd name="connsiteY110" fmla="*/ 1964709 h 4467225"/>
              <a:gd name="connsiteX111" fmla="*/ 1499711 w 1809750"/>
              <a:gd name="connsiteY111" fmla="*/ 1878984 h 4467225"/>
              <a:gd name="connsiteX112" fmla="*/ 1486376 w 1809750"/>
              <a:gd name="connsiteY112" fmla="*/ 1865649 h 4467225"/>
              <a:gd name="connsiteX113" fmla="*/ 1426369 w 1809750"/>
              <a:gd name="connsiteY113" fmla="*/ 1834216 h 4467225"/>
              <a:gd name="connsiteX114" fmla="*/ 1479709 w 1809750"/>
              <a:gd name="connsiteY114" fmla="*/ 1908511 h 4467225"/>
              <a:gd name="connsiteX115" fmla="*/ 1511141 w 1809750"/>
              <a:gd name="connsiteY115" fmla="*/ 1983759 h 4467225"/>
              <a:gd name="connsiteX116" fmla="*/ 1507331 w 1809750"/>
              <a:gd name="connsiteY116" fmla="*/ 2011381 h 4467225"/>
              <a:gd name="connsiteX117" fmla="*/ 1484471 w 1809750"/>
              <a:gd name="connsiteY117" fmla="*/ 2006619 h 4467225"/>
              <a:gd name="connsiteX118" fmla="*/ 1446371 w 1809750"/>
              <a:gd name="connsiteY118" fmla="*/ 2034241 h 4467225"/>
              <a:gd name="connsiteX119" fmla="*/ 1463516 w 1809750"/>
              <a:gd name="connsiteY119" fmla="*/ 2120919 h 4467225"/>
              <a:gd name="connsiteX120" fmla="*/ 1468279 w 1809750"/>
              <a:gd name="connsiteY120" fmla="*/ 2202834 h 4467225"/>
              <a:gd name="connsiteX121" fmla="*/ 1472089 w 1809750"/>
              <a:gd name="connsiteY121" fmla="*/ 2251411 h 4467225"/>
              <a:gd name="connsiteX122" fmla="*/ 1468279 w 1809750"/>
              <a:gd name="connsiteY122" fmla="*/ 2393334 h 4467225"/>
              <a:gd name="connsiteX123" fmla="*/ 1453991 w 1809750"/>
              <a:gd name="connsiteY123" fmla="*/ 2605741 h 4467225"/>
              <a:gd name="connsiteX124" fmla="*/ 1438751 w 1809750"/>
              <a:gd name="connsiteY124" fmla="*/ 2816244 h 4467225"/>
              <a:gd name="connsiteX125" fmla="*/ 1432084 w 1809750"/>
              <a:gd name="connsiteY125" fmla="*/ 2962929 h 4467225"/>
              <a:gd name="connsiteX126" fmla="*/ 1424464 w 1809750"/>
              <a:gd name="connsiteY126" fmla="*/ 3218199 h 4467225"/>
              <a:gd name="connsiteX127" fmla="*/ 1418749 w 1809750"/>
              <a:gd name="connsiteY127" fmla="*/ 3379171 h 4467225"/>
              <a:gd name="connsiteX128" fmla="*/ 1428274 w 1809750"/>
              <a:gd name="connsiteY128" fmla="*/ 3838276 h 4467225"/>
              <a:gd name="connsiteX129" fmla="*/ 1414939 w 1809750"/>
              <a:gd name="connsiteY129" fmla="*/ 4017346 h 4467225"/>
              <a:gd name="connsiteX130" fmla="*/ 1406366 w 1809750"/>
              <a:gd name="connsiteY130" fmla="*/ 4130694 h 4467225"/>
              <a:gd name="connsiteX131" fmla="*/ 1394936 w 1809750"/>
              <a:gd name="connsiteY131" fmla="*/ 4244041 h 4467225"/>
              <a:gd name="connsiteX132" fmla="*/ 1393031 w 1809750"/>
              <a:gd name="connsiteY132" fmla="*/ 4272616 h 4467225"/>
              <a:gd name="connsiteX133" fmla="*/ 1384459 w 1809750"/>
              <a:gd name="connsiteY133" fmla="*/ 4389774 h 4467225"/>
              <a:gd name="connsiteX134" fmla="*/ 1368266 w 1809750"/>
              <a:gd name="connsiteY134" fmla="*/ 4402156 h 4467225"/>
              <a:gd name="connsiteX135" fmla="*/ 1309211 w 1809750"/>
              <a:gd name="connsiteY135" fmla="*/ 4403109 h 4467225"/>
              <a:gd name="connsiteX136" fmla="*/ 1240631 w 1809750"/>
              <a:gd name="connsiteY136" fmla="*/ 4461211 h 4467225"/>
              <a:gd name="connsiteX137" fmla="*/ 1121569 w 1809750"/>
              <a:gd name="connsiteY137" fmla="*/ 4468831 h 4467225"/>
              <a:gd name="connsiteX138" fmla="*/ 1091089 w 1809750"/>
              <a:gd name="connsiteY138" fmla="*/ 4445971 h 4467225"/>
              <a:gd name="connsiteX139" fmla="*/ 1068229 w 1809750"/>
              <a:gd name="connsiteY139" fmla="*/ 4360246 h 4467225"/>
              <a:gd name="connsiteX140" fmla="*/ 1052989 w 1809750"/>
              <a:gd name="connsiteY140" fmla="*/ 4259281 h 4467225"/>
              <a:gd name="connsiteX141" fmla="*/ 1070134 w 1809750"/>
              <a:gd name="connsiteY141" fmla="*/ 4195464 h 4467225"/>
              <a:gd name="connsiteX142" fmla="*/ 1084421 w 1809750"/>
              <a:gd name="connsiteY142" fmla="*/ 4105929 h 4467225"/>
              <a:gd name="connsiteX143" fmla="*/ 1085374 w 1809750"/>
              <a:gd name="connsiteY143" fmla="*/ 3964959 h 4467225"/>
              <a:gd name="connsiteX144" fmla="*/ 1090136 w 1809750"/>
              <a:gd name="connsiteY144" fmla="*/ 3763981 h 4467225"/>
              <a:gd name="connsiteX145" fmla="*/ 1090136 w 1809750"/>
              <a:gd name="connsiteY145" fmla="*/ 3575386 h 4467225"/>
              <a:gd name="connsiteX146" fmla="*/ 1091089 w 1809750"/>
              <a:gd name="connsiteY146" fmla="*/ 3440131 h 4467225"/>
              <a:gd name="connsiteX147" fmla="*/ 1084421 w 1809750"/>
              <a:gd name="connsiteY147" fmla="*/ 3398221 h 4467225"/>
              <a:gd name="connsiteX148" fmla="*/ 1083469 w 1809750"/>
              <a:gd name="connsiteY148" fmla="*/ 3383934 h 4467225"/>
              <a:gd name="connsiteX149" fmla="*/ 1088231 w 1809750"/>
              <a:gd name="connsiteY149" fmla="*/ 3122949 h 4467225"/>
              <a:gd name="connsiteX150" fmla="*/ 1075849 w 1809750"/>
              <a:gd name="connsiteY150" fmla="*/ 2908636 h 4467225"/>
              <a:gd name="connsiteX151" fmla="*/ 1047274 w 1809750"/>
              <a:gd name="connsiteY151" fmla="*/ 2654319 h 4467225"/>
              <a:gd name="connsiteX152" fmla="*/ 1026319 w 1809750"/>
              <a:gd name="connsiteY152" fmla="*/ 2539066 h 4467225"/>
              <a:gd name="connsiteX153" fmla="*/ 1023461 w 1809750"/>
              <a:gd name="connsiteY153" fmla="*/ 2510491 h 4467225"/>
              <a:gd name="connsiteX154" fmla="*/ 1015841 w 1809750"/>
              <a:gd name="connsiteY154" fmla="*/ 2488584 h 4467225"/>
              <a:gd name="connsiteX155" fmla="*/ 1009174 w 1809750"/>
              <a:gd name="connsiteY155" fmla="*/ 2457151 h 4467225"/>
              <a:gd name="connsiteX156" fmla="*/ 1002506 w 1809750"/>
              <a:gd name="connsiteY156" fmla="*/ 2400001 h 4467225"/>
              <a:gd name="connsiteX157" fmla="*/ 977741 w 1809750"/>
              <a:gd name="connsiteY157" fmla="*/ 2420956 h 4467225"/>
              <a:gd name="connsiteX158" fmla="*/ 898684 w 1809750"/>
              <a:gd name="connsiteY158" fmla="*/ 2683846 h 4467225"/>
              <a:gd name="connsiteX159" fmla="*/ 799624 w 1809750"/>
              <a:gd name="connsiteY159" fmla="*/ 3000076 h 4467225"/>
              <a:gd name="connsiteX160" fmla="*/ 741521 w 1809750"/>
              <a:gd name="connsiteY160" fmla="*/ 3304876 h 4467225"/>
              <a:gd name="connsiteX161" fmla="*/ 736759 w 1809750"/>
              <a:gd name="connsiteY161" fmla="*/ 3384886 h 4467225"/>
              <a:gd name="connsiteX162" fmla="*/ 725329 w 1809750"/>
              <a:gd name="connsiteY162" fmla="*/ 3419176 h 4467225"/>
              <a:gd name="connsiteX163" fmla="*/ 705326 w 1809750"/>
              <a:gd name="connsiteY163" fmla="*/ 3529666 h 4467225"/>
              <a:gd name="connsiteX164" fmla="*/ 679609 w 1809750"/>
              <a:gd name="connsiteY164" fmla="*/ 3662064 h 4467225"/>
              <a:gd name="connsiteX165" fmla="*/ 654844 w 1809750"/>
              <a:gd name="connsiteY165" fmla="*/ 3813511 h 4467225"/>
              <a:gd name="connsiteX166" fmla="*/ 628174 w 1809750"/>
              <a:gd name="connsiteY166" fmla="*/ 3989724 h 4467225"/>
              <a:gd name="connsiteX167" fmla="*/ 611981 w 1809750"/>
              <a:gd name="connsiteY167" fmla="*/ 4096404 h 4467225"/>
              <a:gd name="connsiteX168" fmla="*/ 595789 w 1809750"/>
              <a:gd name="connsiteY168" fmla="*/ 4204989 h 4467225"/>
              <a:gd name="connsiteX169" fmla="*/ 572929 w 1809750"/>
              <a:gd name="connsiteY169" fmla="*/ 4360246 h 4467225"/>
              <a:gd name="connsiteX170" fmla="*/ 571976 w 1809750"/>
              <a:gd name="connsiteY170" fmla="*/ 4365961 h 4467225"/>
              <a:gd name="connsiteX171" fmla="*/ 536734 w 1809750"/>
              <a:gd name="connsiteY171" fmla="*/ 4398346 h 4467225"/>
              <a:gd name="connsiteX172" fmla="*/ 410051 w 1809750"/>
              <a:gd name="connsiteY172" fmla="*/ 4390726 h 4467225"/>
              <a:gd name="connsiteX173" fmla="*/ 377666 w 1809750"/>
              <a:gd name="connsiteY173" fmla="*/ 4404061 h 4467225"/>
              <a:gd name="connsiteX174" fmla="*/ 359569 w 1809750"/>
              <a:gd name="connsiteY174" fmla="*/ 4412634 h 4467225"/>
              <a:gd name="connsiteX175" fmla="*/ 343376 w 1809750"/>
              <a:gd name="connsiteY175" fmla="*/ 4397394 h 4467225"/>
              <a:gd name="connsiteX176" fmla="*/ 319564 w 1809750"/>
              <a:gd name="connsiteY176" fmla="*/ 4374534 h 4467225"/>
              <a:gd name="connsiteX177" fmla="*/ 301466 w 1809750"/>
              <a:gd name="connsiteY177" fmla="*/ 4369771 h 4467225"/>
              <a:gd name="connsiteX178" fmla="*/ 276701 w 1809750"/>
              <a:gd name="connsiteY178" fmla="*/ 4385011 h 4467225"/>
              <a:gd name="connsiteX179" fmla="*/ 198596 w 1809750"/>
              <a:gd name="connsiteY179" fmla="*/ 4448829 h 4467225"/>
              <a:gd name="connsiteX180" fmla="*/ 78581 w 1809750"/>
              <a:gd name="connsiteY180" fmla="*/ 4447876 h 4467225"/>
              <a:gd name="connsiteX181" fmla="*/ 7144 w 1809750"/>
              <a:gd name="connsiteY181" fmla="*/ 4419301 h 4467225"/>
              <a:gd name="connsiteX182" fmla="*/ 10001 w 1809750"/>
              <a:gd name="connsiteY182" fmla="*/ 4380249 h 4467225"/>
              <a:gd name="connsiteX183" fmla="*/ 705326 w 1809750"/>
              <a:gd name="connsiteY183" fmla="*/ 762654 h 4467225"/>
              <a:gd name="connsiteX184" fmla="*/ 719614 w 1809750"/>
              <a:gd name="connsiteY184" fmla="*/ 792181 h 4467225"/>
              <a:gd name="connsiteX185" fmla="*/ 739616 w 1809750"/>
              <a:gd name="connsiteY185" fmla="*/ 840759 h 4467225"/>
              <a:gd name="connsiteX186" fmla="*/ 752951 w 1809750"/>
              <a:gd name="connsiteY186" fmla="*/ 867429 h 4467225"/>
              <a:gd name="connsiteX187" fmla="*/ 760571 w 1809750"/>
              <a:gd name="connsiteY187" fmla="*/ 945534 h 4467225"/>
              <a:gd name="connsiteX188" fmla="*/ 775811 w 1809750"/>
              <a:gd name="connsiteY188" fmla="*/ 1109364 h 4467225"/>
              <a:gd name="connsiteX189" fmla="*/ 866299 w 1809750"/>
              <a:gd name="connsiteY189" fmla="*/ 1383684 h 4467225"/>
              <a:gd name="connsiteX190" fmla="*/ 890111 w 1809750"/>
              <a:gd name="connsiteY190" fmla="*/ 1427499 h 4467225"/>
              <a:gd name="connsiteX191" fmla="*/ 914876 w 1809750"/>
              <a:gd name="connsiteY191" fmla="*/ 1369396 h 4467225"/>
              <a:gd name="connsiteX192" fmla="*/ 1006316 w 1809750"/>
              <a:gd name="connsiteY192" fmla="*/ 1135081 h 4467225"/>
              <a:gd name="connsiteX193" fmla="*/ 1058704 w 1809750"/>
              <a:gd name="connsiteY193" fmla="*/ 1014114 h 4467225"/>
              <a:gd name="connsiteX194" fmla="*/ 1060609 w 1809750"/>
              <a:gd name="connsiteY194" fmla="*/ 974109 h 4467225"/>
              <a:gd name="connsiteX195" fmla="*/ 1052989 w 1809750"/>
              <a:gd name="connsiteY195" fmla="*/ 881716 h 4467225"/>
              <a:gd name="connsiteX196" fmla="*/ 1063466 w 1809750"/>
              <a:gd name="connsiteY196" fmla="*/ 863619 h 4467225"/>
              <a:gd name="connsiteX197" fmla="*/ 1126331 w 1809750"/>
              <a:gd name="connsiteY197" fmla="*/ 804564 h 4467225"/>
              <a:gd name="connsiteX198" fmla="*/ 1206341 w 1809750"/>
              <a:gd name="connsiteY198" fmla="*/ 850284 h 4467225"/>
              <a:gd name="connsiteX199" fmla="*/ 1067276 w 1809750"/>
              <a:gd name="connsiteY199" fmla="*/ 633114 h 4467225"/>
              <a:gd name="connsiteX200" fmla="*/ 1049179 w 1809750"/>
              <a:gd name="connsiteY200" fmla="*/ 710266 h 4467225"/>
              <a:gd name="connsiteX201" fmla="*/ 1040606 w 1809750"/>
              <a:gd name="connsiteY201" fmla="*/ 776941 h 4467225"/>
              <a:gd name="connsiteX202" fmla="*/ 1030129 w 1809750"/>
              <a:gd name="connsiteY202" fmla="*/ 814089 h 4467225"/>
              <a:gd name="connsiteX203" fmla="*/ 997744 w 1809750"/>
              <a:gd name="connsiteY203" fmla="*/ 848379 h 4467225"/>
              <a:gd name="connsiteX204" fmla="*/ 904399 w 1809750"/>
              <a:gd name="connsiteY204" fmla="*/ 990301 h 4467225"/>
              <a:gd name="connsiteX205" fmla="*/ 897731 w 1809750"/>
              <a:gd name="connsiteY205" fmla="*/ 993159 h 4467225"/>
              <a:gd name="connsiteX206" fmla="*/ 878681 w 1809750"/>
              <a:gd name="connsiteY206" fmla="*/ 936009 h 4467225"/>
              <a:gd name="connsiteX207" fmla="*/ 818674 w 1809750"/>
              <a:gd name="connsiteY207" fmla="*/ 856951 h 4467225"/>
              <a:gd name="connsiteX208" fmla="*/ 780574 w 1809750"/>
              <a:gd name="connsiteY208" fmla="*/ 843616 h 4467225"/>
              <a:gd name="connsiteX209" fmla="*/ 797719 w 1809750"/>
              <a:gd name="connsiteY209" fmla="*/ 592156 h 4467225"/>
              <a:gd name="connsiteX210" fmla="*/ 634841 w 1809750"/>
              <a:gd name="connsiteY210" fmla="*/ 825519 h 4467225"/>
              <a:gd name="connsiteX211" fmla="*/ 705326 w 1809750"/>
              <a:gd name="connsiteY211" fmla="*/ 762654 h 4467225"/>
              <a:gd name="connsiteX212" fmla="*/ 1273969 w 1809750"/>
              <a:gd name="connsiteY212" fmla="*/ 1329391 h 4467225"/>
              <a:gd name="connsiteX213" fmla="*/ 1280636 w 1809750"/>
              <a:gd name="connsiteY213" fmla="*/ 1357014 h 4467225"/>
              <a:gd name="connsiteX214" fmla="*/ 1294924 w 1809750"/>
              <a:gd name="connsiteY214" fmla="*/ 1423689 h 4467225"/>
              <a:gd name="connsiteX215" fmla="*/ 1315879 w 1809750"/>
              <a:gd name="connsiteY215" fmla="*/ 1556086 h 4467225"/>
              <a:gd name="connsiteX216" fmla="*/ 1337786 w 1809750"/>
              <a:gd name="connsiteY216" fmla="*/ 1669434 h 4467225"/>
              <a:gd name="connsiteX217" fmla="*/ 1370171 w 1809750"/>
              <a:gd name="connsiteY217" fmla="*/ 1777066 h 4467225"/>
              <a:gd name="connsiteX218" fmla="*/ 1441609 w 1809750"/>
              <a:gd name="connsiteY218" fmla="*/ 1820881 h 4467225"/>
              <a:gd name="connsiteX219" fmla="*/ 1473041 w 1809750"/>
              <a:gd name="connsiteY219" fmla="*/ 1796116 h 4467225"/>
              <a:gd name="connsiteX220" fmla="*/ 1516856 w 1809750"/>
              <a:gd name="connsiteY220" fmla="*/ 1700866 h 4467225"/>
              <a:gd name="connsiteX221" fmla="*/ 1537811 w 1809750"/>
              <a:gd name="connsiteY221" fmla="*/ 1671339 h 4467225"/>
              <a:gd name="connsiteX222" fmla="*/ 1547336 w 1809750"/>
              <a:gd name="connsiteY222" fmla="*/ 1614189 h 4467225"/>
              <a:gd name="connsiteX223" fmla="*/ 1568291 w 1809750"/>
              <a:gd name="connsiteY223" fmla="*/ 1573231 h 4467225"/>
              <a:gd name="connsiteX224" fmla="*/ 1575911 w 1809750"/>
              <a:gd name="connsiteY224" fmla="*/ 1558944 h 4467225"/>
              <a:gd name="connsiteX225" fmla="*/ 1582579 w 1809750"/>
              <a:gd name="connsiteY225" fmla="*/ 1450359 h 4467225"/>
              <a:gd name="connsiteX226" fmla="*/ 1577816 w 1809750"/>
              <a:gd name="connsiteY226" fmla="*/ 1436071 h 4467225"/>
              <a:gd name="connsiteX227" fmla="*/ 1470184 w 1809750"/>
              <a:gd name="connsiteY227" fmla="*/ 1317009 h 4467225"/>
              <a:gd name="connsiteX228" fmla="*/ 1383506 w 1809750"/>
              <a:gd name="connsiteY228" fmla="*/ 1220806 h 4467225"/>
              <a:gd name="connsiteX229" fmla="*/ 1353026 w 1809750"/>
              <a:gd name="connsiteY229" fmla="*/ 1221759 h 4467225"/>
              <a:gd name="connsiteX230" fmla="*/ 1280636 w 1809750"/>
              <a:gd name="connsiteY230" fmla="*/ 1315104 h 4467225"/>
              <a:gd name="connsiteX231" fmla="*/ 1273969 w 1809750"/>
              <a:gd name="connsiteY231" fmla="*/ 1329391 h 4467225"/>
              <a:gd name="connsiteX232" fmla="*/ 599599 w 1809750"/>
              <a:gd name="connsiteY232" fmla="*/ 1884699 h 4467225"/>
              <a:gd name="connsiteX233" fmla="*/ 604361 w 1809750"/>
              <a:gd name="connsiteY233" fmla="*/ 1880889 h 4467225"/>
              <a:gd name="connsiteX234" fmla="*/ 596741 w 1809750"/>
              <a:gd name="connsiteY234" fmla="*/ 1858029 h 4467225"/>
              <a:gd name="connsiteX235" fmla="*/ 581501 w 1809750"/>
              <a:gd name="connsiteY235" fmla="*/ 1721821 h 4467225"/>
              <a:gd name="connsiteX236" fmla="*/ 583406 w 1809750"/>
              <a:gd name="connsiteY236" fmla="*/ 1673244 h 4467225"/>
              <a:gd name="connsiteX237" fmla="*/ 558641 w 1809750"/>
              <a:gd name="connsiteY237" fmla="*/ 1591329 h 4467225"/>
              <a:gd name="connsiteX238" fmla="*/ 555784 w 1809750"/>
              <a:gd name="connsiteY238" fmla="*/ 1568469 h 4467225"/>
              <a:gd name="connsiteX239" fmla="*/ 531019 w 1809750"/>
              <a:gd name="connsiteY239" fmla="*/ 1421784 h 4467225"/>
              <a:gd name="connsiteX240" fmla="*/ 503396 w 1809750"/>
              <a:gd name="connsiteY240" fmla="*/ 1333201 h 4467225"/>
              <a:gd name="connsiteX241" fmla="*/ 484346 w 1809750"/>
              <a:gd name="connsiteY241" fmla="*/ 1236046 h 4467225"/>
              <a:gd name="connsiteX242" fmla="*/ 472916 w 1809750"/>
              <a:gd name="connsiteY242" fmla="*/ 1215091 h 4467225"/>
              <a:gd name="connsiteX243" fmla="*/ 451009 w 1809750"/>
              <a:gd name="connsiteY243" fmla="*/ 1228426 h 4467225"/>
              <a:gd name="connsiteX244" fmla="*/ 431959 w 1809750"/>
              <a:gd name="connsiteY244" fmla="*/ 1271289 h 4467225"/>
              <a:gd name="connsiteX245" fmla="*/ 375761 w 1809750"/>
              <a:gd name="connsiteY245" fmla="*/ 1361776 h 4467225"/>
              <a:gd name="connsiteX246" fmla="*/ 330994 w 1809750"/>
              <a:gd name="connsiteY246" fmla="*/ 1464646 h 4467225"/>
              <a:gd name="connsiteX247" fmla="*/ 333851 w 1809750"/>
              <a:gd name="connsiteY247" fmla="*/ 1471314 h 4467225"/>
              <a:gd name="connsiteX248" fmla="*/ 353854 w 1809750"/>
              <a:gd name="connsiteY248" fmla="*/ 1544656 h 4467225"/>
              <a:gd name="connsiteX249" fmla="*/ 361474 w 1809750"/>
              <a:gd name="connsiteY249" fmla="*/ 1568469 h 4467225"/>
              <a:gd name="connsiteX250" fmla="*/ 390049 w 1809750"/>
              <a:gd name="connsiteY250" fmla="*/ 1656099 h 4467225"/>
              <a:gd name="connsiteX251" fmla="*/ 395764 w 1809750"/>
              <a:gd name="connsiteY251" fmla="*/ 1677054 h 4467225"/>
              <a:gd name="connsiteX252" fmla="*/ 474821 w 1809750"/>
              <a:gd name="connsiteY252" fmla="*/ 1826596 h 4467225"/>
              <a:gd name="connsiteX253" fmla="*/ 507206 w 1809750"/>
              <a:gd name="connsiteY253" fmla="*/ 1858029 h 4467225"/>
              <a:gd name="connsiteX254" fmla="*/ 558641 w 1809750"/>
              <a:gd name="connsiteY254" fmla="*/ 1866601 h 4467225"/>
              <a:gd name="connsiteX255" fmla="*/ 573881 w 1809750"/>
              <a:gd name="connsiteY255" fmla="*/ 1872316 h 4467225"/>
              <a:gd name="connsiteX256" fmla="*/ 599599 w 1809750"/>
              <a:gd name="connsiteY256" fmla="*/ 1884699 h 4467225"/>
              <a:gd name="connsiteX257" fmla="*/ 930116 w 1809750"/>
              <a:gd name="connsiteY257" fmla="*/ 1638954 h 4467225"/>
              <a:gd name="connsiteX258" fmla="*/ 905351 w 1809750"/>
              <a:gd name="connsiteY258" fmla="*/ 1617046 h 4467225"/>
              <a:gd name="connsiteX259" fmla="*/ 880586 w 1809750"/>
              <a:gd name="connsiteY259" fmla="*/ 1644669 h 4467225"/>
              <a:gd name="connsiteX260" fmla="*/ 903446 w 1809750"/>
              <a:gd name="connsiteY260" fmla="*/ 1670386 h 4467225"/>
              <a:gd name="connsiteX261" fmla="*/ 930116 w 1809750"/>
              <a:gd name="connsiteY261" fmla="*/ 1638954 h 4467225"/>
              <a:gd name="connsiteX262" fmla="*/ 912019 w 1809750"/>
              <a:gd name="connsiteY262" fmla="*/ 1539894 h 4467225"/>
              <a:gd name="connsiteX263" fmla="*/ 889159 w 1809750"/>
              <a:gd name="connsiteY263" fmla="*/ 1510366 h 4467225"/>
              <a:gd name="connsiteX264" fmla="*/ 871061 w 1809750"/>
              <a:gd name="connsiteY264" fmla="*/ 1535131 h 4467225"/>
              <a:gd name="connsiteX265" fmla="*/ 892969 w 1809750"/>
              <a:gd name="connsiteY265" fmla="*/ 1563706 h 4467225"/>
              <a:gd name="connsiteX266" fmla="*/ 912019 w 1809750"/>
              <a:gd name="connsiteY266" fmla="*/ 1539894 h 4467225"/>
              <a:gd name="connsiteX267" fmla="*/ 918686 w 1809750"/>
              <a:gd name="connsiteY267" fmla="*/ 1769446 h 4467225"/>
              <a:gd name="connsiteX268" fmla="*/ 946309 w 1809750"/>
              <a:gd name="connsiteY268" fmla="*/ 1741824 h 4467225"/>
              <a:gd name="connsiteX269" fmla="*/ 926306 w 1809750"/>
              <a:gd name="connsiteY269" fmla="*/ 1718964 h 4467225"/>
              <a:gd name="connsiteX270" fmla="*/ 897731 w 1809750"/>
              <a:gd name="connsiteY270" fmla="*/ 1738014 h 4467225"/>
              <a:gd name="connsiteX271" fmla="*/ 918686 w 1809750"/>
              <a:gd name="connsiteY271" fmla="*/ 1769446 h 446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Lst>
            <a:rect l="l" t="t" r="r" b="b"/>
            <a:pathLst>
              <a:path w="1809750" h="4467225">
                <a:moveTo>
                  <a:pt x="10001" y="4380249"/>
                </a:moveTo>
                <a:cubicBezTo>
                  <a:pt x="17621" y="4372629"/>
                  <a:pt x="25241" y="4363104"/>
                  <a:pt x="33814" y="4357389"/>
                </a:cubicBezTo>
                <a:cubicBezTo>
                  <a:pt x="44291" y="4350721"/>
                  <a:pt x="56674" y="4345959"/>
                  <a:pt x="68104" y="4343101"/>
                </a:cubicBezTo>
                <a:cubicBezTo>
                  <a:pt x="112871" y="4333576"/>
                  <a:pt x="125254" y="4304049"/>
                  <a:pt x="128111" y="4262139"/>
                </a:cubicBezTo>
                <a:cubicBezTo>
                  <a:pt x="131921" y="4206894"/>
                  <a:pt x="141446" y="4153554"/>
                  <a:pt x="157639" y="4100214"/>
                </a:cubicBezTo>
                <a:cubicBezTo>
                  <a:pt x="181451" y="4022109"/>
                  <a:pt x="199549" y="3943051"/>
                  <a:pt x="220504" y="3863994"/>
                </a:cubicBezTo>
                <a:cubicBezTo>
                  <a:pt x="226219" y="3843991"/>
                  <a:pt x="236696" y="3825894"/>
                  <a:pt x="242411" y="3805891"/>
                </a:cubicBezTo>
                <a:cubicBezTo>
                  <a:pt x="251936" y="3770649"/>
                  <a:pt x="260509" y="3735406"/>
                  <a:pt x="268129" y="3699211"/>
                </a:cubicBezTo>
                <a:cubicBezTo>
                  <a:pt x="288131" y="3606819"/>
                  <a:pt x="308134" y="3514426"/>
                  <a:pt x="328136" y="3422034"/>
                </a:cubicBezTo>
                <a:cubicBezTo>
                  <a:pt x="330041" y="3413461"/>
                  <a:pt x="328136" y="3404889"/>
                  <a:pt x="327184" y="3396316"/>
                </a:cubicBezTo>
                <a:cubicBezTo>
                  <a:pt x="327184" y="3391554"/>
                  <a:pt x="326231" y="3386791"/>
                  <a:pt x="328136" y="3382029"/>
                </a:cubicBezTo>
                <a:cubicBezTo>
                  <a:pt x="342424" y="3341071"/>
                  <a:pt x="356711" y="3300114"/>
                  <a:pt x="370999" y="3260109"/>
                </a:cubicBezTo>
                <a:cubicBezTo>
                  <a:pt x="375761" y="3247726"/>
                  <a:pt x="379571" y="3235344"/>
                  <a:pt x="386239" y="3223914"/>
                </a:cubicBezTo>
                <a:cubicBezTo>
                  <a:pt x="405289" y="3191529"/>
                  <a:pt x="408146" y="3157239"/>
                  <a:pt x="406241" y="3121996"/>
                </a:cubicBezTo>
                <a:cubicBezTo>
                  <a:pt x="404336" y="3091516"/>
                  <a:pt x="411956" y="3063894"/>
                  <a:pt x="423386" y="3035319"/>
                </a:cubicBezTo>
                <a:cubicBezTo>
                  <a:pt x="430054" y="3019126"/>
                  <a:pt x="431959" y="3001029"/>
                  <a:pt x="434816" y="2983884"/>
                </a:cubicBezTo>
                <a:cubicBezTo>
                  <a:pt x="444341" y="2928639"/>
                  <a:pt x="452914" y="2873394"/>
                  <a:pt x="461486" y="2818149"/>
                </a:cubicBezTo>
                <a:cubicBezTo>
                  <a:pt x="463391" y="2806719"/>
                  <a:pt x="469106" y="2796241"/>
                  <a:pt x="471011" y="2784811"/>
                </a:cubicBezTo>
                <a:cubicBezTo>
                  <a:pt x="473869" y="2767666"/>
                  <a:pt x="476726" y="2749569"/>
                  <a:pt x="476726" y="2732424"/>
                </a:cubicBezTo>
                <a:cubicBezTo>
                  <a:pt x="476726" y="2700991"/>
                  <a:pt x="472916" y="2670511"/>
                  <a:pt x="495776" y="2643841"/>
                </a:cubicBezTo>
                <a:cubicBezTo>
                  <a:pt x="500539" y="2639079"/>
                  <a:pt x="503396" y="2631459"/>
                  <a:pt x="503396" y="2624791"/>
                </a:cubicBezTo>
                <a:cubicBezTo>
                  <a:pt x="504349" y="2595264"/>
                  <a:pt x="503396" y="2566689"/>
                  <a:pt x="504349" y="2537161"/>
                </a:cubicBezTo>
                <a:cubicBezTo>
                  <a:pt x="504349" y="2525731"/>
                  <a:pt x="509111" y="2514301"/>
                  <a:pt x="511016" y="2502871"/>
                </a:cubicBezTo>
                <a:cubicBezTo>
                  <a:pt x="520541" y="2432386"/>
                  <a:pt x="530066" y="2360949"/>
                  <a:pt x="538639" y="2290464"/>
                </a:cubicBezTo>
                <a:cubicBezTo>
                  <a:pt x="539591" y="2279986"/>
                  <a:pt x="539591" y="2269509"/>
                  <a:pt x="539591" y="2259984"/>
                </a:cubicBezTo>
                <a:cubicBezTo>
                  <a:pt x="538639" y="2244744"/>
                  <a:pt x="540544" y="2232361"/>
                  <a:pt x="559594" y="2226646"/>
                </a:cubicBezTo>
                <a:cubicBezTo>
                  <a:pt x="547211" y="2211406"/>
                  <a:pt x="545306" y="2198071"/>
                  <a:pt x="558641" y="2183784"/>
                </a:cubicBezTo>
                <a:cubicBezTo>
                  <a:pt x="561499" y="2180926"/>
                  <a:pt x="562451" y="2173306"/>
                  <a:pt x="561499" y="2168544"/>
                </a:cubicBezTo>
                <a:cubicBezTo>
                  <a:pt x="559594" y="2146636"/>
                  <a:pt x="556736" y="2124729"/>
                  <a:pt x="554831" y="2102821"/>
                </a:cubicBezTo>
                <a:cubicBezTo>
                  <a:pt x="553879" y="2085676"/>
                  <a:pt x="546259" y="2080914"/>
                  <a:pt x="529114" y="2085676"/>
                </a:cubicBezTo>
                <a:cubicBezTo>
                  <a:pt x="517684" y="2088534"/>
                  <a:pt x="505301" y="2089486"/>
                  <a:pt x="493871" y="2092344"/>
                </a:cubicBezTo>
                <a:cubicBezTo>
                  <a:pt x="493871" y="2089486"/>
                  <a:pt x="492919" y="2086629"/>
                  <a:pt x="492919" y="2084724"/>
                </a:cubicBezTo>
                <a:cubicBezTo>
                  <a:pt x="502444" y="2082819"/>
                  <a:pt x="511016" y="2081866"/>
                  <a:pt x="520541" y="2079961"/>
                </a:cubicBezTo>
                <a:cubicBezTo>
                  <a:pt x="520541" y="2078056"/>
                  <a:pt x="520541" y="2077104"/>
                  <a:pt x="520541" y="2075199"/>
                </a:cubicBezTo>
                <a:cubicBezTo>
                  <a:pt x="507206" y="2072341"/>
                  <a:pt x="493871" y="2068531"/>
                  <a:pt x="474821" y="2063769"/>
                </a:cubicBezTo>
                <a:cubicBezTo>
                  <a:pt x="478631" y="2045671"/>
                  <a:pt x="479584" y="2025669"/>
                  <a:pt x="488156" y="2009476"/>
                </a:cubicBezTo>
                <a:cubicBezTo>
                  <a:pt x="511016" y="1964709"/>
                  <a:pt x="541496" y="1926609"/>
                  <a:pt x="579596" y="1892319"/>
                </a:cubicBezTo>
                <a:cubicBezTo>
                  <a:pt x="568166" y="1875174"/>
                  <a:pt x="551974" y="1874221"/>
                  <a:pt x="533876" y="1886604"/>
                </a:cubicBezTo>
                <a:cubicBezTo>
                  <a:pt x="527209" y="1890414"/>
                  <a:pt x="520541" y="1894224"/>
                  <a:pt x="513874" y="1897081"/>
                </a:cubicBezTo>
                <a:cubicBezTo>
                  <a:pt x="489109" y="1906606"/>
                  <a:pt x="471964" y="1922799"/>
                  <a:pt x="461486" y="1948516"/>
                </a:cubicBezTo>
                <a:cubicBezTo>
                  <a:pt x="451961" y="1973281"/>
                  <a:pt x="435769" y="1995189"/>
                  <a:pt x="420529" y="2017096"/>
                </a:cubicBezTo>
                <a:cubicBezTo>
                  <a:pt x="409099" y="2035194"/>
                  <a:pt x="413861" y="2044719"/>
                  <a:pt x="432911" y="2049481"/>
                </a:cubicBezTo>
                <a:cubicBezTo>
                  <a:pt x="434816" y="2050434"/>
                  <a:pt x="437674" y="2051386"/>
                  <a:pt x="444341" y="2054244"/>
                </a:cubicBezTo>
                <a:cubicBezTo>
                  <a:pt x="430054" y="2056149"/>
                  <a:pt x="420529" y="2058054"/>
                  <a:pt x="410051" y="2059959"/>
                </a:cubicBezTo>
                <a:cubicBezTo>
                  <a:pt x="411004" y="2067579"/>
                  <a:pt x="411956" y="2074246"/>
                  <a:pt x="412909" y="2079961"/>
                </a:cubicBezTo>
                <a:cubicBezTo>
                  <a:pt x="411956" y="2081866"/>
                  <a:pt x="410051" y="2082819"/>
                  <a:pt x="409099" y="2084724"/>
                </a:cubicBezTo>
                <a:cubicBezTo>
                  <a:pt x="401479" y="2079961"/>
                  <a:pt x="391954" y="2076151"/>
                  <a:pt x="387191" y="2069484"/>
                </a:cubicBezTo>
                <a:cubicBezTo>
                  <a:pt x="378619" y="2057101"/>
                  <a:pt x="373856" y="2042814"/>
                  <a:pt x="366236" y="2029479"/>
                </a:cubicBezTo>
                <a:cubicBezTo>
                  <a:pt x="361474" y="2020906"/>
                  <a:pt x="355759" y="2011381"/>
                  <a:pt x="348139" y="2004714"/>
                </a:cubicBezTo>
                <a:cubicBezTo>
                  <a:pt x="333851" y="1991379"/>
                  <a:pt x="322421" y="1980901"/>
                  <a:pt x="322421" y="1957089"/>
                </a:cubicBezTo>
                <a:cubicBezTo>
                  <a:pt x="322421" y="1940896"/>
                  <a:pt x="301466" y="1925656"/>
                  <a:pt x="289084" y="1910416"/>
                </a:cubicBezTo>
                <a:cubicBezTo>
                  <a:pt x="279559" y="1898986"/>
                  <a:pt x="270034" y="1887556"/>
                  <a:pt x="259556" y="1877079"/>
                </a:cubicBezTo>
                <a:cubicBezTo>
                  <a:pt x="261461" y="1875174"/>
                  <a:pt x="262414" y="1874221"/>
                  <a:pt x="264319" y="1872316"/>
                </a:cubicBezTo>
                <a:cubicBezTo>
                  <a:pt x="267176" y="1874221"/>
                  <a:pt x="270986" y="1877079"/>
                  <a:pt x="278606" y="1881841"/>
                </a:cubicBezTo>
                <a:cubicBezTo>
                  <a:pt x="219551" y="1784686"/>
                  <a:pt x="189071" y="1680864"/>
                  <a:pt x="149066" y="1581804"/>
                </a:cubicBezTo>
                <a:cubicBezTo>
                  <a:pt x="132874" y="1542751"/>
                  <a:pt x="121444" y="1502746"/>
                  <a:pt x="109061" y="1461789"/>
                </a:cubicBezTo>
                <a:cubicBezTo>
                  <a:pt x="106204" y="1451311"/>
                  <a:pt x="105251" y="1439881"/>
                  <a:pt x="106204" y="1429404"/>
                </a:cubicBezTo>
                <a:cubicBezTo>
                  <a:pt x="107156" y="1403686"/>
                  <a:pt x="107156" y="1377969"/>
                  <a:pt x="111919" y="1353204"/>
                </a:cubicBezTo>
                <a:cubicBezTo>
                  <a:pt x="115729" y="1336059"/>
                  <a:pt x="123349" y="1317009"/>
                  <a:pt x="133826" y="1303674"/>
                </a:cubicBezTo>
                <a:cubicBezTo>
                  <a:pt x="167164" y="1260811"/>
                  <a:pt x="190024" y="1213186"/>
                  <a:pt x="206216" y="1160799"/>
                </a:cubicBezTo>
                <a:cubicBezTo>
                  <a:pt x="209074" y="1151274"/>
                  <a:pt x="214789" y="1141749"/>
                  <a:pt x="220504" y="1133176"/>
                </a:cubicBezTo>
                <a:cubicBezTo>
                  <a:pt x="229076" y="1117936"/>
                  <a:pt x="238601" y="1104601"/>
                  <a:pt x="246221" y="1089361"/>
                </a:cubicBezTo>
                <a:cubicBezTo>
                  <a:pt x="264319" y="1055071"/>
                  <a:pt x="282416" y="1020781"/>
                  <a:pt x="299561" y="986491"/>
                </a:cubicBezTo>
                <a:cubicBezTo>
                  <a:pt x="315754" y="955059"/>
                  <a:pt x="330994" y="922674"/>
                  <a:pt x="347186" y="891241"/>
                </a:cubicBezTo>
                <a:cubicBezTo>
                  <a:pt x="355759" y="875049"/>
                  <a:pt x="368141" y="861714"/>
                  <a:pt x="365284" y="840759"/>
                </a:cubicBezTo>
                <a:cubicBezTo>
                  <a:pt x="364331" y="834091"/>
                  <a:pt x="369094" y="824566"/>
                  <a:pt x="372904" y="817899"/>
                </a:cubicBezTo>
                <a:cubicBezTo>
                  <a:pt x="384334" y="795039"/>
                  <a:pt x="396716" y="773131"/>
                  <a:pt x="407194" y="750271"/>
                </a:cubicBezTo>
                <a:cubicBezTo>
                  <a:pt x="416719" y="728364"/>
                  <a:pt x="437674" y="725506"/>
                  <a:pt x="456724" y="719791"/>
                </a:cubicBezTo>
                <a:cubicBezTo>
                  <a:pt x="494824" y="708361"/>
                  <a:pt x="534829" y="699789"/>
                  <a:pt x="571024" y="684549"/>
                </a:cubicBezTo>
                <a:cubicBezTo>
                  <a:pt x="606266" y="670261"/>
                  <a:pt x="638651" y="650259"/>
                  <a:pt x="671036" y="632161"/>
                </a:cubicBezTo>
                <a:cubicBezTo>
                  <a:pt x="676751" y="629304"/>
                  <a:pt x="681514" y="620731"/>
                  <a:pt x="683419" y="614064"/>
                </a:cubicBezTo>
                <a:cubicBezTo>
                  <a:pt x="688181" y="592156"/>
                  <a:pt x="691991" y="570249"/>
                  <a:pt x="693896" y="548341"/>
                </a:cubicBezTo>
                <a:cubicBezTo>
                  <a:pt x="696754" y="512146"/>
                  <a:pt x="698659" y="474999"/>
                  <a:pt x="699611" y="438804"/>
                </a:cubicBezTo>
                <a:cubicBezTo>
                  <a:pt x="699611" y="420706"/>
                  <a:pt x="691991" y="401656"/>
                  <a:pt x="694849" y="383559"/>
                </a:cubicBezTo>
                <a:cubicBezTo>
                  <a:pt x="699611" y="349269"/>
                  <a:pt x="708184" y="314979"/>
                  <a:pt x="717709" y="281641"/>
                </a:cubicBezTo>
                <a:cubicBezTo>
                  <a:pt x="726281" y="250209"/>
                  <a:pt x="736759" y="218776"/>
                  <a:pt x="747236" y="187344"/>
                </a:cubicBezTo>
                <a:cubicBezTo>
                  <a:pt x="750094" y="178771"/>
                  <a:pt x="756761" y="170198"/>
                  <a:pt x="762476" y="163531"/>
                </a:cubicBezTo>
                <a:cubicBezTo>
                  <a:pt x="783431" y="138766"/>
                  <a:pt x="804386" y="115906"/>
                  <a:pt x="824389" y="91141"/>
                </a:cubicBezTo>
                <a:cubicBezTo>
                  <a:pt x="836771" y="75901"/>
                  <a:pt x="845344" y="57804"/>
                  <a:pt x="857726" y="42564"/>
                </a:cubicBezTo>
                <a:cubicBezTo>
                  <a:pt x="861536" y="37801"/>
                  <a:pt x="872014" y="37801"/>
                  <a:pt x="879634" y="35896"/>
                </a:cubicBezTo>
                <a:cubicBezTo>
                  <a:pt x="888206" y="33991"/>
                  <a:pt x="899636" y="34943"/>
                  <a:pt x="904399" y="30181"/>
                </a:cubicBezTo>
                <a:cubicBezTo>
                  <a:pt x="927259" y="7321"/>
                  <a:pt x="952024" y="2558"/>
                  <a:pt x="982504" y="11131"/>
                </a:cubicBezTo>
                <a:cubicBezTo>
                  <a:pt x="1008221" y="18751"/>
                  <a:pt x="1033939" y="16846"/>
                  <a:pt x="1059656" y="31134"/>
                </a:cubicBezTo>
                <a:cubicBezTo>
                  <a:pt x="1139666" y="75901"/>
                  <a:pt x="1187291" y="146386"/>
                  <a:pt x="1208246" y="231159"/>
                </a:cubicBezTo>
                <a:cubicBezTo>
                  <a:pt x="1227296" y="307359"/>
                  <a:pt x="1229201" y="387369"/>
                  <a:pt x="1225391" y="466426"/>
                </a:cubicBezTo>
                <a:cubicBezTo>
                  <a:pt x="1225391" y="470236"/>
                  <a:pt x="1224439" y="473094"/>
                  <a:pt x="1224439" y="476904"/>
                </a:cubicBezTo>
                <a:cubicBezTo>
                  <a:pt x="1239679" y="540721"/>
                  <a:pt x="1229201" y="605491"/>
                  <a:pt x="1233011" y="670261"/>
                </a:cubicBezTo>
                <a:cubicBezTo>
                  <a:pt x="1234916" y="715029"/>
                  <a:pt x="1238726" y="713124"/>
                  <a:pt x="1278731" y="721696"/>
                </a:cubicBezTo>
                <a:cubicBezTo>
                  <a:pt x="1301591" y="726459"/>
                  <a:pt x="1325404" y="725506"/>
                  <a:pt x="1348264" y="732174"/>
                </a:cubicBezTo>
                <a:cubicBezTo>
                  <a:pt x="1360646" y="735031"/>
                  <a:pt x="1373029" y="745509"/>
                  <a:pt x="1381601" y="755986"/>
                </a:cubicBezTo>
                <a:cubicBezTo>
                  <a:pt x="1393031" y="769321"/>
                  <a:pt x="1400651" y="786466"/>
                  <a:pt x="1409224" y="801706"/>
                </a:cubicBezTo>
                <a:cubicBezTo>
                  <a:pt x="1413034" y="807421"/>
                  <a:pt x="1417796" y="814089"/>
                  <a:pt x="1417796" y="820756"/>
                </a:cubicBezTo>
                <a:cubicBezTo>
                  <a:pt x="1414939" y="847426"/>
                  <a:pt x="1433036" y="861714"/>
                  <a:pt x="1447324" y="879811"/>
                </a:cubicBezTo>
                <a:cubicBezTo>
                  <a:pt x="1481614" y="923626"/>
                  <a:pt x="1514951" y="967441"/>
                  <a:pt x="1549241" y="1010304"/>
                </a:cubicBezTo>
                <a:cubicBezTo>
                  <a:pt x="1558766" y="1021734"/>
                  <a:pt x="1570196" y="1032211"/>
                  <a:pt x="1579721" y="1043641"/>
                </a:cubicBezTo>
                <a:cubicBezTo>
                  <a:pt x="1598771" y="1066501"/>
                  <a:pt x="1615916" y="1090314"/>
                  <a:pt x="1634014" y="1114126"/>
                </a:cubicBezTo>
                <a:cubicBezTo>
                  <a:pt x="1670209" y="1160799"/>
                  <a:pt x="1707356" y="1207471"/>
                  <a:pt x="1742599" y="1255096"/>
                </a:cubicBezTo>
                <a:cubicBezTo>
                  <a:pt x="1754981" y="1272241"/>
                  <a:pt x="1763554" y="1293196"/>
                  <a:pt x="1774031" y="1312246"/>
                </a:cubicBezTo>
                <a:cubicBezTo>
                  <a:pt x="1781651" y="1326534"/>
                  <a:pt x="1790224" y="1340821"/>
                  <a:pt x="1797844" y="1354156"/>
                </a:cubicBezTo>
                <a:cubicBezTo>
                  <a:pt x="1800701" y="1359871"/>
                  <a:pt x="1806416" y="1366539"/>
                  <a:pt x="1806416" y="1372254"/>
                </a:cubicBezTo>
                <a:cubicBezTo>
                  <a:pt x="1805464" y="1400829"/>
                  <a:pt x="1807369" y="1429404"/>
                  <a:pt x="1801654" y="1457026"/>
                </a:cubicBezTo>
                <a:cubicBezTo>
                  <a:pt x="1791176" y="1507509"/>
                  <a:pt x="1776889" y="1557991"/>
                  <a:pt x="1762601" y="1607521"/>
                </a:cubicBezTo>
                <a:cubicBezTo>
                  <a:pt x="1756886" y="1627524"/>
                  <a:pt x="1747361" y="1645621"/>
                  <a:pt x="1740694" y="1665624"/>
                </a:cubicBezTo>
                <a:cubicBezTo>
                  <a:pt x="1727359" y="1705629"/>
                  <a:pt x="1714024" y="1746586"/>
                  <a:pt x="1700689" y="1787544"/>
                </a:cubicBezTo>
                <a:cubicBezTo>
                  <a:pt x="1699736" y="1789449"/>
                  <a:pt x="1697831" y="1792306"/>
                  <a:pt x="1698784" y="1793259"/>
                </a:cubicBezTo>
                <a:cubicBezTo>
                  <a:pt x="1713071" y="1820881"/>
                  <a:pt x="1687354" y="1842789"/>
                  <a:pt x="1686401" y="1869459"/>
                </a:cubicBezTo>
                <a:cubicBezTo>
                  <a:pt x="1666399" y="1868506"/>
                  <a:pt x="1658779" y="1881841"/>
                  <a:pt x="1653064" y="1898034"/>
                </a:cubicBezTo>
                <a:cubicBezTo>
                  <a:pt x="1639729" y="1934229"/>
                  <a:pt x="1624489" y="1969471"/>
                  <a:pt x="1609249" y="2004714"/>
                </a:cubicBezTo>
                <a:cubicBezTo>
                  <a:pt x="1601629" y="2023764"/>
                  <a:pt x="1583531" y="2024716"/>
                  <a:pt x="1568291" y="2011381"/>
                </a:cubicBezTo>
                <a:cubicBezTo>
                  <a:pt x="1560671" y="2004714"/>
                  <a:pt x="1548289" y="2002809"/>
                  <a:pt x="1535906" y="1998046"/>
                </a:cubicBezTo>
                <a:cubicBezTo>
                  <a:pt x="1550194" y="1987569"/>
                  <a:pt x="1565434" y="1977091"/>
                  <a:pt x="1582579" y="1964709"/>
                </a:cubicBezTo>
                <a:cubicBezTo>
                  <a:pt x="1554004" y="1935181"/>
                  <a:pt x="1526381" y="1907559"/>
                  <a:pt x="1499711" y="1878984"/>
                </a:cubicBezTo>
                <a:cubicBezTo>
                  <a:pt x="1494949" y="1874221"/>
                  <a:pt x="1491139" y="1870411"/>
                  <a:pt x="1486376" y="1865649"/>
                </a:cubicBezTo>
                <a:cubicBezTo>
                  <a:pt x="1463516" y="1838979"/>
                  <a:pt x="1461611" y="1838026"/>
                  <a:pt x="1426369" y="1834216"/>
                </a:cubicBezTo>
                <a:cubicBezTo>
                  <a:pt x="1443514" y="1858029"/>
                  <a:pt x="1464469" y="1881841"/>
                  <a:pt x="1479709" y="1908511"/>
                </a:cubicBezTo>
                <a:cubicBezTo>
                  <a:pt x="1493044" y="1932324"/>
                  <a:pt x="1502569" y="1958041"/>
                  <a:pt x="1511141" y="1983759"/>
                </a:cubicBezTo>
                <a:cubicBezTo>
                  <a:pt x="1513999" y="1991379"/>
                  <a:pt x="1509236" y="2001856"/>
                  <a:pt x="1507331" y="2011381"/>
                </a:cubicBezTo>
                <a:cubicBezTo>
                  <a:pt x="1499711" y="2009476"/>
                  <a:pt x="1492091" y="2009476"/>
                  <a:pt x="1484471" y="2006619"/>
                </a:cubicBezTo>
                <a:cubicBezTo>
                  <a:pt x="1446371" y="1991379"/>
                  <a:pt x="1442561" y="1993284"/>
                  <a:pt x="1446371" y="2034241"/>
                </a:cubicBezTo>
                <a:cubicBezTo>
                  <a:pt x="1449229" y="2063769"/>
                  <a:pt x="1458754" y="2092344"/>
                  <a:pt x="1463516" y="2120919"/>
                </a:cubicBezTo>
                <a:cubicBezTo>
                  <a:pt x="1468279" y="2147589"/>
                  <a:pt x="1475899" y="2174259"/>
                  <a:pt x="1468279" y="2202834"/>
                </a:cubicBezTo>
                <a:cubicBezTo>
                  <a:pt x="1464469" y="2217121"/>
                  <a:pt x="1473041" y="2235219"/>
                  <a:pt x="1472089" y="2251411"/>
                </a:cubicBezTo>
                <a:cubicBezTo>
                  <a:pt x="1472089" y="2299036"/>
                  <a:pt x="1471136" y="2346661"/>
                  <a:pt x="1468279" y="2393334"/>
                </a:cubicBezTo>
                <a:cubicBezTo>
                  <a:pt x="1464469" y="2463819"/>
                  <a:pt x="1458754" y="2535256"/>
                  <a:pt x="1453991" y="2605741"/>
                </a:cubicBezTo>
                <a:cubicBezTo>
                  <a:pt x="1449229" y="2676226"/>
                  <a:pt x="1443514" y="2745759"/>
                  <a:pt x="1438751" y="2816244"/>
                </a:cubicBezTo>
                <a:cubicBezTo>
                  <a:pt x="1435894" y="2864821"/>
                  <a:pt x="1433989" y="2914351"/>
                  <a:pt x="1432084" y="2962929"/>
                </a:cubicBezTo>
                <a:cubicBezTo>
                  <a:pt x="1429226" y="3047701"/>
                  <a:pt x="1427321" y="3132474"/>
                  <a:pt x="1424464" y="3218199"/>
                </a:cubicBezTo>
                <a:cubicBezTo>
                  <a:pt x="1422559" y="3271539"/>
                  <a:pt x="1416844" y="3325831"/>
                  <a:pt x="1418749" y="3379171"/>
                </a:cubicBezTo>
                <a:cubicBezTo>
                  <a:pt x="1426369" y="3532524"/>
                  <a:pt x="1432084" y="3684924"/>
                  <a:pt x="1428274" y="3838276"/>
                </a:cubicBezTo>
                <a:cubicBezTo>
                  <a:pt x="1426369" y="3898284"/>
                  <a:pt x="1419701" y="3957339"/>
                  <a:pt x="1414939" y="4017346"/>
                </a:cubicBezTo>
                <a:cubicBezTo>
                  <a:pt x="1412081" y="4055446"/>
                  <a:pt x="1410176" y="4092594"/>
                  <a:pt x="1406366" y="4130694"/>
                </a:cubicBezTo>
                <a:cubicBezTo>
                  <a:pt x="1402556" y="4168794"/>
                  <a:pt x="1398746" y="4205941"/>
                  <a:pt x="1394936" y="4244041"/>
                </a:cubicBezTo>
                <a:cubicBezTo>
                  <a:pt x="1393984" y="4253566"/>
                  <a:pt x="1393031" y="4263091"/>
                  <a:pt x="1393031" y="4272616"/>
                </a:cubicBezTo>
                <a:cubicBezTo>
                  <a:pt x="1390174" y="4311669"/>
                  <a:pt x="1388269" y="4350721"/>
                  <a:pt x="1384459" y="4389774"/>
                </a:cubicBezTo>
                <a:cubicBezTo>
                  <a:pt x="1384459" y="4394536"/>
                  <a:pt x="1373981" y="4402156"/>
                  <a:pt x="1368266" y="4402156"/>
                </a:cubicBezTo>
                <a:cubicBezTo>
                  <a:pt x="1348264" y="4404061"/>
                  <a:pt x="1328261" y="4403109"/>
                  <a:pt x="1309211" y="4403109"/>
                </a:cubicBezTo>
                <a:cubicBezTo>
                  <a:pt x="1299686" y="4448829"/>
                  <a:pt x="1286351" y="4459306"/>
                  <a:pt x="1240631" y="4461211"/>
                </a:cubicBezTo>
                <a:cubicBezTo>
                  <a:pt x="1200626" y="4463116"/>
                  <a:pt x="1161574" y="4465974"/>
                  <a:pt x="1121569" y="4468831"/>
                </a:cubicBezTo>
                <a:cubicBezTo>
                  <a:pt x="1104424" y="4469784"/>
                  <a:pt x="1094899" y="4465021"/>
                  <a:pt x="1091089" y="4445971"/>
                </a:cubicBezTo>
                <a:cubicBezTo>
                  <a:pt x="1084421" y="4417396"/>
                  <a:pt x="1073944" y="4388821"/>
                  <a:pt x="1068229" y="4360246"/>
                </a:cubicBezTo>
                <a:cubicBezTo>
                  <a:pt x="1061561" y="4326909"/>
                  <a:pt x="1053941" y="4292619"/>
                  <a:pt x="1052989" y="4259281"/>
                </a:cubicBezTo>
                <a:cubicBezTo>
                  <a:pt x="1052989" y="4238326"/>
                  <a:pt x="1065371" y="4217371"/>
                  <a:pt x="1070134" y="4195464"/>
                </a:cubicBezTo>
                <a:cubicBezTo>
                  <a:pt x="1075849" y="4165936"/>
                  <a:pt x="1082516" y="4136409"/>
                  <a:pt x="1084421" y="4105929"/>
                </a:cubicBezTo>
                <a:cubicBezTo>
                  <a:pt x="1086326" y="4059256"/>
                  <a:pt x="1084421" y="4011631"/>
                  <a:pt x="1085374" y="3964959"/>
                </a:cubicBezTo>
                <a:cubicBezTo>
                  <a:pt x="1086326" y="3898284"/>
                  <a:pt x="1089184" y="3830656"/>
                  <a:pt x="1090136" y="3763981"/>
                </a:cubicBezTo>
                <a:cubicBezTo>
                  <a:pt x="1091089" y="3701116"/>
                  <a:pt x="1090136" y="3638251"/>
                  <a:pt x="1090136" y="3575386"/>
                </a:cubicBezTo>
                <a:cubicBezTo>
                  <a:pt x="1090136" y="3530619"/>
                  <a:pt x="1091089" y="3485851"/>
                  <a:pt x="1091089" y="3440131"/>
                </a:cubicBezTo>
                <a:cubicBezTo>
                  <a:pt x="1091089" y="3425844"/>
                  <a:pt x="1086326" y="3412509"/>
                  <a:pt x="1084421" y="3398221"/>
                </a:cubicBezTo>
                <a:cubicBezTo>
                  <a:pt x="1083469" y="3393459"/>
                  <a:pt x="1083469" y="3388696"/>
                  <a:pt x="1083469" y="3383934"/>
                </a:cubicBezTo>
                <a:cubicBezTo>
                  <a:pt x="1085374" y="3297256"/>
                  <a:pt x="1089184" y="3209626"/>
                  <a:pt x="1088231" y="3122949"/>
                </a:cubicBezTo>
                <a:cubicBezTo>
                  <a:pt x="1087279" y="3051511"/>
                  <a:pt x="1082516" y="2980074"/>
                  <a:pt x="1075849" y="2908636"/>
                </a:cubicBezTo>
                <a:cubicBezTo>
                  <a:pt x="1068229" y="2823864"/>
                  <a:pt x="1058704" y="2739091"/>
                  <a:pt x="1047274" y="2654319"/>
                </a:cubicBezTo>
                <a:cubicBezTo>
                  <a:pt x="1042511" y="2615266"/>
                  <a:pt x="1032986" y="2577166"/>
                  <a:pt x="1026319" y="2539066"/>
                </a:cubicBezTo>
                <a:cubicBezTo>
                  <a:pt x="1024414" y="2529541"/>
                  <a:pt x="1025366" y="2520016"/>
                  <a:pt x="1023461" y="2510491"/>
                </a:cubicBezTo>
                <a:cubicBezTo>
                  <a:pt x="1022509" y="2502871"/>
                  <a:pt x="1017746" y="2496204"/>
                  <a:pt x="1015841" y="2488584"/>
                </a:cubicBezTo>
                <a:cubicBezTo>
                  <a:pt x="1012984" y="2478106"/>
                  <a:pt x="1008221" y="2466676"/>
                  <a:pt x="1009174" y="2457151"/>
                </a:cubicBezTo>
                <a:cubicBezTo>
                  <a:pt x="1013936" y="2425719"/>
                  <a:pt x="1014889" y="2425719"/>
                  <a:pt x="1002506" y="2400001"/>
                </a:cubicBezTo>
                <a:cubicBezTo>
                  <a:pt x="989171" y="2401906"/>
                  <a:pt x="982504" y="2405716"/>
                  <a:pt x="977741" y="2420956"/>
                </a:cubicBezTo>
                <a:cubicBezTo>
                  <a:pt x="952976" y="2509539"/>
                  <a:pt x="930116" y="2598121"/>
                  <a:pt x="898684" y="2683846"/>
                </a:cubicBezTo>
                <a:cubicBezTo>
                  <a:pt x="859631" y="2787669"/>
                  <a:pt x="824389" y="2892444"/>
                  <a:pt x="799624" y="3000076"/>
                </a:cubicBezTo>
                <a:cubicBezTo>
                  <a:pt x="776764" y="3101041"/>
                  <a:pt x="759619" y="3202959"/>
                  <a:pt x="741521" y="3304876"/>
                </a:cubicBezTo>
                <a:cubicBezTo>
                  <a:pt x="736759" y="3330594"/>
                  <a:pt x="739616" y="3358216"/>
                  <a:pt x="736759" y="3384886"/>
                </a:cubicBezTo>
                <a:cubicBezTo>
                  <a:pt x="735806" y="3396316"/>
                  <a:pt x="727234" y="3407746"/>
                  <a:pt x="725329" y="3419176"/>
                </a:cubicBezTo>
                <a:cubicBezTo>
                  <a:pt x="717709" y="3455371"/>
                  <a:pt x="711994" y="3492519"/>
                  <a:pt x="705326" y="3529666"/>
                </a:cubicBezTo>
                <a:cubicBezTo>
                  <a:pt x="696754" y="3573481"/>
                  <a:pt x="687229" y="3617296"/>
                  <a:pt x="679609" y="3662064"/>
                </a:cubicBezTo>
                <a:cubicBezTo>
                  <a:pt x="671036" y="3712546"/>
                  <a:pt x="662464" y="3763029"/>
                  <a:pt x="654844" y="3813511"/>
                </a:cubicBezTo>
                <a:cubicBezTo>
                  <a:pt x="645319" y="3871614"/>
                  <a:pt x="636746" y="3930669"/>
                  <a:pt x="628174" y="3989724"/>
                </a:cubicBezTo>
                <a:cubicBezTo>
                  <a:pt x="622459" y="4024966"/>
                  <a:pt x="617696" y="4060209"/>
                  <a:pt x="611981" y="4096404"/>
                </a:cubicBezTo>
                <a:cubicBezTo>
                  <a:pt x="606266" y="4132599"/>
                  <a:pt x="601504" y="4168794"/>
                  <a:pt x="595789" y="4204989"/>
                </a:cubicBezTo>
                <a:cubicBezTo>
                  <a:pt x="588169" y="4256424"/>
                  <a:pt x="580549" y="4308811"/>
                  <a:pt x="572929" y="4360246"/>
                </a:cubicBezTo>
                <a:cubicBezTo>
                  <a:pt x="572929" y="4362151"/>
                  <a:pt x="571976" y="4364056"/>
                  <a:pt x="571976" y="4365961"/>
                </a:cubicBezTo>
                <a:cubicBezTo>
                  <a:pt x="567214" y="4396441"/>
                  <a:pt x="567214" y="4396441"/>
                  <a:pt x="536734" y="4398346"/>
                </a:cubicBezTo>
                <a:cubicBezTo>
                  <a:pt x="493871" y="4401204"/>
                  <a:pt x="451961" y="4402156"/>
                  <a:pt x="410051" y="4390726"/>
                </a:cubicBezTo>
                <a:cubicBezTo>
                  <a:pt x="397669" y="4386916"/>
                  <a:pt x="384334" y="4386916"/>
                  <a:pt x="377666" y="4404061"/>
                </a:cubicBezTo>
                <a:cubicBezTo>
                  <a:pt x="375761" y="4408824"/>
                  <a:pt x="364331" y="4413586"/>
                  <a:pt x="359569" y="4412634"/>
                </a:cubicBezTo>
                <a:cubicBezTo>
                  <a:pt x="352901" y="4410729"/>
                  <a:pt x="343376" y="4403109"/>
                  <a:pt x="343376" y="4397394"/>
                </a:cubicBezTo>
                <a:cubicBezTo>
                  <a:pt x="343376" y="4379296"/>
                  <a:pt x="331946" y="4377391"/>
                  <a:pt x="319564" y="4374534"/>
                </a:cubicBezTo>
                <a:cubicBezTo>
                  <a:pt x="313849" y="4372629"/>
                  <a:pt x="307181" y="4371676"/>
                  <a:pt x="301466" y="4369771"/>
                </a:cubicBezTo>
                <a:cubicBezTo>
                  <a:pt x="286226" y="4364056"/>
                  <a:pt x="279559" y="4370724"/>
                  <a:pt x="276701" y="4385011"/>
                </a:cubicBezTo>
                <a:cubicBezTo>
                  <a:pt x="266224" y="4432636"/>
                  <a:pt x="249079" y="4446924"/>
                  <a:pt x="198596" y="4448829"/>
                </a:cubicBezTo>
                <a:cubicBezTo>
                  <a:pt x="158591" y="4449781"/>
                  <a:pt x="117634" y="4452639"/>
                  <a:pt x="78581" y="4447876"/>
                </a:cubicBezTo>
                <a:cubicBezTo>
                  <a:pt x="53816" y="4445019"/>
                  <a:pt x="23336" y="4448829"/>
                  <a:pt x="7144" y="4419301"/>
                </a:cubicBezTo>
                <a:cubicBezTo>
                  <a:pt x="10001" y="4402156"/>
                  <a:pt x="10001" y="4390726"/>
                  <a:pt x="10001" y="4380249"/>
                </a:cubicBezTo>
                <a:close/>
                <a:moveTo>
                  <a:pt x="705326" y="762654"/>
                </a:moveTo>
                <a:cubicBezTo>
                  <a:pt x="711041" y="774084"/>
                  <a:pt x="719614" y="783609"/>
                  <a:pt x="719614" y="792181"/>
                </a:cubicBezTo>
                <a:cubicBezTo>
                  <a:pt x="718661" y="812184"/>
                  <a:pt x="727234" y="826471"/>
                  <a:pt x="739616" y="840759"/>
                </a:cubicBezTo>
                <a:cubicBezTo>
                  <a:pt x="746284" y="848379"/>
                  <a:pt x="751046" y="857904"/>
                  <a:pt x="752951" y="867429"/>
                </a:cubicBezTo>
                <a:cubicBezTo>
                  <a:pt x="756761" y="893146"/>
                  <a:pt x="758666" y="919816"/>
                  <a:pt x="760571" y="945534"/>
                </a:cubicBezTo>
                <a:cubicBezTo>
                  <a:pt x="765334" y="999826"/>
                  <a:pt x="768191" y="1055071"/>
                  <a:pt x="775811" y="1109364"/>
                </a:cubicBezTo>
                <a:cubicBezTo>
                  <a:pt x="789146" y="1206519"/>
                  <a:pt x="821531" y="1297006"/>
                  <a:pt x="866299" y="1383684"/>
                </a:cubicBezTo>
                <a:cubicBezTo>
                  <a:pt x="872966" y="1397019"/>
                  <a:pt x="880586" y="1410354"/>
                  <a:pt x="890111" y="1427499"/>
                </a:cubicBezTo>
                <a:cubicBezTo>
                  <a:pt x="899636" y="1404639"/>
                  <a:pt x="907256" y="1387494"/>
                  <a:pt x="914876" y="1369396"/>
                </a:cubicBezTo>
                <a:cubicBezTo>
                  <a:pt x="945356" y="1291291"/>
                  <a:pt x="974884" y="1213186"/>
                  <a:pt x="1006316" y="1135081"/>
                </a:cubicBezTo>
                <a:cubicBezTo>
                  <a:pt x="1022509" y="1094124"/>
                  <a:pt x="1042511" y="1055071"/>
                  <a:pt x="1058704" y="1014114"/>
                </a:cubicBezTo>
                <a:cubicBezTo>
                  <a:pt x="1063466" y="1002684"/>
                  <a:pt x="1061561" y="987444"/>
                  <a:pt x="1060609" y="974109"/>
                </a:cubicBezTo>
                <a:cubicBezTo>
                  <a:pt x="1058704" y="943629"/>
                  <a:pt x="1054894" y="912196"/>
                  <a:pt x="1052989" y="881716"/>
                </a:cubicBezTo>
                <a:cubicBezTo>
                  <a:pt x="1052989" y="876001"/>
                  <a:pt x="1058704" y="865524"/>
                  <a:pt x="1063466" y="863619"/>
                </a:cubicBezTo>
                <a:cubicBezTo>
                  <a:pt x="1091089" y="852189"/>
                  <a:pt x="1113949" y="835996"/>
                  <a:pt x="1126331" y="804564"/>
                </a:cubicBezTo>
                <a:cubicBezTo>
                  <a:pt x="1145381" y="835996"/>
                  <a:pt x="1173956" y="844569"/>
                  <a:pt x="1206341" y="850284"/>
                </a:cubicBezTo>
                <a:cubicBezTo>
                  <a:pt x="1192054" y="790276"/>
                  <a:pt x="1109186" y="661689"/>
                  <a:pt x="1067276" y="633114"/>
                </a:cubicBezTo>
                <a:cubicBezTo>
                  <a:pt x="1054894" y="656926"/>
                  <a:pt x="1046321" y="680739"/>
                  <a:pt x="1049179" y="710266"/>
                </a:cubicBezTo>
                <a:cubicBezTo>
                  <a:pt x="1051084" y="732174"/>
                  <a:pt x="1044416" y="755034"/>
                  <a:pt x="1040606" y="776941"/>
                </a:cubicBezTo>
                <a:cubicBezTo>
                  <a:pt x="1038701" y="789324"/>
                  <a:pt x="1033939" y="800754"/>
                  <a:pt x="1030129" y="814089"/>
                </a:cubicBezTo>
                <a:cubicBezTo>
                  <a:pt x="1008221" y="813136"/>
                  <a:pt x="1000601" y="831234"/>
                  <a:pt x="997744" y="848379"/>
                </a:cubicBezTo>
                <a:cubicBezTo>
                  <a:pt x="986314" y="908386"/>
                  <a:pt x="935831" y="942676"/>
                  <a:pt x="904399" y="990301"/>
                </a:cubicBezTo>
                <a:cubicBezTo>
                  <a:pt x="903446" y="992206"/>
                  <a:pt x="899636" y="992206"/>
                  <a:pt x="897731" y="993159"/>
                </a:cubicBezTo>
                <a:cubicBezTo>
                  <a:pt x="891064" y="973156"/>
                  <a:pt x="888206" y="952201"/>
                  <a:pt x="878681" y="936009"/>
                </a:cubicBezTo>
                <a:cubicBezTo>
                  <a:pt x="861536" y="908386"/>
                  <a:pt x="838676" y="883621"/>
                  <a:pt x="818674" y="856951"/>
                </a:cubicBezTo>
                <a:cubicBezTo>
                  <a:pt x="809149" y="844569"/>
                  <a:pt x="797719" y="835044"/>
                  <a:pt x="780574" y="843616"/>
                </a:cubicBezTo>
                <a:cubicBezTo>
                  <a:pt x="735806" y="768369"/>
                  <a:pt x="741521" y="683596"/>
                  <a:pt x="797719" y="592156"/>
                </a:cubicBezTo>
                <a:cubicBezTo>
                  <a:pt x="740569" y="601681"/>
                  <a:pt x="645319" y="736936"/>
                  <a:pt x="634841" y="825519"/>
                </a:cubicBezTo>
                <a:cubicBezTo>
                  <a:pt x="658654" y="805516"/>
                  <a:pt x="680561" y="786466"/>
                  <a:pt x="705326" y="762654"/>
                </a:cubicBezTo>
                <a:close/>
                <a:moveTo>
                  <a:pt x="1273969" y="1329391"/>
                </a:moveTo>
                <a:cubicBezTo>
                  <a:pt x="1276826" y="1338916"/>
                  <a:pt x="1278731" y="1347489"/>
                  <a:pt x="1280636" y="1357014"/>
                </a:cubicBezTo>
                <a:cubicBezTo>
                  <a:pt x="1285399" y="1378921"/>
                  <a:pt x="1291114" y="1401781"/>
                  <a:pt x="1294924" y="1423689"/>
                </a:cubicBezTo>
                <a:cubicBezTo>
                  <a:pt x="1302544" y="1467504"/>
                  <a:pt x="1308259" y="1512271"/>
                  <a:pt x="1315879" y="1556086"/>
                </a:cubicBezTo>
                <a:cubicBezTo>
                  <a:pt x="1322546" y="1594186"/>
                  <a:pt x="1334929" y="1631334"/>
                  <a:pt x="1337786" y="1669434"/>
                </a:cubicBezTo>
                <a:cubicBezTo>
                  <a:pt x="1340644" y="1708486"/>
                  <a:pt x="1354931" y="1741824"/>
                  <a:pt x="1370171" y="1777066"/>
                </a:cubicBezTo>
                <a:cubicBezTo>
                  <a:pt x="1385411" y="1810404"/>
                  <a:pt x="1405414" y="1822786"/>
                  <a:pt x="1441609" y="1820881"/>
                </a:cubicBezTo>
                <a:cubicBezTo>
                  <a:pt x="1461611" y="1819929"/>
                  <a:pt x="1470184" y="1813261"/>
                  <a:pt x="1473041" y="1796116"/>
                </a:cubicBezTo>
                <a:cubicBezTo>
                  <a:pt x="1477804" y="1759921"/>
                  <a:pt x="1494949" y="1729441"/>
                  <a:pt x="1516856" y="1700866"/>
                </a:cubicBezTo>
                <a:cubicBezTo>
                  <a:pt x="1524476" y="1691341"/>
                  <a:pt x="1534954" y="1682769"/>
                  <a:pt x="1537811" y="1671339"/>
                </a:cubicBezTo>
                <a:cubicBezTo>
                  <a:pt x="1543526" y="1653241"/>
                  <a:pt x="1541621" y="1633239"/>
                  <a:pt x="1547336" y="1614189"/>
                </a:cubicBezTo>
                <a:cubicBezTo>
                  <a:pt x="1551146" y="1599901"/>
                  <a:pt x="1560671" y="1586566"/>
                  <a:pt x="1568291" y="1573231"/>
                </a:cubicBezTo>
                <a:cubicBezTo>
                  <a:pt x="1571149" y="1568469"/>
                  <a:pt x="1576864" y="1562754"/>
                  <a:pt x="1575911" y="1558944"/>
                </a:cubicBezTo>
                <a:cubicBezTo>
                  <a:pt x="1570196" y="1522749"/>
                  <a:pt x="1572101" y="1486554"/>
                  <a:pt x="1582579" y="1450359"/>
                </a:cubicBezTo>
                <a:cubicBezTo>
                  <a:pt x="1583531" y="1446549"/>
                  <a:pt x="1581626" y="1438929"/>
                  <a:pt x="1577816" y="1436071"/>
                </a:cubicBezTo>
                <a:cubicBezTo>
                  <a:pt x="1541621" y="1396066"/>
                  <a:pt x="1504474" y="1357966"/>
                  <a:pt x="1470184" y="1317009"/>
                </a:cubicBezTo>
                <a:cubicBezTo>
                  <a:pt x="1442561" y="1283671"/>
                  <a:pt x="1419701" y="1247476"/>
                  <a:pt x="1383506" y="1220806"/>
                </a:cubicBezTo>
                <a:cubicBezTo>
                  <a:pt x="1371124" y="1212234"/>
                  <a:pt x="1363504" y="1207471"/>
                  <a:pt x="1353026" y="1221759"/>
                </a:cubicBezTo>
                <a:cubicBezTo>
                  <a:pt x="1329214" y="1253191"/>
                  <a:pt x="1304449" y="1283671"/>
                  <a:pt x="1280636" y="1315104"/>
                </a:cubicBezTo>
                <a:cubicBezTo>
                  <a:pt x="1276826" y="1318914"/>
                  <a:pt x="1275874" y="1324629"/>
                  <a:pt x="1273969" y="1329391"/>
                </a:cubicBezTo>
                <a:close/>
                <a:moveTo>
                  <a:pt x="599599" y="1884699"/>
                </a:moveTo>
                <a:cubicBezTo>
                  <a:pt x="601504" y="1883746"/>
                  <a:pt x="602456" y="1882794"/>
                  <a:pt x="604361" y="1880889"/>
                </a:cubicBezTo>
                <a:cubicBezTo>
                  <a:pt x="601504" y="1873269"/>
                  <a:pt x="599599" y="1865649"/>
                  <a:pt x="596741" y="1858029"/>
                </a:cubicBezTo>
                <a:cubicBezTo>
                  <a:pt x="581501" y="1814214"/>
                  <a:pt x="580549" y="1767541"/>
                  <a:pt x="581501" y="1721821"/>
                </a:cubicBezTo>
                <a:cubicBezTo>
                  <a:pt x="582454" y="1705629"/>
                  <a:pt x="586264" y="1688484"/>
                  <a:pt x="583406" y="1673244"/>
                </a:cubicBezTo>
                <a:cubicBezTo>
                  <a:pt x="577691" y="1645621"/>
                  <a:pt x="567214" y="1618951"/>
                  <a:pt x="558641" y="1591329"/>
                </a:cubicBezTo>
                <a:cubicBezTo>
                  <a:pt x="556736" y="1583709"/>
                  <a:pt x="554831" y="1576089"/>
                  <a:pt x="555784" y="1568469"/>
                </a:cubicBezTo>
                <a:cubicBezTo>
                  <a:pt x="561499" y="1517034"/>
                  <a:pt x="547211" y="1469409"/>
                  <a:pt x="531019" y="1421784"/>
                </a:cubicBezTo>
                <a:cubicBezTo>
                  <a:pt x="521494" y="1392256"/>
                  <a:pt x="511016" y="1362729"/>
                  <a:pt x="503396" y="1333201"/>
                </a:cubicBezTo>
                <a:cubicBezTo>
                  <a:pt x="495776" y="1300816"/>
                  <a:pt x="491014" y="1268431"/>
                  <a:pt x="484346" y="1236046"/>
                </a:cubicBezTo>
                <a:cubicBezTo>
                  <a:pt x="482441" y="1228426"/>
                  <a:pt x="476726" y="1222711"/>
                  <a:pt x="472916" y="1215091"/>
                </a:cubicBezTo>
                <a:cubicBezTo>
                  <a:pt x="465296" y="1218901"/>
                  <a:pt x="454819" y="1221759"/>
                  <a:pt x="451009" y="1228426"/>
                </a:cubicBezTo>
                <a:cubicBezTo>
                  <a:pt x="443389" y="1241761"/>
                  <a:pt x="439579" y="1257954"/>
                  <a:pt x="431959" y="1271289"/>
                </a:cubicBezTo>
                <a:cubicBezTo>
                  <a:pt x="414814" y="1302721"/>
                  <a:pt x="402431" y="1339869"/>
                  <a:pt x="375761" y="1361776"/>
                </a:cubicBezTo>
                <a:cubicBezTo>
                  <a:pt x="339566" y="1390351"/>
                  <a:pt x="345281" y="1431309"/>
                  <a:pt x="330994" y="1464646"/>
                </a:cubicBezTo>
                <a:cubicBezTo>
                  <a:pt x="330041" y="1466551"/>
                  <a:pt x="332899" y="1470361"/>
                  <a:pt x="333851" y="1471314"/>
                </a:cubicBezTo>
                <a:cubicBezTo>
                  <a:pt x="354806" y="1492269"/>
                  <a:pt x="355759" y="1517986"/>
                  <a:pt x="353854" y="1544656"/>
                </a:cubicBezTo>
                <a:cubicBezTo>
                  <a:pt x="353854" y="1552276"/>
                  <a:pt x="356711" y="1563706"/>
                  <a:pt x="361474" y="1568469"/>
                </a:cubicBezTo>
                <a:cubicBezTo>
                  <a:pt x="385286" y="1593234"/>
                  <a:pt x="392906" y="1622761"/>
                  <a:pt x="390049" y="1656099"/>
                </a:cubicBezTo>
                <a:cubicBezTo>
                  <a:pt x="389096" y="1662766"/>
                  <a:pt x="391001" y="1671339"/>
                  <a:pt x="395764" y="1677054"/>
                </a:cubicBezTo>
                <a:cubicBezTo>
                  <a:pt x="431006" y="1721821"/>
                  <a:pt x="456724" y="1772304"/>
                  <a:pt x="474821" y="1826596"/>
                </a:cubicBezTo>
                <a:cubicBezTo>
                  <a:pt x="479584" y="1842789"/>
                  <a:pt x="489109" y="1853266"/>
                  <a:pt x="507206" y="1858029"/>
                </a:cubicBezTo>
                <a:cubicBezTo>
                  <a:pt x="524351" y="1861839"/>
                  <a:pt x="539591" y="1874221"/>
                  <a:pt x="558641" y="1866601"/>
                </a:cubicBezTo>
                <a:cubicBezTo>
                  <a:pt x="562451" y="1865649"/>
                  <a:pt x="568166" y="1870411"/>
                  <a:pt x="573881" y="1872316"/>
                </a:cubicBezTo>
                <a:cubicBezTo>
                  <a:pt x="584359" y="1877079"/>
                  <a:pt x="591979" y="1880889"/>
                  <a:pt x="599599" y="1884699"/>
                </a:cubicBezTo>
                <a:close/>
                <a:moveTo>
                  <a:pt x="930116" y="1638954"/>
                </a:moveTo>
                <a:cubicBezTo>
                  <a:pt x="932974" y="1620856"/>
                  <a:pt x="914876" y="1615141"/>
                  <a:pt x="905351" y="1617046"/>
                </a:cubicBezTo>
                <a:cubicBezTo>
                  <a:pt x="894874" y="1619904"/>
                  <a:pt x="883444" y="1634191"/>
                  <a:pt x="880586" y="1644669"/>
                </a:cubicBezTo>
                <a:cubicBezTo>
                  <a:pt x="877729" y="1657051"/>
                  <a:pt x="887254" y="1669434"/>
                  <a:pt x="903446" y="1670386"/>
                </a:cubicBezTo>
                <a:cubicBezTo>
                  <a:pt x="917734" y="1671339"/>
                  <a:pt x="930116" y="1657051"/>
                  <a:pt x="930116" y="1638954"/>
                </a:cubicBezTo>
                <a:close/>
                <a:moveTo>
                  <a:pt x="912019" y="1539894"/>
                </a:moveTo>
                <a:cubicBezTo>
                  <a:pt x="911066" y="1525606"/>
                  <a:pt x="909161" y="1509414"/>
                  <a:pt x="889159" y="1510366"/>
                </a:cubicBezTo>
                <a:cubicBezTo>
                  <a:pt x="873919" y="1510366"/>
                  <a:pt x="871061" y="1522749"/>
                  <a:pt x="871061" y="1535131"/>
                </a:cubicBezTo>
                <a:cubicBezTo>
                  <a:pt x="871061" y="1549419"/>
                  <a:pt x="875824" y="1563706"/>
                  <a:pt x="892969" y="1563706"/>
                </a:cubicBezTo>
                <a:cubicBezTo>
                  <a:pt x="908209" y="1563706"/>
                  <a:pt x="912971" y="1553229"/>
                  <a:pt x="912019" y="1539894"/>
                </a:cubicBezTo>
                <a:close/>
                <a:moveTo>
                  <a:pt x="918686" y="1769446"/>
                </a:moveTo>
                <a:cubicBezTo>
                  <a:pt x="931069" y="1758016"/>
                  <a:pt x="943451" y="1751349"/>
                  <a:pt x="946309" y="1741824"/>
                </a:cubicBezTo>
                <a:cubicBezTo>
                  <a:pt x="947261" y="1736109"/>
                  <a:pt x="934879" y="1723726"/>
                  <a:pt x="926306" y="1718964"/>
                </a:cubicBezTo>
                <a:cubicBezTo>
                  <a:pt x="914876" y="1713249"/>
                  <a:pt x="895826" y="1726584"/>
                  <a:pt x="897731" y="1738014"/>
                </a:cubicBezTo>
                <a:cubicBezTo>
                  <a:pt x="899636" y="1747539"/>
                  <a:pt x="908209" y="1756111"/>
                  <a:pt x="918686" y="1769446"/>
                </a:cubicBezTo>
                <a:close/>
              </a:path>
            </a:pathLst>
          </a:custGeom>
          <a:solidFill>
            <a:schemeClr val="accent2"/>
          </a:solidFill>
          <a:ln w="9525" cap="flat">
            <a:noFill/>
            <a:prstDash val="solid"/>
            <a:miter/>
          </a:ln>
        </p:spPr>
        <p:txBody>
          <a:bodyPr rtlCol="0" anchor="ctr"/>
          <a:lstStyle/>
          <a:p>
            <a:endParaRPr lang="en-US"/>
          </a:p>
        </p:txBody>
      </p:sp>
      <p:graphicFrame>
        <p:nvGraphicFramePr>
          <p:cNvPr id="110" name="Chart 109">
            <a:extLst>
              <a:ext uri="{FF2B5EF4-FFF2-40B4-BE49-F238E27FC236}">
                <a16:creationId xmlns="" xmlns:a16="http://schemas.microsoft.com/office/drawing/2014/main" id="{3ED22F62-4FFD-4154-9553-D709EBA188A0}"/>
              </a:ext>
            </a:extLst>
          </p:cNvPr>
          <p:cNvGraphicFramePr/>
          <p:nvPr>
            <p:extLst>
              <p:ext uri="{D42A27DB-BD31-4B8C-83A1-F6EECF244321}">
                <p14:modId xmlns:p14="http://schemas.microsoft.com/office/powerpoint/2010/main" xmlns="" val="914049005"/>
              </p:ext>
            </p:extLst>
          </p:nvPr>
        </p:nvGraphicFramePr>
        <p:xfrm>
          <a:off x="8788740" y="1838079"/>
          <a:ext cx="1957307" cy="195730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1" name="Chart 110">
            <a:extLst>
              <a:ext uri="{FF2B5EF4-FFF2-40B4-BE49-F238E27FC236}">
                <a16:creationId xmlns="" xmlns:a16="http://schemas.microsoft.com/office/drawing/2014/main" id="{BF63D6FD-F44B-45DA-8ECE-CFE10A919565}"/>
              </a:ext>
            </a:extLst>
          </p:cNvPr>
          <p:cNvGraphicFramePr/>
          <p:nvPr>
            <p:extLst>
              <p:ext uri="{D42A27DB-BD31-4B8C-83A1-F6EECF244321}">
                <p14:modId xmlns:p14="http://schemas.microsoft.com/office/powerpoint/2010/main" xmlns="" val="2601265247"/>
              </p:ext>
            </p:extLst>
          </p:nvPr>
        </p:nvGraphicFramePr>
        <p:xfrm>
          <a:off x="1445954" y="1838079"/>
          <a:ext cx="1957307" cy="1957307"/>
        </p:xfrm>
        <a:graphic>
          <a:graphicData uri="http://schemas.openxmlformats.org/drawingml/2006/chart">
            <c:chart xmlns:c="http://schemas.openxmlformats.org/drawingml/2006/chart" xmlns:r="http://schemas.openxmlformats.org/officeDocument/2006/relationships" r:id="rId3"/>
          </a:graphicData>
        </a:graphic>
      </p:graphicFrame>
      <p:sp>
        <p:nvSpPr>
          <p:cNvPr id="115" name="TextBox 114">
            <a:extLst>
              <a:ext uri="{FF2B5EF4-FFF2-40B4-BE49-F238E27FC236}">
                <a16:creationId xmlns="" xmlns:a16="http://schemas.microsoft.com/office/drawing/2014/main" id="{66EF5002-5BD7-4A65-ABFE-ECE562A3FCBB}"/>
              </a:ext>
            </a:extLst>
          </p:cNvPr>
          <p:cNvSpPr txBox="1"/>
          <p:nvPr/>
        </p:nvSpPr>
        <p:spPr>
          <a:xfrm>
            <a:off x="40944" y="1839557"/>
            <a:ext cx="4326340" cy="489364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err="1">
                <a:latin typeface="Times New Roman" pitchFamily="18" charset="0"/>
                <a:cs typeface="Times New Roman" pitchFamily="18" charset="0"/>
              </a:rPr>
              <a:t>Etos</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kerja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memacu</a:t>
            </a:r>
            <a:r>
              <a:rPr lang="en-US" sz="2400" dirty="0">
                <a:latin typeface="Times New Roman" pitchFamily="18" charset="0"/>
                <a:cs typeface="Times New Roman" pitchFamily="18" charset="0"/>
              </a:rPr>
              <a:t> orang </a:t>
            </a:r>
            <a:r>
              <a:rPr lang="en-US" sz="2400" dirty="0" err="1">
                <a:latin typeface="Times New Roman" pitchFamily="18" charset="0"/>
                <a:cs typeface="Times New Roman" pitchFamily="18" charset="0"/>
              </a:rPr>
              <a:t>Amerika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pertama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penerus</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mereka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untuk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mewujudkan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Impian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Amerika</a:t>
            </a:r>
            <a:r>
              <a:rPr lang="en-US" sz="2400" dirty="0">
                <a:latin typeface="Times New Roman" pitchFamily="18" charset="0"/>
                <a:cs typeface="Times New Roman" pitchFamily="18" charset="0"/>
              </a:rPr>
              <a:t>'. </a:t>
            </a:r>
            <a:r>
              <a:rPr lang="id-ID" sz="2400" dirty="0">
                <a:latin typeface="Times New Roman" pitchFamily="18" charset="0"/>
                <a:cs typeface="Times New Roman" pitchFamily="18" charset="0"/>
              </a:rPr>
              <a:t>E</a:t>
            </a:r>
            <a:r>
              <a:rPr lang="en-US" sz="2400" dirty="0" err="1">
                <a:latin typeface="Times New Roman" pitchFamily="18" charset="0"/>
                <a:cs typeface="Times New Roman" pitchFamily="18" charset="0"/>
              </a:rPr>
              <a:t>tos</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kerja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masih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dianggap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sebagai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kekuatan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pendorong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dalam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bisnis</a:t>
            </a:r>
            <a:r>
              <a:rPr lang="en-US" sz="2400" dirty="0">
                <a:latin typeface="Times New Roman" pitchFamily="18" charset="0"/>
                <a:cs typeface="Times New Roman" pitchFamily="18" charset="0"/>
              </a:rPr>
              <a:t> AS. </a:t>
            </a:r>
            <a:r>
              <a:rPr lang="en-US" sz="2400" dirty="0" err="1">
                <a:latin typeface="Times New Roman" pitchFamily="18" charset="0"/>
                <a:cs typeface="Times New Roman" pitchFamily="18" charset="0"/>
              </a:rPr>
              <a:t>Namun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konstitusi</a:t>
            </a:r>
            <a:r>
              <a:rPr lang="en-US" sz="2400" dirty="0">
                <a:latin typeface="Times New Roman" pitchFamily="18" charset="0"/>
                <a:cs typeface="Times New Roman" pitchFamily="18" charset="0"/>
              </a:rPr>
              <a:t> AS, </a:t>
            </a:r>
            <a:r>
              <a:rPr lang="en-US" sz="2400" dirty="0" err="1">
                <a:latin typeface="Times New Roman" pitchFamily="18" charset="0"/>
                <a:cs typeface="Times New Roman" pitchFamily="18" charset="0"/>
              </a:rPr>
              <a:t>sebagaimana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ditafsirkan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oleh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Mahkamah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Agung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melindungi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hak-hak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warga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negara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menentukan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apakah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bisnis</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beroperasi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melawan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kepentingan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individu</a:t>
            </a:r>
            <a:r>
              <a:rPr lang="en-US" sz="2400" dirty="0">
                <a:latin typeface="Times New Roman" pitchFamily="18" charset="0"/>
                <a:cs typeface="Times New Roman" pitchFamily="18" charset="0"/>
              </a:rPr>
              <a:t>.</a:t>
            </a:r>
          </a:p>
        </p:txBody>
      </p:sp>
      <p:sp>
        <p:nvSpPr>
          <p:cNvPr id="117" name="TextBox 116">
            <a:extLst>
              <a:ext uri="{FF2B5EF4-FFF2-40B4-BE49-F238E27FC236}">
                <a16:creationId xmlns="" xmlns:a16="http://schemas.microsoft.com/office/drawing/2014/main" id="{6271B595-821D-41E4-8AB7-F1478A14D13F}"/>
              </a:ext>
            </a:extLst>
          </p:cNvPr>
          <p:cNvSpPr txBox="1"/>
          <p:nvPr/>
        </p:nvSpPr>
        <p:spPr>
          <a:xfrm>
            <a:off x="409433" y="1218741"/>
            <a:ext cx="3198078" cy="523220"/>
          </a:xfrm>
          <a:prstGeom prst="rect">
            <a:avLst/>
          </a:prstGeom>
        </p:spPr>
        <p:style>
          <a:lnRef idx="1">
            <a:schemeClr val="accent1"/>
          </a:lnRef>
          <a:fillRef idx="2">
            <a:schemeClr val="accent1"/>
          </a:fillRef>
          <a:effectRef idx="1">
            <a:schemeClr val="accent1"/>
          </a:effectRef>
          <a:fontRef idx="minor">
            <a:schemeClr val="dk1"/>
          </a:fontRef>
        </p:style>
        <p:txBody>
          <a:bodyPr wrap="square" lIns="108000" rIns="108000" rtlCol="0">
            <a:spAutoFit/>
          </a:bodyPr>
          <a:lstStyle/>
          <a:p>
            <a:pPr algn="ctr"/>
            <a:r>
              <a:rPr lang="en-US" altLang="ko-KR" sz="2800" b="1" dirty="0" err="1" smtClean="0">
                <a:solidFill>
                  <a:schemeClr val="tx1">
                    <a:lumMod val="75000"/>
                    <a:lumOff val="25000"/>
                  </a:schemeClr>
                </a:solidFill>
                <a:cs typeface="Arial" pitchFamily="34" charset="0"/>
              </a:rPr>
              <a:t>Amerika</a:t>
            </a:r>
            <a:r>
              <a:rPr lang="en-US" altLang="ko-KR" sz="2800" b="1" dirty="0" smtClean="0">
                <a:solidFill>
                  <a:schemeClr val="tx1">
                    <a:lumMod val="75000"/>
                    <a:lumOff val="25000"/>
                  </a:schemeClr>
                </a:solidFill>
                <a:cs typeface="Arial" pitchFamily="34" charset="0"/>
              </a:rPr>
              <a:t> Latin</a:t>
            </a:r>
            <a:endParaRPr lang="ko-KR" altLang="en-US" sz="2800" b="1" dirty="0">
              <a:solidFill>
                <a:schemeClr val="tx1">
                  <a:lumMod val="75000"/>
                  <a:lumOff val="25000"/>
                </a:schemeClr>
              </a:solidFill>
              <a:cs typeface="Arial" pitchFamily="34" charset="0"/>
            </a:endParaRPr>
          </a:p>
        </p:txBody>
      </p:sp>
      <p:sp>
        <p:nvSpPr>
          <p:cNvPr id="119" name="TextBox 118">
            <a:extLst>
              <a:ext uri="{FF2B5EF4-FFF2-40B4-BE49-F238E27FC236}">
                <a16:creationId xmlns="" xmlns:a16="http://schemas.microsoft.com/office/drawing/2014/main" id="{D975F1FF-66CB-4F09-9712-04261A9B6434}"/>
              </a:ext>
            </a:extLst>
          </p:cNvPr>
          <p:cNvSpPr txBox="1"/>
          <p:nvPr/>
        </p:nvSpPr>
        <p:spPr>
          <a:xfrm>
            <a:off x="7997587" y="1955272"/>
            <a:ext cx="4139821" cy="4524315"/>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just"/>
            <a:r>
              <a:rPr lang="en-US" sz="2400" dirty="0" err="1">
                <a:latin typeface="Times New Roman" pitchFamily="18" charset="0"/>
                <a:cs typeface="Times New Roman" pitchFamily="18" charset="0"/>
              </a:rPr>
              <a:t>Kanada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awalnya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wilayah</a:t>
            </a:r>
            <a:r>
              <a:rPr lang="en-US" sz="2400" dirty="0">
                <a:latin typeface="Times New Roman" pitchFamily="18" charset="0"/>
                <a:cs typeface="Times New Roman" pitchFamily="18" charset="0"/>
              </a:rPr>
              <a:t> orang Indian </a:t>
            </a:r>
            <a:r>
              <a:rPr lang="en-US" sz="2400" dirty="0" err="1">
                <a:latin typeface="Times New Roman" pitchFamily="18" charset="0"/>
                <a:cs typeface="Times New Roman" pitchFamily="18" charset="0"/>
              </a:rPr>
              <a:t>dan</a:t>
            </a:r>
            <a:r>
              <a:rPr lang="en-US" sz="2400" dirty="0">
                <a:latin typeface="Times New Roman" pitchFamily="18" charset="0"/>
                <a:cs typeface="Times New Roman" pitchFamily="18" charset="0"/>
              </a:rPr>
              <a:t> Inuit, </a:t>
            </a:r>
            <a:r>
              <a:rPr lang="en-US" sz="2400" dirty="0" err="1">
                <a:latin typeface="Times New Roman" pitchFamily="18" charset="0"/>
                <a:cs typeface="Times New Roman" pitchFamily="18" charset="0"/>
              </a:rPr>
              <a:t>pertama</a:t>
            </a:r>
            <a:r>
              <a:rPr lang="en-US" sz="2400" dirty="0">
                <a:latin typeface="Times New Roman" pitchFamily="18" charset="0"/>
                <a:cs typeface="Times New Roman" pitchFamily="18" charset="0"/>
              </a:rPr>
              <a:t> kali </a:t>
            </a:r>
            <a:r>
              <a:rPr lang="en-US" sz="2400" dirty="0" err="1">
                <a:latin typeface="Times New Roman" pitchFamily="18" charset="0"/>
                <a:cs typeface="Times New Roman" pitchFamily="18" charset="0"/>
              </a:rPr>
              <a:t>dieksplorasi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oleh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Prancis</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mendirikan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koloni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pertama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mereka</a:t>
            </a:r>
            <a:r>
              <a:rPr lang="en-US" sz="2400" dirty="0">
                <a:latin typeface="Times New Roman" pitchFamily="18" charset="0"/>
                <a:cs typeface="Times New Roman" pitchFamily="18" charset="0"/>
              </a:rPr>
              <a:t> di </a:t>
            </a:r>
            <a:r>
              <a:rPr lang="en-US" sz="2400" dirty="0" err="1">
                <a:latin typeface="Times New Roman" pitchFamily="18" charset="0"/>
                <a:cs typeface="Times New Roman" pitchFamily="18" charset="0"/>
              </a:rPr>
              <a:t>sekitar</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Quebec </a:t>
            </a:r>
            <a:r>
              <a:rPr lang="en-US" sz="2400" dirty="0" err="1">
                <a:latin typeface="Times New Roman" pitchFamily="18" charset="0"/>
                <a:cs typeface="Times New Roman" pitchFamily="18" charset="0"/>
              </a:rPr>
              <a:t>Tidak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budaya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resmi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juga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tidak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kelompok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etnis</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diutamakan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daripada</a:t>
            </a:r>
            <a:r>
              <a:rPr lang="en-US" sz="2400" dirty="0">
                <a:latin typeface="Times New Roman" pitchFamily="18" charset="0"/>
                <a:cs typeface="Times New Roman" pitchFamily="18" charset="0"/>
              </a:rPr>
              <a:t> yang lain. </a:t>
            </a:r>
            <a:r>
              <a:rPr lang="en-US" sz="2400" dirty="0" err="1">
                <a:latin typeface="Times New Roman" pitchFamily="18" charset="0"/>
                <a:cs typeface="Times New Roman" pitchFamily="18" charset="0"/>
              </a:rPr>
              <a:t>Tidak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warga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negara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atau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kelompok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warga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negara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selain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Kanada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semua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harus</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diperlakukan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secara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adil</a:t>
            </a:r>
            <a:r>
              <a:rPr lang="en-US" sz="2400" dirty="0">
                <a:latin typeface="Times New Roman" pitchFamily="18" charset="0"/>
                <a:cs typeface="Times New Roman" pitchFamily="18" charset="0"/>
              </a:rPr>
              <a:t>.</a:t>
            </a:r>
          </a:p>
        </p:txBody>
      </p:sp>
      <p:sp>
        <p:nvSpPr>
          <p:cNvPr id="121" name="TextBox 120">
            <a:extLst>
              <a:ext uri="{FF2B5EF4-FFF2-40B4-BE49-F238E27FC236}">
                <a16:creationId xmlns="" xmlns:a16="http://schemas.microsoft.com/office/drawing/2014/main" id="{D44C217C-DC6A-4617-80E0-5AF68F76F6E2}"/>
              </a:ext>
            </a:extLst>
          </p:cNvPr>
          <p:cNvSpPr txBox="1"/>
          <p:nvPr/>
        </p:nvSpPr>
        <p:spPr>
          <a:xfrm>
            <a:off x="8216000" y="1316337"/>
            <a:ext cx="2738028" cy="523220"/>
          </a:xfrm>
          <a:prstGeom prst="rect">
            <a:avLst/>
          </a:prstGeom>
        </p:spPr>
        <p:style>
          <a:lnRef idx="1">
            <a:schemeClr val="accent3"/>
          </a:lnRef>
          <a:fillRef idx="2">
            <a:schemeClr val="accent3"/>
          </a:fillRef>
          <a:effectRef idx="1">
            <a:schemeClr val="accent3"/>
          </a:effectRef>
          <a:fontRef idx="minor">
            <a:schemeClr val="dk1"/>
          </a:fontRef>
        </p:style>
        <p:txBody>
          <a:bodyPr wrap="square" lIns="108000" rIns="108000" rtlCol="0">
            <a:spAutoFit/>
          </a:bodyPr>
          <a:lstStyle/>
          <a:p>
            <a:pPr algn="ctr"/>
            <a:r>
              <a:rPr lang="en-US" altLang="ko-KR" sz="2800" b="1" dirty="0" err="1" smtClean="0">
                <a:solidFill>
                  <a:schemeClr val="tx1">
                    <a:lumMod val="75000"/>
                    <a:lumOff val="25000"/>
                  </a:schemeClr>
                </a:solidFill>
                <a:cs typeface="Arial" pitchFamily="34" charset="0"/>
              </a:rPr>
              <a:t>Kanada</a:t>
            </a:r>
            <a:endParaRPr lang="ko-KR" altLang="en-US" sz="2800" b="1" dirty="0">
              <a:solidFill>
                <a:schemeClr val="tx1">
                  <a:lumMod val="75000"/>
                  <a:lumOff val="25000"/>
                </a:schemeClr>
              </a:solidFill>
              <a:cs typeface="Arial" pitchFamily="34" charset="0"/>
            </a:endParaRPr>
          </a:p>
        </p:txBody>
      </p:sp>
      <p:sp>
        <p:nvSpPr>
          <p:cNvPr id="21" name="Text Placeholder 1">
            <a:extLst>
              <a:ext uri="{FF2B5EF4-FFF2-40B4-BE49-F238E27FC236}">
                <a16:creationId xmlns:a16="http://schemas.microsoft.com/office/drawing/2014/main" xmlns="" id="{206381AD-4C2B-4745-99B1-0BBCE6131A71}"/>
              </a:ext>
            </a:extLst>
          </p:cNvPr>
          <p:cNvSpPr>
            <a:spLocks noGrp="1"/>
          </p:cNvSpPr>
          <p:nvPr>
            <p:ph type="body" sz="quarter" idx="10"/>
          </p:nvPr>
        </p:nvSpPr>
        <p:spPr>
          <a:prstGeom prst="rect">
            <a:avLst/>
          </a:prstGeom>
        </p:spPr>
        <p:style>
          <a:lnRef idx="1">
            <a:schemeClr val="accent4"/>
          </a:lnRef>
          <a:fillRef idx="2">
            <a:schemeClr val="accent4"/>
          </a:fillRef>
          <a:effectRef idx="1">
            <a:schemeClr val="accent4"/>
          </a:effectRef>
          <a:fontRef idx="minor">
            <a:schemeClr val="dk1"/>
          </a:fontRef>
        </p:style>
        <p:txBody>
          <a:bodyPr/>
          <a:lstStyle/>
          <a:p>
            <a:r>
              <a:rPr lang="en-US" sz="3200" b="1" dirty="0" err="1"/>
              <a:t>Konsep</a:t>
            </a:r>
            <a:r>
              <a:rPr lang="en-US" sz="3200" b="1" dirty="0"/>
              <a:t> </a:t>
            </a:r>
            <a:r>
              <a:rPr lang="en-US" sz="3200" b="1" dirty="0" err="1"/>
              <a:t>Budaya</a:t>
            </a:r>
            <a:r>
              <a:rPr lang="en-US" sz="3200" b="1" dirty="0"/>
              <a:t> </a:t>
            </a:r>
            <a:r>
              <a:rPr lang="en-US" sz="3200" b="1" dirty="0" err="1"/>
              <a:t>Amerika</a:t>
            </a:r>
            <a:r>
              <a:rPr lang="en-US" sz="3200" b="1" dirty="0"/>
              <a:t> </a:t>
            </a:r>
            <a:r>
              <a:rPr lang="en-US" sz="3200" b="1" dirty="0" err="1"/>
              <a:t>dan</a:t>
            </a:r>
            <a:r>
              <a:rPr lang="en-US" sz="3200" b="1" dirty="0"/>
              <a:t> Australasia</a:t>
            </a:r>
            <a:endParaRPr lang="en-US" sz="3200" dirty="0"/>
          </a:p>
        </p:txBody>
      </p:sp>
    </p:spTree>
    <p:extLst>
      <p:ext uri="{BB962C8B-B14F-4D97-AF65-F5344CB8AC3E}">
        <p14:creationId xmlns:p14="http://schemas.microsoft.com/office/powerpoint/2010/main" xmlns="" val="24639346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 xmlns:a16="http://schemas.microsoft.com/office/drawing/2014/main" id="{E4F6199B-2971-40BB-8935-905F573F8B7C}"/>
              </a:ext>
            </a:extLst>
          </p:cNvPr>
          <p:cNvGrpSpPr/>
          <p:nvPr/>
        </p:nvGrpSpPr>
        <p:grpSpPr>
          <a:xfrm>
            <a:off x="588057" y="1808151"/>
            <a:ext cx="3856005" cy="3241698"/>
            <a:chOff x="588057" y="489291"/>
            <a:chExt cx="7012893" cy="5895657"/>
          </a:xfrm>
        </p:grpSpPr>
        <p:grpSp>
          <p:nvGrpSpPr>
            <p:cNvPr id="18" name="Group 17">
              <a:extLst>
                <a:ext uri="{FF2B5EF4-FFF2-40B4-BE49-F238E27FC236}">
                  <a16:creationId xmlns="" xmlns:a16="http://schemas.microsoft.com/office/drawing/2014/main" id="{BC29380C-D701-430A-82D5-D18760DC350D}"/>
                </a:ext>
              </a:extLst>
            </p:cNvPr>
            <p:cNvGrpSpPr/>
            <p:nvPr/>
          </p:nvGrpSpPr>
          <p:grpSpPr>
            <a:xfrm>
              <a:off x="588057" y="489291"/>
              <a:ext cx="7012893" cy="5895657"/>
              <a:chOff x="588057" y="489291"/>
              <a:chExt cx="7012893" cy="5895657"/>
            </a:xfrm>
          </p:grpSpPr>
          <p:sp>
            <p:nvSpPr>
              <p:cNvPr id="15" name="Freeform: Shape 14">
                <a:extLst>
                  <a:ext uri="{FF2B5EF4-FFF2-40B4-BE49-F238E27FC236}">
                    <a16:creationId xmlns="" xmlns:a16="http://schemas.microsoft.com/office/drawing/2014/main" id="{A95B59AA-DF2A-432B-AE13-FAE5C0512D64}"/>
                  </a:ext>
                </a:extLst>
              </p:cNvPr>
              <p:cNvSpPr/>
              <p:nvPr/>
            </p:nvSpPr>
            <p:spPr>
              <a:xfrm>
                <a:off x="588057" y="489291"/>
                <a:ext cx="5731815" cy="5895657"/>
              </a:xfrm>
              <a:custGeom>
                <a:avLst/>
                <a:gdLst>
                  <a:gd name="connsiteX0" fmla="*/ 2900635 w 5731815"/>
                  <a:gd name="connsiteY0" fmla="*/ 0 h 5895657"/>
                  <a:gd name="connsiteX1" fmla="*/ 2939708 w 5731815"/>
                  <a:gd name="connsiteY1" fmla="*/ 611 h 5895657"/>
                  <a:gd name="connsiteX2" fmla="*/ 2939708 w 5731815"/>
                  <a:gd name="connsiteY2" fmla="*/ 1068227 h 5895657"/>
                  <a:gd name="connsiteX3" fmla="*/ 2919437 w 5731815"/>
                  <a:gd name="connsiteY3" fmla="*/ 1067354 h 5895657"/>
                  <a:gd name="connsiteX4" fmla="*/ 1061610 w 5731815"/>
                  <a:gd name="connsiteY4" fmla="*/ 2959366 h 5895657"/>
                  <a:gd name="connsiteX5" fmla="*/ 2950199 w 5731815"/>
                  <a:gd name="connsiteY5" fmla="*/ 4818902 h 5895657"/>
                  <a:gd name="connsiteX6" fmla="*/ 4729170 w 5731815"/>
                  <a:gd name="connsiteY6" fmla="*/ 3499518 h 5895657"/>
                  <a:gd name="connsiteX7" fmla="*/ 4747685 w 5731815"/>
                  <a:gd name="connsiteY7" fmla="*/ 3425483 h 5895657"/>
                  <a:gd name="connsiteX8" fmla="*/ 5338746 w 5731815"/>
                  <a:gd name="connsiteY8" fmla="*/ 3425483 h 5895657"/>
                  <a:gd name="connsiteX9" fmla="*/ 5303677 w 5731815"/>
                  <a:gd name="connsiteY9" fmla="*/ 3583197 h 5895657"/>
                  <a:gd name="connsiteX10" fmla="*/ 5334442 w 5731815"/>
                  <a:gd name="connsiteY10" fmla="*/ 3636182 h 5895657"/>
                  <a:gd name="connsiteX11" fmla="*/ 5717289 w 5731815"/>
                  <a:gd name="connsiteY11" fmla="*/ 3848114 h 5895657"/>
                  <a:gd name="connsiteX12" fmla="*/ 5727544 w 5731815"/>
                  <a:gd name="connsiteY12" fmla="*/ 3889135 h 5895657"/>
                  <a:gd name="connsiteX13" fmla="*/ 5609612 w 5731815"/>
                  <a:gd name="connsiteY13" fmla="*/ 4186524 h 5895657"/>
                  <a:gd name="connsiteX14" fmla="*/ 5568594 w 5731815"/>
                  <a:gd name="connsiteY14" fmla="*/ 4207032 h 5895657"/>
                  <a:gd name="connsiteX15" fmla="*/ 5238730 w 5731815"/>
                  <a:gd name="connsiteY15" fmla="*/ 4140376 h 5895657"/>
                  <a:gd name="connsiteX16" fmla="*/ 5143018 w 5731815"/>
                  <a:gd name="connsiteY16" fmla="*/ 4094230 h 5895657"/>
                  <a:gd name="connsiteX17" fmla="*/ 5095163 w 5731815"/>
                  <a:gd name="connsiteY17" fmla="*/ 4107904 h 5895657"/>
                  <a:gd name="connsiteX18" fmla="*/ 4879813 w 5731815"/>
                  <a:gd name="connsiteY18" fmla="*/ 4441183 h 5895657"/>
                  <a:gd name="connsiteX19" fmla="*/ 4886650 w 5731815"/>
                  <a:gd name="connsiteY19" fmla="*/ 4499293 h 5895657"/>
                  <a:gd name="connsiteX20" fmla="*/ 5084908 w 5731815"/>
                  <a:gd name="connsiteY20" fmla="*/ 4736863 h 5895657"/>
                  <a:gd name="connsiteX21" fmla="*/ 5119092 w 5731815"/>
                  <a:gd name="connsiteY21" fmla="*/ 4786430 h 5895657"/>
                  <a:gd name="connsiteX22" fmla="*/ 5110546 w 5731815"/>
                  <a:gd name="connsiteY22" fmla="*/ 4935125 h 5895657"/>
                  <a:gd name="connsiteX23" fmla="*/ 4939632 w 5731815"/>
                  <a:gd name="connsiteY23" fmla="*/ 5109454 h 5895657"/>
                  <a:gd name="connsiteX24" fmla="*/ 4876394 w 5731815"/>
                  <a:gd name="connsiteY24" fmla="*/ 5114582 h 5895657"/>
                  <a:gd name="connsiteX25" fmla="*/ 4616605 w 5731815"/>
                  <a:gd name="connsiteY25" fmla="*/ 4941958 h 5895657"/>
                  <a:gd name="connsiteX26" fmla="*/ 4537988 w 5731815"/>
                  <a:gd name="connsiteY26" fmla="*/ 4858214 h 5895657"/>
                  <a:gd name="connsiteX27" fmla="*/ 4481584 w 5731815"/>
                  <a:gd name="connsiteY27" fmla="*/ 4851377 h 5895657"/>
                  <a:gd name="connsiteX28" fmla="*/ 4155141 w 5731815"/>
                  <a:gd name="connsiteY28" fmla="*/ 5076982 h 5895657"/>
                  <a:gd name="connsiteX29" fmla="*/ 4136340 w 5731815"/>
                  <a:gd name="connsiteY29" fmla="*/ 5116291 h 5895657"/>
                  <a:gd name="connsiteX30" fmla="*/ 4254269 w 5731815"/>
                  <a:gd name="connsiteY30" fmla="*/ 5505974 h 5895657"/>
                  <a:gd name="connsiteX31" fmla="*/ 4202996 w 5731815"/>
                  <a:gd name="connsiteY31" fmla="*/ 5608523 h 5895657"/>
                  <a:gd name="connsiteX32" fmla="*/ 3960298 w 5731815"/>
                  <a:gd name="connsiteY32" fmla="*/ 5712778 h 5895657"/>
                  <a:gd name="connsiteX33" fmla="*/ 3903898 w 5731815"/>
                  <a:gd name="connsiteY33" fmla="*/ 5695689 h 5895657"/>
                  <a:gd name="connsiteX34" fmla="*/ 3727856 w 5731815"/>
                  <a:gd name="connsiteY34" fmla="*/ 5432481 h 5895657"/>
                  <a:gd name="connsiteX35" fmla="*/ 3686838 w 5731815"/>
                  <a:gd name="connsiteY35" fmla="*/ 5321389 h 5895657"/>
                  <a:gd name="connsiteX36" fmla="*/ 3642399 w 5731815"/>
                  <a:gd name="connsiteY36" fmla="*/ 5297460 h 5895657"/>
                  <a:gd name="connsiteX37" fmla="*/ 3245882 w 5731815"/>
                  <a:gd name="connsiteY37" fmla="*/ 5381208 h 5895657"/>
                  <a:gd name="connsiteX38" fmla="*/ 3220244 w 5731815"/>
                  <a:gd name="connsiteY38" fmla="*/ 5415389 h 5895657"/>
                  <a:gd name="connsiteX39" fmla="*/ 3172390 w 5731815"/>
                  <a:gd name="connsiteY39" fmla="*/ 5854639 h 5895657"/>
                  <a:gd name="connsiteX40" fmla="*/ 3133078 w 5731815"/>
                  <a:gd name="connsiteY40" fmla="*/ 5888820 h 5895657"/>
                  <a:gd name="connsiteX41" fmla="*/ 2967291 w 5731815"/>
                  <a:gd name="connsiteY41" fmla="*/ 5895657 h 5895657"/>
                  <a:gd name="connsiteX42" fmla="*/ 2963873 w 5731815"/>
                  <a:gd name="connsiteY42" fmla="*/ 5881983 h 5895657"/>
                  <a:gd name="connsiteX43" fmla="*/ 2823724 w 5731815"/>
                  <a:gd name="connsiteY43" fmla="*/ 5881983 h 5895657"/>
                  <a:gd name="connsiteX44" fmla="*/ 2780997 w 5731815"/>
                  <a:gd name="connsiteY44" fmla="*/ 5846093 h 5895657"/>
                  <a:gd name="connsiteX45" fmla="*/ 2716051 w 5731815"/>
                  <a:gd name="connsiteY45" fmla="*/ 5519647 h 5895657"/>
                  <a:gd name="connsiteX46" fmla="*/ 2722888 w 5731815"/>
                  <a:gd name="connsiteY46" fmla="*/ 5422226 h 5895657"/>
                  <a:gd name="connsiteX47" fmla="*/ 2688703 w 5731815"/>
                  <a:gd name="connsiteY47" fmla="*/ 5377790 h 5895657"/>
                  <a:gd name="connsiteX48" fmla="*/ 2302439 w 5731815"/>
                  <a:gd name="connsiteY48" fmla="*/ 5306006 h 5895657"/>
                  <a:gd name="connsiteX49" fmla="*/ 2252875 w 5731815"/>
                  <a:gd name="connsiteY49" fmla="*/ 5335060 h 5895657"/>
                  <a:gd name="connsiteX50" fmla="*/ 2037522 w 5731815"/>
                  <a:gd name="connsiteY50" fmla="*/ 5721324 h 5895657"/>
                  <a:gd name="connsiteX51" fmla="*/ 1999922 w 5731815"/>
                  <a:gd name="connsiteY51" fmla="*/ 5731579 h 5895657"/>
                  <a:gd name="connsiteX52" fmla="*/ 1699115 w 5731815"/>
                  <a:gd name="connsiteY52" fmla="*/ 5611941 h 5895657"/>
                  <a:gd name="connsiteX53" fmla="*/ 1680314 w 5731815"/>
                  <a:gd name="connsiteY53" fmla="*/ 5570920 h 5895657"/>
                  <a:gd name="connsiteX54" fmla="*/ 1746969 w 5731815"/>
                  <a:gd name="connsiteY54" fmla="*/ 5244478 h 5895657"/>
                  <a:gd name="connsiteX55" fmla="*/ 1794827 w 5731815"/>
                  <a:gd name="connsiteY55" fmla="*/ 5143638 h 5895657"/>
                  <a:gd name="connsiteX56" fmla="*/ 1781153 w 5731815"/>
                  <a:gd name="connsiteY56" fmla="*/ 5099199 h 5895657"/>
                  <a:gd name="connsiteX57" fmla="*/ 1441038 w 5731815"/>
                  <a:gd name="connsiteY57" fmla="*/ 4878721 h 5895657"/>
                  <a:gd name="connsiteX58" fmla="*/ 1393180 w 5731815"/>
                  <a:gd name="connsiteY58" fmla="*/ 4885558 h 5895657"/>
                  <a:gd name="connsiteX59" fmla="*/ 1044518 w 5731815"/>
                  <a:gd name="connsiteY59" fmla="*/ 5164149 h 5895657"/>
                  <a:gd name="connsiteX60" fmla="*/ 1003497 w 5731815"/>
                  <a:gd name="connsiteY60" fmla="*/ 5159021 h 5895657"/>
                  <a:gd name="connsiteX61" fmla="*/ 774473 w 5731815"/>
                  <a:gd name="connsiteY61" fmla="*/ 4936834 h 5895657"/>
                  <a:gd name="connsiteX62" fmla="*/ 771054 w 5731815"/>
                  <a:gd name="connsiteY62" fmla="*/ 4892394 h 5895657"/>
                  <a:gd name="connsiteX63" fmla="*/ 957351 w 5731815"/>
                  <a:gd name="connsiteY63" fmla="*/ 4615516 h 5895657"/>
                  <a:gd name="connsiteX64" fmla="*/ 1035972 w 5731815"/>
                  <a:gd name="connsiteY64" fmla="*/ 4543732 h 5895657"/>
                  <a:gd name="connsiteX65" fmla="*/ 1042808 w 5731815"/>
                  <a:gd name="connsiteY65" fmla="*/ 4490750 h 5895657"/>
                  <a:gd name="connsiteX66" fmla="*/ 815494 w 5731815"/>
                  <a:gd name="connsiteY66" fmla="*/ 4159177 h 5895657"/>
                  <a:gd name="connsiteX67" fmla="*/ 764217 w 5731815"/>
                  <a:gd name="connsiteY67" fmla="*/ 4150631 h 5895657"/>
                  <a:gd name="connsiteX68" fmla="*/ 340354 w 5731815"/>
                  <a:gd name="connsiteY68" fmla="*/ 4271978 h 5895657"/>
                  <a:gd name="connsiteX69" fmla="*/ 304464 w 5731815"/>
                  <a:gd name="connsiteY69" fmla="*/ 4249762 h 5895657"/>
                  <a:gd name="connsiteX70" fmla="*/ 177985 w 5731815"/>
                  <a:gd name="connsiteY70" fmla="*/ 3955791 h 5895657"/>
                  <a:gd name="connsiteX71" fmla="*/ 193368 w 5731815"/>
                  <a:gd name="connsiteY71" fmla="*/ 3913061 h 5895657"/>
                  <a:gd name="connsiteX72" fmla="*/ 471956 w 5731815"/>
                  <a:gd name="connsiteY72" fmla="*/ 3728476 h 5895657"/>
                  <a:gd name="connsiteX73" fmla="*/ 576214 w 5731815"/>
                  <a:gd name="connsiteY73" fmla="*/ 3690874 h 5895657"/>
                  <a:gd name="connsiteX74" fmla="*/ 598434 w 5731815"/>
                  <a:gd name="connsiteY74" fmla="*/ 3649856 h 5895657"/>
                  <a:gd name="connsiteX75" fmla="*/ 512977 w 5731815"/>
                  <a:gd name="connsiteY75" fmla="*/ 3249918 h 5895657"/>
                  <a:gd name="connsiteX76" fmla="*/ 477084 w 5731815"/>
                  <a:gd name="connsiteY76" fmla="*/ 3224280 h 5895657"/>
                  <a:gd name="connsiteX77" fmla="*/ 34418 w 5731815"/>
                  <a:gd name="connsiteY77" fmla="*/ 3174716 h 5895657"/>
                  <a:gd name="connsiteX78" fmla="*/ 7071 w 5731815"/>
                  <a:gd name="connsiteY78" fmla="*/ 3142241 h 5895657"/>
                  <a:gd name="connsiteX79" fmla="*/ 1947 w 5731815"/>
                  <a:gd name="connsiteY79" fmla="*/ 2817508 h 5895657"/>
                  <a:gd name="connsiteX80" fmla="*/ 34418 w 5731815"/>
                  <a:gd name="connsiteY80" fmla="*/ 2785033 h 5895657"/>
                  <a:gd name="connsiteX81" fmla="*/ 365992 w 5731815"/>
                  <a:gd name="connsiteY81" fmla="*/ 2718377 h 5895657"/>
                  <a:gd name="connsiteX82" fmla="*/ 463410 w 5731815"/>
                  <a:gd name="connsiteY82" fmla="*/ 2725214 h 5895657"/>
                  <a:gd name="connsiteX83" fmla="*/ 507849 w 5731815"/>
                  <a:gd name="connsiteY83" fmla="*/ 2689321 h 5895657"/>
                  <a:gd name="connsiteX84" fmla="*/ 577924 w 5731815"/>
                  <a:gd name="connsiteY84" fmla="*/ 2308184 h 5895657"/>
                  <a:gd name="connsiteX85" fmla="*/ 543739 w 5731815"/>
                  <a:gd name="connsiteY85" fmla="*/ 2253492 h 5895657"/>
                  <a:gd name="connsiteX86" fmla="*/ 162606 w 5731815"/>
                  <a:gd name="connsiteY86" fmla="*/ 2039851 h 5895657"/>
                  <a:gd name="connsiteX87" fmla="*/ 152347 w 5731815"/>
                  <a:gd name="connsiteY87" fmla="*/ 2007376 h 5895657"/>
                  <a:gd name="connsiteX88" fmla="*/ 273698 w 5731815"/>
                  <a:gd name="connsiteY88" fmla="*/ 1701441 h 5895657"/>
                  <a:gd name="connsiteX89" fmla="*/ 311297 w 5731815"/>
                  <a:gd name="connsiteY89" fmla="*/ 1684352 h 5895657"/>
                  <a:gd name="connsiteX90" fmla="*/ 742001 w 5731815"/>
                  <a:gd name="connsiteY90" fmla="*/ 1798863 h 5895657"/>
                  <a:gd name="connsiteX91" fmla="*/ 784728 w 5731815"/>
                  <a:gd name="connsiteY91" fmla="*/ 1785189 h 5895657"/>
                  <a:gd name="connsiteX92" fmla="*/ 1001787 w 5731815"/>
                  <a:gd name="connsiteY92" fmla="*/ 1448491 h 5895657"/>
                  <a:gd name="connsiteX93" fmla="*/ 1003497 w 5731815"/>
                  <a:gd name="connsiteY93" fmla="*/ 1402343 h 5895657"/>
                  <a:gd name="connsiteX94" fmla="*/ 789856 w 5731815"/>
                  <a:gd name="connsiteY94" fmla="*/ 1149393 h 5895657"/>
                  <a:gd name="connsiteX95" fmla="*/ 757384 w 5731815"/>
                  <a:gd name="connsiteY95" fmla="*/ 1103245 h 5895657"/>
                  <a:gd name="connsiteX96" fmla="*/ 764217 w 5731815"/>
                  <a:gd name="connsiteY96" fmla="*/ 961387 h 5895657"/>
                  <a:gd name="connsiteX97" fmla="*/ 940259 w 5731815"/>
                  <a:gd name="connsiteY97" fmla="*/ 781930 h 5895657"/>
                  <a:gd name="connsiteX98" fmla="*/ 994951 w 5731815"/>
                  <a:gd name="connsiteY98" fmla="*/ 776802 h 5895657"/>
                  <a:gd name="connsiteX99" fmla="*/ 1261577 w 5731815"/>
                  <a:gd name="connsiteY99" fmla="*/ 954550 h 5895657"/>
                  <a:gd name="connsiteX100" fmla="*/ 1335070 w 5731815"/>
                  <a:gd name="connsiteY100" fmla="*/ 1031461 h 5895657"/>
                  <a:gd name="connsiteX101" fmla="*/ 1398307 w 5731815"/>
                  <a:gd name="connsiteY101" fmla="*/ 1040007 h 5895657"/>
                  <a:gd name="connsiteX102" fmla="*/ 1721335 w 5731815"/>
                  <a:gd name="connsiteY102" fmla="*/ 817820 h 5895657"/>
                  <a:gd name="connsiteX103" fmla="*/ 1738423 w 5731815"/>
                  <a:gd name="connsiteY103" fmla="*/ 775093 h 5895657"/>
                  <a:gd name="connsiteX104" fmla="*/ 1630750 w 5731815"/>
                  <a:gd name="connsiteY104" fmla="*/ 423009 h 5895657"/>
                  <a:gd name="connsiteX105" fmla="*/ 1704242 w 5731815"/>
                  <a:gd name="connsiteY105" fmla="*/ 272606 h 5895657"/>
                  <a:gd name="connsiteX106" fmla="*/ 1916174 w 5731815"/>
                  <a:gd name="connsiteY106" fmla="*/ 183733 h 5895657"/>
                  <a:gd name="connsiteX107" fmla="*/ 1972575 w 5731815"/>
                  <a:gd name="connsiteY107" fmla="*/ 199113 h 5895657"/>
                  <a:gd name="connsiteX108" fmla="*/ 2148617 w 5731815"/>
                  <a:gd name="connsiteY108" fmla="*/ 462321 h 5895657"/>
                  <a:gd name="connsiteX109" fmla="*/ 2189638 w 5731815"/>
                  <a:gd name="connsiteY109" fmla="*/ 569995 h 5895657"/>
                  <a:gd name="connsiteX110" fmla="*/ 2237492 w 5731815"/>
                  <a:gd name="connsiteY110" fmla="*/ 597342 h 5895657"/>
                  <a:gd name="connsiteX111" fmla="*/ 2625466 w 5731815"/>
                  <a:gd name="connsiteY111" fmla="*/ 515303 h 5895657"/>
                  <a:gd name="connsiteX112" fmla="*/ 2656228 w 5731815"/>
                  <a:gd name="connsiteY112" fmla="*/ 475995 h 5895657"/>
                  <a:gd name="connsiteX113" fmla="*/ 2705795 w 5731815"/>
                  <a:gd name="connsiteY113" fmla="*/ 36748 h 5895657"/>
                  <a:gd name="connsiteX114" fmla="*/ 2736558 w 5731815"/>
                  <a:gd name="connsiteY114" fmla="*/ 7692 h 5895657"/>
                  <a:gd name="connsiteX115" fmla="*/ 2900635 w 5731815"/>
                  <a:gd name="connsiteY115" fmla="*/ 0 h 5895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5731815" h="5895657">
                    <a:moveTo>
                      <a:pt x="2900635" y="0"/>
                    </a:moveTo>
                    <a:lnTo>
                      <a:pt x="2939708" y="611"/>
                    </a:lnTo>
                    <a:lnTo>
                      <a:pt x="2939708" y="1068227"/>
                    </a:lnTo>
                    <a:lnTo>
                      <a:pt x="2919437" y="1067354"/>
                    </a:lnTo>
                    <a:cubicBezTo>
                      <a:pt x="1893958" y="1074191"/>
                      <a:pt x="1054770" y="1891157"/>
                      <a:pt x="1061610" y="2959366"/>
                    </a:cubicBezTo>
                    <a:cubicBezTo>
                      <a:pt x="1070152" y="3983135"/>
                      <a:pt x="1885412" y="4810356"/>
                      <a:pt x="2950199" y="4818902"/>
                    </a:cubicBezTo>
                    <a:cubicBezTo>
                      <a:pt x="3780626" y="4805015"/>
                      <a:pt x="4493709" y="4273241"/>
                      <a:pt x="4729170" y="3499518"/>
                    </a:cubicBezTo>
                    <a:lnTo>
                      <a:pt x="4747685" y="3425483"/>
                    </a:lnTo>
                    <a:lnTo>
                      <a:pt x="5338746" y="3425483"/>
                    </a:lnTo>
                    <a:lnTo>
                      <a:pt x="5303677" y="3583197"/>
                    </a:lnTo>
                    <a:cubicBezTo>
                      <a:pt x="5295131" y="3613963"/>
                      <a:pt x="5305386" y="3629345"/>
                      <a:pt x="5334442" y="3636182"/>
                    </a:cubicBezTo>
                    <a:cubicBezTo>
                      <a:pt x="5481428" y="3672072"/>
                      <a:pt x="5589105" y="3778040"/>
                      <a:pt x="5717289" y="3848114"/>
                    </a:cubicBezTo>
                    <a:cubicBezTo>
                      <a:pt x="5734381" y="3858369"/>
                      <a:pt x="5734381" y="3872043"/>
                      <a:pt x="5727544" y="3889135"/>
                    </a:cubicBezTo>
                    <a:cubicBezTo>
                      <a:pt x="5693360" y="3989972"/>
                      <a:pt x="5652342" y="4089103"/>
                      <a:pt x="5609612" y="4186524"/>
                    </a:cubicBezTo>
                    <a:cubicBezTo>
                      <a:pt x="5601066" y="4205322"/>
                      <a:pt x="5589105" y="4212159"/>
                      <a:pt x="5568594" y="4207032"/>
                    </a:cubicBezTo>
                    <a:cubicBezTo>
                      <a:pt x="5459208" y="4184815"/>
                      <a:pt x="5348116" y="4164305"/>
                      <a:pt x="5238730" y="4140376"/>
                    </a:cubicBezTo>
                    <a:cubicBezTo>
                      <a:pt x="5204549" y="4131830"/>
                      <a:pt x="5173783" y="4111322"/>
                      <a:pt x="5143018" y="4094230"/>
                    </a:cubicBezTo>
                    <a:cubicBezTo>
                      <a:pt x="5120801" y="4082266"/>
                      <a:pt x="5108837" y="4083975"/>
                      <a:pt x="5095163" y="4107904"/>
                    </a:cubicBezTo>
                    <a:cubicBezTo>
                      <a:pt x="5031926" y="4224124"/>
                      <a:pt x="4961852" y="4336928"/>
                      <a:pt x="4879813" y="4441183"/>
                    </a:cubicBezTo>
                    <a:cubicBezTo>
                      <a:pt x="4861012" y="4465112"/>
                      <a:pt x="4857593" y="4480495"/>
                      <a:pt x="4886650" y="4499293"/>
                    </a:cubicBezTo>
                    <a:cubicBezTo>
                      <a:pt x="4977234" y="4557406"/>
                      <a:pt x="5021670" y="4654824"/>
                      <a:pt x="5084908" y="4736863"/>
                    </a:cubicBezTo>
                    <a:cubicBezTo>
                      <a:pt x="5096872" y="4752246"/>
                      <a:pt x="5107128" y="4769338"/>
                      <a:pt x="5119092" y="4786430"/>
                    </a:cubicBezTo>
                    <a:cubicBezTo>
                      <a:pt x="5187457" y="4885558"/>
                      <a:pt x="5184039" y="4851377"/>
                      <a:pt x="5110546" y="4935125"/>
                    </a:cubicBezTo>
                    <a:cubicBezTo>
                      <a:pt x="5057564" y="4996653"/>
                      <a:pt x="4996032" y="5051344"/>
                      <a:pt x="4939632" y="5109454"/>
                    </a:cubicBezTo>
                    <a:cubicBezTo>
                      <a:pt x="4919121" y="5131674"/>
                      <a:pt x="4902033" y="5131674"/>
                      <a:pt x="4876394" y="5114582"/>
                    </a:cubicBezTo>
                    <a:cubicBezTo>
                      <a:pt x="4790937" y="5056472"/>
                      <a:pt x="4703771" y="4998362"/>
                      <a:pt x="4616605" y="4941958"/>
                    </a:cubicBezTo>
                    <a:cubicBezTo>
                      <a:pt x="4584133" y="4919742"/>
                      <a:pt x="4561913" y="4887267"/>
                      <a:pt x="4537988" y="4858214"/>
                    </a:cubicBezTo>
                    <a:cubicBezTo>
                      <a:pt x="4519186" y="4835994"/>
                      <a:pt x="4503803" y="4832575"/>
                      <a:pt x="4481584" y="4851377"/>
                    </a:cubicBezTo>
                    <a:cubicBezTo>
                      <a:pt x="4379035" y="4935125"/>
                      <a:pt x="4269652" y="5010326"/>
                      <a:pt x="4155141" y="5076982"/>
                    </a:cubicBezTo>
                    <a:cubicBezTo>
                      <a:pt x="4139759" y="5085528"/>
                      <a:pt x="4122666" y="5094074"/>
                      <a:pt x="4136340" y="5116291"/>
                    </a:cubicBezTo>
                    <a:cubicBezTo>
                      <a:pt x="4214961" y="5234223"/>
                      <a:pt x="4220088" y="5374371"/>
                      <a:pt x="4254269" y="5505974"/>
                    </a:cubicBezTo>
                    <a:cubicBezTo>
                      <a:pt x="4274779" y="5582885"/>
                      <a:pt x="4279907" y="5572630"/>
                      <a:pt x="4202996" y="5608523"/>
                    </a:cubicBezTo>
                    <a:cubicBezTo>
                      <a:pt x="4122666" y="5646122"/>
                      <a:pt x="4040628" y="5678597"/>
                      <a:pt x="3960298" y="5712778"/>
                    </a:cubicBezTo>
                    <a:cubicBezTo>
                      <a:pt x="3934660" y="5723033"/>
                      <a:pt x="3919281" y="5719615"/>
                      <a:pt x="3903898" y="5695689"/>
                    </a:cubicBezTo>
                    <a:cubicBezTo>
                      <a:pt x="3845788" y="5606814"/>
                      <a:pt x="3785969" y="5521357"/>
                      <a:pt x="3727856" y="5432481"/>
                    </a:cubicBezTo>
                    <a:cubicBezTo>
                      <a:pt x="3705639" y="5398300"/>
                      <a:pt x="3697093" y="5358988"/>
                      <a:pt x="3686838" y="5321389"/>
                    </a:cubicBezTo>
                    <a:cubicBezTo>
                      <a:pt x="3680001" y="5297460"/>
                      <a:pt x="3668037" y="5290623"/>
                      <a:pt x="3642399" y="5297460"/>
                    </a:cubicBezTo>
                    <a:cubicBezTo>
                      <a:pt x="3512505" y="5336769"/>
                      <a:pt x="3380903" y="5364116"/>
                      <a:pt x="3245882" y="5381208"/>
                    </a:cubicBezTo>
                    <a:cubicBezTo>
                      <a:pt x="3223662" y="5384627"/>
                      <a:pt x="3216826" y="5394879"/>
                      <a:pt x="3220244" y="5415389"/>
                    </a:cubicBezTo>
                    <a:cubicBezTo>
                      <a:pt x="3244173" y="5565793"/>
                      <a:pt x="3189479" y="5707650"/>
                      <a:pt x="3172390" y="5854639"/>
                    </a:cubicBezTo>
                    <a:cubicBezTo>
                      <a:pt x="3168971" y="5880274"/>
                      <a:pt x="3155297" y="5888820"/>
                      <a:pt x="3133078" y="5888820"/>
                    </a:cubicBezTo>
                    <a:cubicBezTo>
                      <a:pt x="3078387" y="5890529"/>
                      <a:pt x="3021986" y="5893948"/>
                      <a:pt x="2967291" y="5895657"/>
                    </a:cubicBezTo>
                    <a:cubicBezTo>
                      <a:pt x="2963873" y="5883692"/>
                      <a:pt x="2963873" y="5883692"/>
                      <a:pt x="2963873" y="5881983"/>
                    </a:cubicBezTo>
                    <a:cubicBezTo>
                      <a:pt x="2917728" y="5881983"/>
                      <a:pt x="2869870" y="5881983"/>
                      <a:pt x="2823724" y="5881983"/>
                    </a:cubicBezTo>
                    <a:cubicBezTo>
                      <a:pt x="2798086" y="5881983"/>
                      <a:pt x="2784416" y="5871728"/>
                      <a:pt x="2780997" y="5846093"/>
                    </a:cubicBezTo>
                    <a:cubicBezTo>
                      <a:pt x="2760487" y="5736707"/>
                      <a:pt x="2736558" y="5629030"/>
                      <a:pt x="2716051" y="5519647"/>
                    </a:cubicBezTo>
                    <a:cubicBezTo>
                      <a:pt x="2709214" y="5487172"/>
                      <a:pt x="2719469" y="5454701"/>
                      <a:pt x="2722888" y="5422226"/>
                    </a:cubicBezTo>
                    <a:cubicBezTo>
                      <a:pt x="2726306" y="5394879"/>
                      <a:pt x="2719469" y="5381208"/>
                      <a:pt x="2688703" y="5377790"/>
                    </a:cubicBezTo>
                    <a:cubicBezTo>
                      <a:pt x="2558810" y="5364116"/>
                      <a:pt x="2428914" y="5340187"/>
                      <a:pt x="2302439" y="5306006"/>
                    </a:cubicBezTo>
                    <a:cubicBezTo>
                      <a:pt x="2275091" y="5299169"/>
                      <a:pt x="2259712" y="5307715"/>
                      <a:pt x="2252875" y="5335060"/>
                    </a:cubicBezTo>
                    <a:cubicBezTo>
                      <a:pt x="2216982" y="5483754"/>
                      <a:pt x="2109308" y="5591431"/>
                      <a:pt x="2037522" y="5721324"/>
                    </a:cubicBezTo>
                    <a:cubicBezTo>
                      <a:pt x="2028979" y="5736707"/>
                      <a:pt x="2015305" y="5736707"/>
                      <a:pt x="1999922" y="5731579"/>
                    </a:cubicBezTo>
                    <a:cubicBezTo>
                      <a:pt x="1897376" y="5697398"/>
                      <a:pt x="1796536" y="5656377"/>
                      <a:pt x="1699115" y="5611941"/>
                    </a:cubicBezTo>
                    <a:cubicBezTo>
                      <a:pt x="1678604" y="5603395"/>
                      <a:pt x="1676895" y="5588012"/>
                      <a:pt x="1680314" y="5570920"/>
                    </a:cubicBezTo>
                    <a:cubicBezTo>
                      <a:pt x="1702533" y="5461538"/>
                      <a:pt x="1721335" y="5352152"/>
                      <a:pt x="1746969" y="5244478"/>
                    </a:cubicBezTo>
                    <a:cubicBezTo>
                      <a:pt x="1755515" y="5208585"/>
                      <a:pt x="1776026" y="5176110"/>
                      <a:pt x="1794827" y="5143638"/>
                    </a:cubicBezTo>
                    <a:cubicBezTo>
                      <a:pt x="1806792" y="5123128"/>
                      <a:pt x="1803373" y="5111163"/>
                      <a:pt x="1781153" y="5099199"/>
                    </a:cubicBezTo>
                    <a:cubicBezTo>
                      <a:pt x="1661512" y="5035961"/>
                      <a:pt x="1548711" y="4960759"/>
                      <a:pt x="1441038" y="4878721"/>
                    </a:cubicBezTo>
                    <a:cubicBezTo>
                      <a:pt x="1422236" y="4863341"/>
                      <a:pt x="1408563" y="4863341"/>
                      <a:pt x="1393180" y="4885558"/>
                    </a:cubicBezTo>
                    <a:cubicBezTo>
                      <a:pt x="1304304" y="5010326"/>
                      <a:pt x="1162446" y="5071855"/>
                      <a:pt x="1044518" y="5164149"/>
                    </a:cubicBezTo>
                    <a:cubicBezTo>
                      <a:pt x="1029135" y="5176110"/>
                      <a:pt x="1017170" y="5170985"/>
                      <a:pt x="1003497" y="5159021"/>
                    </a:cubicBezTo>
                    <a:cubicBezTo>
                      <a:pt x="923167" y="5088947"/>
                      <a:pt x="847965" y="5012036"/>
                      <a:pt x="774473" y="4936834"/>
                    </a:cubicBezTo>
                    <a:cubicBezTo>
                      <a:pt x="760802" y="4921451"/>
                      <a:pt x="759090" y="4909486"/>
                      <a:pt x="771054" y="4892394"/>
                    </a:cubicBezTo>
                    <a:cubicBezTo>
                      <a:pt x="832582" y="4800100"/>
                      <a:pt x="894114" y="4707810"/>
                      <a:pt x="957351" y="4615516"/>
                    </a:cubicBezTo>
                    <a:cubicBezTo>
                      <a:pt x="977859" y="4586459"/>
                      <a:pt x="1008624" y="4567658"/>
                      <a:pt x="1035972" y="4543732"/>
                    </a:cubicBezTo>
                    <a:cubicBezTo>
                      <a:pt x="1056482" y="4526640"/>
                      <a:pt x="1059901" y="4511257"/>
                      <a:pt x="1042808" y="4490750"/>
                    </a:cubicBezTo>
                    <a:cubicBezTo>
                      <a:pt x="959061" y="4386492"/>
                      <a:pt x="882150" y="4277106"/>
                      <a:pt x="815494" y="4159177"/>
                    </a:cubicBezTo>
                    <a:cubicBezTo>
                      <a:pt x="800111" y="4131830"/>
                      <a:pt x="784728" y="4136957"/>
                      <a:pt x="764217" y="4150631"/>
                    </a:cubicBezTo>
                    <a:cubicBezTo>
                      <a:pt x="634324" y="4230960"/>
                      <a:pt x="482211" y="4232670"/>
                      <a:pt x="340354" y="4271978"/>
                    </a:cubicBezTo>
                    <a:cubicBezTo>
                      <a:pt x="321552" y="4277106"/>
                      <a:pt x="311297" y="4266851"/>
                      <a:pt x="304464" y="4249762"/>
                    </a:cubicBezTo>
                    <a:cubicBezTo>
                      <a:pt x="258315" y="4154049"/>
                      <a:pt x="215588" y="4054919"/>
                      <a:pt x="177985" y="3955791"/>
                    </a:cubicBezTo>
                    <a:cubicBezTo>
                      <a:pt x="171148" y="3935281"/>
                      <a:pt x="176276" y="3923316"/>
                      <a:pt x="193368" y="3913061"/>
                    </a:cubicBezTo>
                    <a:cubicBezTo>
                      <a:pt x="285662" y="3851533"/>
                      <a:pt x="376247" y="3788295"/>
                      <a:pt x="471956" y="3728476"/>
                    </a:cubicBezTo>
                    <a:cubicBezTo>
                      <a:pt x="502722" y="3709675"/>
                      <a:pt x="540321" y="3701129"/>
                      <a:pt x="576214" y="3690874"/>
                    </a:cubicBezTo>
                    <a:cubicBezTo>
                      <a:pt x="598434" y="3684037"/>
                      <a:pt x="605268" y="3673782"/>
                      <a:pt x="598434" y="3649856"/>
                    </a:cubicBezTo>
                    <a:cubicBezTo>
                      <a:pt x="559122" y="3518250"/>
                      <a:pt x="531778" y="3384939"/>
                      <a:pt x="512977" y="3249918"/>
                    </a:cubicBezTo>
                    <a:cubicBezTo>
                      <a:pt x="509559" y="3227698"/>
                      <a:pt x="499303" y="3220861"/>
                      <a:pt x="477084" y="3224280"/>
                    </a:cubicBezTo>
                    <a:cubicBezTo>
                      <a:pt x="324971" y="3249918"/>
                      <a:pt x="181404" y="3191808"/>
                      <a:pt x="34418" y="3174716"/>
                    </a:cubicBezTo>
                    <a:cubicBezTo>
                      <a:pt x="15617" y="3173007"/>
                      <a:pt x="8784" y="3161042"/>
                      <a:pt x="7071" y="3142241"/>
                    </a:cubicBezTo>
                    <a:cubicBezTo>
                      <a:pt x="-3181" y="3034567"/>
                      <a:pt x="238" y="2926891"/>
                      <a:pt x="1947" y="2817508"/>
                    </a:cubicBezTo>
                    <a:cubicBezTo>
                      <a:pt x="1947" y="2796997"/>
                      <a:pt x="15617" y="2788451"/>
                      <a:pt x="34418" y="2785033"/>
                    </a:cubicBezTo>
                    <a:cubicBezTo>
                      <a:pt x="145514" y="2762813"/>
                      <a:pt x="254896" y="2740597"/>
                      <a:pt x="365992" y="2718377"/>
                    </a:cubicBezTo>
                    <a:cubicBezTo>
                      <a:pt x="398463" y="2711540"/>
                      <a:pt x="430938" y="2721795"/>
                      <a:pt x="463410" y="2725214"/>
                    </a:cubicBezTo>
                    <a:cubicBezTo>
                      <a:pt x="490757" y="2728633"/>
                      <a:pt x="504431" y="2718377"/>
                      <a:pt x="507849" y="2689321"/>
                    </a:cubicBezTo>
                    <a:cubicBezTo>
                      <a:pt x="521523" y="2561136"/>
                      <a:pt x="545449" y="2432952"/>
                      <a:pt x="577924" y="2308184"/>
                    </a:cubicBezTo>
                    <a:cubicBezTo>
                      <a:pt x="586470" y="2275712"/>
                      <a:pt x="574505" y="2260329"/>
                      <a:pt x="543739" y="2253492"/>
                    </a:cubicBezTo>
                    <a:cubicBezTo>
                      <a:pt x="398463" y="2215893"/>
                      <a:pt x="289081" y="2109925"/>
                      <a:pt x="162606" y="2039851"/>
                    </a:cubicBezTo>
                    <a:cubicBezTo>
                      <a:pt x="148929" y="2033014"/>
                      <a:pt x="148929" y="2021050"/>
                      <a:pt x="152347" y="2007376"/>
                    </a:cubicBezTo>
                    <a:cubicBezTo>
                      <a:pt x="186531" y="1903121"/>
                      <a:pt x="229258" y="1802281"/>
                      <a:pt x="273698" y="1701441"/>
                    </a:cubicBezTo>
                    <a:cubicBezTo>
                      <a:pt x="282244" y="1682643"/>
                      <a:pt x="295917" y="1679225"/>
                      <a:pt x="311297" y="1684352"/>
                    </a:cubicBezTo>
                    <a:cubicBezTo>
                      <a:pt x="454867" y="1721952"/>
                      <a:pt x="608689" y="1718533"/>
                      <a:pt x="742001" y="1798863"/>
                    </a:cubicBezTo>
                    <a:cubicBezTo>
                      <a:pt x="764217" y="1812536"/>
                      <a:pt x="774473" y="1803990"/>
                      <a:pt x="784728" y="1785189"/>
                    </a:cubicBezTo>
                    <a:cubicBezTo>
                      <a:pt x="847965" y="1667260"/>
                      <a:pt x="921458" y="1554456"/>
                      <a:pt x="1001787" y="1448491"/>
                    </a:cubicBezTo>
                    <a:cubicBezTo>
                      <a:pt x="1012043" y="1434818"/>
                      <a:pt x="1029135" y="1419435"/>
                      <a:pt x="1003497" y="1402343"/>
                    </a:cubicBezTo>
                    <a:cubicBezTo>
                      <a:pt x="906078" y="1339105"/>
                      <a:pt x="856511" y="1238269"/>
                      <a:pt x="789856" y="1149393"/>
                    </a:cubicBezTo>
                    <a:cubicBezTo>
                      <a:pt x="777891" y="1134010"/>
                      <a:pt x="769348" y="1118627"/>
                      <a:pt x="757384" y="1103245"/>
                    </a:cubicBezTo>
                    <a:cubicBezTo>
                      <a:pt x="704398" y="1028043"/>
                      <a:pt x="702689" y="1026333"/>
                      <a:pt x="764217" y="961387"/>
                    </a:cubicBezTo>
                    <a:cubicBezTo>
                      <a:pt x="822331" y="899859"/>
                      <a:pt x="882150" y="841749"/>
                      <a:pt x="940259" y="781930"/>
                    </a:cubicBezTo>
                    <a:cubicBezTo>
                      <a:pt x="959061" y="763129"/>
                      <a:pt x="974443" y="761419"/>
                      <a:pt x="994951" y="776802"/>
                    </a:cubicBezTo>
                    <a:cubicBezTo>
                      <a:pt x="1083826" y="836621"/>
                      <a:pt x="1172702" y="894731"/>
                      <a:pt x="1261577" y="954550"/>
                    </a:cubicBezTo>
                    <a:cubicBezTo>
                      <a:pt x="1292340" y="975061"/>
                      <a:pt x="1312850" y="1004117"/>
                      <a:pt x="1335070" y="1031461"/>
                    </a:cubicBezTo>
                    <a:cubicBezTo>
                      <a:pt x="1353871" y="1057099"/>
                      <a:pt x="1370960" y="1062227"/>
                      <a:pt x="1398307" y="1040007"/>
                    </a:cubicBezTo>
                    <a:cubicBezTo>
                      <a:pt x="1499147" y="956259"/>
                      <a:pt x="1608530" y="882767"/>
                      <a:pt x="1721335" y="817820"/>
                    </a:cubicBezTo>
                    <a:cubicBezTo>
                      <a:pt x="1738423" y="807565"/>
                      <a:pt x="1753806" y="797310"/>
                      <a:pt x="1738423" y="775093"/>
                    </a:cubicBezTo>
                    <a:cubicBezTo>
                      <a:pt x="1664931" y="669125"/>
                      <a:pt x="1659806" y="542651"/>
                      <a:pt x="1630750" y="423009"/>
                    </a:cubicBezTo>
                    <a:cubicBezTo>
                      <a:pt x="1605112" y="318754"/>
                      <a:pt x="1608530" y="320464"/>
                      <a:pt x="1704242" y="272606"/>
                    </a:cubicBezTo>
                    <a:cubicBezTo>
                      <a:pt x="1772607" y="238425"/>
                      <a:pt x="1846100" y="212787"/>
                      <a:pt x="1916174" y="183733"/>
                    </a:cubicBezTo>
                    <a:cubicBezTo>
                      <a:pt x="1941812" y="173478"/>
                      <a:pt x="1957195" y="175187"/>
                      <a:pt x="1972575" y="199113"/>
                    </a:cubicBezTo>
                    <a:cubicBezTo>
                      <a:pt x="2030688" y="287989"/>
                      <a:pt x="2088798" y="375155"/>
                      <a:pt x="2148617" y="462321"/>
                    </a:cubicBezTo>
                    <a:cubicBezTo>
                      <a:pt x="2170836" y="494793"/>
                      <a:pt x="2177673" y="532395"/>
                      <a:pt x="2189638" y="569995"/>
                    </a:cubicBezTo>
                    <a:cubicBezTo>
                      <a:pt x="2198180" y="597342"/>
                      <a:pt x="2210145" y="605888"/>
                      <a:pt x="2237492" y="597342"/>
                    </a:cubicBezTo>
                    <a:cubicBezTo>
                      <a:pt x="2363967" y="559743"/>
                      <a:pt x="2493861" y="532395"/>
                      <a:pt x="2625466" y="515303"/>
                    </a:cubicBezTo>
                    <a:cubicBezTo>
                      <a:pt x="2651101" y="511885"/>
                      <a:pt x="2659647" y="501630"/>
                      <a:pt x="2656228" y="475995"/>
                    </a:cubicBezTo>
                    <a:cubicBezTo>
                      <a:pt x="2634012" y="325591"/>
                      <a:pt x="2688703" y="183733"/>
                      <a:pt x="2705795" y="36748"/>
                    </a:cubicBezTo>
                    <a:cubicBezTo>
                      <a:pt x="2707505" y="19656"/>
                      <a:pt x="2717760" y="9401"/>
                      <a:pt x="2736558" y="7692"/>
                    </a:cubicBezTo>
                    <a:cubicBezTo>
                      <a:pt x="2791251" y="1709"/>
                      <a:pt x="2845943" y="0"/>
                      <a:pt x="2900635" y="0"/>
                    </a:cubicBezTo>
                    <a:close/>
                  </a:path>
                </a:pathLst>
              </a:custGeom>
              <a:solidFill>
                <a:schemeClr val="bg1"/>
              </a:solidFill>
              <a:ln w="5155" cap="flat">
                <a:noFill/>
                <a:prstDash val="solid"/>
                <a:miter/>
              </a:ln>
            </p:spPr>
            <p:txBody>
              <a:bodyPr wrap="square" rtlCol="0" anchor="ctr">
                <a:noAutofit/>
              </a:bodyPr>
              <a:lstStyle/>
              <a:p>
                <a:endParaRPr lang="en-US"/>
              </a:p>
            </p:txBody>
          </p:sp>
          <p:sp>
            <p:nvSpPr>
              <p:cNvPr id="17" name="Freeform: Shape 16">
                <a:extLst>
                  <a:ext uri="{FF2B5EF4-FFF2-40B4-BE49-F238E27FC236}">
                    <a16:creationId xmlns="" xmlns:a16="http://schemas.microsoft.com/office/drawing/2014/main" id="{0D7D1009-0F39-4A7A-95B2-2B67C9CB6E10}"/>
                  </a:ext>
                </a:extLst>
              </p:cNvPr>
              <p:cNvSpPr/>
              <p:nvPr/>
            </p:nvSpPr>
            <p:spPr>
              <a:xfrm flipH="1">
                <a:off x="1635010" y="971550"/>
                <a:ext cx="5965940" cy="2951634"/>
              </a:xfrm>
              <a:custGeom>
                <a:avLst/>
                <a:gdLst>
                  <a:gd name="connsiteX0" fmla="*/ 5965877 w 5965940"/>
                  <a:gd name="connsiteY0" fmla="*/ 2951052 h 2951634"/>
                  <a:gd name="connsiteX1" fmla="*/ 5965874 w 5965940"/>
                  <a:gd name="connsiteY1" fmla="*/ 2951052 h 2951634"/>
                  <a:gd name="connsiteX2" fmla="*/ 5965877 w 5965940"/>
                  <a:gd name="connsiteY2" fmla="*/ 2951634 h 2951634"/>
                  <a:gd name="connsiteX3" fmla="*/ 2224803 w 5965940"/>
                  <a:gd name="connsiteY3" fmla="*/ 1672633 h 2951634"/>
                  <a:gd name="connsiteX4" fmla="*/ 2252320 w 5965940"/>
                  <a:gd name="connsiteY4" fmla="*/ 1702545 h 2951634"/>
                  <a:gd name="connsiteX5" fmla="*/ 2252320 w 5965940"/>
                  <a:gd name="connsiteY5" fmla="*/ 1866318 h 2951634"/>
                  <a:gd name="connsiteX6" fmla="*/ 2193129 w 5965940"/>
                  <a:gd name="connsiteY6" fmla="*/ 1866318 h 2951634"/>
                  <a:gd name="connsiteX7" fmla="*/ 2193695 w 5965940"/>
                  <a:gd name="connsiteY7" fmla="*/ 1701348 h 2951634"/>
                  <a:gd name="connsiteX8" fmla="*/ 2224803 w 5965940"/>
                  <a:gd name="connsiteY8" fmla="*/ 1672633 h 2951634"/>
                  <a:gd name="connsiteX9" fmla="*/ 2547842 w 5965940"/>
                  <a:gd name="connsiteY9" fmla="*/ 1574524 h 2951634"/>
                  <a:gd name="connsiteX10" fmla="*/ 2572969 w 5965940"/>
                  <a:gd name="connsiteY10" fmla="*/ 1600847 h 2951634"/>
                  <a:gd name="connsiteX11" fmla="*/ 2572969 w 5965940"/>
                  <a:gd name="connsiteY11" fmla="*/ 1671436 h 2951634"/>
                  <a:gd name="connsiteX12" fmla="*/ 2574165 w 5965940"/>
                  <a:gd name="connsiteY12" fmla="*/ 1671436 h 2951634"/>
                  <a:gd name="connsiteX13" fmla="*/ 2574165 w 5965940"/>
                  <a:gd name="connsiteY13" fmla="*/ 1738437 h 2951634"/>
                  <a:gd name="connsiteX14" fmla="*/ 2614844 w 5965940"/>
                  <a:gd name="connsiteY14" fmla="*/ 1777919 h 2951634"/>
                  <a:gd name="connsiteX15" fmla="*/ 2700989 w 5965940"/>
                  <a:gd name="connsiteY15" fmla="*/ 1777919 h 2951634"/>
                  <a:gd name="connsiteX16" fmla="*/ 2727310 w 5965940"/>
                  <a:gd name="connsiteY16" fmla="*/ 1801849 h 2951634"/>
                  <a:gd name="connsiteX17" fmla="*/ 2691417 w 5965940"/>
                  <a:gd name="connsiteY17" fmla="*/ 1856885 h 2951634"/>
                  <a:gd name="connsiteX18" fmla="*/ 2680232 w 5965940"/>
                  <a:gd name="connsiteY18" fmla="*/ 1866318 h 2951634"/>
                  <a:gd name="connsiteX19" fmla="*/ 2525808 w 5965940"/>
                  <a:gd name="connsiteY19" fmla="*/ 1866318 h 2951634"/>
                  <a:gd name="connsiteX20" fmla="*/ 2525112 w 5965940"/>
                  <a:gd name="connsiteY20" fmla="*/ 1599648 h 2951634"/>
                  <a:gd name="connsiteX21" fmla="*/ 2547842 w 5965940"/>
                  <a:gd name="connsiteY21" fmla="*/ 1574524 h 2951634"/>
                  <a:gd name="connsiteX22" fmla="*/ 2607665 w 5965940"/>
                  <a:gd name="connsiteY22" fmla="*/ 1231144 h 2951634"/>
                  <a:gd name="connsiteX23" fmla="*/ 2639969 w 5965940"/>
                  <a:gd name="connsiteY23" fmla="*/ 1264645 h 2951634"/>
                  <a:gd name="connsiteX24" fmla="*/ 2639969 w 5965940"/>
                  <a:gd name="connsiteY24" fmla="*/ 1429754 h 2951634"/>
                  <a:gd name="connsiteX25" fmla="*/ 2641166 w 5965940"/>
                  <a:gd name="connsiteY25" fmla="*/ 1429754 h 2951634"/>
                  <a:gd name="connsiteX26" fmla="*/ 2641166 w 5965940"/>
                  <a:gd name="connsiteY26" fmla="*/ 1592472 h 2951634"/>
                  <a:gd name="connsiteX27" fmla="*/ 2690220 w 5965940"/>
                  <a:gd name="connsiteY27" fmla="*/ 1642722 h 2951634"/>
                  <a:gd name="connsiteX28" fmla="*/ 2727310 w 5965940"/>
                  <a:gd name="connsiteY28" fmla="*/ 1706132 h 2951634"/>
                  <a:gd name="connsiteX29" fmla="*/ 2684237 w 5965940"/>
                  <a:gd name="connsiteY29" fmla="*/ 1731258 h 2951634"/>
                  <a:gd name="connsiteX30" fmla="*/ 2674666 w 5965940"/>
                  <a:gd name="connsiteY30" fmla="*/ 1730063 h 2951634"/>
                  <a:gd name="connsiteX31" fmla="*/ 2619628 w 5965940"/>
                  <a:gd name="connsiteY31" fmla="*/ 1670240 h 2951634"/>
                  <a:gd name="connsiteX32" fmla="*/ 2620827 w 5965940"/>
                  <a:gd name="connsiteY32" fmla="*/ 1556577 h 2951634"/>
                  <a:gd name="connsiteX33" fmla="*/ 2599290 w 5965940"/>
                  <a:gd name="connsiteY33" fmla="*/ 1531453 h 2951634"/>
                  <a:gd name="connsiteX34" fmla="*/ 2583736 w 5965940"/>
                  <a:gd name="connsiteY34" fmla="*/ 1530255 h 2951634"/>
                  <a:gd name="connsiteX35" fmla="*/ 2526306 w 5965940"/>
                  <a:gd name="connsiteY35" fmla="*/ 1468040 h 2951634"/>
                  <a:gd name="connsiteX36" fmla="*/ 2432984 w 5965940"/>
                  <a:gd name="connsiteY36" fmla="*/ 1308912 h 2951634"/>
                  <a:gd name="connsiteX37" fmla="*/ 2417431 w 5965940"/>
                  <a:gd name="connsiteY37" fmla="*/ 1246697 h 2951634"/>
                  <a:gd name="connsiteX38" fmla="*/ 2448538 w 5965940"/>
                  <a:gd name="connsiteY38" fmla="*/ 1231144 h 2951634"/>
                  <a:gd name="connsiteX39" fmla="*/ 2607665 w 5965940"/>
                  <a:gd name="connsiteY39" fmla="*/ 1231144 h 2951634"/>
                  <a:gd name="connsiteX40" fmla="*/ 1542988 w 5965940"/>
                  <a:gd name="connsiteY40" fmla="*/ 1125838 h 2951634"/>
                  <a:gd name="connsiteX41" fmla="*/ 1542988 w 5965940"/>
                  <a:gd name="connsiteY41" fmla="*/ 1264073 h 2951634"/>
                  <a:gd name="connsiteX42" fmla="*/ 1489378 w 5965940"/>
                  <a:gd name="connsiteY42" fmla="*/ 1274897 h 2951634"/>
                  <a:gd name="connsiteX43" fmla="*/ 1383569 w 5965940"/>
                  <a:gd name="connsiteY43" fmla="*/ 1434522 h 2951634"/>
                  <a:gd name="connsiteX44" fmla="*/ 1383569 w 5965940"/>
                  <a:gd name="connsiteY44" fmla="*/ 1866318 h 2951634"/>
                  <a:gd name="connsiteX45" fmla="*/ 1323073 w 5965940"/>
                  <a:gd name="connsiteY45" fmla="*/ 1866318 h 2951634"/>
                  <a:gd name="connsiteX46" fmla="*/ 1323073 w 5965940"/>
                  <a:gd name="connsiteY46" fmla="*/ 1125838 h 2951634"/>
                  <a:gd name="connsiteX47" fmla="*/ 2002911 w 5965940"/>
                  <a:gd name="connsiteY47" fmla="*/ 1125838 h 2951634"/>
                  <a:gd name="connsiteX48" fmla="*/ 2002911 w 5965940"/>
                  <a:gd name="connsiteY48" fmla="*/ 1263591 h 2951634"/>
                  <a:gd name="connsiteX49" fmla="*/ 1947459 w 5965940"/>
                  <a:gd name="connsiteY49" fmla="*/ 1274786 h 2951634"/>
                  <a:gd name="connsiteX50" fmla="*/ 1841653 w 5965940"/>
                  <a:gd name="connsiteY50" fmla="*/ 1434414 h 2951634"/>
                  <a:gd name="connsiteX51" fmla="*/ 1841653 w 5965940"/>
                  <a:gd name="connsiteY51" fmla="*/ 1866318 h 2951634"/>
                  <a:gd name="connsiteX52" fmla="*/ 1730051 w 5965940"/>
                  <a:gd name="connsiteY52" fmla="*/ 1866318 h 2951634"/>
                  <a:gd name="connsiteX53" fmla="*/ 1730052 w 5965940"/>
                  <a:gd name="connsiteY53" fmla="*/ 1434522 h 2951634"/>
                  <a:gd name="connsiteX54" fmla="*/ 1730051 w 5965940"/>
                  <a:gd name="connsiteY54" fmla="*/ 1434519 h 2951634"/>
                  <a:gd name="connsiteX55" fmla="*/ 1730051 w 5965940"/>
                  <a:gd name="connsiteY55" fmla="*/ 1420568 h 2951634"/>
                  <a:gd name="connsiteX56" fmla="*/ 1727234 w 5965940"/>
                  <a:gd name="connsiteY56" fmla="*/ 1420568 h 2951634"/>
                  <a:gd name="connsiteX57" fmla="*/ 1716437 w 5965940"/>
                  <a:gd name="connsiteY57" fmla="*/ 1367090 h 2951634"/>
                  <a:gd name="connsiteX58" fmla="*/ 1608327 w 5965940"/>
                  <a:gd name="connsiteY58" fmla="*/ 1269071 h 2951634"/>
                  <a:gd name="connsiteX59" fmla="*/ 1586325 w 5965940"/>
                  <a:gd name="connsiteY59" fmla="*/ 1265744 h 2951634"/>
                  <a:gd name="connsiteX60" fmla="*/ 1586325 w 5965940"/>
                  <a:gd name="connsiteY60" fmla="*/ 1125838 h 2951634"/>
                  <a:gd name="connsiteX61" fmla="*/ 3907006 w 5965940"/>
                  <a:gd name="connsiteY61" fmla="*/ 0 h 2951634"/>
                  <a:gd name="connsiteX62" fmla="*/ 3732325 w 5965940"/>
                  <a:gd name="connsiteY62" fmla="*/ 0 h 2951634"/>
                  <a:gd name="connsiteX63" fmla="*/ 3654557 w 5965940"/>
                  <a:gd name="connsiteY63" fmla="*/ 1648703 h 2951634"/>
                  <a:gd name="connsiteX64" fmla="*/ 3552858 w 5965940"/>
                  <a:gd name="connsiteY64" fmla="*/ 1652295 h 2951634"/>
                  <a:gd name="connsiteX65" fmla="*/ 3472697 w 5965940"/>
                  <a:gd name="connsiteY65" fmla="*/ 338595 h 2951634"/>
                  <a:gd name="connsiteX66" fmla="*/ 3294425 w 5965940"/>
                  <a:gd name="connsiteY66" fmla="*/ 338595 h 2951634"/>
                  <a:gd name="connsiteX67" fmla="*/ 3217853 w 5965940"/>
                  <a:gd name="connsiteY67" fmla="*/ 1658274 h 2951634"/>
                  <a:gd name="connsiteX68" fmla="*/ 3071887 w 5965940"/>
                  <a:gd name="connsiteY68" fmla="*/ 1665454 h 2951634"/>
                  <a:gd name="connsiteX69" fmla="*/ 3071887 w 5965940"/>
                  <a:gd name="connsiteY69" fmla="*/ 1448897 h 2951634"/>
                  <a:gd name="connsiteX70" fmla="*/ 2998904 w 5965940"/>
                  <a:gd name="connsiteY70" fmla="*/ 1319681 h 2951634"/>
                  <a:gd name="connsiteX71" fmla="*/ 2979760 w 5965940"/>
                  <a:gd name="connsiteY71" fmla="*/ 1301735 h 2951634"/>
                  <a:gd name="connsiteX72" fmla="*/ 2896009 w 5965940"/>
                  <a:gd name="connsiteY72" fmla="*/ 1293360 h 2951634"/>
                  <a:gd name="connsiteX73" fmla="*/ 2854133 w 5965940"/>
                  <a:gd name="connsiteY73" fmla="*/ 1331645 h 2951634"/>
                  <a:gd name="connsiteX74" fmla="*/ 2800293 w 5965940"/>
                  <a:gd name="connsiteY74" fmla="*/ 1433343 h 2951634"/>
                  <a:gd name="connsiteX75" fmla="*/ 2762007 w 5965940"/>
                  <a:gd name="connsiteY75" fmla="*/ 1468040 h 2951634"/>
                  <a:gd name="connsiteX76" fmla="*/ 2726114 w 5965940"/>
                  <a:gd name="connsiteY76" fmla="*/ 1503935 h 2951634"/>
                  <a:gd name="connsiteX77" fmla="*/ 2726114 w 5965940"/>
                  <a:gd name="connsiteY77" fmla="*/ 1562559 h 2951634"/>
                  <a:gd name="connsiteX78" fmla="*/ 2715346 w 5965940"/>
                  <a:gd name="connsiteY78" fmla="*/ 1581703 h 2951634"/>
                  <a:gd name="connsiteX79" fmla="*/ 2702184 w 5965940"/>
                  <a:gd name="connsiteY79" fmla="*/ 1561362 h 2951634"/>
                  <a:gd name="connsiteX80" fmla="*/ 2698595 w 5965940"/>
                  <a:gd name="connsiteY80" fmla="*/ 1466843 h 2951634"/>
                  <a:gd name="connsiteX81" fmla="*/ 2698595 w 5965940"/>
                  <a:gd name="connsiteY81" fmla="*/ 1215590 h 2951634"/>
                  <a:gd name="connsiteX82" fmla="*/ 2661505 w 5965940"/>
                  <a:gd name="connsiteY82" fmla="*/ 1173716 h 2951634"/>
                  <a:gd name="connsiteX83" fmla="*/ 2388716 w 5965940"/>
                  <a:gd name="connsiteY83" fmla="*/ 1173716 h 2951634"/>
                  <a:gd name="connsiteX84" fmla="*/ 2356411 w 5965940"/>
                  <a:gd name="connsiteY84" fmla="*/ 1208411 h 2951634"/>
                  <a:gd name="connsiteX85" fmla="*/ 2357608 w 5965940"/>
                  <a:gd name="connsiteY85" fmla="*/ 1273020 h 2951634"/>
                  <a:gd name="connsiteX86" fmla="*/ 2328893 w 5965940"/>
                  <a:gd name="connsiteY86" fmla="*/ 1319681 h 2951634"/>
                  <a:gd name="connsiteX87" fmla="*/ 2253518 w 5965940"/>
                  <a:gd name="connsiteY87" fmla="*/ 1439325 h 2951634"/>
                  <a:gd name="connsiteX88" fmla="*/ 2253518 w 5965940"/>
                  <a:gd name="connsiteY88" fmla="*/ 1555380 h 2951634"/>
                  <a:gd name="connsiteX89" fmla="*/ 2192497 w 5965940"/>
                  <a:gd name="connsiteY89" fmla="*/ 1615203 h 2951634"/>
                  <a:gd name="connsiteX90" fmla="*/ 2188133 w 5965940"/>
                  <a:gd name="connsiteY90" fmla="*/ 1615952 h 2951634"/>
                  <a:gd name="connsiteX91" fmla="*/ 2188133 w 5965940"/>
                  <a:gd name="connsiteY91" fmla="*/ 1434414 h 2951634"/>
                  <a:gd name="connsiteX92" fmla="*/ 2188133 w 5965940"/>
                  <a:gd name="connsiteY92" fmla="*/ 1434408 h 2951634"/>
                  <a:gd name="connsiteX93" fmla="*/ 2188133 w 5965940"/>
                  <a:gd name="connsiteY93" fmla="*/ 1420459 h 2951634"/>
                  <a:gd name="connsiteX94" fmla="*/ 2186024 w 5965940"/>
                  <a:gd name="connsiteY94" fmla="*/ 1420459 h 2951634"/>
                  <a:gd name="connsiteX95" fmla="*/ 2180346 w 5965940"/>
                  <a:gd name="connsiteY95" fmla="*/ 1382898 h 2951634"/>
                  <a:gd name="connsiteX96" fmla="*/ 2082327 w 5965940"/>
                  <a:gd name="connsiteY96" fmla="*/ 1274786 h 2951634"/>
                  <a:gd name="connsiteX97" fmla="*/ 2046247 w 5965940"/>
                  <a:gd name="connsiteY97" fmla="*/ 1267503 h 2951634"/>
                  <a:gd name="connsiteX98" fmla="*/ 2046247 w 5965940"/>
                  <a:gd name="connsiteY98" fmla="*/ 1060383 h 2951634"/>
                  <a:gd name="connsiteX99" fmla="*/ 2002911 w 5965940"/>
                  <a:gd name="connsiteY99" fmla="*/ 1060383 h 2951634"/>
                  <a:gd name="connsiteX100" fmla="*/ 2002911 w 5965940"/>
                  <a:gd name="connsiteY100" fmla="*/ 1060832 h 2951634"/>
                  <a:gd name="connsiteX101" fmla="*/ 1323073 w 5965940"/>
                  <a:gd name="connsiteY101" fmla="*/ 1060832 h 2951634"/>
                  <a:gd name="connsiteX102" fmla="*/ 1323073 w 5965940"/>
                  <a:gd name="connsiteY102" fmla="*/ 974326 h 2951634"/>
                  <a:gd name="connsiteX103" fmla="*/ 1323073 w 5965940"/>
                  <a:gd name="connsiteY103" fmla="*/ 938000 h 2951634"/>
                  <a:gd name="connsiteX104" fmla="*/ 1323073 w 5965940"/>
                  <a:gd name="connsiteY104" fmla="*/ 937995 h 2951634"/>
                  <a:gd name="connsiteX105" fmla="*/ 1323073 w 5965940"/>
                  <a:gd name="connsiteY105" fmla="*/ 781004 h 2951634"/>
                  <a:gd name="connsiteX106" fmla="*/ 1323073 w 5965940"/>
                  <a:gd name="connsiteY106" fmla="*/ 781003 h 2951634"/>
                  <a:gd name="connsiteX107" fmla="*/ 1217309 w 5965940"/>
                  <a:gd name="connsiteY107" fmla="*/ 781003 h 2951634"/>
                  <a:gd name="connsiteX108" fmla="*/ 1217309 w 5965940"/>
                  <a:gd name="connsiteY108" fmla="*/ 781004 h 2951634"/>
                  <a:gd name="connsiteX109" fmla="*/ 1121686 w 5965940"/>
                  <a:gd name="connsiteY109" fmla="*/ 781004 h 2951634"/>
                  <a:gd name="connsiteX110" fmla="*/ 1121686 w 5965940"/>
                  <a:gd name="connsiteY110" fmla="*/ 938000 h 2951634"/>
                  <a:gd name="connsiteX111" fmla="*/ 1121686 w 5965940"/>
                  <a:gd name="connsiteY111" fmla="*/ 974326 h 2951634"/>
                  <a:gd name="connsiteX112" fmla="*/ 1121686 w 5965940"/>
                  <a:gd name="connsiteY112" fmla="*/ 1866318 h 2951634"/>
                  <a:gd name="connsiteX113" fmla="*/ 1025040 w 5965940"/>
                  <a:gd name="connsiteY113" fmla="*/ 1866318 h 2951634"/>
                  <a:gd name="connsiteX114" fmla="*/ 1025040 w 5965940"/>
                  <a:gd name="connsiteY114" fmla="*/ 1777911 h 2951634"/>
                  <a:gd name="connsiteX115" fmla="*/ 1025040 w 5965940"/>
                  <a:gd name="connsiteY115" fmla="*/ 1776407 h 2951634"/>
                  <a:gd name="connsiteX116" fmla="*/ 904032 w 5965940"/>
                  <a:gd name="connsiteY116" fmla="*/ 1776407 h 2951634"/>
                  <a:gd name="connsiteX117" fmla="*/ 904032 w 5965940"/>
                  <a:gd name="connsiteY117" fmla="*/ 1132629 h 2951634"/>
                  <a:gd name="connsiteX118" fmla="*/ 904032 w 5965940"/>
                  <a:gd name="connsiteY118" fmla="*/ 1132626 h 2951634"/>
                  <a:gd name="connsiteX119" fmla="*/ 904031 w 5965940"/>
                  <a:gd name="connsiteY119" fmla="*/ 1132626 h 2951634"/>
                  <a:gd name="connsiteX120" fmla="*/ 904031 w 5965940"/>
                  <a:gd name="connsiteY120" fmla="*/ 974323 h 2951634"/>
                  <a:gd name="connsiteX121" fmla="*/ 904030 w 5965940"/>
                  <a:gd name="connsiteY121" fmla="*/ 974323 h 2951634"/>
                  <a:gd name="connsiteX122" fmla="*/ 752351 w 5965940"/>
                  <a:gd name="connsiteY122" fmla="*/ 974323 h 2951634"/>
                  <a:gd name="connsiteX123" fmla="*/ 600673 w 5965940"/>
                  <a:gd name="connsiteY123" fmla="*/ 974323 h 2951634"/>
                  <a:gd name="connsiteX124" fmla="*/ 600673 w 5965940"/>
                  <a:gd name="connsiteY124" fmla="*/ 1147341 h 2951634"/>
                  <a:gd name="connsiteX125" fmla="*/ 600674 w 5965940"/>
                  <a:gd name="connsiteY125" fmla="*/ 1147341 h 2951634"/>
                  <a:gd name="connsiteX126" fmla="*/ 600674 w 5965940"/>
                  <a:gd name="connsiteY126" fmla="*/ 1778187 h 2951634"/>
                  <a:gd name="connsiteX127" fmla="*/ 505978 w 5965940"/>
                  <a:gd name="connsiteY127" fmla="*/ 1778187 h 2951634"/>
                  <a:gd name="connsiteX128" fmla="*/ 505978 w 5965940"/>
                  <a:gd name="connsiteY128" fmla="*/ 1775522 h 2951634"/>
                  <a:gd name="connsiteX129" fmla="*/ 505978 w 5965940"/>
                  <a:gd name="connsiteY129" fmla="*/ 1450932 h 2951634"/>
                  <a:gd name="connsiteX130" fmla="*/ 0 w 5965940"/>
                  <a:gd name="connsiteY130" fmla="*/ 1750841 h 2951634"/>
                  <a:gd name="connsiteX131" fmla="*/ 0 w 5965940"/>
                  <a:gd name="connsiteY131" fmla="*/ 2951634 h 2951634"/>
                  <a:gd name="connsiteX132" fmla="*/ 505978 w 5965940"/>
                  <a:gd name="connsiteY132" fmla="*/ 2951634 h 2951634"/>
                  <a:gd name="connsiteX133" fmla="*/ 1339431 w 5965940"/>
                  <a:gd name="connsiteY133" fmla="*/ 2951634 h 2951634"/>
                  <a:gd name="connsiteX134" fmla="*/ 3384619 w 5965940"/>
                  <a:gd name="connsiteY134" fmla="*/ 2951634 h 2951634"/>
                  <a:gd name="connsiteX135" fmla="*/ 4172617 w 5965940"/>
                  <a:gd name="connsiteY135" fmla="*/ 2951634 h 2951634"/>
                  <a:gd name="connsiteX136" fmla="*/ 4172620 w 5965940"/>
                  <a:gd name="connsiteY136" fmla="*/ 2951052 h 2951634"/>
                  <a:gd name="connsiteX137" fmla="*/ 5965874 w 5965940"/>
                  <a:gd name="connsiteY137" fmla="*/ 2951052 h 2951634"/>
                  <a:gd name="connsiteX138" fmla="*/ 5965208 w 5965940"/>
                  <a:gd name="connsiteY138" fmla="*/ 2865948 h 2951634"/>
                  <a:gd name="connsiteX139" fmla="*/ 5965877 w 5965940"/>
                  <a:gd name="connsiteY139" fmla="*/ 2857204 h 2951634"/>
                  <a:gd name="connsiteX140" fmla="*/ 5965877 w 5965940"/>
                  <a:gd name="connsiteY140" fmla="*/ 2309858 h 2951634"/>
                  <a:gd name="connsiteX141" fmla="*/ 5965877 w 5965940"/>
                  <a:gd name="connsiteY141" fmla="*/ 2302863 h 2951634"/>
                  <a:gd name="connsiteX142" fmla="*/ 5953806 w 5965940"/>
                  <a:gd name="connsiteY142" fmla="*/ 2292370 h 2951634"/>
                  <a:gd name="connsiteX143" fmla="*/ 5924966 w 5965940"/>
                  <a:gd name="connsiteY143" fmla="*/ 2291786 h 2951634"/>
                  <a:gd name="connsiteX144" fmla="*/ 5924295 w 5965940"/>
                  <a:gd name="connsiteY144" fmla="*/ 2167629 h 2951634"/>
                  <a:gd name="connsiteX145" fmla="*/ 5890762 w 5965940"/>
                  <a:gd name="connsiteY145" fmla="*/ 2132072 h 2951634"/>
                  <a:gd name="connsiteX146" fmla="*/ 5879361 w 5965940"/>
                  <a:gd name="connsiteY146" fmla="*/ 2127993 h 2951634"/>
                  <a:gd name="connsiteX147" fmla="*/ 5849180 w 5965940"/>
                  <a:gd name="connsiteY147" fmla="*/ 2055714 h 2951634"/>
                  <a:gd name="connsiteX148" fmla="*/ 5363604 w 5965940"/>
                  <a:gd name="connsiteY148" fmla="*/ 1753185 h 2951634"/>
                  <a:gd name="connsiteX149" fmla="*/ 5137584 w 5965940"/>
                  <a:gd name="connsiteY149" fmla="*/ 1770090 h 2951634"/>
                  <a:gd name="connsiteX150" fmla="*/ 5126181 w 5965940"/>
                  <a:gd name="connsiteY150" fmla="*/ 1763096 h 2951634"/>
                  <a:gd name="connsiteX151" fmla="*/ 5126181 w 5965940"/>
                  <a:gd name="connsiteY151" fmla="*/ 1746774 h 2951634"/>
                  <a:gd name="connsiteX152" fmla="*/ 5126181 w 5965940"/>
                  <a:gd name="connsiteY152" fmla="*/ 1209917 h 2951634"/>
                  <a:gd name="connsiteX153" fmla="*/ 4964547 w 5965940"/>
                  <a:gd name="connsiteY153" fmla="*/ 1075267 h 2951634"/>
                  <a:gd name="connsiteX154" fmla="*/ 4935706 w 5965940"/>
                  <a:gd name="connsiteY154" fmla="*/ 1075848 h 2951634"/>
                  <a:gd name="connsiteX155" fmla="*/ 4798887 w 5965940"/>
                  <a:gd name="connsiteY155" fmla="*/ 1216330 h 2951634"/>
                  <a:gd name="connsiteX156" fmla="*/ 4798887 w 5965940"/>
                  <a:gd name="connsiteY156" fmla="*/ 1364968 h 2951634"/>
                  <a:gd name="connsiteX157" fmla="*/ 4798887 w 5965940"/>
                  <a:gd name="connsiteY157" fmla="*/ 1968276 h 2951634"/>
                  <a:gd name="connsiteX158" fmla="*/ 4788156 w 5965940"/>
                  <a:gd name="connsiteY158" fmla="*/ 2002086 h 2951634"/>
                  <a:gd name="connsiteX159" fmla="*/ 4745232 w 5965940"/>
                  <a:gd name="connsiteY159" fmla="*/ 2077280 h 2951634"/>
                  <a:gd name="connsiteX160" fmla="*/ 4738526 w 5965940"/>
                  <a:gd name="connsiteY160" fmla="*/ 2056877 h 2951634"/>
                  <a:gd name="connsiteX161" fmla="*/ 4738526 w 5965940"/>
                  <a:gd name="connsiteY161" fmla="*/ 1648846 h 2951634"/>
                  <a:gd name="connsiteX162" fmla="*/ 4738526 w 5965940"/>
                  <a:gd name="connsiteY162" fmla="*/ 1210501 h 2951634"/>
                  <a:gd name="connsiteX163" fmla="*/ 4576891 w 5965940"/>
                  <a:gd name="connsiteY163" fmla="*/ 1075848 h 2951634"/>
                  <a:gd name="connsiteX164" fmla="*/ 4411904 w 5965940"/>
                  <a:gd name="connsiteY164" fmla="*/ 1200591 h 2951634"/>
                  <a:gd name="connsiteX165" fmla="*/ 4410563 w 5965940"/>
                  <a:gd name="connsiteY165" fmla="*/ 1211083 h 2951634"/>
                  <a:gd name="connsiteX166" fmla="*/ 4410563 w 5965940"/>
                  <a:gd name="connsiteY166" fmla="*/ 1786995 h 2951634"/>
                  <a:gd name="connsiteX167" fmla="*/ 4411231 w 5965940"/>
                  <a:gd name="connsiteY167" fmla="*/ 1787577 h 2951634"/>
                  <a:gd name="connsiteX168" fmla="*/ 4408550 w 5965940"/>
                  <a:gd name="connsiteY168" fmla="*/ 1787577 h 2951634"/>
                  <a:gd name="connsiteX169" fmla="*/ 4409220 w 5965940"/>
                  <a:gd name="connsiteY169" fmla="*/ 1762513 h 2951634"/>
                  <a:gd name="connsiteX170" fmla="*/ 4409220 w 5965940"/>
                  <a:gd name="connsiteY170" fmla="*/ 1225656 h 2951634"/>
                  <a:gd name="connsiteX171" fmla="*/ 4408550 w 5965940"/>
                  <a:gd name="connsiteY171" fmla="*/ 1200591 h 2951634"/>
                  <a:gd name="connsiteX172" fmla="*/ 4405197 w 5965940"/>
                  <a:gd name="connsiteY172" fmla="*/ 1221575 h 2951634"/>
                  <a:gd name="connsiteX173" fmla="*/ 4405197 w 5965940"/>
                  <a:gd name="connsiteY173" fmla="*/ 1423843 h 2951634"/>
                  <a:gd name="connsiteX174" fmla="*/ 4405197 w 5965940"/>
                  <a:gd name="connsiteY174" fmla="*/ 1767758 h 2951634"/>
                  <a:gd name="connsiteX175" fmla="*/ 4387758 w 5965940"/>
                  <a:gd name="connsiteY175" fmla="*/ 1785246 h 2951634"/>
                  <a:gd name="connsiteX176" fmla="*/ 4176908 w 5965940"/>
                  <a:gd name="connsiteY176" fmla="*/ 1785246 h 2951634"/>
                  <a:gd name="connsiteX177" fmla="*/ 4177402 w 5965940"/>
                  <a:gd name="connsiteY177" fmla="*/ 1651098 h 2951634"/>
                  <a:gd name="connsiteX178" fmla="*/ 3987168 w 5965940"/>
                  <a:gd name="connsiteY178" fmla="*/ 1647507 h 2951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Lst>
                <a:rect l="l" t="t" r="r" b="b"/>
                <a:pathLst>
                  <a:path w="5965940" h="2951634">
                    <a:moveTo>
                      <a:pt x="5965877" y="2951052"/>
                    </a:moveTo>
                    <a:lnTo>
                      <a:pt x="5965874" y="2951052"/>
                    </a:lnTo>
                    <a:lnTo>
                      <a:pt x="5965877" y="2951634"/>
                    </a:lnTo>
                    <a:close/>
                    <a:moveTo>
                      <a:pt x="2224803" y="1672633"/>
                    </a:moveTo>
                    <a:cubicBezTo>
                      <a:pt x="2247536" y="1672633"/>
                      <a:pt x="2252320" y="1682204"/>
                      <a:pt x="2252320" y="1702545"/>
                    </a:cubicBezTo>
                    <a:lnTo>
                      <a:pt x="2252320" y="1866318"/>
                    </a:lnTo>
                    <a:lnTo>
                      <a:pt x="2193129" y="1866318"/>
                    </a:lnTo>
                    <a:lnTo>
                      <a:pt x="2193695" y="1701348"/>
                    </a:lnTo>
                    <a:cubicBezTo>
                      <a:pt x="2193695" y="1677417"/>
                      <a:pt x="2204464" y="1672633"/>
                      <a:pt x="2224803" y="1672633"/>
                    </a:cubicBezTo>
                    <a:close/>
                    <a:moveTo>
                      <a:pt x="2547842" y="1574524"/>
                    </a:moveTo>
                    <a:cubicBezTo>
                      <a:pt x="2566986" y="1574524"/>
                      <a:pt x="2572969" y="1582900"/>
                      <a:pt x="2572969" y="1600847"/>
                    </a:cubicBezTo>
                    <a:cubicBezTo>
                      <a:pt x="2572969" y="1624774"/>
                      <a:pt x="2572969" y="1647507"/>
                      <a:pt x="2572969" y="1671436"/>
                    </a:cubicBezTo>
                    <a:cubicBezTo>
                      <a:pt x="2572969" y="1671436"/>
                      <a:pt x="2572969" y="1671436"/>
                      <a:pt x="2574165" y="1671436"/>
                    </a:cubicBezTo>
                    <a:cubicBezTo>
                      <a:pt x="2574165" y="1694169"/>
                      <a:pt x="2574165" y="1716902"/>
                      <a:pt x="2574165" y="1738437"/>
                    </a:cubicBezTo>
                    <a:cubicBezTo>
                      <a:pt x="2574165" y="1765955"/>
                      <a:pt x="2586129" y="1779116"/>
                      <a:pt x="2614844" y="1777919"/>
                    </a:cubicBezTo>
                    <a:cubicBezTo>
                      <a:pt x="2643559" y="1776723"/>
                      <a:pt x="2672274" y="1777919"/>
                      <a:pt x="2700989" y="1777919"/>
                    </a:cubicBezTo>
                    <a:cubicBezTo>
                      <a:pt x="2718935" y="1777919"/>
                      <a:pt x="2727310" y="1782706"/>
                      <a:pt x="2727310" y="1801849"/>
                    </a:cubicBezTo>
                    <a:cubicBezTo>
                      <a:pt x="2726114" y="1826974"/>
                      <a:pt x="2734488" y="1856885"/>
                      <a:pt x="2691417" y="1856885"/>
                    </a:cubicBezTo>
                    <a:lnTo>
                      <a:pt x="2680232" y="1866318"/>
                    </a:lnTo>
                    <a:lnTo>
                      <a:pt x="2525808" y="1866318"/>
                    </a:lnTo>
                    <a:lnTo>
                      <a:pt x="2525112" y="1599648"/>
                    </a:lnTo>
                    <a:cubicBezTo>
                      <a:pt x="2525112" y="1584095"/>
                      <a:pt x="2529896" y="1574524"/>
                      <a:pt x="2547842" y="1574524"/>
                    </a:cubicBezTo>
                    <a:close/>
                    <a:moveTo>
                      <a:pt x="2607665" y="1231144"/>
                    </a:moveTo>
                    <a:cubicBezTo>
                      <a:pt x="2633987" y="1229947"/>
                      <a:pt x="2641166" y="1240715"/>
                      <a:pt x="2639969" y="1264645"/>
                    </a:cubicBezTo>
                    <a:cubicBezTo>
                      <a:pt x="2638772" y="1319681"/>
                      <a:pt x="2639969" y="1374719"/>
                      <a:pt x="2639969" y="1429754"/>
                    </a:cubicBezTo>
                    <a:cubicBezTo>
                      <a:pt x="2639969" y="1429754"/>
                      <a:pt x="2639969" y="1429754"/>
                      <a:pt x="2641166" y="1429754"/>
                    </a:cubicBezTo>
                    <a:cubicBezTo>
                      <a:pt x="2641166" y="1483594"/>
                      <a:pt x="2641166" y="1537435"/>
                      <a:pt x="2641166" y="1592472"/>
                    </a:cubicBezTo>
                    <a:cubicBezTo>
                      <a:pt x="2641166" y="1631954"/>
                      <a:pt x="2650739" y="1640328"/>
                      <a:pt x="2690220" y="1642722"/>
                    </a:cubicBezTo>
                    <a:cubicBezTo>
                      <a:pt x="2729702" y="1643918"/>
                      <a:pt x="2729702" y="1647507"/>
                      <a:pt x="2727310" y="1706132"/>
                    </a:cubicBezTo>
                    <a:cubicBezTo>
                      <a:pt x="2726114" y="1739634"/>
                      <a:pt x="2704578" y="1732455"/>
                      <a:pt x="2684237" y="1731258"/>
                    </a:cubicBezTo>
                    <a:cubicBezTo>
                      <a:pt x="2680648" y="1731258"/>
                      <a:pt x="2678257" y="1730063"/>
                      <a:pt x="2674666" y="1730063"/>
                    </a:cubicBezTo>
                    <a:cubicBezTo>
                      <a:pt x="2619628" y="1727669"/>
                      <a:pt x="2619628" y="1727669"/>
                      <a:pt x="2619628" y="1670240"/>
                    </a:cubicBezTo>
                    <a:cubicBezTo>
                      <a:pt x="2619628" y="1631954"/>
                      <a:pt x="2617236" y="1594865"/>
                      <a:pt x="2620827" y="1556577"/>
                    </a:cubicBezTo>
                    <a:cubicBezTo>
                      <a:pt x="2622024" y="1537435"/>
                      <a:pt x="2612451" y="1533844"/>
                      <a:pt x="2599290" y="1531453"/>
                    </a:cubicBezTo>
                    <a:cubicBezTo>
                      <a:pt x="2594506" y="1530255"/>
                      <a:pt x="2589718" y="1530255"/>
                      <a:pt x="2583736" y="1530255"/>
                    </a:cubicBezTo>
                    <a:cubicBezTo>
                      <a:pt x="2521521" y="1530255"/>
                      <a:pt x="2525112" y="1536238"/>
                      <a:pt x="2526306" y="1468040"/>
                    </a:cubicBezTo>
                    <a:cubicBezTo>
                      <a:pt x="2528699" y="1395057"/>
                      <a:pt x="2503576" y="1338824"/>
                      <a:pt x="2432984" y="1308912"/>
                    </a:cubicBezTo>
                    <a:cubicBezTo>
                      <a:pt x="2401878" y="1295753"/>
                      <a:pt x="2417431" y="1268233"/>
                      <a:pt x="2417431" y="1246697"/>
                    </a:cubicBezTo>
                    <a:cubicBezTo>
                      <a:pt x="2417431" y="1227553"/>
                      <a:pt x="2435376" y="1231144"/>
                      <a:pt x="2448538" y="1231144"/>
                    </a:cubicBezTo>
                    <a:cubicBezTo>
                      <a:pt x="2501182" y="1231144"/>
                      <a:pt x="2555021" y="1232341"/>
                      <a:pt x="2607665" y="1231144"/>
                    </a:cubicBezTo>
                    <a:close/>
                    <a:moveTo>
                      <a:pt x="1542988" y="1125838"/>
                    </a:moveTo>
                    <a:lnTo>
                      <a:pt x="1542988" y="1264073"/>
                    </a:lnTo>
                    <a:lnTo>
                      <a:pt x="1489378" y="1274897"/>
                    </a:lnTo>
                    <a:cubicBezTo>
                      <a:pt x="1427198" y="1301196"/>
                      <a:pt x="1383569" y="1362765"/>
                      <a:pt x="1383569" y="1434522"/>
                    </a:cubicBezTo>
                    <a:lnTo>
                      <a:pt x="1383569" y="1866318"/>
                    </a:lnTo>
                    <a:lnTo>
                      <a:pt x="1323073" y="1866318"/>
                    </a:lnTo>
                    <a:lnTo>
                      <a:pt x="1323073" y="1125838"/>
                    </a:lnTo>
                    <a:close/>
                    <a:moveTo>
                      <a:pt x="2002911" y="1125838"/>
                    </a:moveTo>
                    <a:lnTo>
                      <a:pt x="2002911" y="1263591"/>
                    </a:lnTo>
                    <a:lnTo>
                      <a:pt x="1947459" y="1274786"/>
                    </a:lnTo>
                    <a:cubicBezTo>
                      <a:pt x="1885280" y="1301086"/>
                      <a:pt x="1841653" y="1362655"/>
                      <a:pt x="1841653" y="1434414"/>
                    </a:cubicBezTo>
                    <a:lnTo>
                      <a:pt x="1841653" y="1866318"/>
                    </a:lnTo>
                    <a:lnTo>
                      <a:pt x="1730051" y="1866318"/>
                    </a:lnTo>
                    <a:lnTo>
                      <a:pt x="1730052" y="1434522"/>
                    </a:lnTo>
                    <a:lnTo>
                      <a:pt x="1730051" y="1434519"/>
                    </a:lnTo>
                    <a:lnTo>
                      <a:pt x="1730051" y="1420568"/>
                    </a:lnTo>
                    <a:lnTo>
                      <a:pt x="1727234" y="1420568"/>
                    </a:lnTo>
                    <a:lnTo>
                      <a:pt x="1716437" y="1367090"/>
                    </a:lnTo>
                    <a:cubicBezTo>
                      <a:pt x="1696714" y="1320455"/>
                      <a:pt x="1657149" y="1284256"/>
                      <a:pt x="1608327" y="1269071"/>
                    </a:cubicBezTo>
                    <a:lnTo>
                      <a:pt x="1586325" y="1265744"/>
                    </a:lnTo>
                    <a:lnTo>
                      <a:pt x="1586325" y="1125838"/>
                    </a:lnTo>
                    <a:close/>
                    <a:moveTo>
                      <a:pt x="3907006" y="0"/>
                    </a:moveTo>
                    <a:lnTo>
                      <a:pt x="3732325" y="0"/>
                    </a:lnTo>
                    <a:lnTo>
                      <a:pt x="3654557" y="1648703"/>
                    </a:lnTo>
                    <a:lnTo>
                      <a:pt x="3552858" y="1652295"/>
                    </a:lnTo>
                    <a:lnTo>
                      <a:pt x="3472697" y="338595"/>
                    </a:lnTo>
                    <a:lnTo>
                      <a:pt x="3294425" y="338595"/>
                    </a:lnTo>
                    <a:lnTo>
                      <a:pt x="3217853" y="1658274"/>
                    </a:lnTo>
                    <a:lnTo>
                      <a:pt x="3071887" y="1665454"/>
                    </a:lnTo>
                    <a:cubicBezTo>
                      <a:pt x="3071887" y="1593668"/>
                      <a:pt x="3071887" y="1520683"/>
                      <a:pt x="3071887" y="1448897"/>
                    </a:cubicBezTo>
                    <a:cubicBezTo>
                      <a:pt x="3071887" y="1392664"/>
                      <a:pt x="3049154" y="1348396"/>
                      <a:pt x="2998904" y="1319681"/>
                    </a:cubicBezTo>
                    <a:cubicBezTo>
                      <a:pt x="2990528" y="1314896"/>
                      <a:pt x="2984548" y="1310109"/>
                      <a:pt x="2979760" y="1301735"/>
                    </a:cubicBezTo>
                    <a:cubicBezTo>
                      <a:pt x="2968992" y="1281394"/>
                      <a:pt x="2906777" y="1274218"/>
                      <a:pt x="2896009" y="1293360"/>
                    </a:cubicBezTo>
                    <a:cubicBezTo>
                      <a:pt x="2885241" y="1312501"/>
                      <a:pt x="2868490" y="1319681"/>
                      <a:pt x="2854133" y="1331645"/>
                    </a:cubicBezTo>
                    <a:cubicBezTo>
                      <a:pt x="2820633" y="1357968"/>
                      <a:pt x="2800293" y="1391467"/>
                      <a:pt x="2800293" y="1433343"/>
                    </a:cubicBezTo>
                    <a:cubicBezTo>
                      <a:pt x="2800293" y="1463256"/>
                      <a:pt x="2788329" y="1471630"/>
                      <a:pt x="2762007" y="1468040"/>
                    </a:cubicBezTo>
                    <a:cubicBezTo>
                      <a:pt x="2735686" y="1464451"/>
                      <a:pt x="2724917" y="1478808"/>
                      <a:pt x="2726114" y="1503935"/>
                    </a:cubicBezTo>
                    <a:cubicBezTo>
                      <a:pt x="2727310" y="1523079"/>
                      <a:pt x="2726114" y="1542221"/>
                      <a:pt x="2726114" y="1562559"/>
                    </a:cubicBezTo>
                    <a:cubicBezTo>
                      <a:pt x="2726114" y="1570933"/>
                      <a:pt x="2727310" y="1580506"/>
                      <a:pt x="2715346" y="1581703"/>
                    </a:cubicBezTo>
                    <a:cubicBezTo>
                      <a:pt x="2702184" y="1582900"/>
                      <a:pt x="2702184" y="1570933"/>
                      <a:pt x="2702184" y="1561362"/>
                    </a:cubicBezTo>
                    <a:cubicBezTo>
                      <a:pt x="2700989" y="1530255"/>
                      <a:pt x="2698595" y="1497950"/>
                      <a:pt x="2698595" y="1466843"/>
                    </a:cubicBezTo>
                    <a:cubicBezTo>
                      <a:pt x="2697399" y="1383093"/>
                      <a:pt x="2697399" y="1299341"/>
                      <a:pt x="2698595" y="1215590"/>
                    </a:cubicBezTo>
                    <a:cubicBezTo>
                      <a:pt x="2698595" y="1190464"/>
                      <a:pt x="2690220" y="1173716"/>
                      <a:pt x="2661505" y="1173716"/>
                    </a:cubicBezTo>
                    <a:cubicBezTo>
                      <a:pt x="2570575" y="1173716"/>
                      <a:pt x="2479646" y="1173716"/>
                      <a:pt x="2388716" y="1173716"/>
                    </a:cubicBezTo>
                    <a:cubicBezTo>
                      <a:pt x="2365983" y="1173716"/>
                      <a:pt x="2355216" y="1185679"/>
                      <a:pt x="2356411" y="1208411"/>
                    </a:cubicBezTo>
                    <a:cubicBezTo>
                      <a:pt x="2356411" y="1229947"/>
                      <a:pt x="2355216" y="1251485"/>
                      <a:pt x="2357608" y="1273020"/>
                    </a:cubicBezTo>
                    <a:cubicBezTo>
                      <a:pt x="2360001" y="1296948"/>
                      <a:pt x="2351626" y="1310109"/>
                      <a:pt x="2328893" y="1319681"/>
                    </a:cubicBezTo>
                    <a:cubicBezTo>
                      <a:pt x="2278642" y="1342413"/>
                      <a:pt x="2254715" y="1384290"/>
                      <a:pt x="2253518" y="1439325"/>
                    </a:cubicBezTo>
                    <a:cubicBezTo>
                      <a:pt x="2253518" y="1477612"/>
                      <a:pt x="2253518" y="1517094"/>
                      <a:pt x="2253518" y="1555380"/>
                    </a:cubicBezTo>
                    <a:cubicBezTo>
                      <a:pt x="2253518" y="1623580"/>
                      <a:pt x="2260697" y="1615203"/>
                      <a:pt x="2192497" y="1615203"/>
                    </a:cubicBezTo>
                    <a:lnTo>
                      <a:pt x="2188133" y="1615952"/>
                    </a:lnTo>
                    <a:lnTo>
                      <a:pt x="2188133" y="1434414"/>
                    </a:lnTo>
                    <a:lnTo>
                      <a:pt x="2188133" y="1434408"/>
                    </a:lnTo>
                    <a:lnTo>
                      <a:pt x="2188133" y="1420459"/>
                    </a:lnTo>
                    <a:lnTo>
                      <a:pt x="2186024" y="1420459"/>
                    </a:lnTo>
                    <a:lnTo>
                      <a:pt x="2180346" y="1382898"/>
                    </a:lnTo>
                    <a:cubicBezTo>
                      <a:pt x="2165160" y="1334076"/>
                      <a:pt x="2128961" y="1294511"/>
                      <a:pt x="2082327" y="1274786"/>
                    </a:cubicBezTo>
                    <a:lnTo>
                      <a:pt x="2046247" y="1267503"/>
                    </a:lnTo>
                    <a:lnTo>
                      <a:pt x="2046247" y="1060383"/>
                    </a:lnTo>
                    <a:lnTo>
                      <a:pt x="2002911" y="1060383"/>
                    </a:lnTo>
                    <a:lnTo>
                      <a:pt x="2002911" y="1060832"/>
                    </a:lnTo>
                    <a:lnTo>
                      <a:pt x="1323073" y="1060832"/>
                    </a:lnTo>
                    <a:lnTo>
                      <a:pt x="1323073" y="974326"/>
                    </a:lnTo>
                    <a:lnTo>
                      <a:pt x="1323073" y="938000"/>
                    </a:lnTo>
                    <a:lnTo>
                      <a:pt x="1323073" y="937995"/>
                    </a:lnTo>
                    <a:lnTo>
                      <a:pt x="1323073" y="781004"/>
                    </a:lnTo>
                    <a:lnTo>
                      <a:pt x="1323073" y="781003"/>
                    </a:lnTo>
                    <a:lnTo>
                      <a:pt x="1217309" y="781003"/>
                    </a:lnTo>
                    <a:lnTo>
                      <a:pt x="1217309" y="781004"/>
                    </a:lnTo>
                    <a:lnTo>
                      <a:pt x="1121686" y="781004"/>
                    </a:lnTo>
                    <a:lnTo>
                      <a:pt x="1121686" y="938000"/>
                    </a:lnTo>
                    <a:lnTo>
                      <a:pt x="1121686" y="974326"/>
                    </a:lnTo>
                    <a:lnTo>
                      <a:pt x="1121686" y="1866318"/>
                    </a:lnTo>
                    <a:lnTo>
                      <a:pt x="1025040" y="1866318"/>
                    </a:lnTo>
                    <a:lnTo>
                      <a:pt x="1025040" y="1777911"/>
                    </a:lnTo>
                    <a:lnTo>
                      <a:pt x="1025040" y="1776407"/>
                    </a:lnTo>
                    <a:lnTo>
                      <a:pt x="904032" y="1776407"/>
                    </a:lnTo>
                    <a:lnTo>
                      <a:pt x="904032" y="1132629"/>
                    </a:lnTo>
                    <a:lnTo>
                      <a:pt x="904032" y="1132626"/>
                    </a:lnTo>
                    <a:lnTo>
                      <a:pt x="904031" y="1132626"/>
                    </a:lnTo>
                    <a:lnTo>
                      <a:pt x="904031" y="974323"/>
                    </a:lnTo>
                    <a:lnTo>
                      <a:pt x="904030" y="974323"/>
                    </a:lnTo>
                    <a:lnTo>
                      <a:pt x="752351" y="974323"/>
                    </a:lnTo>
                    <a:lnTo>
                      <a:pt x="600673" y="974323"/>
                    </a:lnTo>
                    <a:lnTo>
                      <a:pt x="600673" y="1147341"/>
                    </a:lnTo>
                    <a:lnTo>
                      <a:pt x="600674" y="1147341"/>
                    </a:lnTo>
                    <a:lnTo>
                      <a:pt x="600674" y="1778187"/>
                    </a:lnTo>
                    <a:lnTo>
                      <a:pt x="505978" y="1778187"/>
                    </a:lnTo>
                    <a:lnTo>
                      <a:pt x="505978" y="1775522"/>
                    </a:lnTo>
                    <a:lnTo>
                      <a:pt x="505978" y="1450932"/>
                    </a:lnTo>
                    <a:lnTo>
                      <a:pt x="0" y="1750841"/>
                    </a:lnTo>
                    <a:lnTo>
                      <a:pt x="0" y="2951634"/>
                    </a:lnTo>
                    <a:lnTo>
                      <a:pt x="505978" y="2951634"/>
                    </a:lnTo>
                    <a:lnTo>
                      <a:pt x="1339431" y="2951634"/>
                    </a:lnTo>
                    <a:lnTo>
                      <a:pt x="3384619" y="2951634"/>
                    </a:lnTo>
                    <a:lnTo>
                      <a:pt x="4172617" y="2951634"/>
                    </a:lnTo>
                    <a:lnTo>
                      <a:pt x="4172620" y="2951052"/>
                    </a:lnTo>
                    <a:lnTo>
                      <a:pt x="5965874" y="2951052"/>
                    </a:lnTo>
                    <a:lnTo>
                      <a:pt x="5965208" y="2865948"/>
                    </a:lnTo>
                    <a:cubicBezTo>
                      <a:pt x="5965208" y="2863033"/>
                      <a:pt x="5965877" y="2860118"/>
                      <a:pt x="5965877" y="2857204"/>
                    </a:cubicBezTo>
                    <a:cubicBezTo>
                      <a:pt x="5965877" y="2674754"/>
                      <a:pt x="5965877" y="2492307"/>
                      <a:pt x="5965877" y="2309858"/>
                    </a:cubicBezTo>
                    <a:cubicBezTo>
                      <a:pt x="5965877" y="2307526"/>
                      <a:pt x="5965877" y="2305193"/>
                      <a:pt x="5965877" y="2302863"/>
                    </a:cubicBezTo>
                    <a:cubicBezTo>
                      <a:pt x="5966548" y="2295285"/>
                      <a:pt x="5961854" y="2292370"/>
                      <a:pt x="5953806" y="2292370"/>
                    </a:cubicBezTo>
                    <a:cubicBezTo>
                      <a:pt x="5944417" y="2292370"/>
                      <a:pt x="5934356" y="2292370"/>
                      <a:pt x="5924966" y="2291786"/>
                    </a:cubicBezTo>
                    <a:cubicBezTo>
                      <a:pt x="5924966" y="2250402"/>
                      <a:pt x="5924966" y="2209015"/>
                      <a:pt x="5924295" y="2167629"/>
                    </a:cubicBezTo>
                    <a:cubicBezTo>
                      <a:pt x="5924295" y="2146062"/>
                      <a:pt x="5914908" y="2136735"/>
                      <a:pt x="5890762" y="2132072"/>
                    </a:cubicBezTo>
                    <a:cubicBezTo>
                      <a:pt x="5886739" y="2131489"/>
                      <a:pt x="5883385" y="2129742"/>
                      <a:pt x="5879361" y="2127993"/>
                    </a:cubicBezTo>
                    <a:cubicBezTo>
                      <a:pt x="5873324" y="2102928"/>
                      <a:pt x="5861923" y="2079028"/>
                      <a:pt x="5849180" y="2055714"/>
                    </a:cubicBezTo>
                    <a:cubicBezTo>
                      <a:pt x="5749920" y="1879092"/>
                      <a:pt x="5587613" y="1777669"/>
                      <a:pt x="5363604" y="1753185"/>
                    </a:cubicBezTo>
                    <a:cubicBezTo>
                      <a:pt x="5287817" y="1745025"/>
                      <a:pt x="5211359" y="1750270"/>
                      <a:pt x="5137584" y="1770090"/>
                    </a:cubicBezTo>
                    <a:cubicBezTo>
                      <a:pt x="5132217" y="1770090"/>
                      <a:pt x="5126181" y="1769506"/>
                      <a:pt x="5126181" y="1763096"/>
                    </a:cubicBezTo>
                    <a:cubicBezTo>
                      <a:pt x="5126181" y="1757848"/>
                      <a:pt x="5126181" y="1752602"/>
                      <a:pt x="5126181" y="1746774"/>
                    </a:cubicBezTo>
                    <a:cubicBezTo>
                      <a:pt x="5126181" y="1567822"/>
                      <a:pt x="5125511" y="1388867"/>
                      <a:pt x="5126181" y="1209917"/>
                    </a:cubicBezTo>
                    <a:cubicBezTo>
                      <a:pt x="5126181" y="1141136"/>
                      <a:pt x="5052407" y="1071769"/>
                      <a:pt x="4964547" y="1075267"/>
                    </a:cubicBezTo>
                    <a:cubicBezTo>
                      <a:pt x="4955158" y="1074101"/>
                      <a:pt x="4945097" y="1074101"/>
                      <a:pt x="4935706" y="1075848"/>
                    </a:cubicBezTo>
                    <a:cubicBezTo>
                      <a:pt x="4847177" y="1090422"/>
                      <a:pt x="4796875" y="1155707"/>
                      <a:pt x="4798887" y="1216330"/>
                    </a:cubicBezTo>
                    <a:cubicBezTo>
                      <a:pt x="4800230" y="1265875"/>
                      <a:pt x="4798887" y="1315421"/>
                      <a:pt x="4798887" y="1364968"/>
                    </a:cubicBezTo>
                    <a:cubicBezTo>
                      <a:pt x="4798887" y="1566074"/>
                      <a:pt x="4798887" y="1767175"/>
                      <a:pt x="4798887" y="1968276"/>
                    </a:cubicBezTo>
                    <a:cubicBezTo>
                      <a:pt x="4798887" y="1980517"/>
                      <a:pt x="4796205" y="1991009"/>
                      <a:pt x="4788156" y="2002086"/>
                    </a:cubicBezTo>
                    <a:cubicBezTo>
                      <a:pt x="4771389" y="2025985"/>
                      <a:pt x="4755963" y="2050466"/>
                      <a:pt x="4745232" y="2077280"/>
                    </a:cubicBezTo>
                    <a:cubicBezTo>
                      <a:pt x="4733832" y="2072617"/>
                      <a:pt x="4738526" y="2063873"/>
                      <a:pt x="4738526" y="2056877"/>
                    </a:cubicBezTo>
                    <a:cubicBezTo>
                      <a:pt x="4738526" y="1921062"/>
                      <a:pt x="4738526" y="1784662"/>
                      <a:pt x="4738526" y="1648846"/>
                    </a:cubicBezTo>
                    <a:cubicBezTo>
                      <a:pt x="4738526" y="1502537"/>
                      <a:pt x="4737856" y="1356226"/>
                      <a:pt x="4738526" y="1210501"/>
                    </a:cubicBezTo>
                    <a:cubicBezTo>
                      <a:pt x="4739197" y="1139970"/>
                      <a:pt x="4661398" y="1071186"/>
                      <a:pt x="4576891" y="1075848"/>
                    </a:cubicBezTo>
                    <a:cubicBezTo>
                      <a:pt x="4511835" y="1070020"/>
                      <a:pt x="4422634" y="1116652"/>
                      <a:pt x="4411904" y="1200591"/>
                    </a:cubicBezTo>
                    <a:cubicBezTo>
                      <a:pt x="4409890" y="1204087"/>
                      <a:pt x="4410563" y="1207586"/>
                      <a:pt x="4410563" y="1211083"/>
                    </a:cubicBezTo>
                    <a:cubicBezTo>
                      <a:pt x="4410563" y="1402859"/>
                      <a:pt x="4410563" y="1595219"/>
                      <a:pt x="4410563" y="1786995"/>
                    </a:cubicBezTo>
                    <a:cubicBezTo>
                      <a:pt x="4410563" y="1786995"/>
                      <a:pt x="4411231" y="1787577"/>
                      <a:pt x="4411231" y="1787577"/>
                    </a:cubicBezTo>
                    <a:cubicBezTo>
                      <a:pt x="4410563" y="1787577"/>
                      <a:pt x="4409220" y="1787577"/>
                      <a:pt x="4408550" y="1787577"/>
                    </a:cubicBezTo>
                    <a:cubicBezTo>
                      <a:pt x="4408550" y="1779416"/>
                      <a:pt x="4409220" y="1770673"/>
                      <a:pt x="4409220" y="1762513"/>
                    </a:cubicBezTo>
                    <a:cubicBezTo>
                      <a:pt x="4409220" y="1583562"/>
                      <a:pt x="4409220" y="1404606"/>
                      <a:pt x="4409220" y="1225656"/>
                    </a:cubicBezTo>
                    <a:cubicBezTo>
                      <a:pt x="4409220" y="1217494"/>
                      <a:pt x="4409220" y="1208751"/>
                      <a:pt x="4408550" y="1200591"/>
                    </a:cubicBezTo>
                    <a:cubicBezTo>
                      <a:pt x="4402512" y="1207002"/>
                      <a:pt x="4405197" y="1214579"/>
                      <a:pt x="4405197" y="1221575"/>
                    </a:cubicBezTo>
                    <a:cubicBezTo>
                      <a:pt x="4405197" y="1289192"/>
                      <a:pt x="4405197" y="1356226"/>
                      <a:pt x="4405197" y="1423843"/>
                    </a:cubicBezTo>
                    <a:cubicBezTo>
                      <a:pt x="4405197" y="1538679"/>
                      <a:pt x="4405197" y="1652926"/>
                      <a:pt x="4405197" y="1767758"/>
                    </a:cubicBezTo>
                    <a:cubicBezTo>
                      <a:pt x="4405197" y="1784662"/>
                      <a:pt x="4405197" y="1785246"/>
                      <a:pt x="4387758" y="1785246"/>
                    </a:cubicBezTo>
                    <a:lnTo>
                      <a:pt x="4176908" y="1785246"/>
                    </a:lnTo>
                    <a:lnTo>
                      <a:pt x="4177402" y="1651098"/>
                    </a:lnTo>
                    <a:lnTo>
                      <a:pt x="3987168" y="1647507"/>
                    </a:lnTo>
                    <a:close/>
                  </a:path>
                </a:pathLst>
              </a:custGeom>
              <a:solidFill>
                <a:schemeClr val="bg1"/>
              </a:solidFill>
              <a:ln w="3651" cap="flat">
                <a:noFill/>
                <a:prstDash val="solid"/>
                <a:miter/>
              </a:ln>
            </p:spPr>
            <p:txBody>
              <a:bodyPr wrap="square" rtlCol="0" anchor="ctr">
                <a:noAutofit/>
              </a:bodyPr>
              <a:lstStyle/>
              <a:p>
                <a:endParaRPr lang="en-US"/>
              </a:p>
            </p:txBody>
          </p:sp>
        </p:grpSp>
        <p:grpSp>
          <p:nvGrpSpPr>
            <p:cNvPr id="24" name="Group 23">
              <a:extLst>
                <a:ext uri="{FF2B5EF4-FFF2-40B4-BE49-F238E27FC236}">
                  <a16:creationId xmlns="" xmlns:a16="http://schemas.microsoft.com/office/drawing/2014/main" id="{7EFE6713-0ED8-4071-A1CA-B921C19A8C7C}"/>
                </a:ext>
              </a:extLst>
            </p:cNvPr>
            <p:cNvGrpSpPr/>
            <p:nvPr/>
          </p:nvGrpSpPr>
          <p:grpSpPr>
            <a:xfrm>
              <a:off x="2611792" y="4093022"/>
              <a:ext cx="1936189" cy="843861"/>
              <a:chOff x="5715609" y="2581248"/>
              <a:chExt cx="1274355" cy="555410"/>
            </a:xfrm>
            <a:solidFill>
              <a:schemeClr val="bg1"/>
            </a:solidFill>
          </p:grpSpPr>
          <p:sp>
            <p:nvSpPr>
              <p:cNvPr id="20" name="TextBox 19">
                <a:extLst>
                  <a:ext uri="{FF2B5EF4-FFF2-40B4-BE49-F238E27FC236}">
                    <a16:creationId xmlns="" xmlns:a16="http://schemas.microsoft.com/office/drawing/2014/main" id="{6264DBA4-2895-4C0D-8E94-C39FD8CF76BB}"/>
                  </a:ext>
                </a:extLst>
              </p:cNvPr>
              <p:cNvSpPr txBox="1"/>
              <p:nvPr/>
            </p:nvSpPr>
            <p:spPr>
              <a:xfrm>
                <a:off x="5715609" y="2581248"/>
                <a:ext cx="653823" cy="555410"/>
              </a:xfrm>
              <a:custGeom>
                <a:avLst/>
                <a:gdLst>
                  <a:gd name="connsiteX0" fmla="*/ 717483 w 844822"/>
                  <a:gd name="connsiteY0" fmla="*/ 542899 h 717660"/>
                  <a:gd name="connsiteX1" fmla="*/ 753792 w 844822"/>
                  <a:gd name="connsiteY1" fmla="*/ 536357 h 717660"/>
                  <a:gd name="connsiteX2" fmla="*/ 818277 w 844822"/>
                  <a:gd name="connsiteY2" fmla="*/ 562525 h 717660"/>
                  <a:gd name="connsiteX3" fmla="*/ 844822 w 844822"/>
                  <a:gd name="connsiteY3" fmla="*/ 626631 h 717660"/>
                  <a:gd name="connsiteX4" fmla="*/ 818276 w 844822"/>
                  <a:gd name="connsiteY4" fmla="*/ 691109 h 717660"/>
                  <a:gd name="connsiteX5" fmla="*/ 753792 w 844822"/>
                  <a:gd name="connsiteY5" fmla="*/ 717660 h 717660"/>
                  <a:gd name="connsiteX6" fmla="*/ 687428 w 844822"/>
                  <a:gd name="connsiteY6" fmla="*/ 691108 h 717660"/>
                  <a:gd name="connsiteX7" fmla="*/ 660499 w 844822"/>
                  <a:gd name="connsiteY7" fmla="*/ 626631 h 717660"/>
                  <a:gd name="connsiteX8" fmla="*/ 687428 w 844822"/>
                  <a:gd name="connsiteY8" fmla="*/ 562525 h 717660"/>
                  <a:gd name="connsiteX9" fmla="*/ 717483 w 844822"/>
                  <a:gd name="connsiteY9" fmla="*/ 542899 h 717660"/>
                  <a:gd name="connsiteX10" fmla="*/ 291596 w 844822"/>
                  <a:gd name="connsiteY10" fmla="*/ 251558 h 717660"/>
                  <a:gd name="connsiteX11" fmla="*/ 153352 w 844822"/>
                  <a:gd name="connsiteY11" fmla="*/ 466855 h 717660"/>
                  <a:gd name="connsiteX12" fmla="*/ 291596 w 844822"/>
                  <a:gd name="connsiteY12" fmla="*/ 466855 h 717660"/>
                  <a:gd name="connsiteX13" fmla="*/ 291596 w 844822"/>
                  <a:gd name="connsiteY13" fmla="*/ 0 h 717660"/>
                  <a:gd name="connsiteX14" fmla="*/ 444192 w 844822"/>
                  <a:gd name="connsiteY14" fmla="*/ 0 h 717660"/>
                  <a:gd name="connsiteX15" fmla="*/ 444192 w 844822"/>
                  <a:gd name="connsiteY15" fmla="*/ 466856 h 717660"/>
                  <a:gd name="connsiteX16" fmla="*/ 524269 w 844822"/>
                  <a:gd name="connsiteY16" fmla="*/ 466855 h 717660"/>
                  <a:gd name="connsiteX17" fmla="*/ 469123 w 844822"/>
                  <a:gd name="connsiteY17" fmla="*/ 602080 h 717660"/>
                  <a:gd name="connsiteX18" fmla="*/ 444192 w 844822"/>
                  <a:gd name="connsiteY18" fmla="*/ 602080 h 717660"/>
                  <a:gd name="connsiteX19" fmla="*/ 444192 w 844822"/>
                  <a:gd name="connsiteY19" fmla="*/ 705574 h 717660"/>
                  <a:gd name="connsiteX20" fmla="*/ 291596 w 844822"/>
                  <a:gd name="connsiteY20" fmla="*/ 705574 h 717660"/>
                  <a:gd name="connsiteX21" fmla="*/ 291596 w 844822"/>
                  <a:gd name="connsiteY21" fmla="*/ 602080 h 717660"/>
                  <a:gd name="connsiteX22" fmla="*/ 0 w 844822"/>
                  <a:gd name="connsiteY22" fmla="*/ 602080 h 717660"/>
                  <a:gd name="connsiteX23" fmla="*/ 0 w 844822"/>
                  <a:gd name="connsiteY23" fmla="*/ 478944 h 717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44822" h="717660">
                    <a:moveTo>
                      <a:pt x="717483" y="542899"/>
                    </a:moveTo>
                    <a:cubicBezTo>
                      <a:pt x="728544" y="538538"/>
                      <a:pt x="740647" y="536358"/>
                      <a:pt x="753792" y="536357"/>
                    </a:cubicBezTo>
                    <a:cubicBezTo>
                      <a:pt x="779084" y="536357"/>
                      <a:pt x="800579" y="545079"/>
                      <a:pt x="818277" y="562525"/>
                    </a:cubicBezTo>
                    <a:cubicBezTo>
                      <a:pt x="835975" y="579971"/>
                      <a:pt x="844822" y="601339"/>
                      <a:pt x="844822" y="626631"/>
                    </a:cubicBezTo>
                    <a:cubicBezTo>
                      <a:pt x="844822" y="651914"/>
                      <a:pt x="835975" y="673405"/>
                      <a:pt x="818276" y="691109"/>
                    </a:cubicBezTo>
                    <a:cubicBezTo>
                      <a:pt x="800579" y="708810"/>
                      <a:pt x="779084" y="717660"/>
                      <a:pt x="753792" y="717660"/>
                    </a:cubicBezTo>
                    <a:cubicBezTo>
                      <a:pt x="727501" y="717660"/>
                      <a:pt x="705381" y="708810"/>
                      <a:pt x="687428" y="691108"/>
                    </a:cubicBezTo>
                    <a:cubicBezTo>
                      <a:pt x="669474" y="673405"/>
                      <a:pt x="660499" y="651914"/>
                      <a:pt x="660499" y="626631"/>
                    </a:cubicBezTo>
                    <a:cubicBezTo>
                      <a:pt x="660499" y="601339"/>
                      <a:pt x="669474" y="579971"/>
                      <a:pt x="687428" y="562525"/>
                    </a:cubicBezTo>
                    <a:cubicBezTo>
                      <a:pt x="696405" y="553802"/>
                      <a:pt x="706423" y="547260"/>
                      <a:pt x="717483" y="542899"/>
                    </a:cubicBezTo>
                    <a:close/>
                    <a:moveTo>
                      <a:pt x="291596" y="251558"/>
                    </a:moveTo>
                    <a:lnTo>
                      <a:pt x="153352" y="466855"/>
                    </a:lnTo>
                    <a:lnTo>
                      <a:pt x="291596" y="466855"/>
                    </a:lnTo>
                    <a:close/>
                    <a:moveTo>
                      <a:pt x="291596" y="0"/>
                    </a:moveTo>
                    <a:lnTo>
                      <a:pt x="444192" y="0"/>
                    </a:lnTo>
                    <a:lnTo>
                      <a:pt x="444192" y="466856"/>
                    </a:lnTo>
                    <a:lnTo>
                      <a:pt x="524269" y="466855"/>
                    </a:lnTo>
                    <a:lnTo>
                      <a:pt x="469123" y="602080"/>
                    </a:lnTo>
                    <a:lnTo>
                      <a:pt x="444192" y="602080"/>
                    </a:lnTo>
                    <a:lnTo>
                      <a:pt x="444192" y="705574"/>
                    </a:lnTo>
                    <a:lnTo>
                      <a:pt x="291596" y="705574"/>
                    </a:lnTo>
                    <a:lnTo>
                      <a:pt x="291596" y="602080"/>
                    </a:lnTo>
                    <a:lnTo>
                      <a:pt x="0" y="602080"/>
                    </a:lnTo>
                    <a:lnTo>
                      <a:pt x="0" y="478944"/>
                    </a:lnTo>
                    <a:close/>
                  </a:path>
                </a:pathLst>
              </a:custGeom>
              <a:grpFill/>
              <a:ln w="12700">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ko-KR" altLang="en-US" sz="5400" dirty="0">
                  <a:latin typeface="Aharoni" panose="02010803020104030203" pitchFamily="2" charset="-79"/>
                  <a:cs typeface="Aharoni" panose="02010803020104030203" pitchFamily="2" charset="-79"/>
                </a:endParaRPr>
              </a:p>
            </p:txBody>
          </p:sp>
          <p:grpSp>
            <p:nvGrpSpPr>
              <p:cNvPr id="21" name="Group 20">
                <a:extLst>
                  <a:ext uri="{FF2B5EF4-FFF2-40B4-BE49-F238E27FC236}">
                    <a16:creationId xmlns="" xmlns:a16="http://schemas.microsoft.com/office/drawing/2014/main" id="{90F2F5C7-8ECC-4ECC-B610-75D1A1BB1324}"/>
                  </a:ext>
                </a:extLst>
              </p:cNvPr>
              <p:cNvGrpSpPr/>
              <p:nvPr/>
            </p:nvGrpSpPr>
            <p:grpSpPr>
              <a:xfrm>
                <a:off x="6433482" y="2581248"/>
                <a:ext cx="556482" cy="555410"/>
                <a:chOff x="7167947" y="1624190"/>
                <a:chExt cx="2677920" cy="2672764"/>
              </a:xfrm>
              <a:grpFill/>
            </p:grpSpPr>
            <p:sp>
              <p:nvSpPr>
                <p:cNvPr id="22" name="Freeform: Shape 21">
                  <a:extLst>
                    <a:ext uri="{FF2B5EF4-FFF2-40B4-BE49-F238E27FC236}">
                      <a16:creationId xmlns="" xmlns:a16="http://schemas.microsoft.com/office/drawing/2014/main" id="{B58C613A-08EF-4669-BD65-FDD56CEFBE29}"/>
                    </a:ext>
                  </a:extLst>
                </p:cNvPr>
                <p:cNvSpPr/>
                <p:nvPr/>
              </p:nvSpPr>
              <p:spPr>
                <a:xfrm>
                  <a:off x="7167947" y="1624190"/>
                  <a:ext cx="2677920" cy="2672764"/>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12700" cap="flat">
                  <a:noFill/>
                  <a:prstDash val="solid"/>
                  <a:miter/>
                </a:ln>
              </p:spPr>
              <p:txBody>
                <a:bodyPr rtlCol="0" anchor="ctr"/>
                <a:lstStyle/>
                <a:p>
                  <a:endParaRPr lang="en-US"/>
                </a:p>
              </p:txBody>
            </p:sp>
            <p:sp>
              <p:nvSpPr>
                <p:cNvPr id="23" name="Freeform: Shape 22">
                  <a:extLst>
                    <a:ext uri="{FF2B5EF4-FFF2-40B4-BE49-F238E27FC236}">
                      <a16:creationId xmlns="" xmlns:a16="http://schemas.microsoft.com/office/drawing/2014/main" id="{95981185-B17A-411A-817A-411B329380BA}"/>
                    </a:ext>
                  </a:extLst>
                </p:cNvPr>
                <p:cNvSpPr/>
                <p:nvPr/>
              </p:nvSpPr>
              <p:spPr>
                <a:xfrm>
                  <a:off x="7628244" y="2084297"/>
                  <a:ext cx="1757326" cy="1752551"/>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12700" cap="flat">
                  <a:noFill/>
                  <a:prstDash val="solid"/>
                  <a:miter/>
                </a:ln>
              </p:spPr>
              <p:txBody>
                <a:bodyPr rtlCol="0" anchor="ctr"/>
                <a:lstStyle/>
                <a:p>
                  <a:endParaRPr lang="en-US" dirty="0"/>
                </a:p>
              </p:txBody>
            </p:sp>
          </p:grpSp>
        </p:grpSp>
      </p:grpSp>
      <p:sp>
        <p:nvSpPr>
          <p:cNvPr id="28" name="Rectangle 27">
            <a:extLst>
              <a:ext uri="{FF2B5EF4-FFF2-40B4-BE49-F238E27FC236}">
                <a16:creationId xmlns="" xmlns:a16="http://schemas.microsoft.com/office/drawing/2014/main" id="{E0EFFB30-A160-4211-8E55-E91CF2EEC5C1}"/>
              </a:ext>
            </a:extLst>
          </p:cNvPr>
          <p:cNvSpPr/>
          <p:nvPr/>
        </p:nvSpPr>
        <p:spPr>
          <a:xfrm>
            <a:off x="889399" y="-6081"/>
            <a:ext cx="274320" cy="5966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Rounded Corners 30">
            <a:extLst>
              <a:ext uri="{FF2B5EF4-FFF2-40B4-BE49-F238E27FC236}">
                <a16:creationId xmlns="" xmlns:a16="http://schemas.microsoft.com/office/drawing/2014/main" id="{3453259C-53AF-4B92-A063-551B86BBFEAA}"/>
              </a:ext>
            </a:extLst>
          </p:cNvPr>
          <p:cNvSpPr/>
          <p:nvPr/>
        </p:nvSpPr>
        <p:spPr>
          <a:xfrm>
            <a:off x="804864" y="183646"/>
            <a:ext cx="457200" cy="18288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a:extLst>
              <a:ext uri="{FF2B5EF4-FFF2-40B4-BE49-F238E27FC236}">
                <a16:creationId xmlns="" xmlns:a16="http://schemas.microsoft.com/office/drawing/2014/main" id="{DE24DE2F-EF95-4D1B-982B-694A7101623F}"/>
              </a:ext>
            </a:extLst>
          </p:cNvPr>
          <p:cNvGrpSpPr/>
          <p:nvPr/>
        </p:nvGrpSpPr>
        <p:grpSpPr>
          <a:xfrm>
            <a:off x="2" y="491130"/>
            <a:ext cx="2300512" cy="1658160"/>
            <a:chOff x="2" y="491130"/>
            <a:chExt cx="2300512" cy="1658160"/>
          </a:xfrm>
        </p:grpSpPr>
        <p:sp>
          <p:nvSpPr>
            <p:cNvPr id="26" name="Rectangle 25">
              <a:extLst>
                <a:ext uri="{FF2B5EF4-FFF2-40B4-BE49-F238E27FC236}">
                  <a16:creationId xmlns="" xmlns:a16="http://schemas.microsoft.com/office/drawing/2014/main" id="{FCF1ACE8-C541-4C9F-BF36-E4A177C88D7C}"/>
                </a:ext>
              </a:extLst>
            </p:cNvPr>
            <p:cNvSpPr/>
            <p:nvPr/>
          </p:nvSpPr>
          <p:spPr>
            <a:xfrm>
              <a:off x="2" y="590550"/>
              <a:ext cx="1609724" cy="274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 xmlns:a16="http://schemas.microsoft.com/office/drawing/2014/main" id="{648AA0CE-12BB-4474-9226-04D727757709}"/>
                </a:ext>
              </a:extLst>
            </p:cNvPr>
            <p:cNvSpPr/>
            <p:nvPr/>
          </p:nvSpPr>
          <p:spPr>
            <a:xfrm>
              <a:off x="1935253" y="1162049"/>
              <a:ext cx="274320" cy="9872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Block Arc 29">
              <a:extLst>
                <a:ext uri="{FF2B5EF4-FFF2-40B4-BE49-F238E27FC236}">
                  <a16:creationId xmlns="" xmlns:a16="http://schemas.microsoft.com/office/drawing/2014/main" id="{36D23E0E-ACBE-41A0-8BBC-638DF0620A05}"/>
                </a:ext>
              </a:extLst>
            </p:cNvPr>
            <p:cNvSpPr/>
            <p:nvPr/>
          </p:nvSpPr>
          <p:spPr>
            <a:xfrm>
              <a:off x="989126" y="590550"/>
              <a:ext cx="1220447" cy="1220447"/>
            </a:xfrm>
            <a:prstGeom prst="blockArc">
              <a:avLst>
                <a:gd name="adj1" fmla="val 16189038"/>
                <a:gd name="adj2" fmla="val 21501902"/>
                <a:gd name="adj3" fmla="val 2264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Rectangle: Rounded Corners 31">
              <a:extLst>
                <a:ext uri="{FF2B5EF4-FFF2-40B4-BE49-F238E27FC236}">
                  <a16:creationId xmlns="" xmlns:a16="http://schemas.microsoft.com/office/drawing/2014/main" id="{6060AD60-4AA0-4914-8719-383BECD61096}"/>
                </a:ext>
              </a:extLst>
            </p:cNvPr>
            <p:cNvSpPr/>
            <p:nvPr/>
          </p:nvSpPr>
          <p:spPr>
            <a:xfrm>
              <a:off x="1843314" y="1248082"/>
              <a:ext cx="457200" cy="18288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Rounded Corners 32">
              <a:extLst>
                <a:ext uri="{FF2B5EF4-FFF2-40B4-BE49-F238E27FC236}">
                  <a16:creationId xmlns="" xmlns:a16="http://schemas.microsoft.com/office/drawing/2014/main" id="{09FD6AEC-A2F3-4D68-912B-FA75682DB3CC}"/>
                </a:ext>
              </a:extLst>
            </p:cNvPr>
            <p:cNvSpPr/>
            <p:nvPr/>
          </p:nvSpPr>
          <p:spPr>
            <a:xfrm>
              <a:off x="1392909" y="491130"/>
              <a:ext cx="182880" cy="45720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7" name="Group 46">
            <a:extLst>
              <a:ext uri="{FF2B5EF4-FFF2-40B4-BE49-F238E27FC236}">
                <a16:creationId xmlns="" xmlns:a16="http://schemas.microsoft.com/office/drawing/2014/main" id="{810EF282-A0CC-490B-BCB6-E2ABE06A53EA}"/>
              </a:ext>
            </a:extLst>
          </p:cNvPr>
          <p:cNvGrpSpPr/>
          <p:nvPr/>
        </p:nvGrpSpPr>
        <p:grpSpPr>
          <a:xfrm flipH="1">
            <a:off x="9655505" y="4921717"/>
            <a:ext cx="2536495" cy="1319868"/>
            <a:chOff x="-83581" y="643530"/>
            <a:chExt cx="2536495" cy="1319868"/>
          </a:xfrm>
        </p:grpSpPr>
        <p:sp>
          <p:nvSpPr>
            <p:cNvPr id="42" name="Rectangle 41">
              <a:extLst>
                <a:ext uri="{FF2B5EF4-FFF2-40B4-BE49-F238E27FC236}">
                  <a16:creationId xmlns="" xmlns:a16="http://schemas.microsoft.com/office/drawing/2014/main" id="{BD4E2454-C9E2-4303-8EE3-2E1498D516F4}"/>
                </a:ext>
              </a:extLst>
            </p:cNvPr>
            <p:cNvSpPr/>
            <p:nvPr/>
          </p:nvSpPr>
          <p:spPr>
            <a:xfrm>
              <a:off x="-83581" y="742950"/>
              <a:ext cx="1845707" cy="274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 xmlns:a16="http://schemas.microsoft.com/office/drawing/2014/main" id="{8EAA979D-898D-4CBD-93ED-73B82D9F5021}"/>
                </a:ext>
              </a:extLst>
            </p:cNvPr>
            <p:cNvSpPr/>
            <p:nvPr/>
          </p:nvSpPr>
          <p:spPr>
            <a:xfrm>
              <a:off x="2087653" y="1314450"/>
              <a:ext cx="274320" cy="6489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Block Arc 43">
              <a:extLst>
                <a:ext uri="{FF2B5EF4-FFF2-40B4-BE49-F238E27FC236}">
                  <a16:creationId xmlns="" xmlns:a16="http://schemas.microsoft.com/office/drawing/2014/main" id="{E679347E-6EB2-42D0-B802-471174ED5743}"/>
                </a:ext>
              </a:extLst>
            </p:cNvPr>
            <p:cNvSpPr/>
            <p:nvPr/>
          </p:nvSpPr>
          <p:spPr>
            <a:xfrm>
              <a:off x="1141526" y="742950"/>
              <a:ext cx="1220447" cy="1220447"/>
            </a:xfrm>
            <a:prstGeom prst="blockArc">
              <a:avLst>
                <a:gd name="adj1" fmla="val 16189038"/>
                <a:gd name="adj2" fmla="val 21501902"/>
                <a:gd name="adj3" fmla="val 2264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5" name="Rectangle: Rounded Corners 44">
              <a:extLst>
                <a:ext uri="{FF2B5EF4-FFF2-40B4-BE49-F238E27FC236}">
                  <a16:creationId xmlns="" xmlns:a16="http://schemas.microsoft.com/office/drawing/2014/main" id="{721DE897-9941-498E-8DD9-D52E1A90A696}"/>
                </a:ext>
              </a:extLst>
            </p:cNvPr>
            <p:cNvSpPr/>
            <p:nvPr/>
          </p:nvSpPr>
          <p:spPr>
            <a:xfrm>
              <a:off x="1995714" y="1400482"/>
              <a:ext cx="457200" cy="18288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Rounded Corners 45">
              <a:extLst>
                <a:ext uri="{FF2B5EF4-FFF2-40B4-BE49-F238E27FC236}">
                  <a16:creationId xmlns="" xmlns:a16="http://schemas.microsoft.com/office/drawing/2014/main" id="{2E8D6255-5F0E-4E26-82BD-AAAA2252A0CD}"/>
                </a:ext>
              </a:extLst>
            </p:cNvPr>
            <p:cNvSpPr/>
            <p:nvPr/>
          </p:nvSpPr>
          <p:spPr>
            <a:xfrm>
              <a:off x="1545309" y="643530"/>
              <a:ext cx="182880" cy="45720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8" name="Group 47">
            <a:extLst>
              <a:ext uri="{FF2B5EF4-FFF2-40B4-BE49-F238E27FC236}">
                <a16:creationId xmlns="" xmlns:a16="http://schemas.microsoft.com/office/drawing/2014/main" id="{526564DD-3722-4C3B-B731-DB294D88A036}"/>
              </a:ext>
            </a:extLst>
          </p:cNvPr>
          <p:cNvGrpSpPr/>
          <p:nvPr/>
        </p:nvGrpSpPr>
        <p:grpSpPr>
          <a:xfrm rot="10800000">
            <a:off x="1992952" y="4741678"/>
            <a:ext cx="8494072" cy="1827926"/>
            <a:chOff x="-6041158" y="643530"/>
            <a:chExt cx="8494072" cy="1827926"/>
          </a:xfrm>
        </p:grpSpPr>
        <p:sp>
          <p:nvSpPr>
            <p:cNvPr id="49" name="Rectangle 48">
              <a:extLst>
                <a:ext uri="{FF2B5EF4-FFF2-40B4-BE49-F238E27FC236}">
                  <a16:creationId xmlns="" xmlns:a16="http://schemas.microsoft.com/office/drawing/2014/main" id="{0101C9E7-1211-404D-91CC-7E0FC2EEBA4A}"/>
                </a:ext>
              </a:extLst>
            </p:cNvPr>
            <p:cNvSpPr/>
            <p:nvPr/>
          </p:nvSpPr>
          <p:spPr>
            <a:xfrm>
              <a:off x="-6041158" y="742950"/>
              <a:ext cx="7803285" cy="274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 xmlns:a16="http://schemas.microsoft.com/office/drawing/2014/main" id="{702B4BCE-D6D4-4F8C-B9D0-94DAA3C14F8F}"/>
                </a:ext>
              </a:extLst>
            </p:cNvPr>
            <p:cNvSpPr/>
            <p:nvPr/>
          </p:nvSpPr>
          <p:spPr>
            <a:xfrm>
              <a:off x="2087653" y="1314450"/>
              <a:ext cx="274320" cy="11570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Block Arc 50">
              <a:extLst>
                <a:ext uri="{FF2B5EF4-FFF2-40B4-BE49-F238E27FC236}">
                  <a16:creationId xmlns="" xmlns:a16="http://schemas.microsoft.com/office/drawing/2014/main" id="{B6388E78-95F8-4872-BBCF-22E5CA9974B8}"/>
                </a:ext>
              </a:extLst>
            </p:cNvPr>
            <p:cNvSpPr/>
            <p:nvPr/>
          </p:nvSpPr>
          <p:spPr>
            <a:xfrm>
              <a:off x="1141526" y="742950"/>
              <a:ext cx="1220447" cy="1220447"/>
            </a:xfrm>
            <a:prstGeom prst="blockArc">
              <a:avLst>
                <a:gd name="adj1" fmla="val 16189038"/>
                <a:gd name="adj2" fmla="val 21501902"/>
                <a:gd name="adj3" fmla="val 2264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2" name="Rectangle: Rounded Corners 51">
              <a:extLst>
                <a:ext uri="{FF2B5EF4-FFF2-40B4-BE49-F238E27FC236}">
                  <a16:creationId xmlns="" xmlns:a16="http://schemas.microsoft.com/office/drawing/2014/main" id="{D17FFF0A-7C9D-4506-92CF-C2D742FD0FBE}"/>
                </a:ext>
              </a:extLst>
            </p:cNvPr>
            <p:cNvSpPr/>
            <p:nvPr/>
          </p:nvSpPr>
          <p:spPr>
            <a:xfrm>
              <a:off x="1995714" y="1400482"/>
              <a:ext cx="457200" cy="18288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Rounded Corners 52">
              <a:extLst>
                <a:ext uri="{FF2B5EF4-FFF2-40B4-BE49-F238E27FC236}">
                  <a16:creationId xmlns="" xmlns:a16="http://schemas.microsoft.com/office/drawing/2014/main" id="{26B5C83F-F678-4889-8CC0-2EA7FDA50FC8}"/>
                </a:ext>
              </a:extLst>
            </p:cNvPr>
            <p:cNvSpPr/>
            <p:nvPr/>
          </p:nvSpPr>
          <p:spPr>
            <a:xfrm>
              <a:off x="1545309" y="643530"/>
              <a:ext cx="182880" cy="45720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5" name="Group 54">
            <a:extLst>
              <a:ext uri="{FF2B5EF4-FFF2-40B4-BE49-F238E27FC236}">
                <a16:creationId xmlns="" xmlns:a16="http://schemas.microsoft.com/office/drawing/2014/main" id="{8F53585F-6CF0-41A7-B203-E1433ACA49E4}"/>
              </a:ext>
            </a:extLst>
          </p:cNvPr>
          <p:cNvGrpSpPr/>
          <p:nvPr/>
        </p:nvGrpSpPr>
        <p:grpSpPr>
          <a:xfrm>
            <a:off x="9974895" y="6108175"/>
            <a:ext cx="1311887" cy="1319867"/>
            <a:chOff x="989126" y="491130"/>
            <a:chExt cx="1311887" cy="1319867"/>
          </a:xfrm>
        </p:grpSpPr>
        <p:sp>
          <p:nvSpPr>
            <p:cNvPr id="58" name="Block Arc 57">
              <a:extLst>
                <a:ext uri="{FF2B5EF4-FFF2-40B4-BE49-F238E27FC236}">
                  <a16:creationId xmlns="" xmlns:a16="http://schemas.microsoft.com/office/drawing/2014/main" id="{DC8F628B-D206-46BC-BC86-2A8CF00BB5F7}"/>
                </a:ext>
              </a:extLst>
            </p:cNvPr>
            <p:cNvSpPr/>
            <p:nvPr/>
          </p:nvSpPr>
          <p:spPr>
            <a:xfrm>
              <a:off x="989126" y="590550"/>
              <a:ext cx="1220447" cy="1220447"/>
            </a:xfrm>
            <a:prstGeom prst="blockArc">
              <a:avLst>
                <a:gd name="adj1" fmla="val 16189038"/>
                <a:gd name="adj2" fmla="val 21501902"/>
                <a:gd name="adj3" fmla="val 2264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9" name="Rectangle: Rounded Corners 58">
              <a:extLst>
                <a:ext uri="{FF2B5EF4-FFF2-40B4-BE49-F238E27FC236}">
                  <a16:creationId xmlns="" xmlns:a16="http://schemas.microsoft.com/office/drawing/2014/main" id="{C3F4A65E-289E-4484-97CB-7E1D72FE8232}"/>
                </a:ext>
              </a:extLst>
            </p:cNvPr>
            <p:cNvSpPr/>
            <p:nvPr/>
          </p:nvSpPr>
          <p:spPr>
            <a:xfrm>
              <a:off x="1843813" y="1070609"/>
              <a:ext cx="457200" cy="18288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Rounded Corners 59">
              <a:extLst>
                <a:ext uri="{FF2B5EF4-FFF2-40B4-BE49-F238E27FC236}">
                  <a16:creationId xmlns="" xmlns:a16="http://schemas.microsoft.com/office/drawing/2014/main" id="{AF7F8F0D-719F-4E8A-993A-7FADB3407717}"/>
                </a:ext>
              </a:extLst>
            </p:cNvPr>
            <p:cNvSpPr/>
            <p:nvPr/>
          </p:nvSpPr>
          <p:spPr>
            <a:xfrm>
              <a:off x="1411959" y="491130"/>
              <a:ext cx="182880" cy="45720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 xmlns:a16="http://schemas.microsoft.com/office/drawing/2014/main" id="{650A04D2-3B19-40F2-8C3D-A4860753F897}"/>
              </a:ext>
            </a:extLst>
          </p:cNvPr>
          <p:cNvGrpSpPr/>
          <p:nvPr/>
        </p:nvGrpSpPr>
        <p:grpSpPr>
          <a:xfrm>
            <a:off x="4808934" y="249223"/>
            <a:ext cx="4800006" cy="5178184"/>
            <a:chOff x="4250615" y="428191"/>
            <a:chExt cx="4800006" cy="5178184"/>
          </a:xfrm>
        </p:grpSpPr>
        <p:sp>
          <p:nvSpPr>
            <p:cNvPr id="37" name="TextBox 36">
              <a:extLst>
                <a:ext uri="{FF2B5EF4-FFF2-40B4-BE49-F238E27FC236}">
                  <a16:creationId xmlns="" xmlns:a16="http://schemas.microsoft.com/office/drawing/2014/main" id="{EE89CEC1-DC81-41AF-A969-ED5E962DA9E8}"/>
                </a:ext>
              </a:extLst>
            </p:cNvPr>
            <p:cNvSpPr txBox="1"/>
            <p:nvPr/>
          </p:nvSpPr>
          <p:spPr>
            <a:xfrm>
              <a:off x="4250615" y="1789946"/>
              <a:ext cx="4553429" cy="381642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2200" dirty="0">
                  <a:latin typeface="Times New Roman" pitchFamily="18" charset="0"/>
                  <a:cs typeface="Times New Roman" pitchFamily="18" charset="0"/>
                </a:rPr>
                <a:t>Australia </a:t>
              </a:r>
              <a:r>
                <a:rPr lang="en-US" sz="2200" dirty="0" err="1">
                  <a:latin typeface="Times New Roman" pitchFamily="18" charset="0"/>
                  <a:cs typeface="Times New Roman" pitchFamily="18" charset="0"/>
                </a:rPr>
                <a:t>dan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Selandia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Baru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sama-sama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koloni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Inggris</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Inggris</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mengklaim</a:t>
              </a:r>
              <a:r>
                <a:rPr lang="en-US" sz="2200" dirty="0">
                  <a:latin typeface="Times New Roman" pitchFamily="18" charset="0"/>
                  <a:cs typeface="Times New Roman" pitchFamily="18" charset="0"/>
                </a:rPr>
                <a:t> Australia </a:t>
              </a:r>
              <a:r>
                <a:rPr lang="en-US" sz="2200" dirty="0" err="1">
                  <a:latin typeface="Times New Roman" pitchFamily="18" charset="0"/>
                  <a:cs typeface="Times New Roman" pitchFamily="18" charset="0"/>
                </a:rPr>
                <a:t>sebagai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koloni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pada</a:t>
              </a:r>
              <a:r>
                <a:rPr lang="en-US" sz="2200" dirty="0">
                  <a:latin typeface="Times New Roman" pitchFamily="18" charset="0"/>
                  <a:cs typeface="Times New Roman" pitchFamily="18" charset="0"/>
                </a:rPr>
                <a:t> 1788 </a:t>
              </a:r>
              <a:r>
                <a:rPr lang="en-US" sz="2200" dirty="0" err="1">
                  <a:latin typeface="Times New Roman" pitchFamily="18" charset="0"/>
                  <a:cs typeface="Times New Roman" pitchFamily="18" charset="0"/>
                </a:rPr>
                <a:t>dan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Selandia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Baru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menjadi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koloni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Inggris</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terpisah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pada</a:t>
              </a:r>
              <a:r>
                <a:rPr lang="en-US" sz="2200" dirty="0">
                  <a:latin typeface="Times New Roman" pitchFamily="18" charset="0"/>
                  <a:cs typeface="Times New Roman" pitchFamily="18" charset="0"/>
                </a:rPr>
                <a:t> 1840 </a:t>
              </a:r>
              <a:r>
                <a:rPr lang="en-US" sz="2200" dirty="0" err="1">
                  <a:latin typeface="Times New Roman" pitchFamily="18" charset="0"/>
                  <a:cs typeface="Times New Roman" pitchFamily="18" charset="0"/>
                </a:rPr>
                <a:t>setelah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pertama</a:t>
              </a:r>
              <a:r>
                <a:rPr lang="en-US" sz="2200" dirty="0">
                  <a:latin typeface="Times New Roman" pitchFamily="18" charset="0"/>
                  <a:cs typeface="Times New Roman" pitchFamily="18" charset="0"/>
                </a:rPr>
                <a:t> kali </a:t>
              </a:r>
              <a:r>
                <a:rPr lang="en-US" sz="2200" dirty="0" err="1">
                  <a:latin typeface="Times New Roman" pitchFamily="18" charset="0"/>
                  <a:cs typeface="Times New Roman" pitchFamily="18" charset="0"/>
                </a:rPr>
                <a:t>dikelola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oleh</a:t>
              </a:r>
              <a:r>
                <a:rPr lang="en-US" sz="2200" dirty="0">
                  <a:latin typeface="Times New Roman" pitchFamily="18" charset="0"/>
                  <a:cs typeface="Times New Roman" pitchFamily="18" charset="0"/>
                </a:rPr>
                <a:t> Australia, </a:t>
              </a:r>
              <a:r>
                <a:rPr lang="en-US" sz="2200" dirty="0" err="1">
                  <a:latin typeface="Times New Roman" pitchFamily="18" charset="0"/>
                  <a:cs typeface="Times New Roman" pitchFamily="18" charset="0"/>
                </a:rPr>
                <a:t>negara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bagian</a:t>
              </a:r>
              <a:r>
                <a:rPr lang="en-US" sz="2200" dirty="0">
                  <a:latin typeface="Times New Roman" pitchFamily="18" charset="0"/>
                  <a:cs typeface="Times New Roman" pitchFamily="18" charset="0"/>
                </a:rPr>
                <a:t> New South Wales. </a:t>
              </a:r>
              <a:r>
                <a:rPr lang="en-US" sz="2200" dirty="0" err="1">
                  <a:latin typeface="Times New Roman" pitchFamily="18" charset="0"/>
                  <a:cs typeface="Times New Roman" pitchFamily="18" charset="0"/>
                </a:rPr>
                <a:t>Ketika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kedua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negara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menjadi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independen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dari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Inggris</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mereka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masih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mempertahankan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identitas</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penting</a:t>
              </a:r>
              <a:r>
                <a:rPr lang="en-US" sz="2200" dirty="0">
                  <a:latin typeface="Times New Roman" pitchFamily="18" charset="0"/>
                  <a:cs typeface="Times New Roman" pitchFamily="18" charset="0"/>
                </a:rPr>
                <a:t> Anglo-Saxon </a:t>
              </a:r>
              <a:r>
                <a:rPr lang="en-US" sz="2200" dirty="0" err="1">
                  <a:latin typeface="Times New Roman" pitchFamily="18" charset="0"/>
                  <a:cs typeface="Times New Roman" pitchFamily="18" charset="0"/>
                </a:rPr>
                <a:t>mereka</a:t>
              </a:r>
              <a:r>
                <a:rPr lang="en-US" sz="2200" dirty="0">
                  <a:latin typeface="Times New Roman" pitchFamily="18" charset="0"/>
                  <a:cs typeface="Times New Roman" pitchFamily="18" charset="0"/>
                </a:rPr>
                <a:t>. </a:t>
              </a:r>
            </a:p>
          </p:txBody>
        </p:sp>
        <p:sp>
          <p:nvSpPr>
            <p:cNvPr id="38" name="TextBox 37">
              <a:extLst>
                <a:ext uri="{FF2B5EF4-FFF2-40B4-BE49-F238E27FC236}">
                  <a16:creationId xmlns="" xmlns:a16="http://schemas.microsoft.com/office/drawing/2014/main" id="{1FC220B3-0098-4205-A625-3CCC838CD0D1}"/>
                </a:ext>
              </a:extLst>
            </p:cNvPr>
            <p:cNvSpPr txBox="1"/>
            <p:nvPr/>
          </p:nvSpPr>
          <p:spPr>
            <a:xfrm>
              <a:off x="4266169" y="428191"/>
              <a:ext cx="4784452" cy="107721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altLang="ko-KR" sz="3200" dirty="0" smtClean="0">
                  <a:solidFill>
                    <a:schemeClr val="tx1"/>
                  </a:solidFill>
                  <a:cs typeface="Arial" pitchFamily="34" charset="0"/>
                </a:rPr>
                <a:t>Australia </a:t>
              </a:r>
              <a:r>
                <a:rPr lang="en-US" altLang="ko-KR" sz="3200" dirty="0" err="1" smtClean="0">
                  <a:solidFill>
                    <a:schemeClr val="tx1"/>
                  </a:solidFill>
                  <a:cs typeface="Arial" pitchFamily="34" charset="0"/>
                </a:rPr>
                <a:t>dan</a:t>
              </a:r>
              <a:r>
                <a:rPr lang="en-US" altLang="ko-KR" sz="3200" dirty="0" smtClean="0">
                  <a:solidFill>
                    <a:schemeClr val="tx1"/>
                  </a:solidFill>
                  <a:cs typeface="Arial" pitchFamily="34" charset="0"/>
                </a:rPr>
                <a:t> </a:t>
              </a:r>
              <a:r>
                <a:rPr lang="en-US" altLang="ko-KR" sz="3200" dirty="0" err="1" smtClean="0">
                  <a:solidFill>
                    <a:schemeClr val="tx1"/>
                  </a:solidFill>
                  <a:cs typeface="Arial" pitchFamily="34" charset="0"/>
                </a:rPr>
                <a:t>Selandia</a:t>
              </a:r>
              <a:r>
                <a:rPr lang="en-US" altLang="ko-KR" sz="3200" dirty="0" smtClean="0">
                  <a:solidFill>
                    <a:schemeClr val="tx1"/>
                  </a:solidFill>
                  <a:cs typeface="Arial" pitchFamily="34" charset="0"/>
                </a:rPr>
                <a:t> </a:t>
              </a:r>
              <a:r>
                <a:rPr lang="en-US" altLang="ko-KR" sz="3200" dirty="0" err="1" smtClean="0">
                  <a:solidFill>
                    <a:schemeClr val="tx1"/>
                  </a:solidFill>
                  <a:cs typeface="Arial" pitchFamily="34" charset="0"/>
                </a:rPr>
                <a:t>Baru</a:t>
              </a:r>
              <a:endParaRPr lang="ko-KR" altLang="en-US" sz="3200" b="1" dirty="0">
                <a:solidFill>
                  <a:schemeClr val="tx1"/>
                </a:solidFill>
                <a:cs typeface="Arial" pitchFamily="34" charset="0"/>
              </a:endParaRPr>
            </a:p>
          </p:txBody>
        </p:sp>
      </p:grpSp>
      <p:grpSp>
        <p:nvGrpSpPr>
          <p:cNvPr id="40" name="Group 39">
            <a:extLst>
              <a:ext uri="{FF2B5EF4-FFF2-40B4-BE49-F238E27FC236}">
                <a16:creationId xmlns="" xmlns:a16="http://schemas.microsoft.com/office/drawing/2014/main" id="{D740BA5B-2F93-4AB5-9411-959D009F0329}"/>
              </a:ext>
            </a:extLst>
          </p:cNvPr>
          <p:cNvGrpSpPr/>
          <p:nvPr/>
        </p:nvGrpSpPr>
        <p:grpSpPr>
          <a:xfrm rot="16200000" flipH="1">
            <a:off x="9646767" y="722578"/>
            <a:ext cx="3273891" cy="1816575"/>
            <a:chOff x="-820977" y="643530"/>
            <a:chExt cx="3273891" cy="1816575"/>
          </a:xfrm>
        </p:grpSpPr>
        <p:sp>
          <p:nvSpPr>
            <p:cNvPr id="41" name="Rectangle 40">
              <a:extLst>
                <a:ext uri="{FF2B5EF4-FFF2-40B4-BE49-F238E27FC236}">
                  <a16:creationId xmlns="" xmlns:a16="http://schemas.microsoft.com/office/drawing/2014/main" id="{AD5C7899-A839-4A96-B212-4CDF34DE411E}"/>
                </a:ext>
              </a:extLst>
            </p:cNvPr>
            <p:cNvSpPr/>
            <p:nvPr/>
          </p:nvSpPr>
          <p:spPr>
            <a:xfrm>
              <a:off x="-820977" y="742951"/>
              <a:ext cx="2583104" cy="274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 xmlns:a16="http://schemas.microsoft.com/office/drawing/2014/main" id="{FA5E65A1-B9A9-4E9C-8A5D-7AC8C158EEBE}"/>
                </a:ext>
              </a:extLst>
            </p:cNvPr>
            <p:cNvSpPr/>
            <p:nvPr/>
          </p:nvSpPr>
          <p:spPr>
            <a:xfrm>
              <a:off x="2087653" y="1314450"/>
              <a:ext cx="274320" cy="11456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Block Arc 56">
              <a:extLst>
                <a:ext uri="{FF2B5EF4-FFF2-40B4-BE49-F238E27FC236}">
                  <a16:creationId xmlns="" xmlns:a16="http://schemas.microsoft.com/office/drawing/2014/main" id="{37A21BCC-CB69-4EC7-ADD9-352EB018ABEA}"/>
                </a:ext>
              </a:extLst>
            </p:cNvPr>
            <p:cNvSpPr/>
            <p:nvPr/>
          </p:nvSpPr>
          <p:spPr>
            <a:xfrm>
              <a:off x="1141526" y="742950"/>
              <a:ext cx="1220447" cy="1220447"/>
            </a:xfrm>
            <a:prstGeom prst="blockArc">
              <a:avLst>
                <a:gd name="adj1" fmla="val 16189038"/>
                <a:gd name="adj2" fmla="val 21501902"/>
                <a:gd name="adj3" fmla="val 2264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1" name="Rectangle: Rounded Corners 60">
              <a:extLst>
                <a:ext uri="{FF2B5EF4-FFF2-40B4-BE49-F238E27FC236}">
                  <a16:creationId xmlns="" xmlns:a16="http://schemas.microsoft.com/office/drawing/2014/main" id="{FFBE240E-1F3A-4600-BA16-C5A37AA8AD70}"/>
                </a:ext>
              </a:extLst>
            </p:cNvPr>
            <p:cNvSpPr/>
            <p:nvPr/>
          </p:nvSpPr>
          <p:spPr>
            <a:xfrm>
              <a:off x="1995714" y="1400482"/>
              <a:ext cx="457200" cy="18288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Rounded Corners 61">
              <a:extLst>
                <a:ext uri="{FF2B5EF4-FFF2-40B4-BE49-F238E27FC236}">
                  <a16:creationId xmlns="" xmlns:a16="http://schemas.microsoft.com/office/drawing/2014/main" id="{B787523B-703C-44BD-87D0-846766EBFA8A}"/>
                </a:ext>
              </a:extLst>
            </p:cNvPr>
            <p:cNvSpPr/>
            <p:nvPr/>
          </p:nvSpPr>
          <p:spPr>
            <a:xfrm>
              <a:off x="1545309" y="643530"/>
              <a:ext cx="182880" cy="45720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xmlns="" val="13313027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6" name="Elbow Connector 60">
            <a:extLst>
              <a:ext uri="{FF2B5EF4-FFF2-40B4-BE49-F238E27FC236}">
                <a16:creationId xmlns="" xmlns:a16="http://schemas.microsoft.com/office/drawing/2014/main" id="{FE364A82-4D32-44E4-A881-B1B31E1C4C57}"/>
              </a:ext>
            </a:extLst>
          </p:cNvPr>
          <p:cNvCxnSpPr/>
          <p:nvPr/>
        </p:nvCxnSpPr>
        <p:spPr>
          <a:xfrm rot="5400000" flipH="1" flipV="1">
            <a:off x="7005652" y="2983094"/>
            <a:ext cx="900000" cy="1476000"/>
          </a:xfrm>
          <a:prstGeom prst="bentConnector3">
            <a:avLst>
              <a:gd name="adj1" fmla="val 63022"/>
            </a:avLst>
          </a:prstGeom>
          <a:ln w="25400">
            <a:solidFill>
              <a:schemeClr val="accent4"/>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47" name="Elbow Connector 60">
            <a:extLst>
              <a:ext uri="{FF2B5EF4-FFF2-40B4-BE49-F238E27FC236}">
                <a16:creationId xmlns="" xmlns:a16="http://schemas.microsoft.com/office/drawing/2014/main" id="{D4D2CA6D-F3AA-477C-8635-2230B74E8BC5}"/>
              </a:ext>
            </a:extLst>
          </p:cNvPr>
          <p:cNvCxnSpPr>
            <a:cxnSpLocks/>
          </p:cNvCxnSpPr>
          <p:nvPr/>
        </p:nvCxnSpPr>
        <p:spPr>
          <a:xfrm rot="16200000" flipV="1">
            <a:off x="4198601" y="3002373"/>
            <a:ext cx="900000" cy="1476000"/>
          </a:xfrm>
          <a:prstGeom prst="bentConnector3">
            <a:avLst>
              <a:gd name="adj1" fmla="val 63022"/>
            </a:avLst>
          </a:prstGeom>
          <a:ln w="25400">
            <a:solidFill>
              <a:schemeClr val="accent4"/>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 xmlns:a16="http://schemas.microsoft.com/office/drawing/2014/main" id="{D773B661-CA86-4FC8-99C8-6E6E7F132B7F}"/>
              </a:ext>
            </a:extLst>
          </p:cNvPr>
          <p:cNvSpPr/>
          <p:nvPr/>
        </p:nvSpPr>
        <p:spPr>
          <a:xfrm>
            <a:off x="0" y="4725144"/>
            <a:ext cx="12192796" cy="216024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cxnSp>
        <p:nvCxnSpPr>
          <p:cNvPr id="54" name="Straight Arrow Connector 53">
            <a:extLst>
              <a:ext uri="{FF2B5EF4-FFF2-40B4-BE49-F238E27FC236}">
                <a16:creationId xmlns="" xmlns:a16="http://schemas.microsoft.com/office/drawing/2014/main" id="{09AB9E9F-E15D-4204-8776-153CCCCA8A39}"/>
              </a:ext>
            </a:extLst>
          </p:cNvPr>
          <p:cNvCxnSpPr>
            <a:cxnSpLocks/>
          </p:cNvCxnSpPr>
          <p:nvPr/>
        </p:nvCxnSpPr>
        <p:spPr>
          <a:xfrm flipV="1">
            <a:off x="6069688" y="2961592"/>
            <a:ext cx="4" cy="1027153"/>
          </a:xfrm>
          <a:prstGeom prst="straightConnector1">
            <a:avLst/>
          </a:prstGeom>
          <a:ln w="25400">
            <a:solidFill>
              <a:schemeClr val="accent1"/>
            </a:solidFill>
            <a:prstDash val="sysDot"/>
            <a:tailEnd type="triangle"/>
          </a:ln>
        </p:spPr>
        <p:style>
          <a:lnRef idx="1">
            <a:schemeClr val="accent1"/>
          </a:lnRef>
          <a:fillRef idx="0">
            <a:schemeClr val="accent1"/>
          </a:fillRef>
          <a:effectRef idx="0">
            <a:schemeClr val="accent1"/>
          </a:effectRef>
          <a:fontRef idx="minor">
            <a:schemeClr val="tx1"/>
          </a:fontRef>
        </p:style>
      </p:cxnSp>
      <p:grpSp>
        <p:nvGrpSpPr>
          <p:cNvPr id="88" name="Group 87">
            <a:extLst>
              <a:ext uri="{FF2B5EF4-FFF2-40B4-BE49-F238E27FC236}">
                <a16:creationId xmlns="" xmlns:a16="http://schemas.microsoft.com/office/drawing/2014/main" id="{C105A124-B610-4CF5-A5C3-5F54A32A9015}"/>
              </a:ext>
            </a:extLst>
          </p:cNvPr>
          <p:cNvGrpSpPr/>
          <p:nvPr/>
        </p:nvGrpSpPr>
        <p:grpSpPr>
          <a:xfrm>
            <a:off x="4520398" y="3773336"/>
            <a:ext cx="3116823" cy="1712483"/>
            <a:chOff x="-548507" y="477868"/>
            <a:chExt cx="11570449" cy="6357177"/>
          </a:xfrm>
        </p:grpSpPr>
        <p:sp>
          <p:nvSpPr>
            <p:cNvPr id="103" name="Freeform: Shape 102">
              <a:extLst>
                <a:ext uri="{FF2B5EF4-FFF2-40B4-BE49-F238E27FC236}">
                  <a16:creationId xmlns="" xmlns:a16="http://schemas.microsoft.com/office/drawing/2014/main" id="{46114B9D-9815-4C62-A028-DB746DA2B872}"/>
                </a:ext>
              </a:extLst>
            </p:cNvPr>
            <p:cNvSpPr/>
            <p:nvPr/>
          </p:nvSpPr>
          <p:spPr>
            <a:xfrm>
              <a:off x="-482765" y="6440599"/>
              <a:ext cx="11438966" cy="394446"/>
            </a:xfrm>
            <a:custGeom>
              <a:avLst/>
              <a:gdLst>
                <a:gd name="connsiteX0" fmla="*/ 1605439 w 1657350"/>
                <a:gd name="connsiteY0" fmla="*/ 54769 h 57150"/>
                <a:gd name="connsiteX1" fmla="*/ 1652111 w 1657350"/>
                <a:gd name="connsiteY1" fmla="*/ 22384 h 57150"/>
                <a:gd name="connsiteX2" fmla="*/ 1652111 w 1657350"/>
                <a:gd name="connsiteY2" fmla="*/ 22384 h 57150"/>
                <a:gd name="connsiteX3" fmla="*/ 1636871 w 1657350"/>
                <a:gd name="connsiteY3" fmla="*/ 7144 h 57150"/>
                <a:gd name="connsiteX4" fmla="*/ 44291 w 1657350"/>
                <a:gd name="connsiteY4" fmla="*/ 12859 h 57150"/>
                <a:gd name="connsiteX5" fmla="*/ 23336 w 1657350"/>
                <a:gd name="connsiteY5" fmla="*/ 12859 h 57150"/>
                <a:gd name="connsiteX6" fmla="*/ 7144 w 1657350"/>
                <a:gd name="connsiteY6" fmla="*/ 26194 h 57150"/>
                <a:gd name="connsiteX7" fmla="*/ 7144 w 1657350"/>
                <a:gd name="connsiteY7" fmla="*/ 26194 h 57150"/>
                <a:gd name="connsiteX8" fmla="*/ 50959 w 1657350"/>
                <a:gd name="connsiteY8" fmla="*/ 53816 h 57150"/>
                <a:gd name="connsiteX9" fmla="*/ 51911 w 1657350"/>
                <a:gd name="connsiteY9" fmla="*/ 54769 h 57150"/>
                <a:gd name="connsiteX10" fmla="*/ 51911 w 1657350"/>
                <a:gd name="connsiteY10" fmla="*/ 54769 h 57150"/>
                <a:gd name="connsiteX11" fmla="*/ 56674 w 1657350"/>
                <a:gd name="connsiteY11" fmla="*/ 5476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571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w="9525" cap="flat">
              <a:noFill/>
              <a:prstDash val="solid"/>
              <a:miter/>
            </a:ln>
          </p:spPr>
          <p:txBody>
            <a:bodyPr rtlCol="0" anchor="ctr"/>
            <a:lstStyle/>
            <a:p>
              <a:endParaRPr lang="en-US"/>
            </a:p>
          </p:txBody>
        </p:sp>
        <p:sp>
          <p:nvSpPr>
            <p:cNvPr id="104" name="Freeform: Shape 103">
              <a:extLst>
                <a:ext uri="{FF2B5EF4-FFF2-40B4-BE49-F238E27FC236}">
                  <a16:creationId xmlns="" xmlns:a16="http://schemas.microsoft.com/office/drawing/2014/main" id="{42BBDBDC-DEBD-404E-A54D-33B242C9C68E}"/>
                </a:ext>
              </a:extLst>
            </p:cNvPr>
            <p:cNvSpPr/>
            <p:nvPr/>
          </p:nvSpPr>
          <p:spPr>
            <a:xfrm>
              <a:off x="700575" y="477868"/>
              <a:ext cx="9072285" cy="5916709"/>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w="9525" cap="flat">
              <a:noFill/>
              <a:prstDash val="solid"/>
              <a:miter/>
            </a:ln>
          </p:spPr>
          <p:txBody>
            <a:bodyPr rtlCol="0" anchor="ctr"/>
            <a:lstStyle/>
            <a:p>
              <a:endParaRPr lang="en-US"/>
            </a:p>
          </p:txBody>
        </p:sp>
        <p:sp>
          <p:nvSpPr>
            <p:cNvPr id="105" name="Freeform: Shape 104">
              <a:extLst>
                <a:ext uri="{FF2B5EF4-FFF2-40B4-BE49-F238E27FC236}">
                  <a16:creationId xmlns="" xmlns:a16="http://schemas.microsoft.com/office/drawing/2014/main" id="{FB08E9B0-25D8-4E64-B9B7-D2062E304326}"/>
                </a:ext>
              </a:extLst>
            </p:cNvPr>
            <p:cNvSpPr/>
            <p:nvPr/>
          </p:nvSpPr>
          <p:spPr>
            <a:xfrm>
              <a:off x="1088451" y="839448"/>
              <a:ext cx="8283390" cy="5062073"/>
            </a:xfrm>
            <a:custGeom>
              <a:avLst/>
              <a:gdLst>
                <a:gd name="connsiteX0" fmla="*/ 7144 w 1200150"/>
                <a:gd name="connsiteY0" fmla="*/ 7144 h 733425"/>
                <a:gd name="connsiteX1" fmla="*/ 1196816 w 1200150"/>
                <a:gd name="connsiteY1" fmla="*/ 7144 h 733425"/>
                <a:gd name="connsiteX2" fmla="*/ 1196816 w 1200150"/>
                <a:gd name="connsiteY2" fmla="*/ 730091 h 733425"/>
                <a:gd name="connsiteX3" fmla="*/ 7144 w 1200150"/>
                <a:gd name="connsiteY3" fmla="*/ 730091 h 733425"/>
              </a:gdLst>
              <a:ahLst/>
              <a:cxnLst>
                <a:cxn ang="0">
                  <a:pos x="connsiteX0" y="connsiteY0"/>
                </a:cxn>
                <a:cxn ang="0">
                  <a:pos x="connsiteX1" y="connsiteY1"/>
                </a:cxn>
                <a:cxn ang="0">
                  <a:pos x="connsiteX2" y="connsiteY2"/>
                </a:cxn>
                <a:cxn ang="0">
                  <a:pos x="connsiteX3" y="connsiteY3"/>
                </a:cxn>
              </a:cxnLst>
              <a:rect l="l" t="t" r="r" b="b"/>
              <a:pathLst>
                <a:path w="1200150" h="733425">
                  <a:moveTo>
                    <a:pt x="7144" y="7144"/>
                  </a:moveTo>
                  <a:lnTo>
                    <a:pt x="1196816" y="7144"/>
                  </a:lnTo>
                  <a:lnTo>
                    <a:pt x="1196816" y="730091"/>
                  </a:lnTo>
                  <a:lnTo>
                    <a:pt x="7144" y="730091"/>
                  </a:lnTo>
                  <a:close/>
                </a:path>
              </a:pathLst>
            </a:custGeom>
            <a:solidFill>
              <a:schemeClr val="accent6"/>
            </a:solidFill>
            <a:ln w="9525" cap="flat">
              <a:noFill/>
              <a:prstDash val="solid"/>
              <a:miter/>
            </a:ln>
          </p:spPr>
          <p:txBody>
            <a:bodyPr rtlCol="0" anchor="ctr"/>
            <a:lstStyle/>
            <a:p>
              <a:endParaRPr lang="en-US" dirty="0"/>
            </a:p>
          </p:txBody>
        </p:sp>
        <p:sp>
          <p:nvSpPr>
            <p:cNvPr id="106" name="Freeform: Shape 105">
              <a:extLst>
                <a:ext uri="{FF2B5EF4-FFF2-40B4-BE49-F238E27FC236}">
                  <a16:creationId xmlns="" xmlns:a16="http://schemas.microsoft.com/office/drawing/2014/main" id="{B66BAAF4-168E-4EB3-96C7-7FC800B71A08}"/>
                </a:ext>
              </a:extLst>
            </p:cNvPr>
            <p:cNvSpPr/>
            <p:nvPr/>
          </p:nvSpPr>
          <p:spPr>
            <a:xfrm>
              <a:off x="-548507" y="6164484"/>
              <a:ext cx="11570449" cy="460187"/>
            </a:xfrm>
            <a:custGeom>
              <a:avLst/>
              <a:gdLst>
                <a:gd name="connsiteX0" fmla="*/ 50006 w 1676400"/>
                <a:gd name="connsiteY0" fmla="*/ 7144 h 66675"/>
                <a:gd name="connsiteX1" fmla="*/ 1630204 w 1676400"/>
                <a:gd name="connsiteY1" fmla="*/ 7144 h 66675"/>
                <a:gd name="connsiteX2" fmla="*/ 1672114 w 1676400"/>
                <a:gd name="connsiteY2" fmla="*/ 49054 h 66675"/>
                <a:gd name="connsiteX3" fmla="*/ 1672114 w 1676400"/>
                <a:gd name="connsiteY3" fmla="*/ 57626 h 66675"/>
                <a:gd name="connsiteX4" fmla="*/ 1656874 w 1676400"/>
                <a:gd name="connsiteY4" fmla="*/ 62389 h 66675"/>
                <a:gd name="connsiteX5" fmla="*/ 1654016 w 1676400"/>
                <a:gd name="connsiteY5" fmla="*/ 62389 h 66675"/>
                <a:gd name="connsiteX6" fmla="*/ 29051 w 1676400"/>
                <a:gd name="connsiteY6" fmla="*/ 62389 h 66675"/>
                <a:gd name="connsiteX7" fmla="*/ 21431 w 1676400"/>
                <a:gd name="connsiteY7" fmla="*/ 63341 h 66675"/>
                <a:gd name="connsiteX8" fmla="*/ 7144 w 1676400"/>
                <a:gd name="connsiteY8" fmla="*/ 55721 h 66675"/>
                <a:gd name="connsiteX9" fmla="*/ 7144 w 1676400"/>
                <a:gd name="connsiteY9" fmla="*/ 48101 h 66675"/>
                <a:gd name="connsiteX10" fmla="*/ 50006 w 1676400"/>
                <a:gd name="connsiteY10"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6400" h="66675">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w="9525" cap="flat">
              <a:noFill/>
              <a:prstDash val="solid"/>
              <a:miter/>
            </a:ln>
          </p:spPr>
          <p:txBody>
            <a:bodyPr rtlCol="0" anchor="ctr"/>
            <a:lstStyle/>
            <a:p>
              <a:endParaRPr lang="en-US" dirty="0"/>
            </a:p>
          </p:txBody>
        </p:sp>
        <p:sp>
          <p:nvSpPr>
            <p:cNvPr id="107" name="Freeform: Shape 106">
              <a:extLst>
                <a:ext uri="{FF2B5EF4-FFF2-40B4-BE49-F238E27FC236}">
                  <a16:creationId xmlns="" xmlns:a16="http://schemas.microsoft.com/office/drawing/2014/main" id="{A918B320-92D2-41B2-8F03-1AE5C42B1DFD}"/>
                </a:ext>
              </a:extLst>
            </p:cNvPr>
            <p:cNvSpPr/>
            <p:nvPr/>
          </p:nvSpPr>
          <p:spPr>
            <a:xfrm>
              <a:off x="4438629" y="6215033"/>
              <a:ext cx="1618413" cy="184076"/>
            </a:xfrm>
            <a:custGeom>
              <a:avLst/>
              <a:gdLst>
                <a:gd name="connsiteX0" fmla="*/ 1478513 w 1618413"/>
                <a:gd name="connsiteY0" fmla="*/ 177499 h 184076"/>
                <a:gd name="connsiteX1" fmla="*/ 1485084 w 1618413"/>
                <a:gd name="connsiteY1" fmla="*/ 177499 h 184076"/>
                <a:gd name="connsiteX2" fmla="*/ 1502686 w 1618413"/>
                <a:gd name="connsiteY2" fmla="*/ 178122 h 184076"/>
                <a:gd name="connsiteX3" fmla="*/ 1499879 w 1618413"/>
                <a:gd name="connsiteY3" fmla="*/ 178526 h 184076"/>
                <a:gd name="connsiteX4" fmla="*/ 1478513 w 1618413"/>
                <a:gd name="connsiteY4" fmla="*/ 177499 h 184076"/>
                <a:gd name="connsiteX5" fmla="*/ 84799 w 1618413"/>
                <a:gd name="connsiteY5" fmla="*/ 170928 h 184076"/>
                <a:gd name="connsiteX6" fmla="*/ 117666 w 1618413"/>
                <a:gd name="connsiteY6" fmla="*/ 177499 h 184076"/>
                <a:gd name="connsiteX7" fmla="*/ 104518 w 1618413"/>
                <a:gd name="connsiteY7" fmla="*/ 177499 h 184076"/>
                <a:gd name="connsiteX8" fmla="*/ 84799 w 1618413"/>
                <a:gd name="connsiteY8" fmla="*/ 170928 h 184076"/>
                <a:gd name="connsiteX9" fmla="*/ 1603418 w 1618413"/>
                <a:gd name="connsiteY9" fmla="*/ 0 h 184076"/>
                <a:gd name="connsiteX10" fmla="*/ 1616567 w 1618413"/>
                <a:gd name="connsiteY10" fmla="*/ 0 h 184076"/>
                <a:gd name="connsiteX11" fmla="*/ 1511177 w 1618413"/>
                <a:gd name="connsiteY11" fmla="*/ 178423 h 184076"/>
                <a:gd name="connsiteX12" fmla="*/ 1502686 w 1618413"/>
                <a:gd name="connsiteY12" fmla="*/ 178122 h 184076"/>
                <a:gd name="connsiteX13" fmla="*/ 1521501 w 1618413"/>
                <a:gd name="connsiteY13" fmla="*/ 175419 h 184076"/>
                <a:gd name="connsiteX14" fmla="*/ 1603418 w 1618413"/>
                <a:gd name="connsiteY14" fmla="*/ 6571 h 184076"/>
                <a:gd name="connsiteX15" fmla="*/ 5911 w 1618413"/>
                <a:gd name="connsiteY15" fmla="*/ 0 h 184076"/>
                <a:gd name="connsiteX16" fmla="*/ 19060 w 1618413"/>
                <a:gd name="connsiteY16" fmla="*/ 6571 h 184076"/>
                <a:gd name="connsiteX17" fmla="*/ 91379 w 1618413"/>
                <a:gd name="connsiteY17" fmla="*/ 184076 h 184076"/>
                <a:gd name="connsiteX18" fmla="*/ 5911 w 1618413"/>
                <a:gd name="connsiteY18" fmla="*/ 0 h 18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8413" h="184076">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w="9525" cap="flat">
              <a:noFill/>
              <a:prstDash val="solid"/>
              <a:miter/>
            </a:ln>
          </p:spPr>
          <p:txBody>
            <a:bodyPr rtlCol="0" anchor="ctr"/>
            <a:lstStyle/>
            <a:p>
              <a:endParaRPr lang="en-US"/>
            </a:p>
          </p:txBody>
        </p:sp>
        <p:grpSp>
          <p:nvGrpSpPr>
            <p:cNvPr id="108" name="Group 107">
              <a:extLst>
                <a:ext uri="{FF2B5EF4-FFF2-40B4-BE49-F238E27FC236}">
                  <a16:creationId xmlns="" xmlns:a16="http://schemas.microsoft.com/office/drawing/2014/main" id="{F5AC3021-5928-4680-B455-801A88546C40}"/>
                </a:ext>
              </a:extLst>
            </p:cNvPr>
            <p:cNvGrpSpPr/>
            <p:nvPr/>
          </p:nvGrpSpPr>
          <p:grpSpPr>
            <a:xfrm>
              <a:off x="1606" y="6382978"/>
              <a:ext cx="413937" cy="115242"/>
              <a:chOff x="5955" y="6353672"/>
              <a:chExt cx="413937" cy="115242"/>
            </a:xfrm>
          </p:grpSpPr>
          <p:sp>
            <p:nvSpPr>
              <p:cNvPr id="113" name="Rectangle: Rounded Corners 112">
                <a:extLst>
                  <a:ext uri="{FF2B5EF4-FFF2-40B4-BE49-F238E27FC236}">
                    <a16:creationId xmlns="" xmlns:a16="http://schemas.microsoft.com/office/drawing/2014/main" id="{98CE32BB-6675-4137-A30A-2769274EFAA3}"/>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Rounded Corners 113">
                <a:extLst>
                  <a:ext uri="{FF2B5EF4-FFF2-40B4-BE49-F238E27FC236}">
                    <a16:creationId xmlns="" xmlns:a16="http://schemas.microsoft.com/office/drawing/2014/main" id="{490C78E4-D0C6-47D1-B203-3DC53837DAB6}"/>
                  </a:ext>
                </a:extLst>
              </p:cNvPr>
              <p:cNvSpPr/>
              <p:nvPr/>
            </p:nvSpPr>
            <p:spPr>
              <a:xfrm>
                <a:off x="99417" y="6382279"/>
                <a:ext cx="227012"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9" name="Group 108">
              <a:extLst>
                <a:ext uri="{FF2B5EF4-FFF2-40B4-BE49-F238E27FC236}">
                  <a16:creationId xmlns="" xmlns:a16="http://schemas.microsoft.com/office/drawing/2014/main" id="{A2F97DBC-B0B0-4CB5-91D9-693AC72CFEAD}"/>
                </a:ext>
              </a:extLst>
            </p:cNvPr>
            <p:cNvGrpSpPr/>
            <p:nvPr/>
          </p:nvGrpSpPr>
          <p:grpSpPr>
            <a:xfrm>
              <a:off x="9855291" y="6381600"/>
              <a:ext cx="885989" cy="115242"/>
              <a:chOff x="5955" y="6353672"/>
              <a:chExt cx="413937" cy="115242"/>
            </a:xfrm>
          </p:grpSpPr>
          <p:sp>
            <p:nvSpPr>
              <p:cNvPr id="111" name="Rectangle: Rounded Corners 110">
                <a:extLst>
                  <a:ext uri="{FF2B5EF4-FFF2-40B4-BE49-F238E27FC236}">
                    <a16:creationId xmlns="" xmlns:a16="http://schemas.microsoft.com/office/drawing/2014/main" id="{031B2339-2D89-40F4-A02F-F323D2C69F40}"/>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Rounded Corners 111">
                <a:extLst>
                  <a:ext uri="{FF2B5EF4-FFF2-40B4-BE49-F238E27FC236}">
                    <a16:creationId xmlns="" xmlns:a16="http://schemas.microsoft.com/office/drawing/2014/main" id="{F0A00840-B720-4FD0-9C2C-0BF08296CB6F}"/>
                  </a:ext>
                </a:extLst>
              </p:cNvPr>
              <p:cNvSpPr/>
              <p:nvPr/>
            </p:nvSpPr>
            <p:spPr>
              <a:xfrm>
                <a:off x="84761" y="6382279"/>
                <a:ext cx="256326"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0" name="Freeform: Shape 109">
              <a:extLst>
                <a:ext uri="{FF2B5EF4-FFF2-40B4-BE49-F238E27FC236}">
                  <a16:creationId xmlns="" xmlns:a16="http://schemas.microsoft.com/office/drawing/2014/main" id="{26152B43-47BB-467F-92F5-C8FE0C406FC9}"/>
                </a:ext>
              </a:extLst>
            </p:cNvPr>
            <p:cNvSpPr/>
            <p:nvPr/>
          </p:nvSpPr>
          <p:spPr>
            <a:xfrm>
              <a:off x="3892805" y="496953"/>
              <a:ext cx="5479036" cy="5431217"/>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chemeClr val="bg1">
                <a:alpha val="10000"/>
              </a:schemeClr>
            </a:solidFill>
            <a:ln w="9525" cap="flat">
              <a:noFill/>
              <a:prstDash val="solid"/>
              <a:miter/>
            </a:ln>
          </p:spPr>
          <p:txBody>
            <a:bodyPr rtlCol="0" anchor="ctr"/>
            <a:lstStyle/>
            <a:p>
              <a:endParaRPr lang="en-US" dirty="0"/>
            </a:p>
          </p:txBody>
        </p:sp>
      </p:grpSp>
      <p:grpSp>
        <p:nvGrpSpPr>
          <p:cNvPr id="155" name="Group 154">
            <a:extLst>
              <a:ext uri="{FF2B5EF4-FFF2-40B4-BE49-F238E27FC236}">
                <a16:creationId xmlns="" xmlns:a16="http://schemas.microsoft.com/office/drawing/2014/main" id="{A7A7EA27-E8AA-4C67-819A-EAFC65B27D80}"/>
              </a:ext>
            </a:extLst>
          </p:cNvPr>
          <p:cNvGrpSpPr/>
          <p:nvPr/>
        </p:nvGrpSpPr>
        <p:grpSpPr>
          <a:xfrm>
            <a:off x="5305803" y="4072344"/>
            <a:ext cx="1618100" cy="1114068"/>
            <a:chOff x="9838117" y="3034601"/>
            <a:chExt cx="2324346" cy="1600321"/>
          </a:xfrm>
        </p:grpSpPr>
        <p:grpSp>
          <p:nvGrpSpPr>
            <p:cNvPr id="156" name="Group 155">
              <a:extLst>
                <a:ext uri="{FF2B5EF4-FFF2-40B4-BE49-F238E27FC236}">
                  <a16:creationId xmlns="" xmlns:a16="http://schemas.microsoft.com/office/drawing/2014/main" id="{BE363E29-A869-4EA6-B70B-DE267738265D}"/>
                </a:ext>
              </a:extLst>
            </p:cNvPr>
            <p:cNvGrpSpPr/>
            <p:nvPr/>
          </p:nvGrpSpPr>
          <p:grpSpPr>
            <a:xfrm>
              <a:off x="9838117" y="3034601"/>
              <a:ext cx="2324346" cy="1600321"/>
              <a:chOff x="9839517" y="2895698"/>
              <a:chExt cx="4551811" cy="3133938"/>
            </a:xfrm>
          </p:grpSpPr>
          <p:grpSp>
            <p:nvGrpSpPr>
              <p:cNvPr id="161" name="Group 160">
                <a:extLst>
                  <a:ext uri="{FF2B5EF4-FFF2-40B4-BE49-F238E27FC236}">
                    <a16:creationId xmlns="" xmlns:a16="http://schemas.microsoft.com/office/drawing/2014/main" id="{8B268D2E-8EAF-4A99-8DF0-511C1506B89E}"/>
                  </a:ext>
                </a:extLst>
              </p:cNvPr>
              <p:cNvGrpSpPr/>
              <p:nvPr/>
            </p:nvGrpSpPr>
            <p:grpSpPr>
              <a:xfrm>
                <a:off x="10095620" y="2895698"/>
                <a:ext cx="3288407" cy="2443852"/>
                <a:chOff x="10095620" y="2895698"/>
                <a:chExt cx="3288407" cy="2443852"/>
              </a:xfrm>
            </p:grpSpPr>
            <p:sp>
              <p:nvSpPr>
                <p:cNvPr id="174" name="Trapezoid 173">
                  <a:extLst>
                    <a:ext uri="{FF2B5EF4-FFF2-40B4-BE49-F238E27FC236}">
                      <a16:creationId xmlns="" xmlns:a16="http://schemas.microsoft.com/office/drawing/2014/main" id="{8EA4553A-6C63-425F-A804-4613505D3EB8}"/>
                    </a:ext>
                  </a:extLst>
                </p:cNvPr>
                <p:cNvSpPr/>
                <p:nvPr/>
              </p:nvSpPr>
              <p:spPr>
                <a:xfrm rot="6820098">
                  <a:off x="12103251" y="2553136"/>
                  <a:ext cx="433277" cy="1473747"/>
                </a:xfrm>
                <a:prstGeom prst="trapezoid">
                  <a:avLst>
                    <a:gd name="adj" fmla="val 11476"/>
                  </a:avLst>
                </a:prstGeom>
                <a:solidFill>
                  <a:schemeClr val="accent4"/>
                </a:solidFill>
                <a:ln w="9525" cap="flat">
                  <a:noFill/>
                  <a:prstDash val="solid"/>
                  <a:miter/>
                </a:ln>
              </p:spPr>
              <p:txBody>
                <a:bodyPr rtlCol="0" anchor="ctr"/>
                <a:lstStyle/>
                <a:p>
                  <a:endParaRPr lang="en-US">
                    <a:solidFill>
                      <a:schemeClr val="tx1"/>
                    </a:solidFill>
                  </a:endParaRPr>
                </a:p>
              </p:txBody>
            </p:sp>
            <p:grpSp>
              <p:nvGrpSpPr>
                <p:cNvPr id="175" name="Group 174">
                  <a:extLst>
                    <a:ext uri="{FF2B5EF4-FFF2-40B4-BE49-F238E27FC236}">
                      <a16:creationId xmlns="" xmlns:a16="http://schemas.microsoft.com/office/drawing/2014/main" id="{3B763B4B-F0E2-4CA4-8C6A-C75F120A0117}"/>
                    </a:ext>
                  </a:extLst>
                </p:cNvPr>
                <p:cNvGrpSpPr/>
                <p:nvPr/>
              </p:nvGrpSpPr>
              <p:grpSpPr>
                <a:xfrm>
                  <a:off x="10541428" y="2895698"/>
                  <a:ext cx="1434926" cy="560920"/>
                  <a:chOff x="10541428" y="2895698"/>
                  <a:chExt cx="1434926" cy="560920"/>
                </a:xfrm>
              </p:grpSpPr>
              <p:sp>
                <p:nvSpPr>
                  <p:cNvPr id="187" name="Rectangle: Rounded Corners 186">
                    <a:extLst>
                      <a:ext uri="{FF2B5EF4-FFF2-40B4-BE49-F238E27FC236}">
                        <a16:creationId xmlns="" xmlns:a16="http://schemas.microsoft.com/office/drawing/2014/main" id="{309167B1-B4CE-4934-9C3A-4A0CBF23A0A7}"/>
                      </a:ext>
                    </a:extLst>
                  </p:cNvPr>
                  <p:cNvSpPr/>
                  <p:nvPr/>
                </p:nvSpPr>
                <p:spPr>
                  <a:xfrm rot="19800000">
                    <a:off x="10541428" y="2992155"/>
                    <a:ext cx="1434926" cy="464463"/>
                  </a:xfrm>
                  <a:prstGeom prst="roundRect">
                    <a:avLst>
                      <a:gd name="adj" fmla="val 50000"/>
                    </a:avLst>
                  </a:prstGeom>
                  <a:solidFill>
                    <a:schemeClr val="accent4">
                      <a:lumMod val="75000"/>
                    </a:schemeClr>
                  </a:solidFill>
                  <a:ln w="9525" cap="flat">
                    <a:noFill/>
                    <a:prstDash val="solid"/>
                    <a:miter/>
                  </a:ln>
                </p:spPr>
                <p:txBody>
                  <a:bodyPr rtlCol="0" anchor="ctr"/>
                  <a:lstStyle/>
                  <a:p>
                    <a:endParaRPr lang="en-US">
                      <a:solidFill>
                        <a:schemeClr val="tx1"/>
                      </a:solidFill>
                    </a:endParaRPr>
                  </a:p>
                </p:txBody>
              </p:sp>
              <p:sp>
                <p:nvSpPr>
                  <p:cNvPr id="188" name="Freeform: Shape 187">
                    <a:extLst>
                      <a:ext uri="{FF2B5EF4-FFF2-40B4-BE49-F238E27FC236}">
                        <a16:creationId xmlns="" xmlns:a16="http://schemas.microsoft.com/office/drawing/2014/main" id="{216BF7A4-A222-4068-BC75-B89C471E568E}"/>
                      </a:ext>
                    </a:extLst>
                  </p:cNvPr>
                  <p:cNvSpPr/>
                  <p:nvPr/>
                </p:nvSpPr>
                <p:spPr>
                  <a:xfrm>
                    <a:off x="11562170" y="2895698"/>
                    <a:ext cx="182803" cy="182803"/>
                  </a:xfrm>
                  <a:custGeom>
                    <a:avLst/>
                    <a:gdLst>
                      <a:gd name="connsiteX0" fmla="*/ 94774 w 95250"/>
                      <a:gd name="connsiteY0" fmla="*/ 50959 h 95250"/>
                      <a:gd name="connsiteX1" fmla="*/ 50959 w 95250"/>
                      <a:gd name="connsiteY1" fmla="*/ 94774 h 95250"/>
                      <a:gd name="connsiteX2" fmla="*/ 7144 w 95250"/>
                      <a:gd name="connsiteY2" fmla="*/ 50959 h 95250"/>
                      <a:gd name="connsiteX3" fmla="*/ 50959 w 95250"/>
                      <a:gd name="connsiteY3" fmla="*/ 7144 h 95250"/>
                      <a:gd name="connsiteX4" fmla="*/ 94774 w 95250"/>
                      <a:gd name="connsiteY4" fmla="*/ 50959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94774" y="50959"/>
                        </a:moveTo>
                        <a:cubicBezTo>
                          <a:pt x="94774" y="74771"/>
                          <a:pt x="74771" y="94774"/>
                          <a:pt x="50959" y="94774"/>
                        </a:cubicBezTo>
                        <a:cubicBezTo>
                          <a:pt x="27146" y="94774"/>
                          <a:pt x="7144" y="74771"/>
                          <a:pt x="7144" y="50959"/>
                        </a:cubicBezTo>
                        <a:cubicBezTo>
                          <a:pt x="7144" y="27146"/>
                          <a:pt x="27146" y="7144"/>
                          <a:pt x="50959" y="7144"/>
                        </a:cubicBezTo>
                        <a:cubicBezTo>
                          <a:pt x="74771" y="7144"/>
                          <a:pt x="94774" y="27146"/>
                          <a:pt x="94774" y="50959"/>
                        </a:cubicBezTo>
                        <a:close/>
                      </a:path>
                    </a:pathLst>
                  </a:custGeom>
                  <a:solidFill>
                    <a:schemeClr val="bg1"/>
                  </a:solidFill>
                  <a:ln w="9525" cap="flat">
                    <a:noFill/>
                    <a:prstDash val="solid"/>
                    <a:miter/>
                  </a:ln>
                </p:spPr>
                <p:txBody>
                  <a:bodyPr rtlCol="0" anchor="ctr"/>
                  <a:lstStyle/>
                  <a:p>
                    <a:endParaRPr lang="en-US"/>
                  </a:p>
                </p:txBody>
              </p:sp>
            </p:grpSp>
            <p:grpSp>
              <p:nvGrpSpPr>
                <p:cNvPr id="176" name="Group 175">
                  <a:extLst>
                    <a:ext uri="{FF2B5EF4-FFF2-40B4-BE49-F238E27FC236}">
                      <a16:creationId xmlns="" xmlns:a16="http://schemas.microsoft.com/office/drawing/2014/main" id="{24C10CAE-4196-4FA3-8B7C-192933752031}"/>
                    </a:ext>
                  </a:extLst>
                </p:cNvPr>
                <p:cNvGrpSpPr/>
                <p:nvPr/>
              </p:nvGrpSpPr>
              <p:grpSpPr>
                <a:xfrm>
                  <a:off x="10226072" y="3384119"/>
                  <a:ext cx="1153558" cy="1269798"/>
                  <a:chOff x="10226072" y="3384119"/>
                  <a:chExt cx="1153558" cy="1269798"/>
                </a:xfrm>
              </p:grpSpPr>
              <p:sp>
                <p:nvSpPr>
                  <p:cNvPr id="185" name="Freeform: Shape 184">
                    <a:extLst>
                      <a:ext uri="{FF2B5EF4-FFF2-40B4-BE49-F238E27FC236}">
                        <a16:creationId xmlns="" xmlns:a16="http://schemas.microsoft.com/office/drawing/2014/main" id="{CD67BA4B-7844-4406-8E89-DACDA94F71D9}"/>
                      </a:ext>
                    </a:extLst>
                  </p:cNvPr>
                  <p:cNvSpPr/>
                  <p:nvPr/>
                </p:nvSpPr>
                <p:spPr>
                  <a:xfrm rot="19176301">
                    <a:off x="10226072" y="3384119"/>
                    <a:ext cx="1153558" cy="1269798"/>
                  </a:xfrm>
                  <a:custGeom>
                    <a:avLst/>
                    <a:gdLst>
                      <a:gd name="connsiteX0" fmla="*/ 1069399 w 1153558"/>
                      <a:gd name="connsiteY0" fmla="*/ 54157 h 1269798"/>
                      <a:gd name="connsiteX1" fmla="*/ 1098647 w 1153558"/>
                      <a:gd name="connsiteY1" fmla="*/ 383203 h 1269798"/>
                      <a:gd name="connsiteX2" fmla="*/ 358294 w 1153558"/>
                      <a:gd name="connsiteY2" fmla="*/ 1269798 h 1269798"/>
                      <a:gd name="connsiteX3" fmla="*/ 0 w 1153558"/>
                      <a:gd name="connsiteY3" fmla="*/ 970001 h 1269798"/>
                      <a:gd name="connsiteX4" fmla="*/ 740353 w 1153558"/>
                      <a:gd name="connsiteY4" fmla="*/ 83405 h 1269798"/>
                      <a:gd name="connsiteX5" fmla="*/ 1069399 w 1153558"/>
                      <a:gd name="connsiteY5" fmla="*/ 54157 h 126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3558" h="1269798">
                        <a:moveTo>
                          <a:pt x="1069399" y="54157"/>
                        </a:moveTo>
                        <a:cubicBezTo>
                          <a:pt x="1168112" y="136417"/>
                          <a:pt x="1182737" y="284489"/>
                          <a:pt x="1098647" y="383203"/>
                        </a:cubicBezTo>
                        <a:lnTo>
                          <a:pt x="358294" y="1269798"/>
                        </a:lnTo>
                        <a:lnTo>
                          <a:pt x="0" y="970001"/>
                        </a:lnTo>
                        <a:lnTo>
                          <a:pt x="740353" y="83405"/>
                        </a:lnTo>
                        <a:cubicBezTo>
                          <a:pt x="824442" y="-15309"/>
                          <a:pt x="970685" y="-28106"/>
                          <a:pt x="1069399" y="54157"/>
                        </a:cubicBezTo>
                        <a:close/>
                      </a:path>
                    </a:pathLst>
                  </a:custGeom>
                  <a:solidFill>
                    <a:schemeClr val="accent4">
                      <a:lumMod val="50000"/>
                    </a:schemeClr>
                  </a:solidFill>
                  <a:ln w="9525" cap="flat">
                    <a:noFill/>
                    <a:prstDash val="solid"/>
                    <a:miter/>
                  </a:ln>
                </p:spPr>
                <p:txBody>
                  <a:bodyPr wrap="square" rtlCol="0" anchor="ctr">
                    <a:noAutofit/>
                  </a:bodyPr>
                  <a:lstStyle/>
                  <a:p>
                    <a:endParaRPr lang="en-US" dirty="0"/>
                  </a:p>
                </p:txBody>
              </p:sp>
              <p:sp>
                <p:nvSpPr>
                  <p:cNvPr id="186" name="Freeform: Shape 185">
                    <a:extLst>
                      <a:ext uri="{FF2B5EF4-FFF2-40B4-BE49-F238E27FC236}">
                        <a16:creationId xmlns="" xmlns:a16="http://schemas.microsoft.com/office/drawing/2014/main" id="{B7B29A15-217A-48A7-912A-2C54632BE7C3}"/>
                      </a:ext>
                    </a:extLst>
                  </p:cNvPr>
                  <p:cNvSpPr/>
                  <p:nvPr/>
                </p:nvSpPr>
                <p:spPr>
                  <a:xfrm>
                    <a:off x="10701546" y="3417653"/>
                    <a:ext cx="182803" cy="182803"/>
                  </a:xfrm>
                  <a:custGeom>
                    <a:avLst/>
                    <a:gdLst>
                      <a:gd name="connsiteX0" fmla="*/ 94774 w 95250"/>
                      <a:gd name="connsiteY0" fmla="*/ 50959 h 95250"/>
                      <a:gd name="connsiteX1" fmla="*/ 50959 w 95250"/>
                      <a:gd name="connsiteY1" fmla="*/ 94774 h 95250"/>
                      <a:gd name="connsiteX2" fmla="*/ 7144 w 95250"/>
                      <a:gd name="connsiteY2" fmla="*/ 50959 h 95250"/>
                      <a:gd name="connsiteX3" fmla="*/ 50959 w 95250"/>
                      <a:gd name="connsiteY3" fmla="*/ 7144 h 95250"/>
                      <a:gd name="connsiteX4" fmla="*/ 94774 w 95250"/>
                      <a:gd name="connsiteY4" fmla="*/ 50959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94774" y="50959"/>
                        </a:moveTo>
                        <a:cubicBezTo>
                          <a:pt x="94774" y="74771"/>
                          <a:pt x="74771" y="94774"/>
                          <a:pt x="50959" y="94774"/>
                        </a:cubicBezTo>
                        <a:cubicBezTo>
                          <a:pt x="27146" y="94774"/>
                          <a:pt x="7144" y="74771"/>
                          <a:pt x="7144" y="50959"/>
                        </a:cubicBezTo>
                        <a:cubicBezTo>
                          <a:pt x="7144" y="27146"/>
                          <a:pt x="27146" y="7144"/>
                          <a:pt x="50959" y="7144"/>
                        </a:cubicBezTo>
                        <a:cubicBezTo>
                          <a:pt x="74771" y="7144"/>
                          <a:pt x="94774" y="27146"/>
                          <a:pt x="94774" y="50959"/>
                        </a:cubicBezTo>
                        <a:close/>
                      </a:path>
                    </a:pathLst>
                  </a:custGeom>
                  <a:solidFill>
                    <a:schemeClr val="bg1"/>
                  </a:solidFill>
                  <a:ln w="9525" cap="flat">
                    <a:noFill/>
                    <a:prstDash val="solid"/>
                    <a:miter/>
                  </a:ln>
                </p:spPr>
                <p:txBody>
                  <a:bodyPr rtlCol="0" anchor="ctr"/>
                  <a:lstStyle/>
                  <a:p>
                    <a:endParaRPr lang="en-US"/>
                  </a:p>
                </p:txBody>
              </p:sp>
            </p:grpSp>
            <p:grpSp>
              <p:nvGrpSpPr>
                <p:cNvPr id="177" name="Group 176">
                  <a:extLst>
                    <a:ext uri="{FF2B5EF4-FFF2-40B4-BE49-F238E27FC236}">
                      <a16:creationId xmlns="" xmlns:a16="http://schemas.microsoft.com/office/drawing/2014/main" id="{E39E9FBA-D822-4EA7-BC1D-A479151DC439}"/>
                    </a:ext>
                  </a:extLst>
                </p:cNvPr>
                <p:cNvGrpSpPr/>
                <p:nvPr/>
              </p:nvGrpSpPr>
              <p:grpSpPr>
                <a:xfrm rot="5400000">
                  <a:off x="12509125" y="3435921"/>
                  <a:ext cx="989342" cy="760462"/>
                  <a:chOff x="10999279" y="2698471"/>
                  <a:chExt cx="989342" cy="760462"/>
                </a:xfrm>
              </p:grpSpPr>
              <p:sp>
                <p:nvSpPr>
                  <p:cNvPr id="182" name="Freeform: Shape 181">
                    <a:extLst>
                      <a:ext uri="{FF2B5EF4-FFF2-40B4-BE49-F238E27FC236}">
                        <a16:creationId xmlns="" xmlns:a16="http://schemas.microsoft.com/office/drawing/2014/main" id="{349AC933-DF87-4277-A368-EFE0EDD666AC}"/>
                      </a:ext>
                    </a:extLst>
                  </p:cNvPr>
                  <p:cNvSpPr/>
                  <p:nvPr/>
                </p:nvSpPr>
                <p:spPr>
                  <a:xfrm>
                    <a:off x="11237298" y="2698471"/>
                    <a:ext cx="712934" cy="329046"/>
                  </a:xfrm>
                  <a:custGeom>
                    <a:avLst/>
                    <a:gdLst>
                      <a:gd name="connsiteX0" fmla="*/ 7144 w 371475"/>
                      <a:gd name="connsiteY0" fmla="*/ 145256 h 171450"/>
                      <a:gd name="connsiteX1" fmla="*/ 90011 w 371475"/>
                      <a:gd name="connsiteY1" fmla="*/ 32861 h 171450"/>
                      <a:gd name="connsiteX2" fmla="*/ 250984 w 371475"/>
                      <a:gd name="connsiteY2" fmla="*/ 7144 h 171450"/>
                      <a:gd name="connsiteX3" fmla="*/ 361474 w 371475"/>
                      <a:gd name="connsiteY3" fmla="*/ 103346 h 171450"/>
                      <a:gd name="connsiteX4" fmla="*/ 367189 w 371475"/>
                      <a:gd name="connsiteY4" fmla="*/ 139541 h 171450"/>
                      <a:gd name="connsiteX5" fmla="*/ 343376 w 371475"/>
                      <a:gd name="connsiteY5" fmla="*/ 143351 h 171450"/>
                      <a:gd name="connsiteX6" fmla="*/ 234791 w 371475"/>
                      <a:gd name="connsiteY6" fmla="*/ 58579 h 171450"/>
                      <a:gd name="connsiteX7" fmla="*/ 117634 w 371475"/>
                      <a:gd name="connsiteY7" fmla="*/ 76676 h 171450"/>
                      <a:gd name="connsiteX8" fmla="*/ 58579 w 371475"/>
                      <a:gd name="connsiteY8" fmla="*/ 167164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1475" h="171450">
                        <a:moveTo>
                          <a:pt x="7144" y="145256"/>
                        </a:moveTo>
                        <a:lnTo>
                          <a:pt x="90011" y="32861"/>
                        </a:lnTo>
                        <a:lnTo>
                          <a:pt x="250984" y="7144"/>
                        </a:lnTo>
                        <a:lnTo>
                          <a:pt x="361474" y="103346"/>
                        </a:lnTo>
                        <a:lnTo>
                          <a:pt x="367189" y="139541"/>
                        </a:lnTo>
                        <a:lnTo>
                          <a:pt x="343376" y="143351"/>
                        </a:lnTo>
                        <a:lnTo>
                          <a:pt x="234791" y="58579"/>
                        </a:lnTo>
                        <a:lnTo>
                          <a:pt x="117634" y="76676"/>
                        </a:lnTo>
                        <a:lnTo>
                          <a:pt x="58579" y="167164"/>
                        </a:lnTo>
                        <a:close/>
                      </a:path>
                    </a:pathLst>
                  </a:custGeom>
                  <a:solidFill>
                    <a:schemeClr val="accent4"/>
                  </a:solidFill>
                  <a:ln w="9525" cap="flat">
                    <a:noFill/>
                    <a:prstDash val="solid"/>
                    <a:miter/>
                  </a:ln>
                </p:spPr>
                <p:txBody>
                  <a:bodyPr rtlCol="0" anchor="ctr"/>
                  <a:lstStyle/>
                  <a:p>
                    <a:endParaRPr lang="en-US"/>
                  </a:p>
                </p:txBody>
              </p:sp>
              <p:sp>
                <p:nvSpPr>
                  <p:cNvPr id="183" name="Freeform: Shape 182">
                    <a:extLst>
                      <a:ext uri="{FF2B5EF4-FFF2-40B4-BE49-F238E27FC236}">
                        <a16:creationId xmlns="" xmlns:a16="http://schemas.microsoft.com/office/drawing/2014/main" id="{507F266E-AF0A-420B-93DF-BAE0EDE5E64F}"/>
                      </a:ext>
                    </a:extLst>
                  </p:cNvPr>
                  <p:cNvSpPr/>
                  <p:nvPr/>
                </p:nvSpPr>
                <p:spPr>
                  <a:xfrm>
                    <a:off x="11293968" y="3075046"/>
                    <a:ext cx="694653" cy="383887"/>
                  </a:xfrm>
                  <a:custGeom>
                    <a:avLst/>
                    <a:gdLst>
                      <a:gd name="connsiteX0" fmla="*/ 7144 w 361950"/>
                      <a:gd name="connsiteY0" fmla="*/ 114776 h 200025"/>
                      <a:gd name="connsiteX1" fmla="*/ 120491 w 361950"/>
                      <a:gd name="connsiteY1" fmla="*/ 194786 h 200025"/>
                      <a:gd name="connsiteX2" fmla="*/ 281464 w 361950"/>
                      <a:gd name="connsiteY2" fmla="*/ 169069 h 200025"/>
                      <a:gd name="connsiteX3" fmla="*/ 355759 w 361950"/>
                      <a:gd name="connsiteY3" fmla="*/ 43339 h 200025"/>
                      <a:gd name="connsiteX4" fmla="*/ 350044 w 361950"/>
                      <a:gd name="connsiteY4" fmla="*/ 7144 h 200025"/>
                      <a:gd name="connsiteX5" fmla="*/ 327184 w 361950"/>
                      <a:gd name="connsiteY5" fmla="*/ 10954 h 200025"/>
                      <a:gd name="connsiteX6" fmla="*/ 250031 w 361950"/>
                      <a:gd name="connsiteY6" fmla="*/ 125254 h 200025"/>
                      <a:gd name="connsiteX7" fmla="*/ 132874 w 361950"/>
                      <a:gd name="connsiteY7" fmla="*/ 144304 h 200025"/>
                      <a:gd name="connsiteX8" fmla="*/ 48101 w 361950"/>
                      <a:gd name="connsiteY8" fmla="*/ 77629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950" h="200025">
                        <a:moveTo>
                          <a:pt x="7144" y="114776"/>
                        </a:moveTo>
                        <a:lnTo>
                          <a:pt x="120491" y="194786"/>
                        </a:lnTo>
                        <a:lnTo>
                          <a:pt x="281464" y="169069"/>
                        </a:lnTo>
                        <a:lnTo>
                          <a:pt x="355759" y="43339"/>
                        </a:lnTo>
                        <a:lnTo>
                          <a:pt x="350044" y="7144"/>
                        </a:lnTo>
                        <a:lnTo>
                          <a:pt x="327184" y="10954"/>
                        </a:lnTo>
                        <a:lnTo>
                          <a:pt x="250031" y="125254"/>
                        </a:lnTo>
                        <a:lnTo>
                          <a:pt x="132874" y="144304"/>
                        </a:lnTo>
                        <a:lnTo>
                          <a:pt x="48101" y="77629"/>
                        </a:lnTo>
                        <a:close/>
                      </a:path>
                    </a:pathLst>
                  </a:custGeom>
                  <a:solidFill>
                    <a:schemeClr val="accent4"/>
                  </a:solidFill>
                  <a:ln w="9525" cap="flat">
                    <a:noFill/>
                    <a:prstDash val="solid"/>
                    <a:miter/>
                  </a:ln>
                </p:spPr>
                <p:txBody>
                  <a:bodyPr rtlCol="0" anchor="ctr"/>
                  <a:lstStyle/>
                  <a:p>
                    <a:endParaRPr lang="en-US"/>
                  </a:p>
                </p:txBody>
              </p:sp>
              <p:sp>
                <p:nvSpPr>
                  <p:cNvPr id="184" name="Freeform: Shape 183">
                    <a:extLst>
                      <a:ext uri="{FF2B5EF4-FFF2-40B4-BE49-F238E27FC236}">
                        <a16:creationId xmlns="" xmlns:a16="http://schemas.microsoft.com/office/drawing/2014/main" id="{E8B3137D-1DF4-4C54-AADB-552AD4080F89}"/>
                      </a:ext>
                    </a:extLst>
                  </p:cNvPr>
                  <p:cNvSpPr/>
                  <p:nvPr/>
                </p:nvSpPr>
                <p:spPr>
                  <a:xfrm>
                    <a:off x="10999279" y="2942227"/>
                    <a:ext cx="457009" cy="457009"/>
                  </a:xfrm>
                  <a:custGeom>
                    <a:avLst/>
                    <a:gdLst>
                      <a:gd name="connsiteX0" fmla="*/ 102790 w 238125"/>
                      <a:gd name="connsiteY0" fmla="*/ 8493 h 238125"/>
                      <a:gd name="connsiteX1" fmla="*/ 8493 w 238125"/>
                      <a:gd name="connsiteY1" fmla="*/ 138985 h 238125"/>
                      <a:gd name="connsiteX2" fmla="*/ 138985 w 238125"/>
                      <a:gd name="connsiteY2" fmla="*/ 233283 h 238125"/>
                      <a:gd name="connsiteX3" fmla="*/ 233283 w 238125"/>
                      <a:gd name="connsiteY3" fmla="*/ 102790 h 238125"/>
                      <a:gd name="connsiteX4" fmla="*/ 102790 w 238125"/>
                      <a:gd name="connsiteY4" fmla="*/ 8493 h 238125"/>
                      <a:gd name="connsiteX5" fmla="*/ 128508 w 238125"/>
                      <a:gd name="connsiteY5" fmla="*/ 164703 h 238125"/>
                      <a:gd name="connsiteX6" fmla="*/ 78025 w 238125"/>
                      <a:gd name="connsiteY6" fmla="*/ 128508 h 238125"/>
                      <a:gd name="connsiteX7" fmla="*/ 114220 w 238125"/>
                      <a:gd name="connsiteY7" fmla="*/ 78025 h 238125"/>
                      <a:gd name="connsiteX8" fmla="*/ 164703 w 238125"/>
                      <a:gd name="connsiteY8" fmla="*/ 114220 h 238125"/>
                      <a:gd name="connsiteX9" fmla="*/ 128508 w 238125"/>
                      <a:gd name="connsiteY9" fmla="*/ 164703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125" h="238125">
                        <a:moveTo>
                          <a:pt x="102790" y="8493"/>
                        </a:moveTo>
                        <a:cubicBezTo>
                          <a:pt x="40878" y="18018"/>
                          <a:pt x="-1032" y="77073"/>
                          <a:pt x="8493" y="138985"/>
                        </a:cubicBezTo>
                        <a:cubicBezTo>
                          <a:pt x="18018" y="200898"/>
                          <a:pt x="77073" y="242808"/>
                          <a:pt x="138985" y="233283"/>
                        </a:cubicBezTo>
                        <a:cubicBezTo>
                          <a:pt x="200898" y="223758"/>
                          <a:pt x="242808" y="164703"/>
                          <a:pt x="233283" y="102790"/>
                        </a:cubicBezTo>
                        <a:cubicBezTo>
                          <a:pt x="222805" y="40878"/>
                          <a:pt x="164703" y="-1032"/>
                          <a:pt x="102790" y="8493"/>
                        </a:cubicBezTo>
                        <a:close/>
                        <a:moveTo>
                          <a:pt x="128508" y="164703"/>
                        </a:moveTo>
                        <a:cubicBezTo>
                          <a:pt x="104695" y="168513"/>
                          <a:pt x="81835" y="152320"/>
                          <a:pt x="78025" y="128508"/>
                        </a:cubicBezTo>
                        <a:cubicBezTo>
                          <a:pt x="74215" y="104695"/>
                          <a:pt x="90408" y="81835"/>
                          <a:pt x="114220" y="78025"/>
                        </a:cubicBezTo>
                        <a:cubicBezTo>
                          <a:pt x="138033" y="74215"/>
                          <a:pt x="160893" y="90408"/>
                          <a:pt x="164703" y="114220"/>
                        </a:cubicBezTo>
                        <a:cubicBezTo>
                          <a:pt x="169465" y="138033"/>
                          <a:pt x="152320" y="160893"/>
                          <a:pt x="128508" y="164703"/>
                        </a:cubicBezTo>
                        <a:close/>
                      </a:path>
                    </a:pathLst>
                  </a:custGeom>
                  <a:solidFill>
                    <a:schemeClr val="accent4">
                      <a:lumMod val="75000"/>
                    </a:schemeClr>
                  </a:solidFill>
                  <a:ln w="9525" cap="flat">
                    <a:noFill/>
                    <a:prstDash val="solid"/>
                    <a:miter/>
                  </a:ln>
                </p:spPr>
                <p:txBody>
                  <a:bodyPr rtlCol="0" anchor="ctr"/>
                  <a:lstStyle/>
                  <a:p>
                    <a:endParaRPr lang="en-US"/>
                  </a:p>
                </p:txBody>
              </p:sp>
            </p:grpSp>
            <p:grpSp>
              <p:nvGrpSpPr>
                <p:cNvPr id="178" name="Group 177">
                  <a:extLst>
                    <a:ext uri="{FF2B5EF4-FFF2-40B4-BE49-F238E27FC236}">
                      <a16:creationId xmlns="" xmlns:a16="http://schemas.microsoft.com/office/drawing/2014/main" id="{D4EBC9A5-A28F-4355-BDDC-3D12D2BDFDE5}"/>
                    </a:ext>
                  </a:extLst>
                </p:cNvPr>
                <p:cNvGrpSpPr/>
                <p:nvPr/>
              </p:nvGrpSpPr>
              <p:grpSpPr>
                <a:xfrm>
                  <a:off x="10095620" y="4304882"/>
                  <a:ext cx="1425867" cy="1034668"/>
                  <a:chOff x="10095620" y="4304882"/>
                  <a:chExt cx="1425867" cy="1034668"/>
                </a:xfrm>
              </p:grpSpPr>
              <p:sp>
                <p:nvSpPr>
                  <p:cNvPr id="179" name="Freeform: Shape 178">
                    <a:extLst>
                      <a:ext uri="{FF2B5EF4-FFF2-40B4-BE49-F238E27FC236}">
                        <a16:creationId xmlns="" xmlns:a16="http://schemas.microsoft.com/office/drawing/2014/main" id="{92019A0A-99B6-4349-805A-8EBB82C3D354}"/>
                      </a:ext>
                    </a:extLst>
                  </p:cNvPr>
                  <p:cNvSpPr/>
                  <p:nvPr/>
                </p:nvSpPr>
                <p:spPr>
                  <a:xfrm>
                    <a:off x="10226256" y="4304882"/>
                    <a:ext cx="1133382" cy="914017"/>
                  </a:xfrm>
                  <a:custGeom>
                    <a:avLst/>
                    <a:gdLst>
                      <a:gd name="connsiteX0" fmla="*/ 558641 w 590550"/>
                      <a:gd name="connsiteY0" fmla="*/ 470059 h 476250"/>
                      <a:gd name="connsiteX1" fmla="*/ 37624 w 590550"/>
                      <a:gd name="connsiteY1" fmla="*/ 470059 h 476250"/>
                      <a:gd name="connsiteX2" fmla="*/ 7144 w 590550"/>
                      <a:gd name="connsiteY2" fmla="*/ 439579 h 476250"/>
                      <a:gd name="connsiteX3" fmla="*/ 7144 w 590550"/>
                      <a:gd name="connsiteY3" fmla="*/ 98584 h 476250"/>
                      <a:gd name="connsiteX4" fmla="*/ 98584 w 590550"/>
                      <a:gd name="connsiteY4" fmla="*/ 7144 h 476250"/>
                      <a:gd name="connsiteX5" fmla="*/ 498634 w 590550"/>
                      <a:gd name="connsiteY5" fmla="*/ 7144 h 476250"/>
                      <a:gd name="connsiteX6" fmla="*/ 590074 w 590550"/>
                      <a:gd name="connsiteY6" fmla="*/ 98584 h 476250"/>
                      <a:gd name="connsiteX7" fmla="*/ 590074 w 590550"/>
                      <a:gd name="connsiteY7" fmla="*/ 440531 h 476250"/>
                      <a:gd name="connsiteX8" fmla="*/ 558641 w 590550"/>
                      <a:gd name="connsiteY8" fmla="*/ 470059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550" h="476250">
                        <a:moveTo>
                          <a:pt x="558641" y="470059"/>
                        </a:moveTo>
                        <a:lnTo>
                          <a:pt x="37624" y="470059"/>
                        </a:lnTo>
                        <a:cubicBezTo>
                          <a:pt x="20479" y="470059"/>
                          <a:pt x="7144" y="456724"/>
                          <a:pt x="7144" y="439579"/>
                        </a:cubicBezTo>
                        <a:lnTo>
                          <a:pt x="7144" y="98584"/>
                        </a:lnTo>
                        <a:cubicBezTo>
                          <a:pt x="7144" y="48101"/>
                          <a:pt x="48101" y="7144"/>
                          <a:pt x="98584" y="7144"/>
                        </a:cubicBezTo>
                        <a:lnTo>
                          <a:pt x="498634" y="7144"/>
                        </a:lnTo>
                        <a:cubicBezTo>
                          <a:pt x="549116" y="7144"/>
                          <a:pt x="590074" y="48101"/>
                          <a:pt x="590074" y="98584"/>
                        </a:cubicBezTo>
                        <a:lnTo>
                          <a:pt x="590074" y="440531"/>
                        </a:lnTo>
                        <a:cubicBezTo>
                          <a:pt x="589121" y="456724"/>
                          <a:pt x="574834" y="470059"/>
                          <a:pt x="558641" y="470059"/>
                        </a:cubicBezTo>
                        <a:close/>
                      </a:path>
                    </a:pathLst>
                  </a:custGeom>
                  <a:solidFill>
                    <a:schemeClr val="accent4">
                      <a:lumMod val="75000"/>
                    </a:schemeClr>
                  </a:solidFill>
                  <a:ln w="9525" cap="flat">
                    <a:noFill/>
                    <a:prstDash val="solid"/>
                    <a:miter/>
                  </a:ln>
                </p:spPr>
                <p:txBody>
                  <a:bodyPr rtlCol="0" anchor="ctr"/>
                  <a:lstStyle/>
                  <a:p>
                    <a:endParaRPr lang="en-US"/>
                  </a:p>
                </p:txBody>
              </p:sp>
              <p:sp>
                <p:nvSpPr>
                  <p:cNvPr id="180" name="Freeform: Shape 179">
                    <a:extLst>
                      <a:ext uri="{FF2B5EF4-FFF2-40B4-BE49-F238E27FC236}">
                        <a16:creationId xmlns="" xmlns:a16="http://schemas.microsoft.com/office/drawing/2014/main" id="{FA389142-64F2-46E2-AA3D-75D09A0AAACF}"/>
                      </a:ext>
                    </a:extLst>
                  </p:cNvPr>
                  <p:cNvSpPr/>
                  <p:nvPr/>
                </p:nvSpPr>
                <p:spPr>
                  <a:xfrm>
                    <a:off x="10095620" y="5083625"/>
                    <a:ext cx="1425867" cy="255925"/>
                  </a:xfrm>
                  <a:custGeom>
                    <a:avLst/>
                    <a:gdLst>
                      <a:gd name="connsiteX0" fmla="*/ 711994 w 742950"/>
                      <a:gd name="connsiteY0" fmla="*/ 129064 h 133350"/>
                      <a:gd name="connsiteX1" fmla="*/ 37624 w 742950"/>
                      <a:gd name="connsiteY1" fmla="*/ 129064 h 133350"/>
                      <a:gd name="connsiteX2" fmla="*/ 7144 w 742950"/>
                      <a:gd name="connsiteY2" fmla="*/ 98584 h 133350"/>
                      <a:gd name="connsiteX3" fmla="*/ 7144 w 742950"/>
                      <a:gd name="connsiteY3" fmla="*/ 98584 h 133350"/>
                      <a:gd name="connsiteX4" fmla="*/ 98584 w 742950"/>
                      <a:gd name="connsiteY4" fmla="*/ 7144 h 133350"/>
                      <a:gd name="connsiteX5" fmla="*/ 651986 w 742950"/>
                      <a:gd name="connsiteY5" fmla="*/ 7144 h 133350"/>
                      <a:gd name="connsiteX6" fmla="*/ 743426 w 742950"/>
                      <a:gd name="connsiteY6" fmla="*/ 98584 h 133350"/>
                      <a:gd name="connsiteX7" fmla="*/ 743426 w 742950"/>
                      <a:gd name="connsiteY7" fmla="*/ 98584 h 133350"/>
                      <a:gd name="connsiteX8" fmla="*/ 711994 w 742950"/>
                      <a:gd name="connsiteY8" fmla="*/ 129064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2950" h="133350">
                        <a:moveTo>
                          <a:pt x="711994" y="129064"/>
                        </a:moveTo>
                        <a:lnTo>
                          <a:pt x="37624" y="129064"/>
                        </a:lnTo>
                        <a:cubicBezTo>
                          <a:pt x="20479" y="129064"/>
                          <a:pt x="7144" y="115729"/>
                          <a:pt x="7144" y="98584"/>
                        </a:cubicBezTo>
                        <a:lnTo>
                          <a:pt x="7144" y="98584"/>
                        </a:lnTo>
                        <a:cubicBezTo>
                          <a:pt x="7144" y="48101"/>
                          <a:pt x="48101" y="7144"/>
                          <a:pt x="98584" y="7144"/>
                        </a:cubicBezTo>
                        <a:lnTo>
                          <a:pt x="651986" y="7144"/>
                        </a:lnTo>
                        <a:cubicBezTo>
                          <a:pt x="702469" y="7144"/>
                          <a:pt x="743426" y="48101"/>
                          <a:pt x="743426" y="98584"/>
                        </a:cubicBezTo>
                        <a:lnTo>
                          <a:pt x="743426" y="98584"/>
                        </a:lnTo>
                        <a:cubicBezTo>
                          <a:pt x="742474" y="115729"/>
                          <a:pt x="729139" y="129064"/>
                          <a:pt x="711994" y="129064"/>
                        </a:cubicBezTo>
                        <a:close/>
                      </a:path>
                    </a:pathLst>
                  </a:custGeom>
                  <a:solidFill>
                    <a:schemeClr val="accent4"/>
                  </a:solidFill>
                  <a:ln w="9525" cap="flat">
                    <a:noFill/>
                    <a:prstDash val="solid"/>
                    <a:miter/>
                  </a:ln>
                </p:spPr>
                <p:txBody>
                  <a:bodyPr rtlCol="0" anchor="ctr"/>
                  <a:lstStyle/>
                  <a:p>
                    <a:endParaRPr lang="en-US"/>
                  </a:p>
                </p:txBody>
              </p:sp>
              <p:sp>
                <p:nvSpPr>
                  <p:cNvPr id="181" name="Freeform: Shape 180">
                    <a:extLst>
                      <a:ext uri="{FF2B5EF4-FFF2-40B4-BE49-F238E27FC236}">
                        <a16:creationId xmlns="" xmlns:a16="http://schemas.microsoft.com/office/drawing/2014/main" id="{18421BFE-C4D5-452F-B688-B2C036AF849A}"/>
                      </a:ext>
                    </a:extLst>
                  </p:cNvPr>
                  <p:cNvSpPr/>
                  <p:nvPr/>
                </p:nvSpPr>
                <p:spPr>
                  <a:xfrm>
                    <a:off x="10701546" y="4411068"/>
                    <a:ext cx="182803" cy="182803"/>
                  </a:xfrm>
                  <a:custGeom>
                    <a:avLst/>
                    <a:gdLst>
                      <a:gd name="connsiteX0" fmla="*/ 94774 w 95250"/>
                      <a:gd name="connsiteY0" fmla="*/ 50959 h 95250"/>
                      <a:gd name="connsiteX1" fmla="*/ 50959 w 95250"/>
                      <a:gd name="connsiteY1" fmla="*/ 94774 h 95250"/>
                      <a:gd name="connsiteX2" fmla="*/ 7144 w 95250"/>
                      <a:gd name="connsiteY2" fmla="*/ 50959 h 95250"/>
                      <a:gd name="connsiteX3" fmla="*/ 50959 w 95250"/>
                      <a:gd name="connsiteY3" fmla="*/ 7144 h 95250"/>
                      <a:gd name="connsiteX4" fmla="*/ 94774 w 95250"/>
                      <a:gd name="connsiteY4" fmla="*/ 50959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94774" y="50959"/>
                        </a:moveTo>
                        <a:cubicBezTo>
                          <a:pt x="94774" y="74771"/>
                          <a:pt x="74771" y="94774"/>
                          <a:pt x="50959" y="94774"/>
                        </a:cubicBezTo>
                        <a:cubicBezTo>
                          <a:pt x="27146" y="94774"/>
                          <a:pt x="7144" y="74771"/>
                          <a:pt x="7144" y="50959"/>
                        </a:cubicBezTo>
                        <a:cubicBezTo>
                          <a:pt x="7144" y="27146"/>
                          <a:pt x="27146" y="7144"/>
                          <a:pt x="50959" y="7144"/>
                        </a:cubicBezTo>
                        <a:cubicBezTo>
                          <a:pt x="74771" y="7144"/>
                          <a:pt x="94774" y="27146"/>
                          <a:pt x="94774" y="50959"/>
                        </a:cubicBezTo>
                        <a:close/>
                      </a:path>
                    </a:pathLst>
                  </a:custGeom>
                  <a:solidFill>
                    <a:schemeClr val="accent4"/>
                  </a:solidFill>
                  <a:ln w="9525" cap="flat">
                    <a:noFill/>
                    <a:prstDash val="solid"/>
                    <a:miter/>
                  </a:ln>
                </p:spPr>
                <p:txBody>
                  <a:bodyPr rtlCol="0" anchor="ctr"/>
                  <a:lstStyle/>
                  <a:p>
                    <a:endParaRPr lang="en-US"/>
                  </a:p>
                </p:txBody>
              </p:sp>
            </p:grpSp>
          </p:grpSp>
          <p:grpSp>
            <p:nvGrpSpPr>
              <p:cNvPr id="162" name="Group 161">
                <a:extLst>
                  <a:ext uri="{FF2B5EF4-FFF2-40B4-BE49-F238E27FC236}">
                    <a16:creationId xmlns="" xmlns:a16="http://schemas.microsoft.com/office/drawing/2014/main" id="{3303D527-07D7-4C41-94B2-A02973674BE5}"/>
                  </a:ext>
                </a:extLst>
              </p:cNvPr>
              <p:cNvGrpSpPr/>
              <p:nvPr/>
            </p:nvGrpSpPr>
            <p:grpSpPr>
              <a:xfrm>
                <a:off x="9839517" y="5316702"/>
                <a:ext cx="4551811" cy="712934"/>
                <a:chOff x="2716823" y="4480799"/>
                <a:chExt cx="5838092" cy="914400"/>
              </a:xfrm>
            </p:grpSpPr>
            <p:grpSp>
              <p:nvGrpSpPr>
                <p:cNvPr id="163" name="Group 162">
                  <a:extLst>
                    <a:ext uri="{FF2B5EF4-FFF2-40B4-BE49-F238E27FC236}">
                      <a16:creationId xmlns="" xmlns:a16="http://schemas.microsoft.com/office/drawing/2014/main" id="{E12A5316-C9C6-402A-BC7E-D0C80C959C61}"/>
                    </a:ext>
                  </a:extLst>
                </p:cNvPr>
                <p:cNvGrpSpPr/>
                <p:nvPr/>
              </p:nvGrpSpPr>
              <p:grpSpPr>
                <a:xfrm>
                  <a:off x="2716823" y="4480799"/>
                  <a:ext cx="5838092" cy="914400"/>
                  <a:chOff x="175847" y="4480799"/>
                  <a:chExt cx="8801100" cy="914400"/>
                </a:xfrm>
              </p:grpSpPr>
              <p:sp>
                <p:nvSpPr>
                  <p:cNvPr id="172" name="Rectangle: Rounded Corners 171">
                    <a:extLst>
                      <a:ext uri="{FF2B5EF4-FFF2-40B4-BE49-F238E27FC236}">
                        <a16:creationId xmlns="" xmlns:a16="http://schemas.microsoft.com/office/drawing/2014/main" id="{A47D89C9-45B3-4A7C-BD75-D7A9F4911663}"/>
                      </a:ext>
                    </a:extLst>
                  </p:cNvPr>
                  <p:cNvSpPr/>
                  <p:nvPr/>
                </p:nvSpPr>
                <p:spPr>
                  <a:xfrm>
                    <a:off x="175847" y="4480799"/>
                    <a:ext cx="8801100" cy="914400"/>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Rectangle: Rounded Corners 172">
                    <a:extLst>
                      <a:ext uri="{FF2B5EF4-FFF2-40B4-BE49-F238E27FC236}">
                        <a16:creationId xmlns="" xmlns:a16="http://schemas.microsoft.com/office/drawing/2014/main" id="{6CD02FCB-10A8-42CC-9D51-8B10C337A2B6}"/>
                      </a:ext>
                    </a:extLst>
                  </p:cNvPr>
                  <p:cNvSpPr/>
                  <p:nvPr/>
                </p:nvSpPr>
                <p:spPr>
                  <a:xfrm>
                    <a:off x="352032" y="4595617"/>
                    <a:ext cx="8448730" cy="684764"/>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4" name="Group 163">
                  <a:extLst>
                    <a:ext uri="{FF2B5EF4-FFF2-40B4-BE49-F238E27FC236}">
                      <a16:creationId xmlns="" xmlns:a16="http://schemas.microsoft.com/office/drawing/2014/main" id="{2E30FB71-64B6-4E6B-B6B6-307D0A333396}"/>
                    </a:ext>
                  </a:extLst>
                </p:cNvPr>
                <p:cNvGrpSpPr/>
                <p:nvPr/>
              </p:nvGrpSpPr>
              <p:grpSpPr>
                <a:xfrm>
                  <a:off x="2954961" y="4660680"/>
                  <a:ext cx="5376674" cy="563948"/>
                  <a:chOff x="3193903" y="4660680"/>
                  <a:chExt cx="5376674" cy="563948"/>
                </a:xfrm>
              </p:grpSpPr>
              <p:sp>
                <p:nvSpPr>
                  <p:cNvPr id="165" name="Circle: Hollow 164">
                    <a:extLst>
                      <a:ext uri="{FF2B5EF4-FFF2-40B4-BE49-F238E27FC236}">
                        <a16:creationId xmlns="" xmlns:a16="http://schemas.microsoft.com/office/drawing/2014/main" id="{13E4F1C3-0D2B-4B2D-BF0F-4F1CBE7D1471}"/>
                      </a:ext>
                    </a:extLst>
                  </p:cNvPr>
                  <p:cNvSpPr/>
                  <p:nvPr/>
                </p:nvSpPr>
                <p:spPr>
                  <a:xfrm>
                    <a:off x="3193903" y="4660680"/>
                    <a:ext cx="563948" cy="563948"/>
                  </a:xfrm>
                  <a:prstGeom prst="donu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6" name="Circle: Hollow 165">
                    <a:extLst>
                      <a:ext uri="{FF2B5EF4-FFF2-40B4-BE49-F238E27FC236}">
                        <a16:creationId xmlns="" xmlns:a16="http://schemas.microsoft.com/office/drawing/2014/main" id="{5E04B6F9-6865-45E9-B408-9EA329222F37}"/>
                      </a:ext>
                    </a:extLst>
                  </p:cNvPr>
                  <p:cNvSpPr/>
                  <p:nvPr/>
                </p:nvSpPr>
                <p:spPr>
                  <a:xfrm>
                    <a:off x="3996024" y="4660680"/>
                    <a:ext cx="563948" cy="563948"/>
                  </a:xfrm>
                  <a:prstGeom prst="donu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7" name="Circle: Hollow 166">
                    <a:extLst>
                      <a:ext uri="{FF2B5EF4-FFF2-40B4-BE49-F238E27FC236}">
                        <a16:creationId xmlns="" xmlns:a16="http://schemas.microsoft.com/office/drawing/2014/main" id="{8ADD5EBD-5BBA-4016-8C8A-67920E24E9F4}"/>
                      </a:ext>
                    </a:extLst>
                  </p:cNvPr>
                  <p:cNvSpPr/>
                  <p:nvPr/>
                </p:nvSpPr>
                <p:spPr>
                  <a:xfrm>
                    <a:off x="4798145" y="4660680"/>
                    <a:ext cx="563948" cy="563948"/>
                  </a:xfrm>
                  <a:prstGeom prst="donu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8" name="Circle: Hollow 167">
                    <a:extLst>
                      <a:ext uri="{FF2B5EF4-FFF2-40B4-BE49-F238E27FC236}">
                        <a16:creationId xmlns="" xmlns:a16="http://schemas.microsoft.com/office/drawing/2014/main" id="{F9081DC5-9A2B-4A48-AABB-18E30B84C9D1}"/>
                      </a:ext>
                    </a:extLst>
                  </p:cNvPr>
                  <p:cNvSpPr/>
                  <p:nvPr/>
                </p:nvSpPr>
                <p:spPr>
                  <a:xfrm>
                    <a:off x="5600266" y="4660680"/>
                    <a:ext cx="563948" cy="563948"/>
                  </a:xfrm>
                  <a:prstGeom prst="donu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9" name="Circle: Hollow 168">
                    <a:extLst>
                      <a:ext uri="{FF2B5EF4-FFF2-40B4-BE49-F238E27FC236}">
                        <a16:creationId xmlns="" xmlns:a16="http://schemas.microsoft.com/office/drawing/2014/main" id="{5CB34120-CB22-474A-A005-CAFFC7909E18}"/>
                      </a:ext>
                    </a:extLst>
                  </p:cNvPr>
                  <p:cNvSpPr/>
                  <p:nvPr/>
                </p:nvSpPr>
                <p:spPr>
                  <a:xfrm>
                    <a:off x="6402387" y="4660680"/>
                    <a:ext cx="563948" cy="563948"/>
                  </a:xfrm>
                  <a:prstGeom prst="donu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0" name="Circle: Hollow 169">
                    <a:extLst>
                      <a:ext uri="{FF2B5EF4-FFF2-40B4-BE49-F238E27FC236}">
                        <a16:creationId xmlns="" xmlns:a16="http://schemas.microsoft.com/office/drawing/2014/main" id="{E1B4CCF6-4526-448A-865B-AF1D17039432}"/>
                      </a:ext>
                    </a:extLst>
                  </p:cNvPr>
                  <p:cNvSpPr/>
                  <p:nvPr/>
                </p:nvSpPr>
                <p:spPr>
                  <a:xfrm>
                    <a:off x="7204508" y="4660680"/>
                    <a:ext cx="563948" cy="563948"/>
                  </a:xfrm>
                  <a:prstGeom prst="donu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1" name="Circle: Hollow 170">
                    <a:extLst>
                      <a:ext uri="{FF2B5EF4-FFF2-40B4-BE49-F238E27FC236}">
                        <a16:creationId xmlns="" xmlns:a16="http://schemas.microsoft.com/office/drawing/2014/main" id="{D13ABEC1-006C-41DF-9C78-76A639151FC1}"/>
                      </a:ext>
                    </a:extLst>
                  </p:cNvPr>
                  <p:cNvSpPr/>
                  <p:nvPr/>
                </p:nvSpPr>
                <p:spPr>
                  <a:xfrm>
                    <a:off x="8006629" y="4660680"/>
                    <a:ext cx="563948" cy="563948"/>
                  </a:xfrm>
                  <a:prstGeom prst="donu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sp>
          <p:nvSpPr>
            <p:cNvPr id="157" name="Freeform: Shape 156">
              <a:extLst>
                <a:ext uri="{FF2B5EF4-FFF2-40B4-BE49-F238E27FC236}">
                  <a16:creationId xmlns="" xmlns:a16="http://schemas.microsoft.com/office/drawing/2014/main" id="{B79F5B7B-76B3-40D5-9229-52DCA7F977F9}"/>
                </a:ext>
              </a:extLst>
            </p:cNvPr>
            <p:cNvSpPr/>
            <p:nvPr/>
          </p:nvSpPr>
          <p:spPr>
            <a:xfrm>
              <a:off x="10927440" y="3803715"/>
              <a:ext cx="141292" cy="467153"/>
            </a:xfrm>
            <a:custGeom>
              <a:avLst/>
              <a:gdLst>
                <a:gd name="connsiteX0" fmla="*/ 142121 w 152400"/>
                <a:gd name="connsiteY0" fmla="*/ 516255 h 647700"/>
                <a:gd name="connsiteX1" fmla="*/ 154504 w 152400"/>
                <a:gd name="connsiteY1" fmla="*/ 254318 h 647700"/>
                <a:gd name="connsiteX2" fmla="*/ 119261 w 152400"/>
                <a:gd name="connsiteY2" fmla="*/ 180023 h 647700"/>
                <a:gd name="connsiteX3" fmla="*/ 101164 w 152400"/>
                <a:gd name="connsiteY3" fmla="*/ 54293 h 647700"/>
                <a:gd name="connsiteX4" fmla="*/ 78304 w 152400"/>
                <a:gd name="connsiteY4" fmla="*/ 0 h 647700"/>
                <a:gd name="connsiteX5" fmla="*/ 78304 w 152400"/>
                <a:gd name="connsiteY5" fmla="*/ 0 h 647700"/>
                <a:gd name="connsiteX6" fmla="*/ 77351 w 152400"/>
                <a:gd name="connsiteY6" fmla="*/ 0 h 647700"/>
                <a:gd name="connsiteX7" fmla="*/ 76399 w 152400"/>
                <a:gd name="connsiteY7" fmla="*/ 0 h 647700"/>
                <a:gd name="connsiteX8" fmla="*/ 76399 w 152400"/>
                <a:gd name="connsiteY8" fmla="*/ 0 h 647700"/>
                <a:gd name="connsiteX9" fmla="*/ 53539 w 152400"/>
                <a:gd name="connsiteY9" fmla="*/ 54293 h 647700"/>
                <a:gd name="connsiteX10" fmla="*/ 35441 w 152400"/>
                <a:gd name="connsiteY10" fmla="*/ 180023 h 647700"/>
                <a:gd name="connsiteX11" fmla="*/ 199 w 152400"/>
                <a:gd name="connsiteY11" fmla="*/ 254318 h 647700"/>
                <a:gd name="connsiteX12" fmla="*/ 12581 w 152400"/>
                <a:gd name="connsiteY12" fmla="*/ 516255 h 647700"/>
                <a:gd name="connsiteX13" fmla="*/ 12581 w 152400"/>
                <a:gd name="connsiteY13" fmla="*/ 575310 h 647700"/>
                <a:gd name="connsiteX14" fmla="*/ 2104 w 152400"/>
                <a:gd name="connsiteY14" fmla="*/ 638175 h 647700"/>
                <a:gd name="connsiteX15" fmla="*/ 150694 w 152400"/>
                <a:gd name="connsiteY15" fmla="*/ 638175 h 647700"/>
                <a:gd name="connsiteX16" fmla="*/ 140216 w 152400"/>
                <a:gd name="connsiteY16" fmla="*/ 575310 h 647700"/>
                <a:gd name="connsiteX17" fmla="*/ 142121 w 152400"/>
                <a:gd name="connsiteY17" fmla="*/ 516255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400" h="647700">
                  <a:moveTo>
                    <a:pt x="142121" y="516255"/>
                  </a:moveTo>
                  <a:cubicBezTo>
                    <a:pt x="144026" y="476250"/>
                    <a:pt x="156409" y="300038"/>
                    <a:pt x="154504" y="254318"/>
                  </a:cubicBezTo>
                  <a:cubicBezTo>
                    <a:pt x="153551" y="218123"/>
                    <a:pt x="137359" y="208598"/>
                    <a:pt x="119261" y="180023"/>
                  </a:cubicBezTo>
                  <a:cubicBezTo>
                    <a:pt x="97354" y="145733"/>
                    <a:pt x="101164" y="93345"/>
                    <a:pt x="101164" y="54293"/>
                  </a:cubicBezTo>
                  <a:cubicBezTo>
                    <a:pt x="101164" y="27623"/>
                    <a:pt x="114499" y="952"/>
                    <a:pt x="78304" y="0"/>
                  </a:cubicBezTo>
                  <a:cubicBezTo>
                    <a:pt x="78304" y="0"/>
                    <a:pt x="78304" y="0"/>
                    <a:pt x="78304" y="0"/>
                  </a:cubicBezTo>
                  <a:cubicBezTo>
                    <a:pt x="78304" y="0"/>
                    <a:pt x="78304" y="0"/>
                    <a:pt x="77351" y="0"/>
                  </a:cubicBezTo>
                  <a:cubicBezTo>
                    <a:pt x="77351" y="0"/>
                    <a:pt x="77351" y="0"/>
                    <a:pt x="76399" y="0"/>
                  </a:cubicBezTo>
                  <a:cubicBezTo>
                    <a:pt x="76399" y="0"/>
                    <a:pt x="76399" y="0"/>
                    <a:pt x="76399" y="0"/>
                  </a:cubicBezTo>
                  <a:cubicBezTo>
                    <a:pt x="39251" y="952"/>
                    <a:pt x="52586" y="26670"/>
                    <a:pt x="53539" y="54293"/>
                  </a:cubicBezTo>
                  <a:cubicBezTo>
                    <a:pt x="53539" y="93345"/>
                    <a:pt x="57349" y="145733"/>
                    <a:pt x="35441" y="180023"/>
                  </a:cubicBezTo>
                  <a:cubicBezTo>
                    <a:pt x="17344" y="208598"/>
                    <a:pt x="1151" y="218123"/>
                    <a:pt x="199" y="254318"/>
                  </a:cubicBezTo>
                  <a:cubicBezTo>
                    <a:pt x="-1706" y="300038"/>
                    <a:pt x="10676" y="476250"/>
                    <a:pt x="12581" y="516255"/>
                  </a:cubicBezTo>
                  <a:cubicBezTo>
                    <a:pt x="13534" y="536258"/>
                    <a:pt x="14486" y="555308"/>
                    <a:pt x="12581" y="575310"/>
                  </a:cubicBezTo>
                  <a:cubicBezTo>
                    <a:pt x="11629" y="591503"/>
                    <a:pt x="-3611" y="623888"/>
                    <a:pt x="2104" y="638175"/>
                  </a:cubicBezTo>
                  <a:cubicBezTo>
                    <a:pt x="8771" y="655320"/>
                    <a:pt x="144026" y="655320"/>
                    <a:pt x="150694" y="638175"/>
                  </a:cubicBezTo>
                  <a:cubicBezTo>
                    <a:pt x="156409" y="623888"/>
                    <a:pt x="141169" y="590550"/>
                    <a:pt x="140216" y="575310"/>
                  </a:cubicBezTo>
                  <a:cubicBezTo>
                    <a:pt x="140216" y="555308"/>
                    <a:pt x="141169" y="535305"/>
                    <a:pt x="142121" y="516255"/>
                  </a:cubicBezTo>
                  <a:close/>
                </a:path>
              </a:pathLst>
            </a:custGeom>
            <a:solidFill>
              <a:schemeClr val="accent4">
                <a:lumMod val="60000"/>
                <a:lumOff val="40000"/>
              </a:schemeClr>
            </a:solidFill>
            <a:ln w="9525" cap="flat">
              <a:noFill/>
              <a:prstDash val="solid"/>
              <a:miter/>
            </a:ln>
          </p:spPr>
          <p:txBody>
            <a:bodyPr rtlCol="0" anchor="ctr"/>
            <a:lstStyle/>
            <a:p>
              <a:endParaRPr lang="en-US"/>
            </a:p>
          </p:txBody>
        </p:sp>
        <p:sp>
          <p:nvSpPr>
            <p:cNvPr id="158" name="Freeform: Shape 157">
              <a:extLst>
                <a:ext uri="{FF2B5EF4-FFF2-40B4-BE49-F238E27FC236}">
                  <a16:creationId xmlns="" xmlns:a16="http://schemas.microsoft.com/office/drawing/2014/main" id="{7CFF7F3D-7D98-401A-8D4C-2D136B736686}"/>
                </a:ext>
              </a:extLst>
            </p:cNvPr>
            <p:cNvSpPr/>
            <p:nvPr/>
          </p:nvSpPr>
          <p:spPr>
            <a:xfrm>
              <a:off x="11174275" y="3803715"/>
              <a:ext cx="141292" cy="467153"/>
            </a:xfrm>
            <a:custGeom>
              <a:avLst/>
              <a:gdLst>
                <a:gd name="connsiteX0" fmla="*/ 142121 w 152400"/>
                <a:gd name="connsiteY0" fmla="*/ 516255 h 647700"/>
                <a:gd name="connsiteX1" fmla="*/ 154504 w 152400"/>
                <a:gd name="connsiteY1" fmla="*/ 254318 h 647700"/>
                <a:gd name="connsiteX2" fmla="*/ 119261 w 152400"/>
                <a:gd name="connsiteY2" fmla="*/ 180023 h 647700"/>
                <a:gd name="connsiteX3" fmla="*/ 101164 w 152400"/>
                <a:gd name="connsiteY3" fmla="*/ 54293 h 647700"/>
                <a:gd name="connsiteX4" fmla="*/ 78304 w 152400"/>
                <a:gd name="connsiteY4" fmla="*/ 0 h 647700"/>
                <a:gd name="connsiteX5" fmla="*/ 78304 w 152400"/>
                <a:gd name="connsiteY5" fmla="*/ 0 h 647700"/>
                <a:gd name="connsiteX6" fmla="*/ 77351 w 152400"/>
                <a:gd name="connsiteY6" fmla="*/ 0 h 647700"/>
                <a:gd name="connsiteX7" fmla="*/ 76399 w 152400"/>
                <a:gd name="connsiteY7" fmla="*/ 0 h 647700"/>
                <a:gd name="connsiteX8" fmla="*/ 76399 w 152400"/>
                <a:gd name="connsiteY8" fmla="*/ 0 h 647700"/>
                <a:gd name="connsiteX9" fmla="*/ 53539 w 152400"/>
                <a:gd name="connsiteY9" fmla="*/ 54293 h 647700"/>
                <a:gd name="connsiteX10" fmla="*/ 35441 w 152400"/>
                <a:gd name="connsiteY10" fmla="*/ 180023 h 647700"/>
                <a:gd name="connsiteX11" fmla="*/ 199 w 152400"/>
                <a:gd name="connsiteY11" fmla="*/ 254318 h 647700"/>
                <a:gd name="connsiteX12" fmla="*/ 12581 w 152400"/>
                <a:gd name="connsiteY12" fmla="*/ 516255 h 647700"/>
                <a:gd name="connsiteX13" fmla="*/ 12581 w 152400"/>
                <a:gd name="connsiteY13" fmla="*/ 575310 h 647700"/>
                <a:gd name="connsiteX14" fmla="*/ 2104 w 152400"/>
                <a:gd name="connsiteY14" fmla="*/ 638175 h 647700"/>
                <a:gd name="connsiteX15" fmla="*/ 150694 w 152400"/>
                <a:gd name="connsiteY15" fmla="*/ 638175 h 647700"/>
                <a:gd name="connsiteX16" fmla="*/ 140216 w 152400"/>
                <a:gd name="connsiteY16" fmla="*/ 575310 h 647700"/>
                <a:gd name="connsiteX17" fmla="*/ 142121 w 152400"/>
                <a:gd name="connsiteY17" fmla="*/ 516255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400" h="647700">
                  <a:moveTo>
                    <a:pt x="142121" y="516255"/>
                  </a:moveTo>
                  <a:cubicBezTo>
                    <a:pt x="144026" y="476250"/>
                    <a:pt x="156409" y="300038"/>
                    <a:pt x="154504" y="254318"/>
                  </a:cubicBezTo>
                  <a:cubicBezTo>
                    <a:pt x="153551" y="218123"/>
                    <a:pt x="137359" y="208598"/>
                    <a:pt x="119261" y="180023"/>
                  </a:cubicBezTo>
                  <a:cubicBezTo>
                    <a:pt x="97354" y="145733"/>
                    <a:pt x="101164" y="93345"/>
                    <a:pt x="101164" y="54293"/>
                  </a:cubicBezTo>
                  <a:cubicBezTo>
                    <a:pt x="101164" y="27623"/>
                    <a:pt x="114499" y="952"/>
                    <a:pt x="78304" y="0"/>
                  </a:cubicBezTo>
                  <a:cubicBezTo>
                    <a:pt x="78304" y="0"/>
                    <a:pt x="78304" y="0"/>
                    <a:pt x="78304" y="0"/>
                  </a:cubicBezTo>
                  <a:cubicBezTo>
                    <a:pt x="78304" y="0"/>
                    <a:pt x="78304" y="0"/>
                    <a:pt x="77351" y="0"/>
                  </a:cubicBezTo>
                  <a:cubicBezTo>
                    <a:pt x="77351" y="0"/>
                    <a:pt x="77351" y="0"/>
                    <a:pt x="76399" y="0"/>
                  </a:cubicBezTo>
                  <a:cubicBezTo>
                    <a:pt x="76399" y="0"/>
                    <a:pt x="76399" y="0"/>
                    <a:pt x="76399" y="0"/>
                  </a:cubicBezTo>
                  <a:cubicBezTo>
                    <a:pt x="39251" y="952"/>
                    <a:pt x="52586" y="26670"/>
                    <a:pt x="53539" y="54293"/>
                  </a:cubicBezTo>
                  <a:cubicBezTo>
                    <a:pt x="53539" y="93345"/>
                    <a:pt x="57349" y="145733"/>
                    <a:pt x="35441" y="180023"/>
                  </a:cubicBezTo>
                  <a:cubicBezTo>
                    <a:pt x="17344" y="208598"/>
                    <a:pt x="1151" y="218123"/>
                    <a:pt x="199" y="254318"/>
                  </a:cubicBezTo>
                  <a:cubicBezTo>
                    <a:pt x="-1706" y="300038"/>
                    <a:pt x="10676" y="476250"/>
                    <a:pt x="12581" y="516255"/>
                  </a:cubicBezTo>
                  <a:cubicBezTo>
                    <a:pt x="13534" y="536258"/>
                    <a:pt x="14486" y="555308"/>
                    <a:pt x="12581" y="575310"/>
                  </a:cubicBezTo>
                  <a:cubicBezTo>
                    <a:pt x="11629" y="591503"/>
                    <a:pt x="-3611" y="623888"/>
                    <a:pt x="2104" y="638175"/>
                  </a:cubicBezTo>
                  <a:cubicBezTo>
                    <a:pt x="8771" y="655320"/>
                    <a:pt x="144026" y="655320"/>
                    <a:pt x="150694" y="638175"/>
                  </a:cubicBezTo>
                  <a:cubicBezTo>
                    <a:pt x="156409" y="623888"/>
                    <a:pt x="141169" y="590550"/>
                    <a:pt x="140216" y="575310"/>
                  </a:cubicBezTo>
                  <a:cubicBezTo>
                    <a:pt x="140216" y="555308"/>
                    <a:pt x="141169" y="535305"/>
                    <a:pt x="142121" y="516255"/>
                  </a:cubicBezTo>
                  <a:close/>
                </a:path>
              </a:pathLst>
            </a:custGeom>
            <a:solidFill>
              <a:schemeClr val="accent4">
                <a:lumMod val="60000"/>
                <a:lumOff val="40000"/>
              </a:schemeClr>
            </a:solidFill>
            <a:ln w="9525" cap="flat">
              <a:noFill/>
              <a:prstDash val="solid"/>
              <a:miter/>
            </a:ln>
          </p:spPr>
          <p:txBody>
            <a:bodyPr rtlCol="0" anchor="ctr"/>
            <a:lstStyle/>
            <a:p>
              <a:endParaRPr lang="en-US"/>
            </a:p>
          </p:txBody>
        </p:sp>
        <p:sp>
          <p:nvSpPr>
            <p:cNvPr id="159" name="Freeform: Shape 158">
              <a:extLst>
                <a:ext uri="{FF2B5EF4-FFF2-40B4-BE49-F238E27FC236}">
                  <a16:creationId xmlns="" xmlns:a16="http://schemas.microsoft.com/office/drawing/2014/main" id="{13EF2B37-3EE6-4AB3-80A0-862B02B8B0E8}"/>
                </a:ext>
              </a:extLst>
            </p:cNvPr>
            <p:cNvSpPr/>
            <p:nvPr/>
          </p:nvSpPr>
          <p:spPr>
            <a:xfrm>
              <a:off x="11421110" y="3803715"/>
              <a:ext cx="141292" cy="467153"/>
            </a:xfrm>
            <a:custGeom>
              <a:avLst/>
              <a:gdLst>
                <a:gd name="connsiteX0" fmla="*/ 142121 w 152400"/>
                <a:gd name="connsiteY0" fmla="*/ 516255 h 647700"/>
                <a:gd name="connsiteX1" fmla="*/ 154504 w 152400"/>
                <a:gd name="connsiteY1" fmla="*/ 254318 h 647700"/>
                <a:gd name="connsiteX2" fmla="*/ 119261 w 152400"/>
                <a:gd name="connsiteY2" fmla="*/ 180023 h 647700"/>
                <a:gd name="connsiteX3" fmla="*/ 101164 w 152400"/>
                <a:gd name="connsiteY3" fmla="*/ 54293 h 647700"/>
                <a:gd name="connsiteX4" fmla="*/ 78304 w 152400"/>
                <a:gd name="connsiteY4" fmla="*/ 0 h 647700"/>
                <a:gd name="connsiteX5" fmla="*/ 78304 w 152400"/>
                <a:gd name="connsiteY5" fmla="*/ 0 h 647700"/>
                <a:gd name="connsiteX6" fmla="*/ 77351 w 152400"/>
                <a:gd name="connsiteY6" fmla="*/ 0 h 647700"/>
                <a:gd name="connsiteX7" fmla="*/ 76399 w 152400"/>
                <a:gd name="connsiteY7" fmla="*/ 0 h 647700"/>
                <a:gd name="connsiteX8" fmla="*/ 76399 w 152400"/>
                <a:gd name="connsiteY8" fmla="*/ 0 h 647700"/>
                <a:gd name="connsiteX9" fmla="*/ 53539 w 152400"/>
                <a:gd name="connsiteY9" fmla="*/ 54293 h 647700"/>
                <a:gd name="connsiteX10" fmla="*/ 35441 w 152400"/>
                <a:gd name="connsiteY10" fmla="*/ 180023 h 647700"/>
                <a:gd name="connsiteX11" fmla="*/ 199 w 152400"/>
                <a:gd name="connsiteY11" fmla="*/ 254318 h 647700"/>
                <a:gd name="connsiteX12" fmla="*/ 12581 w 152400"/>
                <a:gd name="connsiteY12" fmla="*/ 516255 h 647700"/>
                <a:gd name="connsiteX13" fmla="*/ 12581 w 152400"/>
                <a:gd name="connsiteY13" fmla="*/ 575310 h 647700"/>
                <a:gd name="connsiteX14" fmla="*/ 2104 w 152400"/>
                <a:gd name="connsiteY14" fmla="*/ 638175 h 647700"/>
                <a:gd name="connsiteX15" fmla="*/ 150694 w 152400"/>
                <a:gd name="connsiteY15" fmla="*/ 638175 h 647700"/>
                <a:gd name="connsiteX16" fmla="*/ 140216 w 152400"/>
                <a:gd name="connsiteY16" fmla="*/ 575310 h 647700"/>
                <a:gd name="connsiteX17" fmla="*/ 142121 w 152400"/>
                <a:gd name="connsiteY17" fmla="*/ 516255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400" h="647700">
                  <a:moveTo>
                    <a:pt x="142121" y="516255"/>
                  </a:moveTo>
                  <a:cubicBezTo>
                    <a:pt x="144026" y="476250"/>
                    <a:pt x="156409" y="300038"/>
                    <a:pt x="154504" y="254318"/>
                  </a:cubicBezTo>
                  <a:cubicBezTo>
                    <a:pt x="153551" y="218123"/>
                    <a:pt x="137359" y="208598"/>
                    <a:pt x="119261" y="180023"/>
                  </a:cubicBezTo>
                  <a:cubicBezTo>
                    <a:pt x="97354" y="145733"/>
                    <a:pt x="101164" y="93345"/>
                    <a:pt x="101164" y="54293"/>
                  </a:cubicBezTo>
                  <a:cubicBezTo>
                    <a:pt x="101164" y="27623"/>
                    <a:pt x="114499" y="952"/>
                    <a:pt x="78304" y="0"/>
                  </a:cubicBezTo>
                  <a:cubicBezTo>
                    <a:pt x="78304" y="0"/>
                    <a:pt x="78304" y="0"/>
                    <a:pt x="78304" y="0"/>
                  </a:cubicBezTo>
                  <a:cubicBezTo>
                    <a:pt x="78304" y="0"/>
                    <a:pt x="78304" y="0"/>
                    <a:pt x="77351" y="0"/>
                  </a:cubicBezTo>
                  <a:cubicBezTo>
                    <a:pt x="77351" y="0"/>
                    <a:pt x="77351" y="0"/>
                    <a:pt x="76399" y="0"/>
                  </a:cubicBezTo>
                  <a:cubicBezTo>
                    <a:pt x="76399" y="0"/>
                    <a:pt x="76399" y="0"/>
                    <a:pt x="76399" y="0"/>
                  </a:cubicBezTo>
                  <a:cubicBezTo>
                    <a:pt x="39251" y="952"/>
                    <a:pt x="52586" y="26670"/>
                    <a:pt x="53539" y="54293"/>
                  </a:cubicBezTo>
                  <a:cubicBezTo>
                    <a:pt x="53539" y="93345"/>
                    <a:pt x="57349" y="145733"/>
                    <a:pt x="35441" y="180023"/>
                  </a:cubicBezTo>
                  <a:cubicBezTo>
                    <a:pt x="17344" y="208598"/>
                    <a:pt x="1151" y="218123"/>
                    <a:pt x="199" y="254318"/>
                  </a:cubicBezTo>
                  <a:cubicBezTo>
                    <a:pt x="-1706" y="300038"/>
                    <a:pt x="10676" y="476250"/>
                    <a:pt x="12581" y="516255"/>
                  </a:cubicBezTo>
                  <a:cubicBezTo>
                    <a:pt x="13534" y="536258"/>
                    <a:pt x="14486" y="555308"/>
                    <a:pt x="12581" y="575310"/>
                  </a:cubicBezTo>
                  <a:cubicBezTo>
                    <a:pt x="11629" y="591503"/>
                    <a:pt x="-3611" y="623888"/>
                    <a:pt x="2104" y="638175"/>
                  </a:cubicBezTo>
                  <a:cubicBezTo>
                    <a:pt x="8771" y="655320"/>
                    <a:pt x="144026" y="655320"/>
                    <a:pt x="150694" y="638175"/>
                  </a:cubicBezTo>
                  <a:cubicBezTo>
                    <a:pt x="156409" y="623888"/>
                    <a:pt x="141169" y="590550"/>
                    <a:pt x="140216" y="575310"/>
                  </a:cubicBezTo>
                  <a:cubicBezTo>
                    <a:pt x="140216" y="555308"/>
                    <a:pt x="141169" y="535305"/>
                    <a:pt x="142121" y="516255"/>
                  </a:cubicBezTo>
                  <a:close/>
                </a:path>
              </a:pathLst>
            </a:custGeom>
            <a:solidFill>
              <a:schemeClr val="accent4">
                <a:lumMod val="60000"/>
                <a:lumOff val="40000"/>
              </a:schemeClr>
            </a:solidFill>
            <a:ln w="9525" cap="flat">
              <a:noFill/>
              <a:prstDash val="solid"/>
              <a:miter/>
            </a:ln>
          </p:spPr>
          <p:txBody>
            <a:bodyPr rtlCol="0" anchor="ctr"/>
            <a:lstStyle/>
            <a:p>
              <a:endParaRPr lang="en-US"/>
            </a:p>
          </p:txBody>
        </p:sp>
        <p:sp>
          <p:nvSpPr>
            <p:cNvPr id="160" name="Freeform: Shape 159">
              <a:extLst>
                <a:ext uri="{FF2B5EF4-FFF2-40B4-BE49-F238E27FC236}">
                  <a16:creationId xmlns="" xmlns:a16="http://schemas.microsoft.com/office/drawing/2014/main" id="{FC562BF9-612D-4E5D-B3D3-BCB303804885}"/>
                </a:ext>
              </a:extLst>
            </p:cNvPr>
            <p:cNvSpPr/>
            <p:nvPr/>
          </p:nvSpPr>
          <p:spPr>
            <a:xfrm>
              <a:off x="11667945" y="3803715"/>
              <a:ext cx="141292" cy="467153"/>
            </a:xfrm>
            <a:custGeom>
              <a:avLst/>
              <a:gdLst>
                <a:gd name="connsiteX0" fmla="*/ 142121 w 152400"/>
                <a:gd name="connsiteY0" fmla="*/ 516255 h 647700"/>
                <a:gd name="connsiteX1" fmla="*/ 154504 w 152400"/>
                <a:gd name="connsiteY1" fmla="*/ 254318 h 647700"/>
                <a:gd name="connsiteX2" fmla="*/ 119261 w 152400"/>
                <a:gd name="connsiteY2" fmla="*/ 180023 h 647700"/>
                <a:gd name="connsiteX3" fmla="*/ 101164 w 152400"/>
                <a:gd name="connsiteY3" fmla="*/ 54293 h 647700"/>
                <a:gd name="connsiteX4" fmla="*/ 78304 w 152400"/>
                <a:gd name="connsiteY4" fmla="*/ 0 h 647700"/>
                <a:gd name="connsiteX5" fmla="*/ 78304 w 152400"/>
                <a:gd name="connsiteY5" fmla="*/ 0 h 647700"/>
                <a:gd name="connsiteX6" fmla="*/ 77351 w 152400"/>
                <a:gd name="connsiteY6" fmla="*/ 0 h 647700"/>
                <a:gd name="connsiteX7" fmla="*/ 76399 w 152400"/>
                <a:gd name="connsiteY7" fmla="*/ 0 h 647700"/>
                <a:gd name="connsiteX8" fmla="*/ 76399 w 152400"/>
                <a:gd name="connsiteY8" fmla="*/ 0 h 647700"/>
                <a:gd name="connsiteX9" fmla="*/ 53539 w 152400"/>
                <a:gd name="connsiteY9" fmla="*/ 54293 h 647700"/>
                <a:gd name="connsiteX10" fmla="*/ 35441 w 152400"/>
                <a:gd name="connsiteY10" fmla="*/ 180023 h 647700"/>
                <a:gd name="connsiteX11" fmla="*/ 199 w 152400"/>
                <a:gd name="connsiteY11" fmla="*/ 254318 h 647700"/>
                <a:gd name="connsiteX12" fmla="*/ 12581 w 152400"/>
                <a:gd name="connsiteY12" fmla="*/ 516255 h 647700"/>
                <a:gd name="connsiteX13" fmla="*/ 12581 w 152400"/>
                <a:gd name="connsiteY13" fmla="*/ 575310 h 647700"/>
                <a:gd name="connsiteX14" fmla="*/ 2104 w 152400"/>
                <a:gd name="connsiteY14" fmla="*/ 638175 h 647700"/>
                <a:gd name="connsiteX15" fmla="*/ 150694 w 152400"/>
                <a:gd name="connsiteY15" fmla="*/ 638175 h 647700"/>
                <a:gd name="connsiteX16" fmla="*/ 140216 w 152400"/>
                <a:gd name="connsiteY16" fmla="*/ 575310 h 647700"/>
                <a:gd name="connsiteX17" fmla="*/ 142121 w 152400"/>
                <a:gd name="connsiteY17" fmla="*/ 516255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400" h="647700">
                  <a:moveTo>
                    <a:pt x="142121" y="516255"/>
                  </a:moveTo>
                  <a:cubicBezTo>
                    <a:pt x="144026" y="476250"/>
                    <a:pt x="156409" y="300038"/>
                    <a:pt x="154504" y="254318"/>
                  </a:cubicBezTo>
                  <a:cubicBezTo>
                    <a:pt x="153551" y="218123"/>
                    <a:pt x="137359" y="208598"/>
                    <a:pt x="119261" y="180023"/>
                  </a:cubicBezTo>
                  <a:cubicBezTo>
                    <a:pt x="97354" y="145733"/>
                    <a:pt x="101164" y="93345"/>
                    <a:pt x="101164" y="54293"/>
                  </a:cubicBezTo>
                  <a:cubicBezTo>
                    <a:pt x="101164" y="27623"/>
                    <a:pt x="114499" y="952"/>
                    <a:pt x="78304" y="0"/>
                  </a:cubicBezTo>
                  <a:cubicBezTo>
                    <a:pt x="78304" y="0"/>
                    <a:pt x="78304" y="0"/>
                    <a:pt x="78304" y="0"/>
                  </a:cubicBezTo>
                  <a:cubicBezTo>
                    <a:pt x="78304" y="0"/>
                    <a:pt x="78304" y="0"/>
                    <a:pt x="77351" y="0"/>
                  </a:cubicBezTo>
                  <a:cubicBezTo>
                    <a:pt x="77351" y="0"/>
                    <a:pt x="77351" y="0"/>
                    <a:pt x="76399" y="0"/>
                  </a:cubicBezTo>
                  <a:cubicBezTo>
                    <a:pt x="76399" y="0"/>
                    <a:pt x="76399" y="0"/>
                    <a:pt x="76399" y="0"/>
                  </a:cubicBezTo>
                  <a:cubicBezTo>
                    <a:pt x="39251" y="952"/>
                    <a:pt x="52586" y="26670"/>
                    <a:pt x="53539" y="54293"/>
                  </a:cubicBezTo>
                  <a:cubicBezTo>
                    <a:pt x="53539" y="93345"/>
                    <a:pt x="57349" y="145733"/>
                    <a:pt x="35441" y="180023"/>
                  </a:cubicBezTo>
                  <a:cubicBezTo>
                    <a:pt x="17344" y="208598"/>
                    <a:pt x="1151" y="218123"/>
                    <a:pt x="199" y="254318"/>
                  </a:cubicBezTo>
                  <a:cubicBezTo>
                    <a:pt x="-1706" y="300038"/>
                    <a:pt x="10676" y="476250"/>
                    <a:pt x="12581" y="516255"/>
                  </a:cubicBezTo>
                  <a:cubicBezTo>
                    <a:pt x="13534" y="536258"/>
                    <a:pt x="14486" y="555308"/>
                    <a:pt x="12581" y="575310"/>
                  </a:cubicBezTo>
                  <a:cubicBezTo>
                    <a:pt x="11629" y="591503"/>
                    <a:pt x="-3611" y="623888"/>
                    <a:pt x="2104" y="638175"/>
                  </a:cubicBezTo>
                  <a:cubicBezTo>
                    <a:pt x="8771" y="655320"/>
                    <a:pt x="144026" y="655320"/>
                    <a:pt x="150694" y="638175"/>
                  </a:cubicBezTo>
                  <a:cubicBezTo>
                    <a:pt x="156409" y="623888"/>
                    <a:pt x="141169" y="590550"/>
                    <a:pt x="140216" y="575310"/>
                  </a:cubicBezTo>
                  <a:cubicBezTo>
                    <a:pt x="140216" y="555308"/>
                    <a:pt x="141169" y="535305"/>
                    <a:pt x="142121" y="516255"/>
                  </a:cubicBezTo>
                  <a:close/>
                </a:path>
              </a:pathLst>
            </a:custGeom>
            <a:solidFill>
              <a:schemeClr val="accent4">
                <a:lumMod val="60000"/>
                <a:lumOff val="40000"/>
              </a:schemeClr>
            </a:solidFill>
            <a:ln w="9525" cap="flat">
              <a:noFill/>
              <a:prstDash val="solid"/>
              <a:miter/>
            </a:ln>
          </p:spPr>
          <p:txBody>
            <a:bodyPr rtlCol="0" anchor="ctr"/>
            <a:lstStyle/>
            <a:p>
              <a:endParaRPr lang="en-US"/>
            </a:p>
          </p:txBody>
        </p:sp>
      </p:grpSp>
      <p:sp>
        <p:nvSpPr>
          <p:cNvPr id="189" name="Freeform: Shape 188">
            <a:extLst>
              <a:ext uri="{FF2B5EF4-FFF2-40B4-BE49-F238E27FC236}">
                <a16:creationId xmlns="" xmlns:a16="http://schemas.microsoft.com/office/drawing/2014/main" id="{CF379E9A-DDC0-4FBA-A7E1-7BC15DB70669}"/>
              </a:ext>
            </a:extLst>
          </p:cNvPr>
          <p:cNvSpPr/>
          <p:nvPr/>
        </p:nvSpPr>
        <p:spPr>
          <a:xfrm>
            <a:off x="6479955" y="3960784"/>
            <a:ext cx="549158" cy="404260"/>
          </a:xfrm>
          <a:custGeom>
            <a:avLst/>
            <a:gdLst>
              <a:gd name="connsiteX0" fmla="*/ 1869041 w 3738080"/>
              <a:gd name="connsiteY0" fmla="*/ 1997576 h 2751770"/>
              <a:gd name="connsiteX1" fmla="*/ 2246138 w 3738080"/>
              <a:gd name="connsiteY1" fmla="*/ 2374673 h 2751770"/>
              <a:gd name="connsiteX2" fmla="*/ 1869041 w 3738080"/>
              <a:gd name="connsiteY2" fmla="*/ 2751770 h 2751770"/>
              <a:gd name="connsiteX3" fmla="*/ 1491944 w 3738080"/>
              <a:gd name="connsiteY3" fmla="*/ 2374673 h 2751770"/>
              <a:gd name="connsiteX4" fmla="*/ 1869041 w 3738080"/>
              <a:gd name="connsiteY4" fmla="*/ 1997576 h 2751770"/>
              <a:gd name="connsiteX5" fmla="*/ 2788485 w 3738080"/>
              <a:gd name="connsiteY5" fmla="*/ 1841061 h 2751770"/>
              <a:gd name="connsiteX6" fmla="*/ 2632248 w 3738080"/>
              <a:gd name="connsiteY6" fmla="*/ 1992174 h 2751770"/>
              <a:gd name="connsiteX7" fmla="*/ 2624294 w 3738080"/>
              <a:gd name="connsiteY7" fmla="*/ 1992174 h 2751770"/>
              <a:gd name="connsiteX8" fmla="*/ 1858846 w 3738080"/>
              <a:gd name="connsiteY8" fmla="*/ 1306247 h 2751770"/>
              <a:gd name="connsiteX9" fmla="*/ 2645621 w 3738080"/>
              <a:gd name="connsiteY9" fmla="*/ 1504218 h 2751770"/>
              <a:gd name="connsiteX10" fmla="*/ 2795575 w 3738080"/>
              <a:gd name="connsiteY10" fmla="*/ 1757331 h 2751770"/>
              <a:gd name="connsiteX11" fmla="*/ 2539052 w 3738080"/>
              <a:gd name="connsiteY11" fmla="*/ 1841672 h 2751770"/>
              <a:gd name="connsiteX12" fmla="*/ 1353947 w 3738080"/>
              <a:gd name="connsiteY12" fmla="*/ 1778974 h 2751770"/>
              <a:gd name="connsiteX13" fmla="*/ 982333 w 3738080"/>
              <a:gd name="connsiteY13" fmla="*/ 1780833 h 2751770"/>
              <a:gd name="connsiteX14" fmla="*/ 966756 w 3738080"/>
              <a:gd name="connsiteY14" fmla="*/ 1667407 h 2751770"/>
              <a:gd name="connsiteX15" fmla="*/ 1217540 w 3738080"/>
              <a:gd name="connsiteY15" fmla="*/ 1445700 h 2751770"/>
              <a:gd name="connsiteX16" fmla="*/ 1858846 w 3738080"/>
              <a:gd name="connsiteY16" fmla="*/ 1306247 h 2751770"/>
              <a:gd name="connsiteX17" fmla="*/ 1828129 w 3738080"/>
              <a:gd name="connsiteY17" fmla="*/ 650059 h 2751770"/>
              <a:gd name="connsiteX18" fmla="*/ 3108200 w 3738080"/>
              <a:gd name="connsiteY18" fmla="*/ 1008980 h 2751770"/>
              <a:gd name="connsiteX19" fmla="*/ 3258155 w 3738080"/>
              <a:gd name="connsiteY19" fmla="*/ 1319033 h 2751770"/>
              <a:gd name="connsiteX20" fmla="*/ 2937692 w 3738080"/>
              <a:gd name="connsiteY20" fmla="*/ 1304637 h 2751770"/>
              <a:gd name="connsiteX21" fmla="*/ 763561 w 3738080"/>
              <a:gd name="connsiteY21" fmla="*/ 1325535 h 2751770"/>
              <a:gd name="connsiteX22" fmla="*/ 464412 w 3738080"/>
              <a:gd name="connsiteY22" fmla="*/ 1278813 h 2751770"/>
              <a:gd name="connsiteX23" fmla="*/ 450482 w 3738080"/>
              <a:gd name="connsiteY23" fmla="*/ 1202928 h 2751770"/>
              <a:gd name="connsiteX24" fmla="*/ 622892 w 3738080"/>
              <a:gd name="connsiteY24" fmla="*/ 1008979 h 2751770"/>
              <a:gd name="connsiteX25" fmla="*/ 1828129 w 3738080"/>
              <a:gd name="connsiteY25" fmla="*/ 650059 h 2751770"/>
              <a:gd name="connsiteX26" fmla="*/ 1764313 w 3738080"/>
              <a:gd name="connsiteY26" fmla="*/ 591 h 2751770"/>
              <a:gd name="connsiteX27" fmla="*/ 3559697 w 3738080"/>
              <a:gd name="connsiteY27" fmla="*/ 547180 h 2751770"/>
              <a:gd name="connsiteX28" fmla="*/ 3709650 w 3738080"/>
              <a:gd name="connsiteY28" fmla="*/ 882310 h 2751770"/>
              <a:gd name="connsiteX29" fmla="*/ 3367875 w 3738080"/>
              <a:gd name="connsiteY29" fmla="*/ 834477 h 2751770"/>
              <a:gd name="connsiteX30" fmla="*/ 318417 w 3738080"/>
              <a:gd name="connsiteY30" fmla="*/ 884635 h 2751770"/>
              <a:gd name="connsiteX31" fmla="*/ 19267 w 3738080"/>
              <a:gd name="connsiteY31" fmla="*/ 846272 h 2751770"/>
              <a:gd name="connsiteX32" fmla="*/ 275 w 3738080"/>
              <a:gd name="connsiteY32" fmla="*/ 760137 h 2751770"/>
              <a:gd name="connsiteX33" fmla="*/ 173484 w 3738080"/>
              <a:gd name="connsiteY33" fmla="*/ 547180 h 2751770"/>
              <a:gd name="connsiteX34" fmla="*/ 1764313 w 3738080"/>
              <a:gd name="connsiteY34" fmla="*/ 591 h 2751770"/>
              <a:gd name="connsiteX0" fmla="*/ 1869041 w 3738080"/>
              <a:gd name="connsiteY0" fmla="*/ 1997576 h 2751770"/>
              <a:gd name="connsiteX1" fmla="*/ 2246138 w 3738080"/>
              <a:gd name="connsiteY1" fmla="*/ 2374673 h 2751770"/>
              <a:gd name="connsiteX2" fmla="*/ 1869041 w 3738080"/>
              <a:gd name="connsiteY2" fmla="*/ 2751770 h 2751770"/>
              <a:gd name="connsiteX3" fmla="*/ 1491944 w 3738080"/>
              <a:gd name="connsiteY3" fmla="*/ 2374673 h 2751770"/>
              <a:gd name="connsiteX4" fmla="*/ 1869041 w 3738080"/>
              <a:gd name="connsiteY4" fmla="*/ 1997576 h 2751770"/>
              <a:gd name="connsiteX5" fmla="*/ 2624294 w 3738080"/>
              <a:gd name="connsiteY5" fmla="*/ 1992174 h 2751770"/>
              <a:gd name="connsiteX6" fmla="*/ 2632248 w 3738080"/>
              <a:gd name="connsiteY6" fmla="*/ 1992174 h 2751770"/>
              <a:gd name="connsiteX7" fmla="*/ 2624294 w 3738080"/>
              <a:gd name="connsiteY7" fmla="*/ 1992174 h 2751770"/>
              <a:gd name="connsiteX8" fmla="*/ 1858846 w 3738080"/>
              <a:gd name="connsiteY8" fmla="*/ 1306247 h 2751770"/>
              <a:gd name="connsiteX9" fmla="*/ 2645621 w 3738080"/>
              <a:gd name="connsiteY9" fmla="*/ 1504218 h 2751770"/>
              <a:gd name="connsiteX10" fmla="*/ 2795575 w 3738080"/>
              <a:gd name="connsiteY10" fmla="*/ 1757331 h 2751770"/>
              <a:gd name="connsiteX11" fmla="*/ 2539052 w 3738080"/>
              <a:gd name="connsiteY11" fmla="*/ 1841672 h 2751770"/>
              <a:gd name="connsiteX12" fmla="*/ 1353947 w 3738080"/>
              <a:gd name="connsiteY12" fmla="*/ 1778974 h 2751770"/>
              <a:gd name="connsiteX13" fmla="*/ 982333 w 3738080"/>
              <a:gd name="connsiteY13" fmla="*/ 1780833 h 2751770"/>
              <a:gd name="connsiteX14" fmla="*/ 966756 w 3738080"/>
              <a:gd name="connsiteY14" fmla="*/ 1667407 h 2751770"/>
              <a:gd name="connsiteX15" fmla="*/ 1217540 w 3738080"/>
              <a:gd name="connsiteY15" fmla="*/ 1445700 h 2751770"/>
              <a:gd name="connsiteX16" fmla="*/ 1858846 w 3738080"/>
              <a:gd name="connsiteY16" fmla="*/ 1306247 h 2751770"/>
              <a:gd name="connsiteX17" fmla="*/ 1828129 w 3738080"/>
              <a:gd name="connsiteY17" fmla="*/ 650059 h 2751770"/>
              <a:gd name="connsiteX18" fmla="*/ 3108200 w 3738080"/>
              <a:gd name="connsiteY18" fmla="*/ 1008980 h 2751770"/>
              <a:gd name="connsiteX19" fmla="*/ 3258155 w 3738080"/>
              <a:gd name="connsiteY19" fmla="*/ 1319033 h 2751770"/>
              <a:gd name="connsiteX20" fmla="*/ 2937692 w 3738080"/>
              <a:gd name="connsiteY20" fmla="*/ 1304637 h 2751770"/>
              <a:gd name="connsiteX21" fmla="*/ 763561 w 3738080"/>
              <a:gd name="connsiteY21" fmla="*/ 1325535 h 2751770"/>
              <a:gd name="connsiteX22" fmla="*/ 464412 w 3738080"/>
              <a:gd name="connsiteY22" fmla="*/ 1278813 h 2751770"/>
              <a:gd name="connsiteX23" fmla="*/ 450482 w 3738080"/>
              <a:gd name="connsiteY23" fmla="*/ 1202928 h 2751770"/>
              <a:gd name="connsiteX24" fmla="*/ 622892 w 3738080"/>
              <a:gd name="connsiteY24" fmla="*/ 1008979 h 2751770"/>
              <a:gd name="connsiteX25" fmla="*/ 1828129 w 3738080"/>
              <a:gd name="connsiteY25" fmla="*/ 650059 h 2751770"/>
              <a:gd name="connsiteX26" fmla="*/ 1764313 w 3738080"/>
              <a:gd name="connsiteY26" fmla="*/ 591 h 2751770"/>
              <a:gd name="connsiteX27" fmla="*/ 3559697 w 3738080"/>
              <a:gd name="connsiteY27" fmla="*/ 547180 h 2751770"/>
              <a:gd name="connsiteX28" fmla="*/ 3709650 w 3738080"/>
              <a:gd name="connsiteY28" fmla="*/ 882310 h 2751770"/>
              <a:gd name="connsiteX29" fmla="*/ 3367875 w 3738080"/>
              <a:gd name="connsiteY29" fmla="*/ 834477 h 2751770"/>
              <a:gd name="connsiteX30" fmla="*/ 318417 w 3738080"/>
              <a:gd name="connsiteY30" fmla="*/ 884635 h 2751770"/>
              <a:gd name="connsiteX31" fmla="*/ 19267 w 3738080"/>
              <a:gd name="connsiteY31" fmla="*/ 846272 h 2751770"/>
              <a:gd name="connsiteX32" fmla="*/ 275 w 3738080"/>
              <a:gd name="connsiteY32" fmla="*/ 760137 h 2751770"/>
              <a:gd name="connsiteX33" fmla="*/ 173484 w 3738080"/>
              <a:gd name="connsiteY33" fmla="*/ 547180 h 2751770"/>
              <a:gd name="connsiteX34" fmla="*/ 1764313 w 3738080"/>
              <a:gd name="connsiteY34" fmla="*/ 591 h 2751770"/>
              <a:gd name="connsiteX0" fmla="*/ 1869041 w 3738080"/>
              <a:gd name="connsiteY0" fmla="*/ 1997576 h 2751770"/>
              <a:gd name="connsiteX1" fmla="*/ 2246138 w 3738080"/>
              <a:gd name="connsiteY1" fmla="*/ 2374673 h 2751770"/>
              <a:gd name="connsiteX2" fmla="*/ 1869041 w 3738080"/>
              <a:gd name="connsiteY2" fmla="*/ 2751770 h 2751770"/>
              <a:gd name="connsiteX3" fmla="*/ 1491944 w 3738080"/>
              <a:gd name="connsiteY3" fmla="*/ 2374673 h 2751770"/>
              <a:gd name="connsiteX4" fmla="*/ 1869041 w 3738080"/>
              <a:gd name="connsiteY4" fmla="*/ 1997576 h 2751770"/>
              <a:gd name="connsiteX5" fmla="*/ 1858846 w 3738080"/>
              <a:gd name="connsiteY5" fmla="*/ 1306247 h 2751770"/>
              <a:gd name="connsiteX6" fmla="*/ 2645621 w 3738080"/>
              <a:gd name="connsiteY6" fmla="*/ 1504218 h 2751770"/>
              <a:gd name="connsiteX7" fmla="*/ 2795575 w 3738080"/>
              <a:gd name="connsiteY7" fmla="*/ 1757331 h 2751770"/>
              <a:gd name="connsiteX8" fmla="*/ 2539052 w 3738080"/>
              <a:gd name="connsiteY8" fmla="*/ 1841672 h 2751770"/>
              <a:gd name="connsiteX9" fmla="*/ 1353947 w 3738080"/>
              <a:gd name="connsiteY9" fmla="*/ 1778974 h 2751770"/>
              <a:gd name="connsiteX10" fmla="*/ 982333 w 3738080"/>
              <a:gd name="connsiteY10" fmla="*/ 1780833 h 2751770"/>
              <a:gd name="connsiteX11" fmla="*/ 966756 w 3738080"/>
              <a:gd name="connsiteY11" fmla="*/ 1667407 h 2751770"/>
              <a:gd name="connsiteX12" fmla="*/ 1217540 w 3738080"/>
              <a:gd name="connsiteY12" fmla="*/ 1445700 h 2751770"/>
              <a:gd name="connsiteX13" fmla="*/ 1858846 w 3738080"/>
              <a:gd name="connsiteY13" fmla="*/ 1306247 h 2751770"/>
              <a:gd name="connsiteX14" fmla="*/ 1828129 w 3738080"/>
              <a:gd name="connsiteY14" fmla="*/ 650059 h 2751770"/>
              <a:gd name="connsiteX15" fmla="*/ 3108200 w 3738080"/>
              <a:gd name="connsiteY15" fmla="*/ 1008980 h 2751770"/>
              <a:gd name="connsiteX16" fmla="*/ 3258155 w 3738080"/>
              <a:gd name="connsiteY16" fmla="*/ 1319033 h 2751770"/>
              <a:gd name="connsiteX17" fmla="*/ 2937692 w 3738080"/>
              <a:gd name="connsiteY17" fmla="*/ 1304637 h 2751770"/>
              <a:gd name="connsiteX18" fmla="*/ 763561 w 3738080"/>
              <a:gd name="connsiteY18" fmla="*/ 1325535 h 2751770"/>
              <a:gd name="connsiteX19" fmla="*/ 464412 w 3738080"/>
              <a:gd name="connsiteY19" fmla="*/ 1278813 h 2751770"/>
              <a:gd name="connsiteX20" fmla="*/ 450482 w 3738080"/>
              <a:gd name="connsiteY20" fmla="*/ 1202928 h 2751770"/>
              <a:gd name="connsiteX21" fmla="*/ 622892 w 3738080"/>
              <a:gd name="connsiteY21" fmla="*/ 1008979 h 2751770"/>
              <a:gd name="connsiteX22" fmla="*/ 1828129 w 3738080"/>
              <a:gd name="connsiteY22" fmla="*/ 650059 h 2751770"/>
              <a:gd name="connsiteX23" fmla="*/ 1764313 w 3738080"/>
              <a:gd name="connsiteY23" fmla="*/ 591 h 2751770"/>
              <a:gd name="connsiteX24" fmla="*/ 3559697 w 3738080"/>
              <a:gd name="connsiteY24" fmla="*/ 547180 h 2751770"/>
              <a:gd name="connsiteX25" fmla="*/ 3709650 w 3738080"/>
              <a:gd name="connsiteY25" fmla="*/ 882310 h 2751770"/>
              <a:gd name="connsiteX26" fmla="*/ 3367875 w 3738080"/>
              <a:gd name="connsiteY26" fmla="*/ 834477 h 2751770"/>
              <a:gd name="connsiteX27" fmla="*/ 318417 w 3738080"/>
              <a:gd name="connsiteY27" fmla="*/ 884635 h 2751770"/>
              <a:gd name="connsiteX28" fmla="*/ 19267 w 3738080"/>
              <a:gd name="connsiteY28" fmla="*/ 846272 h 2751770"/>
              <a:gd name="connsiteX29" fmla="*/ 275 w 3738080"/>
              <a:gd name="connsiteY29" fmla="*/ 760137 h 2751770"/>
              <a:gd name="connsiteX30" fmla="*/ 173484 w 3738080"/>
              <a:gd name="connsiteY30" fmla="*/ 547180 h 2751770"/>
              <a:gd name="connsiteX31" fmla="*/ 1764313 w 3738080"/>
              <a:gd name="connsiteY31" fmla="*/ 591 h 2751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738080" h="2751770">
                <a:moveTo>
                  <a:pt x="1869041" y="1997576"/>
                </a:moveTo>
                <a:cubicBezTo>
                  <a:pt x="2077306" y="1997576"/>
                  <a:pt x="2246138" y="2166408"/>
                  <a:pt x="2246138" y="2374673"/>
                </a:cubicBezTo>
                <a:cubicBezTo>
                  <a:pt x="2246138" y="2582938"/>
                  <a:pt x="2077306" y="2751770"/>
                  <a:pt x="1869041" y="2751770"/>
                </a:cubicBezTo>
                <a:cubicBezTo>
                  <a:pt x="1660776" y="2751770"/>
                  <a:pt x="1491944" y="2582938"/>
                  <a:pt x="1491944" y="2374673"/>
                </a:cubicBezTo>
                <a:cubicBezTo>
                  <a:pt x="1491944" y="2166408"/>
                  <a:pt x="1660776" y="1997576"/>
                  <a:pt x="1869041" y="1997576"/>
                </a:cubicBezTo>
                <a:close/>
                <a:moveTo>
                  <a:pt x="1858846" y="1306247"/>
                </a:moveTo>
                <a:cubicBezTo>
                  <a:pt x="2165924" y="1301758"/>
                  <a:pt x="2404940" y="1399722"/>
                  <a:pt x="2645621" y="1504218"/>
                </a:cubicBezTo>
                <a:cubicBezTo>
                  <a:pt x="2813424" y="1597955"/>
                  <a:pt x="2823993" y="1678797"/>
                  <a:pt x="2795575" y="1757331"/>
                </a:cubicBezTo>
                <a:cubicBezTo>
                  <a:pt x="2761471" y="1842158"/>
                  <a:pt x="2685239" y="1908552"/>
                  <a:pt x="2539052" y="1841672"/>
                </a:cubicBezTo>
                <a:cubicBezTo>
                  <a:pt x="2347207" y="1684231"/>
                  <a:pt x="1733351" y="1556050"/>
                  <a:pt x="1353947" y="1778974"/>
                </a:cubicBezTo>
                <a:cubicBezTo>
                  <a:pt x="1250080" y="1855218"/>
                  <a:pt x="1037749" y="1915097"/>
                  <a:pt x="982333" y="1780833"/>
                </a:cubicBezTo>
                <a:cubicBezTo>
                  <a:pt x="968480" y="1736637"/>
                  <a:pt x="963386" y="1699601"/>
                  <a:pt x="966756" y="1667407"/>
                </a:cubicBezTo>
                <a:cubicBezTo>
                  <a:pt x="976866" y="1570822"/>
                  <a:pt x="1063141" y="1517802"/>
                  <a:pt x="1217540" y="1445700"/>
                </a:cubicBezTo>
                <a:cubicBezTo>
                  <a:pt x="1465851" y="1348519"/>
                  <a:pt x="1674601" y="1308942"/>
                  <a:pt x="1858846" y="1306247"/>
                </a:cubicBezTo>
                <a:close/>
                <a:moveTo>
                  <a:pt x="1828129" y="650059"/>
                </a:moveTo>
                <a:cubicBezTo>
                  <a:pt x="2445754" y="646836"/>
                  <a:pt x="2937662" y="894034"/>
                  <a:pt x="3108200" y="1008980"/>
                </a:cubicBezTo>
                <a:cubicBezTo>
                  <a:pt x="3228810" y="1075858"/>
                  <a:pt x="3343409" y="1171509"/>
                  <a:pt x="3258155" y="1319033"/>
                </a:cubicBezTo>
                <a:cubicBezTo>
                  <a:pt x="3134282" y="1435449"/>
                  <a:pt x="3057301" y="1393031"/>
                  <a:pt x="2937692" y="1304637"/>
                </a:cubicBezTo>
                <a:cubicBezTo>
                  <a:pt x="2647778" y="1191783"/>
                  <a:pt x="2008321" y="619142"/>
                  <a:pt x="763561" y="1325535"/>
                </a:cubicBezTo>
                <a:cubicBezTo>
                  <a:pt x="621636" y="1425852"/>
                  <a:pt x="511304" y="1376178"/>
                  <a:pt x="464412" y="1278813"/>
                </a:cubicBezTo>
                <a:cubicBezTo>
                  <a:pt x="452398" y="1252494"/>
                  <a:pt x="448110" y="1227223"/>
                  <a:pt x="450482" y="1202928"/>
                </a:cubicBezTo>
                <a:cubicBezTo>
                  <a:pt x="457599" y="1130049"/>
                  <a:pt x="524660" y="1065987"/>
                  <a:pt x="622892" y="1008979"/>
                </a:cubicBezTo>
                <a:cubicBezTo>
                  <a:pt x="1041721" y="744082"/>
                  <a:pt x="1457554" y="651995"/>
                  <a:pt x="1828129" y="650059"/>
                </a:cubicBezTo>
                <a:close/>
                <a:moveTo>
                  <a:pt x="1764313" y="591"/>
                </a:moveTo>
                <a:cubicBezTo>
                  <a:pt x="2430887" y="-13278"/>
                  <a:pt x="3056659" y="218017"/>
                  <a:pt x="3559697" y="547180"/>
                </a:cubicBezTo>
                <a:cubicBezTo>
                  <a:pt x="3671781" y="597338"/>
                  <a:pt x="3794905" y="759863"/>
                  <a:pt x="3709650" y="882310"/>
                </a:cubicBezTo>
                <a:cubicBezTo>
                  <a:pt x="3594303" y="984791"/>
                  <a:pt x="3449118" y="907547"/>
                  <a:pt x="3367875" y="834477"/>
                </a:cubicBezTo>
                <a:cubicBezTo>
                  <a:pt x="3193985" y="725799"/>
                  <a:pt x="1920315" y="-235561"/>
                  <a:pt x="318417" y="884635"/>
                </a:cubicBezTo>
                <a:cubicBezTo>
                  <a:pt x="189280" y="993311"/>
                  <a:pt x="70419" y="922739"/>
                  <a:pt x="19267" y="846272"/>
                </a:cubicBezTo>
                <a:cubicBezTo>
                  <a:pt x="4410" y="817516"/>
                  <a:pt x="-1388" y="788500"/>
                  <a:pt x="275" y="760137"/>
                </a:cubicBezTo>
                <a:cubicBezTo>
                  <a:pt x="5260" y="675044"/>
                  <a:pt x="77384" y="595829"/>
                  <a:pt x="173484" y="547180"/>
                </a:cubicBezTo>
                <a:cubicBezTo>
                  <a:pt x="702741" y="170471"/>
                  <a:pt x="1245868" y="11376"/>
                  <a:pt x="1764313" y="59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TextBox 88"/>
          <p:cNvSpPr txBox="1"/>
          <p:nvPr/>
        </p:nvSpPr>
        <p:spPr>
          <a:xfrm>
            <a:off x="1375465" y="714823"/>
            <a:ext cx="9976514" cy="2015936"/>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algn="just"/>
            <a:r>
              <a:rPr lang="en-US" sz="2500" dirty="0">
                <a:latin typeface="Times New Roman" pitchFamily="18" charset="0"/>
                <a:cs typeface="Times New Roman" pitchFamily="18" charset="0"/>
              </a:rPr>
              <a:t>House </a:t>
            </a:r>
            <a:r>
              <a:rPr lang="en-US" sz="2500" i="1" dirty="0">
                <a:latin typeface="Times New Roman" pitchFamily="18" charset="0"/>
                <a:cs typeface="Times New Roman" pitchFamily="18" charset="0"/>
              </a:rPr>
              <a:t>et al. </a:t>
            </a:r>
            <a:r>
              <a:rPr lang="en-US" sz="2500" dirty="0">
                <a:latin typeface="Times New Roman" pitchFamily="18" charset="0"/>
                <a:cs typeface="Times New Roman" pitchFamily="18" charset="0"/>
              </a:rPr>
              <a:t>(2004) </a:t>
            </a:r>
            <a:r>
              <a:rPr lang="en-US" sz="2500" dirty="0" err="1">
                <a:latin typeface="Times New Roman" pitchFamily="18" charset="0"/>
                <a:cs typeface="Times New Roman" pitchFamily="18" charset="0"/>
              </a:rPr>
              <a:t>mencirikan</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Amerika</a:t>
            </a:r>
            <a:r>
              <a:rPr lang="en-US" sz="2500" dirty="0">
                <a:latin typeface="Times New Roman" pitchFamily="18" charset="0"/>
                <a:cs typeface="Times New Roman" pitchFamily="18" charset="0"/>
              </a:rPr>
              <a:t> Latin </a:t>
            </a:r>
            <a:r>
              <a:rPr lang="en-US" sz="2500" dirty="0" err="1">
                <a:latin typeface="Times New Roman" pitchFamily="18" charset="0"/>
                <a:cs typeface="Times New Roman" pitchFamily="18" charset="0"/>
              </a:rPr>
              <a:t>sebagai</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budaya</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kolektivis</a:t>
            </a:r>
            <a:r>
              <a:rPr lang="en-US" sz="2500" dirty="0">
                <a:latin typeface="Times New Roman" pitchFamily="18" charset="0"/>
                <a:cs typeface="Times New Roman" pitchFamily="18" charset="0"/>
              </a:rPr>
              <a:t>, yang </a:t>
            </a:r>
            <a:r>
              <a:rPr lang="en-US" sz="2500" dirty="0" err="1">
                <a:latin typeface="Times New Roman" pitchFamily="18" charset="0"/>
                <a:cs typeface="Times New Roman" pitchFamily="18" charset="0"/>
              </a:rPr>
              <a:t>menempatkan</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nilai</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besar</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pada</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kebanggaan</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kesetiaan</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dan</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saling</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ketergantungan</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dalam</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keluarga</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tetapi</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nilai</a:t>
            </a:r>
            <a:r>
              <a:rPr lang="en-US" sz="2500" dirty="0">
                <a:latin typeface="Times New Roman" pitchFamily="18" charset="0"/>
                <a:cs typeface="Times New Roman" pitchFamily="18" charset="0"/>
              </a:rPr>
              <a:t> yang </a:t>
            </a:r>
            <a:r>
              <a:rPr lang="en-US" sz="2500" dirty="0" err="1">
                <a:latin typeface="Times New Roman" pitchFamily="18" charset="0"/>
                <a:cs typeface="Times New Roman" pitchFamily="18" charset="0"/>
              </a:rPr>
              <a:t>lebih</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kecil</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pada</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kolektivisme</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institusional</a:t>
            </a:r>
            <a:r>
              <a:rPr lang="en-US" sz="2500" dirty="0">
                <a:latin typeface="Times New Roman" pitchFamily="18" charset="0"/>
                <a:cs typeface="Times New Roman" pitchFamily="18" charset="0"/>
              </a:rPr>
              <a:t> , </a:t>
            </a:r>
            <a:r>
              <a:rPr lang="en-US" sz="2500" dirty="0" err="1">
                <a:latin typeface="Times New Roman" pitchFamily="18" charset="0"/>
                <a:cs typeface="Times New Roman" pitchFamily="18" charset="0"/>
              </a:rPr>
              <a:t>yaitu</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distribusi</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sumber</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daya</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kolektif</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dan</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tindakan</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kolektif</a:t>
            </a:r>
            <a:r>
              <a:rPr lang="en-US" sz="2500" dirty="0">
                <a:latin typeface="Times New Roman" pitchFamily="18" charset="0"/>
                <a:cs typeface="Times New Roman" pitchFamily="18" charset="0"/>
              </a:rPr>
              <a:t>. </a:t>
            </a:r>
          </a:p>
        </p:txBody>
      </p:sp>
      <p:sp>
        <p:nvSpPr>
          <p:cNvPr id="4" name="Rectangle 3"/>
          <p:cNvSpPr/>
          <p:nvPr/>
        </p:nvSpPr>
        <p:spPr>
          <a:xfrm>
            <a:off x="2470245" y="109182"/>
            <a:ext cx="7219665" cy="50496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err="1" smtClean="0">
                <a:latin typeface="Times New Roman" pitchFamily="18" charset="0"/>
                <a:cs typeface="Times New Roman" pitchFamily="18" charset="0"/>
              </a:rPr>
              <a:t>Amerika</a:t>
            </a:r>
            <a:r>
              <a:rPr lang="en-US" sz="4000" dirty="0" smtClean="0">
                <a:latin typeface="Times New Roman" pitchFamily="18" charset="0"/>
                <a:cs typeface="Times New Roman" pitchFamily="18" charset="0"/>
              </a:rPr>
              <a:t> Latin</a:t>
            </a:r>
            <a:endParaRPr lang="en-US" sz="4000" dirty="0">
              <a:latin typeface="Times New Roman" pitchFamily="18" charset="0"/>
              <a:cs typeface="Times New Roman" pitchFamily="18" charset="0"/>
            </a:endParaRPr>
          </a:p>
        </p:txBody>
      </p:sp>
    </p:spTree>
    <p:extLst>
      <p:ext uri="{BB962C8B-B14F-4D97-AF65-F5344CB8AC3E}">
        <p14:creationId xmlns:p14="http://schemas.microsoft.com/office/powerpoint/2010/main" xmlns="" val="36786319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id-ID" dirty="0" smtClean="0"/>
              <a:t>KESIMPULAN</a:t>
            </a:r>
            <a:endParaRPr lang="id-ID" dirty="0"/>
          </a:p>
        </p:txBody>
      </p:sp>
      <p:sp>
        <p:nvSpPr>
          <p:cNvPr id="4" name="Rectangle 3"/>
          <p:cNvSpPr/>
          <p:nvPr/>
        </p:nvSpPr>
        <p:spPr>
          <a:xfrm>
            <a:off x="4455886" y="1277257"/>
            <a:ext cx="7213600" cy="4978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d-ID" sz="2500" dirty="0" smtClean="0">
                <a:latin typeface="Times New Roman" pitchFamily="18" charset="0"/>
                <a:cs typeface="Times New Roman" pitchFamily="18" charset="0"/>
              </a:rPr>
              <a:t>Budaya organisasi adalah sebuah sistem makna bersama yang dianut oleh para anggota yang membedakan suatu organisasi dari organisasi-organisasi lainnya. Sistem makna bersama ini adalah sekumpulan karakteristik kunci yang dijunjung tinggi oleh organisasi. </a:t>
            </a:r>
          </a:p>
          <a:p>
            <a:pPr algn="just"/>
            <a:r>
              <a:rPr lang="id-ID" sz="2500" dirty="0" smtClean="0">
                <a:latin typeface="Times New Roman" pitchFamily="18" charset="0"/>
                <a:cs typeface="Times New Roman" pitchFamily="18" charset="0"/>
              </a:rPr>
              <a:t>Dalam melakukan suatu bisnis, penting untuk kita sebagai pelaku bisnis memahami kebudayaan dari rekan atau partner. Maka dari itu penting untuk memahami materi mengenai budaya bisnis di Eropa, Australia dan Amerika atau negara lainnya, sebagai bekal atau panduan dalam berbisnis. </a:t>
            </a:r>
            <a:endParaRPr lang="id" sz="2500" dirty="0" smtClean="0">
              <a:latin typeface="Times New Roman" pitchFamily="18" charset="0"/>
              <a:cs typeface="Times New Roman" pitchFamily="18" charset="0"/>
            </a:endParaRPr>
          </a:p>
          <a:p>
            <a:pPr algn="just"/>
            <a:endParaRPr lang="id-ID" sz="25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 xmlns:a16="http://schemas.microsoft.com/office/drawing/2014/main" id="{556670DA-F705-49FA-AACB-12B9DDF177E4}"/>
              </a:ext>
            </a:extLst>
          </p:cNvPr>
          <p:cNvSpPr/>
          <p:nvPr/>
        </p:nvSpPr>
        <p:spPr>
          <a:xfrm rot="21189387">
            <a:off x="3536398" y="3070297"/>
            <a:ext cx="5301251" cy="2964644"/>
          </a:xfrm>
          <a:custGeom>
            <a:avLst/>
            <a:gdLst>
              <a:gd name="connsiteX0" fmla="*/ 608249 w 5301251"/>
              <a:gd name="connsiteY0" fmla="*/ 0 h 2964644"/>
              <a:gd name="connsiteX1" fmla="*/ 4801690 w 5301251"/>
              <a:gd name="connsiteY1" fmla="*/ 503270 h 2964644"/>
              <a:gd name="connsiteX2" fmla="*/ 4793938 w 5301251"/>
              <a:gd name="connsiteY2" fmla="*/ 525860 h 2964644"/>
              <a:gd name="connsiteX3" fmla="*/ 4797713 w 5301251"/>
              <a:gd name="connsiteY3" fmla="*/ 613080 h 2964644"/>
              <a:gd name="connsiteX4" fmla="*/ 4874835 w 5301251"/>
              <a:gd name="connsiteY4" fmla="*/ 714944 h 2964644"/>
              <a:gd name="connsiteX5" fmla="*/ 5216802 w 5301251"/>
              <a:gd name="connsiteY5" fmla="*/ 915756 h 2964644"/>
              <a:gd name="connsiteX6" fmla="*/ 5291017 w 5301251"/>
              <a:gd name="connsiteY6" fmla="*/ 1088923 h 2964644"/>
              <a:gd name="connsiteX7" fmla="*/ 5288106 w 5301251"/>
              <a:gd name="connsiteY7" fmla="*/ 1106384 h 2964644"/>
              <a:gd name="connsiteX8" fmla="*/ 5082926 w 5301251"/>
              <a:gd name="connsiteY8" fmla="*/ 1253357 h 2964644"/>
              <a:gd name="connsiteX9" fmla="*/ 4724954 w 5301251"/>
              <a:gd name="connsiteY9" fmla="*/ 1208248 h 2964644"/>
              <a:gd name="connsiteX10" fmla="*/ 4544513 w 5301251"/>
              <a:gd name="connsiteY10" fmla="*/ 1301377 h 2964644"/>
              <a:gd name="connsiteX11" fmla="*/ 4541600 w 5301251"/>
              <a:gd name="connsiteY11" fmla="*/ 1516744 h 2964644"/>
              <a:gd name="connsiteX12" fmla="*/ 4772974 w 5301251"/>
              <a:gd name="connsiteY12" fmla="*/ 1822329 h 2964644"/>
              <a:gd name="connsiteX13" fmla="*/ 4772974 w 5301251"/>
              <a:gd name="connsiteY13" fmla="*/ 2021689 h 2964644"/>
              <a:gd name="connsiteX14" fmla="*/ 4764243 w 5301251"/>
              <a:gd name="connsiteY14" fmla="*/ 2031876 h 2964644"/>
              <a:gd name="connsiteX15" fmla="*/ 4513953 w 5301251"/>
              <a:gd name="connsiteY15" fmla="*/ 2081351 h 2964644"/>
              <a:gd name="connsiteX16" fmla="*/ 4204001 w 5301251"/>
              <a:gd name="connsiteY16" fmla="*/ 1906731 h 2964644"/>
              <a:gd name="connsiteX17" fmla="*/ 3991545 w 5301251"/>
              <a:gd name="connsiteY17" fmla="*/ 1937290 h 2964644"/>
              <a:gd name="connsiteX18" fmla="*/ 3923151 w 5301251"/>
              <a:gd name="connsiteY18" fmla="*/ 2129371 h 2964644"/>
              <a:gd name="connsiteX19" fmla="*/ 4023557 w 5301251"/>
              <a:gd name="connsiteY19" fmla="*/ 2516450 h 2964644"/>
              <a:gd name="connsiteX20" fmla="*/ 3966806 w 5301251"/>
              <a:gd name="connsiteY20" fmla="*/ 2661966 h 2964644"/>
              <a:gd name="connsiteX21" fmla="*/ 3864944 w 5301251"/>
              <a:gd name="connsiteY21" fmla="*/ 2714351 h 2964644"/>
              <a:gd name="connsiteX22" fmla="*/ 3712150 w 5301251"/>
              <a:gd name="connsiteY22" fmla="*/ 2672152 h 2964644"/>
              <a:gd name="connsiteX23" fmla="*/ 3472047 w 5301251"/>
              <a:gd name="connsiteY23" fmla="*/ 2368022 h 2964644"/>
              <a:gd name="connsiteX24" fmla="*/ 3162095 w 5301251"/>
              <a:gd name="connsiteY24" fmla="*/ 2341827 h 2964644"/>
              <a:gd name="connsiteX25" fmla="*/ 3121349 w 5301251"/>
              <a:gd name="connsiteY25" fmla="*/ 2423317 h 2964644"/>
              <a:gd name="connsiteX26" fmla="*/ 3066055 w 5301251"/>
              <a:gd name="connsiteY26" fmla="*/ 2823491 h 2964644"/>
              <a:gd name="connsiteX27" fmla="*/ 2961281 w 5301251"/>
              <a:gd name="connsiteY27" fmla="*/ 2964644 h 2964644"/>
              <a:gd name="connsiteX28" fmla="*/ 2785205 w 5301251"/>
              <a:gd name="connsiteY28" fmla="*/ 2964644 h 2964644"/>
              <a:gd name="connsiteX29" fmla="*/ 2708081 w 5301251"/>
              <a:gd name="connsiteY29" fmla="*/ 2856959 h 2964644"/>
              <a:gd name="connsiteX30" fmla="*/ 2598940 w 5301251"/>
              <a:gd name="connsiteY30" fmla="*/ 2471338 h 2964644"/>
              <a:gd name="connsiteX31" fmla="*/ 2469433 w 5301251"/>
              <a:gd name="connsiteY31" fmla="*/ 2357835 h 2964644"/>
              <a:gd name="connsiteX32" fmla="*/ 2390853 w 5301251"/>
              <a:gd name="connsiteY32" fmla="*/ 2349104 h 2964644"/>
              <a:gd name="connsiteX33" fmla="*/ 2256977 w 5301251"/>
              <a:gd name="connsiteY33" fmla="*/ 2423317 h 2964644"/>
              <a:gd name="connsiteX34" fmla="*/ 2223509 w 5301251"/>
              <a:gd name="connsiteY34" fmla="*/ 2480069 h 2964644"/>
              <a:gd name="connsiteX35" fmla="*/ 2040157 w 5301251"/>
              <a:gd name="connsiteY35" fmla="*/ 2790021 h 2964644"/>
              <a:gd name="connsiteX36" fmla="*/ 1901915 w 5301251"/>
              <a:gd name="connsiteY36" fmla="*/ 2846772 h 2964644"/>
              <a:gd name="connsiteX37" fmla="*/ 1789864 w 5301251"/>
              <a:gd name="connsiteY37" fmla="*/ 2808939 h 2964644"/>
              <a:gd name="connsiteX38" fmla="*/ 1714198 w 5301251"/>
              <a:gd name="connsiteY38" fmla="*/ 2667786 h 2964644"/>
              <a:gd name="connsiteX39" fmla="*/ 1762215 w 5301251"/>
              <a:gd name="connsiteY39" fmla="*/ 2270524 h 2964644"/>
              <a:gd name="connsiteX40" fmla="*/ 1653078 w 5301251"/>
              <a:gd name="connsiteY40" fmla="*/ 2085716 h 2964644"/>
              <a:gd name="connsiteX41" fmla="*/ 1450811 w 5301251"/>
              <a:gd name="connsiteY41" fmla="*/ 2095903 h 2964644"/>
              <a:gd name="connsiteX42" fmla="*/ 1167051 w 5301251"/>
              <a:gd name="connsiteY42" fmla="*/ 2311270 h 2964644"/>
              <a:gd name="connsiteX43" fmla="*/ 915305 w 5301251"/>
              <a:gd name="connsiteY43" fmla="*/ 2296718 h 2964644"/>
              <a:gd name="connsiteX44" fmla="*/ 893477 w 5301251"/>
              <a:gd name="connsiteY44" fmla="*/ 2274889 h 2964644"/>
              <a:gd name="connsiteX45" fmla="*/ 871651 w 5301251"/>
              <a:gd name="connsiteY45" fmla="*/ 2100269 h 2964644"/>
              <a:gd name="connsiteX46" fmla="*/ 1060824 w 5301251"/>
              <a:gd name="connsiteY46" fmla="*/ 1762668 h 2964644"/>
              <a:gd name="connsiteX47" fmla="*/ 1092836 w 5301251"/>
              <a:gd name="connsiteY47" fmla="*/ 1659351 h 2964644"/>
              <a:gd name="connsiteX48" fmla="*/ 838181 w 5301251"/>
              <a:gd name="connsiteY48" fmla="*/ 1477455 h 2964644"/>
              <a:gd name="connsiteX49" fmla="*/ 446738 w 5301251"/>
              <a:gd name="connsiteY49" fmla="*/ 1579316 h 2964644"/>
              <a:gd name="connsiteX50" fmla="*/ 321594 w 5301251"/>
              <a:gd name="connsiteY50" fmla="*/ 1537117 h 2964644"/>
              <a:gd name="connsiteX51" fmla="*/ 259021 w 5301251"/>
              <a:gd name="connsiteY51" fmla="*/ 1426522 h 2964644"/>
              <a:gd name="connsiteX52" fmla="*/ 301223 w 5301251"/>
              <a:gd name="connsiteY52" fmla="*/ 1263544 h 2964644"/>
              <a:gd name="connsiteX53" fmla="*/ 590801 w 5301251"/>
              <a:gd name="connsiteY53" fmla="*/ 1033627 h 2964644"/>
              <a:gd name="connsiteX54" fmla="*/ 667926 w 5301251"/>
              <a:gd name="connsiteY54" fmla="*/ 799342 h 2964644"/>
              <a:gd name="connsiteX55" fmla="*/ 512221 w 5301251"/>
              <a:gd name="connsiteY55" fmla="*/ 668376 h 2964644"/>
              <a:gd name="connsiteX56" fmla="*/ 146973 w 5301251"/>
              <a:gd name="connsiteY56" fmla="*/ 618901 h 2964644"/>
              <a:gd name="connsiteX57" fmla="*/ 2910 w 5301251"/>
              <a:gd name="connsiteY57" fmla="*/ 517040 h 2964644"/>
              <a:gd name="connsiteX58" fmla="*/ 0 w 5301251"/>
              <a:gd name="connsiteY58" fmla="*/ 336599 h 2964644"/>
              <a:gd name="connsiteX59" fmla="*/ 106230 w 5301251"/>
              <a:gd name="connsiteY59" fmla="*/ 259472 h 2964644"/>
              <a:gd name="connsiteX60" fmla="*/ 478754 w 5301251"/>
              <a:gd name="connsiteY60" fmla="*/ 154700 h 2964644"/>
              <a:gd name="connsiteX61" fmla="*/ 606809 w 5301251"/>
              <a:gd name="connsiteY61" fmla="*/ 12092 h 2964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5301251" h="2964644">
                <a:moveTo>
                  <a:pt x="608249" y="0"/>
                </a:moveTo>
                <a:lnTo>
                  <a:pt x="4801690" y="503270"/>
                </a:lnTo>
                <a:lnTo>
                  <a:pt x="4793938" y="525860"/>
                </a:lnTo>
                <a:cubicBezTo>
                  <a:pt x="4790346" y="552599"/>
                  <a:pt x="4791528" y="581794"/>
                  <a:pt x="4797713" y="613080"/>
                </a:cubicBezTo>
                <a:cubicBezTo>
                  <a:pt x="4806441" y="661100"/>
                  <a:pt x="4834091" y="691661"/>
                  <a:pt x="4874835" y="714944"/>
                </a:cubicBezTo>
                <a:cubicBezTo>
                  <a:pt x="4988341" y="781882"/>
                  <a:pt x="5101841" y="848818"/>
                  <a:pt x="5216802" y="915756"/>
                </a:cubicBezTo>
                <a:cubicBezTo>
                  <a:pt x="5301203" y="965234"/>
                  <a:pt x="5314300" y="994336"/>
                  <a:pt x="5291017" y="1088923"/>
                </a:cubicBezTo>
                <a:cubicBezTo>
                  <a:pt x="5289561" y="1094744"/>
                  <a:pt x="5289561" y="1100565"/>
                  <a:pt x="5288106" y="1106384"/>
                </a:cubicBezTo>
                <a:cubicBezTo>
                  <a:pt x="5253180" y="1221345"/>
                  <a:pt x="5213892" y="1278096"/>
                  <a:pt x="5082926" y="1253357"/>
                </a:cubicBezTo>
                <a:cubicBezTo>
                  <a:pt x="4965057" y="1230073"/>
                  <a:pt x="4844278" y="1225710"/>
                  <a:pt x="4724954" y="1208248"/>
                </a:cubicBezTo>
                <a:cubicBezTo>
                  <a:pt x="4640553" y="1196605"/>
                  <a:pt x="4585257" y="1230073"/>
                  <a:pt x="4544513" y="1301377"/>
                </a:cubicBezTo>
                <a:cubicBezTo>
                  <a:pt x="4502311" y="1374136"/>
                  <a:pt x="4483393" y="1442529"/>
                  <a:pt x="4541600" y="1516744"/>
                </a:cubicBezTo>
                <a:cubicBezTo>
                  <a:pt x="4620180" y="1617152"/>
                  <a:pt x="4695849" y="1720469"/>
                  <a:pt x="4772974" y="1822329"/>
                </a:cubicBezTo>
                <a:cubicBezTo>
                  <a:pt x="4837001" y="1905275"/>
                  <a:pt x="4837001" y="1938746"/>
                  <a:pt x="4772974" y="2021689"/>
                </a:cubicBezTo>
                <a:cubicBezTo>
                  <a:pt x="4770064" y="2024599"/>
                  <a:pt x="4767153" y="2028965"/>
                  <a:pt x="4764243" y="2031876"/>
                </a:cubicBezTo>
                <a:cubicBezTo>
                  <a:pt x="4679841" y="2122098"/>
                  <a:pt x="4646374" y="2161386"/>
                  <a:pt x="4513953" y="2081351"/>
                </a:cubicBezTo>
                <a:cubicBezTo>
                  <a:pt x="4412092" y="2020233"/>
                  <a:pt x="4304407" y="1967848"/>
                  <a:pt x="4204001" y="1906731"/>
                </a:cubicBezTo>
                <a:cubicBezTo>
                  <a:pt x="4121055" y="1857256"/>
                  <a:pt x="4057028" y="1886357"/>
                  <a:pt x="3991545" y="1937290"/>
                </a:cubicBezTo>
                <a:cubicBezTo>
                  <a:pt x="3926062" y="1986766"/>
                  <a:pt x="3899868" y="2046428"/>
                  <a:pt x="3923151" y="2129371"/>
                </a:cubicBezTo>
                <a:cubicBezTo>
                  <a:pt x="3959530" y="2257429"/>
                  <a:pt x="3991545" y="2386937"/>
                  <a:pt x="4023557" y="2516450"/>
                </a:cubicBezTo>
                <a:cubicBezTo>
                  <a:pt x="4041023" y="2586296"/>
                  <a:pt x="4026471" y="2624132"/>
                  <a:pt x="3966806" y="2661966"/>
                </a:cubicBezTo>
                <a:cubicBezTo>
                  <a:pt x="3934793" y="2682339"/>
                  <a:pt x="3901323" y="2701257"/>
                  <a:pt x="3864944" y="2714351"/>
                </a:cubicBezTo>
                <a:cubicBezTo>
                  <a:pt x="3800917" y="2737635"/>
                  <a:pt x="3754352" y="2725993"/>
                  <a:pt x="3712150" y="2672152"/>
                </a:cubicBezTo>
                <a:cubicBezTo>
                  <a:pt x="3632115" y="2571747"/>
                  <a:pt x="3552082" y="2469882"/>
                  <a:pt x="3472047" y="2368022"/>
                </a:cubicBezTo>
                <a:cubicBezTo>
                  <a:pt x="3394922" y="2271978"/>
                  <a:pt x="3255228" y="2258885"/>
                  <a:pt x="3162095" y="2341827"/>
                </a:cubicBezTo>
                <a:cubicBezTo>
                  <a:pt x="3137356" y="2363656"/>
                  <a:pt x="3125717" y="2391302"/>
                  <a:pt x="3121349" y="2423317"/>
                </a:cubicBezTo>
                <a:cubicBezTo>
                  <a:pt x="3102433" y="2557194"/>
                  <a:pt x="3080605" y="2689615"/>
                  <a:pt x="3066055" y="2823491"/>
                </a:cubicBezTo>
                <a:cubicBezTo>
                  <a:pt x="3057321" y="2893340"/>
                  <a:pt x="3029674" y="2942815"/>
                  <a:pt x="2961281" y="2964644"/>
                </a:cubicBezTo>
                <a:cubicBezTo>
                  <a:pt x="2903074" y="2964644"/>
                  <a:pt x="2843412" y="2964644"/>
                  <a:pt x="2785205" y="2964644"/>
                </a:cubicBezTo>
                <a:cubicBezTo>
                  <a:pt x="2744458" y="2939905"/>
                  <a:pt x="2721178" y="2903524"/>
                  <a:pt x="2708081" y="2856959"/>
                </a:cubicBezTo>
                <a:cubicBezTo>
                  <a:pt x="2673158" y="2728903"/>
                  <a:pt x="2633866" y="2600848"/>
                  <a:pt x="2598940" y="2471338"/>
                </a:cubicBezTo>
                <a:cubicBezTo>
                  <a:pt x="2580025" y="2402944"/>
                  <a:pt x="2537826" y="2366566"/>
                  <a:pt x="2469433" y="2357835"/>
                </a:cubicBezTo>
                <a:cubicBezTo>
                  <a:pt x="2443238" y="2354924"/>
                  <a:pt x="2417044" y="2350559"/>
                  <a:pt x="2390853" y="2349104"/>
                </a:cubicBezTo>
                <a:cubicBezTo>
                  <a:pt x="2329736" y="2344737"/>
                  <a:pt x="2287537" y="2372387"/>
                  <a:pt x="2256977" y="2423317"/>
                </a:cubicBezTo>
                <a:cubicBezTo>
                  <a:pt x="2245334" y="2442236"/>
                  <a:pt x="2235148" y="2461151"/>
                  <a:pt x="2223509" y="2480069"/>
                </a:cubicBezTo>
                <a:cubicBezTo>
                  <a:pt x="2162389" y="2583385"/>
                  <a:pt x="2102727" y="2688160"/>
                  <a:pt x="2040157" y="2790021"/>
                </a:cubicBezTo>
                <a:cubicBezTo>
                  <a:pt x="2006687" y="2846772"/>
                  <a:pt x="1965940" y="2861325"/>
                  <a:pt x="1901915" y="2846772"/>
                </a:cubicBezTo>
                <a:cubicBezTo>
                  <a:pt x="1862624" y="2838041"/>
                  <a:pt x="1826246" y="2824947"/>
                  <a:pt x="1789864" y="2808939"/>
                </a:cubicBezTo>
                <a:cubicBezTo>
                  <a:pt x="1725837" y="2778379"/>
                  <a:pt x="1705466" y="2739091"/>
                  <a:pt x="1714198" y="2667786"/>
                </a:cubicBezTo>
                <a:cubicBezTo>
                  <a:pt x="1730202" y="2535366"/>
                  <a:pt x="1743300" y="2402945"/>
                  <a:pt x="1762215" y="2270524"/>
                </a:cubicBezTo>
                <a:cubicBezTo>
                  <a:pt x="1775312" y="2177394"/>
                  <a:pt x="1725837" y="2126463"/>
                  <a:pt x="1653078" y="2085716"/>
                </a:cubicBezTo>
                <a:cubicBezTo>
                  <a:pt x="1581777" y="2046428"/>
                  <a:pt x="1517749" y="2040607"/>
                  <a:pt x="1450811" y="2095903"/>
                </a:cubicBezTo>
                <a:cubicBezTo>
                  <a:pt x="1357678" y="2170117"/>
                  <a:pt x="1260181" y="2238511"/>
                  <a:pt x="1167051" y="2311270"/>
                </a:cubicBezTo>
                <a:cubicBezTo>
                  <a:pt x="1072466" y="2385485"/>
                  <a:pt x="1031719" y="2401489"/>
                  <a:pt x="915305" y="2296718"/>
                </a:cubicBezTo>
                <a:cubicBezTo>
                  <a:pt x="908030" y="2289441"/>
                  <a:pt x="900753" y="2282166"/>
                  <a:pt x="893477" y="2274889"/>
                </a:cubicBezTo>
                <a:cubicBezTo>
                  <a:pt x="836726" y="2216682"/>
                  <a:pt x="830905" y="2171573"/>
                  <a:pt x="871651" y="2100269"/>
                </a:cubicBezTo>
                <a:cubicBezTo>
                  <a:pt x="934224" y="1988221"/>
                  <a:pt x="998249" y="1874715"/>
                  <a:pt x="1060824" y="1762668"/>
                </a:cubicBezTo>
                <a:cubicBezTo>
                  <a:pt x="1078284" y="1730655"/>
                  <a:pt x="1097202" y="1698640"/>
                  <a:pt x="1092836" y="1659351"/>
                </a:cubicBezTo>
                <a:cubicBezTo>
                  <a:pt x="1082650" y="1541483"/>
                  <a:pt x="951684" y="1448351"/>
                  <a:pt x="838181" y="1477455"/>
                </a:cubicBezTo>
                <a:cubicBezTo>
                  <a:pt x="707215" y="1510923"/>
                  <a:pt x="576249" y="1544393"/>
                  <a:pt x="446738" y="1579316"/>
                </a:cubicBezTo>
                <a:cubicBezTo>
                  <a:pt x="394353" y="1593869"/>
                  <a:pt x="355064" y="1577861"/>
                  <a:pt x="321594" y="1537117"/>
                </a:cubicBezTo>
                <a:cubicBezTo>
                  <a:pt x="293947" y="1503647"/>
                  <a:pt x="276484" y="1465813"/>
                  <a:pt x="259021" y="1426522"/>
                </a:cubicBezTo>
                <a:cubicBezTo>
                  <a:pt x="229919" y="1358129"/>
                  <a:pt x="243016" y="1308653"/>
                  <a:pt x="301223" y="1263544"/>
                </a:cubicBezTo>
                <a:cubicBezTo>
                  <a:pt x="397263" y="1186419"/>
                  <a:pt x="494759" y="1110749"/>
                  <a:pt x="590801" y="1033627"/>
                </a:cubicBezTo>
                <a:cubicBezTo>
                  <a:pt x="692663" y="955047"/>
                  <a:pt x="701394" y="921577"/>
                  <a:pt x="667926" y="799342"/>
                </a:cubicBezTo>
                <a:cubicBezTo>
                  <a:pt x="644642" y="719310"/>
                  <a:pt x="596623" y="677108"/>
                  <a:pt x="512221" y="668376"/>
                </a:cubicBezTo>
                <a:cubicBezTo>
                  <a:pt x="389987" y="655280"/>
                  <a:pt x="269208" y="631999"/>
                  <a:pt x="146973" y="618901"/>
                </a:cubicBezTo>
                <a:cubicBezTo>
                  <a:pt x="77125" y="611625"/>
                  <a:pt x="27650" y="583978"/>
                  <a:pt x="2910" y="517040"/>
                </a:cubicBezTo>
                <a:cubicBezTo>
                  <a:pt x="0" y="454468"/>
                  <a:pt x="0" y="396258"/>
                  <a:pt x="0" y="336599"/>
                </a:cubicBezTo>
                <a:cubicBezTo>
                  <a:pt x="23284" y="292942"/>
                  <a:pt x="59662" y="271116"/>
                  <a:pt x="106230" y="259472"/>
                </a:cubicBezTo>
                <a:cubicBezTo>
                  <a:pt x="231374" y="226004"/>
                  <a:pt x="353609" y="188171"/>
                  <a:pt x="478754" y="154700"/>
                </a:cubicBezTo>
                <a:cubicBezTo>
                  <a:pt x="554421" y="134330"/>
                  <a:pt x="599533" y="92128"/>
                  <a:pt x="606809" y="12092"/>
                </a:cubicBezTo>
                <a:close/>
              </a:path>
            </a:pathLst>
          </a:custGeom>
          <a:solidFill>
            <a:schemeClr val="accent2"/>
          </a:solidFill>
          <a:ln w="5155" cap="flat">
            <a:noFill/>
            <a:prstDash val="solid"/>
            <a:miter/>
          </a:ln>
        </p:spPr>
        <p:txBody>
          <a:bodyPr wrap="square" rtlCol="0" anchor="ctr">
            <a:noAutofit/>
          </a:bodyPr>
          <a:lstStyle/>
          <a:p>
            <a:endParaRPr lang="en-US"/>
          </a:p>
        </p:txBody>
      </p:sp>
      <p:sp>
        <p:nvSpPr>
          <p:cNvPr id="4" name="TextBox 3">
            <a:extLst>
              <a:ext uri="{FF2B5EF4-FFF2-40B4-BE49-F238E27FC236}">
                <a16:creationId xmlns="" xmlns:a16="http://schemas.microsoft.com/office/drawing/2014/main" id="{8441FF71-3F1B-4CB4-8242-FBB7B35AFA66}"/>
              </a:ext>
            </a:extLst>
          </p:cNvPr>
          <p:cNvSpPr txBox="1"/>
          <p:nvPr/>
        </p:nvSpPr>
        <p:spPr>
          <a:xfrm>
            <a:off x="3983392" y="2661067"/>
            <a:ext cx="4438231" cy="646270"/>
          </a:xfrm>
          <a:custGeom>
            <a:avLst/>
            <a:gdLst>
              <a:gd name="connsiteX0" fmla="*/ 1217399 w 4438231"/>
              <a:gd name="connsiteY0" fmla="*/ 148169 h 646270"/>
              <a:gd name="connsiteX1" fmla="*/ 1217399 w 4438231"/>
              <a:gd name="connsiteY1" fmla="*/ 496301 h 646270"/>
              <a:gd name="connsiteX2" fmla="*/ 1253957 w 4438231"/>
              <a:gd name="connsiteY2" fmla="*/ 496301 h 646270"/>
              <a:gd name="connsiteX3" fmla="*/ 1395216 w 4438231"/>
              <a:gd name="connsiteY3" fmla="*/ 433537 h 646270"/>
              <a:gd name="connsiteX4" fmla="*/ 1430872 w 4438231"/>
              <a:gd name="connsiteY4" fmla="*/ 322009 h 646270"/>
              <a:gd name="connsiteX5" fmla="*/ 1395216 w 4438231"/>
              <a:gd name="connsiteY5" fmla="*/ 210933 h 646270"/>
              <a:gd name="connsiteX6" fmla="*/ 1253957 w 4438231"/>
              <a:gd name="connsiteY6" fmla="*/ 148169 h 646270"/>
              <a:gd name="connsiteX7" fmla="*/ 3484816 w 4438231"/>
              <a:gd name="connsiteY7" fmla="*/ 136461 h 646270"/>
              <a:gd name="connsiteX8" fmla="*/ 3484816 w 4438231"/>
              <a:gd name="connsiteY8" fmla="*/ 289583 h 646270"/>
              <a:gd name="connsiteX9" fmla="*/ 3514647 w 4438231"/>
              <a:gd name="connsiteY9" fmla="*/ 289583 h 646270"/>
              <a:gd name="connsiteX10" fmla="*/ 3587415 w 4438231"/>
              <a:gd name="connsiteY10" fmla="*/ 268481 h 646270"/>
              <a:gd name="connsiteX11" fmla="*/ 3611369 w 4438231"/>
              <a:gd name="connsiteY11" fmla="*/ 212797 h 646270"/>
              <a:gd name="connsiteX12" fmla="*/ 3587415 w 4438231"/>
              <a:gd name="connsiteY12" fmla="*/ 157564 h 646270"/>
              <a:gd name="connsiteX13" fmla="*/ 3514647 w 4438231"/>
              <a:gd name="connsiteY13" fmla="*/ 136461 h 646270"/>
              <a:gd name="connsiteX14" fmla="*/ 3825741 w 4438231"/>
              <a:gd name="connsiteY14" fmla="*/ 14864 h 646270"/>
              <a:gd name="connsiteX15" fmla="*/ 4016693 w 4438231"/>
              <a:gd name="connsiteY15" fmla="*/ 14864 h 646270"/>
              <a:gd name="connsiteX16" fmla="*/ 4132887 w 4438231"/>
              <a:gd name="connsiteY16" fmla="*/ 182398 h 646270"/>
              <a:gd name="connsiteX17" fmla="*/ 4244577 w 4438231"/>
              <a:gd name="connsiteY17" fmla="*/ 14864 h 646270"/>
              <a:gd name="connsiteX18" fmla="*/ 4438231 w 4438231"/>
              <a:gd name="connsiteY18" fmla="*/ 14864 h 646270"/>
              <a:gd name="connsiteX19" fmla="*/ 4208098 w 4438231"/>
              <a:gd name="connsiteY19" fmla="*/ 334171 h 646270"/>
              <a:gd name="connsiteX20" fmla="*/ 4208098 w 4438231"/>
              <a:gd name="connsiteY20" fmla="*/ 629607 h 646270"/>
              <a:gd name="connsiteX21" fmla="*/ 4048218 w 4438231"/>
              <a:gd name="connsiteY21" fmla="*/ 629607 h 646270"/>
              <a:gd name="connsiteX22" fmla="*/ 4048218 w 4438231"/>
              <a:gd name="connsiteY22" fmla="*/ 334171 h 646270"/>
              <a:gd name="connsiteX23" fmla="*/ 3324939 w 4438231"/>
              <a:gd name="connsiteY23" fmla="*/ 14864 h 646270"/>
              <a:gd name="connsiteX24" fmla="*/ 3573538 w 4438231"/>
              <a:gd name="connsiteY24" fmla="*/ 14864 h 646270"/>
              <a:gd name="connsiteX25" fmla="*/ 3734768 w 4438231"/>
              <a:gd name="connsiteY25" fmla="*/ 80165 h 646270"/>
              <a:gd name="connsiteX26" fmla="*/ 3777103 w 4438231"/>
              <a:gd name="connsiteY26" fmla="*/ 204014 h 646270"/>
              <a:gd name="connsiteX27" fmla="*/ 3728463 w 4438231"/>
              <a:gd name="connsiteY27" fmla="*/ 334171 h 646270"/>
              <a:gd name="connsiteX28" fmla="*/ 3642893 w 4438231"/>
              <a:gd name="connsiteY28" fmla="*/ 377405 h 646270"/>
              <a:gd name="connsiteX29" fmla="*/ 3836099 w 4438231"/>
              <a:gd name="connsiteY29" fmla="*/ 629607 h 646270"/>
              <a:gd name="connsiteX30" fmla="*/ 3637490 w 4438231"/>
              <a:gd name="connsiteY30" fmla="*/ 629607 h 646270"/>
              <a:gd name="connsiteX31" fmla="*/ 3484816 w 4438231"/>
              <a:gd name="connsiteY31" fmla="*/ 393618 h 646270"/>
              <a:gd name="connsiteX32" fmla="*/ 3484816 w 4438231"/>
              <a:gd name="connsiteY32" fmla="*/ 629607 h 646270"/>
              <a:gd name="connsiteX33" fmla="*/ 3324939 w 4438231"/>
              <a:gd name="connsiteY33" fmla="*/ 629607 h 646270"/>
              <a:gd name="connsiteX34" fmla="*/ 2831294 w 4438231"/>
              <a:gd name="connsiteY34" fmla="*/ 14864 h 646270"/>
              <a:gd name="connsiteX35" fmla="*/ 3253732 w 4438231"/>
              <a:gd name="connsiteY35" fmla="*/ 14864 h 646270"/>
              <a:gd name="connsiteX36" fmla="*/ 3253732 w 4438231"/>
              <a:gd name="connsiteY36" fmla="*/ 148169 h 646270"/>
              <a:gd name="connsiteX37" fmla="*/ 3121325 w 4438231"/>
              <a:gd name="connsiteY37" fmla="*/ 148169 h 646270"/>
              <a:gd name="connsiteX38" fmla="*/ 3121325 w 4438231"/>
              <a:gd name="connsiteY38" fmla="*/ 629607 h 646270"/>
              <a:gd name="connsiteX39" fmla="*/ 2961448 w 4438231"/>
              <a:gd name="connsiteY39" fmla="*/ 629607 h 646270"/>
              <a:gd name="connsiteX40" fmla="*/ 2961448 w 4438231"/>
              <a:gd name="connsiteY40" fmla="*/ 148169 h 646270"/>
              <a:gd name="connsiteX41" fmla="*/ 2831294 w 4438231"/>
              <a:gd name="connsiteY41" fmla="*/ 148169 h 646270"/>
              <a:gd name="connsiteX42" fmla="*/ 1698036 w 4438231"/>
              <a:gd name="connsiteY42" fmla="*/ 14864 h 646270"/>
              <a:gd name="connsiteX43" fmla="*/ 1857913 w 4438231"/>
              <a:gd name="connsiteY43" fmla="*/ 14864 h 646270"/>
              <a:gd name="connsiteX44" fmla="*/ 1857913 w 4438231"/>
              <a:gd name="connsiteY44" fmla="*/ 347379 h 646270"/>
              <a:gd name="connsiteX45" fmla="*/ 1859265 w 4438231"/>
              <a:gd name="connsiteY45" fmla="*/ 407220 h 646270"/>
              <a:gd name="connsiteX46" fmla="*/ 1916460 w 4438231"/>
              <a:gd name="connsiteY46" fmla="*/ 494505 h 646270"/>
              <a:gd name="connsiteX47" fmla="*/ 1964197 w 4438231"/>
              <a:gd name="connsiteY47" fmla="*/ 504857 h 646270"/>
              <a:gd name="connsiteX48" fmla="*/ 2052468 w 4438231"/>
              <a:gd name="connsiteY48" fmla="*/ 463910 h 646270"/>
              <a:gd name="connsiteX49" fmla="*/ 2074537 w 4438231"/>
              <a:gd name="connsiteY49" fmla="*/ 347379 h 646270"/>
              <a:gd name="connsiteX50" fmla="*/ 2074537 w 4438231"/>
              <a:gd name="connsiteY50" fmla="*/ 14864 h 646270"/>
              <a:gd name="connsiteX51" fmla="*/ 2234415 w 4438231"/>
              <a:gd name="connsiteY51" fmla="*/ 14864 h 646270"/>
              <a:gd name="connsiteX52" fmla="*/ 2234415 w 4438231"/>
              <a:gd name="connsiteY52" fmla="*/ 369298 h 646270"/>
              <a:gd name="connsiteX53" fmla="*/ 2225409 w 4438231"/>
              <a:gd name="connsiteY53" fmla="*/ 463874 h 646270"/>
              <a:gd name="connsiteX54" fmla="*/ 2158754 w 4438231"/>
              <a:gd name="connsiteY54" fmla="*/ 574664 h 646270"/>
              <a:gd name="connsiteX55" fmla="*/ 1958795 w 4438231"/>
              <a:gd name="connsiteY55" fmla="*/ 645369 h 646270"/>
              <a:gd name="connsiteX56" fmla="*/ 1759734 w 4438231"/>
              <a:gd name="connsiteY56" fmla="*/ 573312 h 646270"/>
              <a:gd name="connsiteX57" fmla="*/ 1707944 w 4438231"/>
              <a:gd name="connsiteY57" fmla="*/ 478286 h 646270"/>
              <a:gd name="connsiteX58" fmla="*/ 1698036 w 4438231"/>
              <a:gd name="connsiteY58" fmla="*/ 369298 h 646270"/>
              <a:gd name="connsiteX59" fmla="*/ 1057522 w 4438231"/>
              <a:gd name="connsiteY59" fmla="*/ 14864 h 646270"/>
              <a:gd name="connsiteX60" fmla="*/ 1293511 w 4438231"/>
              <a:gd name="connsiteY60" fmla="*/ 14864 h 646270"/>
              <a:gd name="connsiteX61" fmla="*/ 1453840 w 4438231"/>
              <a:gd name="connsiteY61" fmla="*/ 63050 h 646270"/>
              <a:gd name="connsiteX62" fmla="*/ 1565079 w 4438231"/>
              <a:gd name="connsiteY62" fmla="*/ 188252 h 646270"/>
              <a:gd name="connsiteX63" fmla="*/ 1596604 w 4438231"/>
              <a:gd name="connsiteY63" fmla="*/ 322009 h 646270"/>
              <a:gd name="connsiteX64" fmla="*/ 1538732 w 4438231"/>
              <a:gd name="connsiteY64" fmla="*/ 499678 h 646270"/>
              <a:gd name="connsiteX65" fmla="*/ 1390789 w 4438231"/>
              <a:gd name="connsiteY65" fmla="*/ 612944 h 646270"/>
              <a:gd name="connsiteX66" fmla="*/ 1293511 w 4438231"/>
              <a:gd name="connsiteY66" fmla="*/ 629607 h 646270"/>
              <a:gd name="connsiteX67" fmla="*/ 1057522 w 4438231"/>
              <a:gd name="connsiteY67" fmla="*/ 629607 h 646270"/>
              <a:gd name="connsiteX68" fmla="*/ 294637 w 4438231"/>
              <a:gd name="connsiteY68" fmla="*/ 13238 h 646270"/>
              <a:gd name="connsiteX69" fmla="*/ 454515 w 4438231"/>
              <a:gd name="connsiteY69" fmla="*/ 13238 h 646270"/>
              <a:gd name="connsiteX70" fmla="*/ 748600 w 4438231"/>
              <a:gd name="connsiteY70" fmla="*/ 389290 h 646270"/>
              <a:gd name="connsiteX71" fmla="*/ 748600 w 4438231"/>
              <a:gd name="connsiteY71" fmla="*/ 13238 h 646270"/>
              <a:gd name="connsiteX72" fmla="*/ 908479 w 4438231"/>
              <a:gd name="connsiteY72" fmla="*/ 13238 h 646270"/>
              <a:gd name="connsiteX73" fmla="*/ 908479 w 4438231"/>
              <a:gd name="connsiteY73" fmla="*/ 627982 h 646270"/>
              <a:gd name="connsiteX74" fmla="*/ 748600 w 4438231"/>
              <a:gd name="connsiteY74" fmla="*/ 627982 h 646270"/>
              <a:gd name="connsiteX75" fmla="*/ 454515 w 4438231"/>
              <a:gd name="connsiteY75" fmla="*/ 251478 h 646270"/>
              <a:gd name="connsiteX76" fmla="*/ 454515 w 4438231"/>
              <a:gd name="connsiteY76" fmla="*/ 627982 h 646270"/>
              <a:gd name="connsiteX77" fmla="*/ 294637 w 4438231"/>
              <a:gd name="connsiteY77" fmla="*/ 627982 h 646270"/>
              <a:gd name="connsiteX78" fmla="*/ 0 w 4438231"/>
              <a:gd name="connsiteY78" fmla="*/ 13238 h 646270"/>
              <a:gd name="connsiteX79" fmla="*/ 159879 w 4438231"/>
              <a:gd name="connsiteY79" fmla="*/ 13238 h 646270"/>
              <a:gd name="connsiteX80" fmla="*/ 159879 w 4438231"/>
              <a:gd name="connsiteY80" fmla="*/ 627982 h 646270"/>
              <a:gd name="connsiteX81" fmla="*/ 0 w 4438231"/>
              <a:gd name="connsiteY81" fmla="*/ 627982 h 646270"/>
              <a:gd name="connsiteX82" fmla="*/ 2570434 w 4438231"/>
              <a:gd name="connsiteY82" fmla="*/ 0 h 646270"/>
              <a:gd name="connsiteX83" fmla="*/ 2765440 w 4438231"/>
              <a:gd name="connsiteY83" fmla="*/ 49991 h 646270"/>
              <a:gd name="connsiteX84" fmla="*/ 2701489 w 4438231"/>
              <a:gd name="connsiteY84" fmla="*/ 174291 h 646270"/>
              <a:gd name="connsiteX85" fmla="*/ 2595830 w 4438231"/>
              <a:gd name="connsiteY85" fmla="*/ 133309 h 646270"/>
              <a:gd name="connsiteX86" fmla="*/ 2549773 w 4438231"/>
              <a:gd name="connsiteY86" fmla="*/ 146417 h 646270"/>
              <a:gd name="connsiteX87" fmla="*/ 2526751 w 4438231"/>
              <a:gd name="connsiteY87" fmla="*/ 186197 h 646270"/>
              <a:gd name="connsiteX88" fmla="*/ 2556973 w 4438231"/>
              <a:gd name="connsiteY88" fmla="*/ 228228 h 646270"/>
              <a:gd name="connsiteX89" fmla="*/ 2638178 w 4438231"/>
              <a:gd name="connsiteY89" fmla="*/ 256255 h 646270"/>
              <a:gd name="connsiteX90" fmla="*/ 2759080 w 4438231"/>
              <a:gd name="connsiteY90" fmla="*/ 326598 h 646270"/>
              <a:gd name="connsiteX91" fmla="*/ 2790212 w 4438231"/>
              <a:gd name="connsiteY91" fmla="*/ 426239 h 646270"/>
              <a:gd name="connsiteX92" fmla="*/ 2653300 w 4438231"/>
              <a:gd name="connsiteY92" fmla="*/ 629586 h 646270"/>
              <a:gd name="connsiteX93" fmla="*/ 2550619 w 4438231"/>
              <a:gd name="connsiteY93" fmla="*/ 646270 h 646270"/>
              <a:gd name="connsiteX94" fmla="*/ 2336697 w 4438231"/>
              <a:gd name="connsiteY94" fmla="*/ 576465 h 646270"/>
              <a:gd name="connsiteX95" fmla="*/ 2405151 w 4438231"/>
              <a:gd name="connsiteY95" fmla="*/ 447660 h 646270"/>
              <a:gd name="connsiteX96" fmla="*/ 2546403 w 4438231"/>
              <a:gd name="connsiteY96" fmla="*/ 512964 h 646270"/>
              <a:gd name="connsiteX97" fmla="*/ 2599209 w 4438231"/>
              <a:gd name="connsiteY97" fmla="*/ 498404 h 646270"/>
              <a:gd name="connsiteX98" fmla="*/ 2624478 w 4438231"/>
              <a:gd name="connsiteY98" fmla="*/ 452004 h 646270"/>
              <a:gd name="connsiteX99" fmla="*/ 2596506 w 4438231"/>
              <a:gd name="connsiteY99" fmla="*/ 406508 h 646270"/>
              <a:gd name="connsiteX100" fmla="*/ 2526580 w 4438231"/>
              <a:gd name="connsiteY100" fmla="*/ 378754 h 646270"/>
              <a:gd name="connsiteX101" fmla="*/ 2451694 w 4438231"/>
              <a:gd name="connsiteY101" fmla="*/ 354465 h 646270"/>
              <a:gd name="connsiteX102" fmla="*/ 2410191 w 4438231"/>
              <a:gd name="connsiteY102" fmla="*/ 330171 h 646270"/>
              <a:gd name="connsiteX103" fmla="*/ 2361016 w 4438231"/>
              <a:gd name="connsiteY103" fmla="*/ 207821 h 646270"/>
              <a:gd name="connsiteX104" fmla="*/ 2411907 w 4438231"/>
              <a:gd name="connsiteY104" fmla="*/ 66127 h 646270"/>
              <a:gd name="connsiteX105" fmla="*/ 2570434 w 4438231"/>
              <a:gd name="connsiteY105" fmla="*/ 0 h 646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4438231" h="646270">
                <a:moveTo>
                  <a:pt x="1217399" y="148169"/>
                </a:moveTo>
                <a:lnTo>
                  <a:pt x="1217399" y="496301"/>
                </a:lnTo>
                <a:lnTo>
                  <a:pt x="1253957" y="496301"/>
                </a:lnTo>
                <a:cubicBezTo>
                  <a:pt x="1316838" y="496301"/>
                  <a:pt x="1363925" y="475380"/>
                  <a:pt x="1395216" y="433537"/>
                </a:cubicBezTo>
                <a:cubicBezTo>
                  <a:pt x="1418986" y="401628"/>
                  <a:pt x="1430872" y="364452"/>
                  <a:pt x="1430872" y="322009"/>
                </a:cubicBezTo>
                <a:cubicBezTo>
                  <a:pt x="1430872" y="279568"/>
                  <a:pt x="1418986" y="242542"/>
                  <a:pt x="1395216" y="210933"/>
                </a:cubicBezTo>
                <a:cubicBezTo>
                  <a:pt x="1363625" y="169091"/>
                  <a:pt x="1316538" y="148169"/>
                  <a:pt x="1253957" y="148169"/>
                </a:cubicBezTo>
                <a:close/>
                <a:moveTo>
                  <a:pt x="3484816" y="136461"/>
                </a:moveTo>
                <a:lnTo>
                  <a:pt x="3484816" y="289583"/>
                </a:lnTo>
                <a:lnTo>
                  <a:pt x="3514647" y="289583"/>
                </a:lnTo>
                <a:cubicBezTo>
                  <a:pt x="3548395" y="289583"/>
                  <a:pt x="3572651" y="282550"/>
                  <a:pt x="3587415" y="268481"/>
                </a:cubicBezTo>
                <a:cubicBezTo>
                  <a:pt x="3603385" y="253209"/>
                  <a:pt x="3611369" y="234650"/>
                  <a:pt x="3611369" y="212797"/>
                </a:cubicBezTo>
                <a:cubicBezTo>
                  <a:pt x="3611369" y="190945"/>
                  <a:pt x="3603385" y="172534"/>
                  <a:pt x="3587415" y="157564"/>
                </a:cubicBezTo>
                <a:cubicBezTo>
                  <a:pt x="3572347" y="143495"/>
                  <a:pt x="3548091" y="136461"/>
                  <a:pt x="3514647" y="136461"/>
                </a:cubicBezTo>
                <a:close/>
                <a:moveTo>
                  <a:pt x="3825741" y="14864"/>
                </a:moveTo>
                <a:lnTo>
                  <a:pt x="4016693" y="14864"/>
                </a:lnTo>
                <a:lnTo>
                  <a:pt x="4132887" y="182398"/>
                </a:lnTo>
                <a:lnTo>
                  <a:pt x="4244577" y="14864"/>
                </a:lnTo>
                <a:lnTo>
                  <a:pt x="4438231" y="14864"/>
                </a:lnTo>
                <a:lnTo>
                  <a:pt x="4208098" y="334171"/>
                </a:lnTo>
                <a:lnTo>
                  <a:pt x="4208098" y="629607"/>
                </a:lnTo>
                <a:lnTo>
                  <a:pt x="4048218" y="629607"/>
                </a:lnTo>
                <a:lnTo>
                  <a:pt x="4048218" y="334171"/>
                </a:lnTo>
                <a:close/>
                <a:moveTo>
                  <a:pt x="3324939" y="14864"/>
                </a:moveTo>
                <a:lnTo>
                  <a:pt x="3573538" y="14864"/>
                </a:lnTo>
                <a:cubicBezTo>
                  <a:pt x="3646198" y="14864"/>
                  <a:pt x="3699939" y="36630"/>
                  <a:pt x="3734768" y="80165"/>
                </a:cubicBezTo>
                <a:cubicBezTo>
                  <a:pt x="3762990" y="115293"/>
                  <a:pt x="3777103" y="156577"/>
                  <a:pt x="3777103" y="204014"/>
                </a:cubicBezTo>
                <a:cubicBezTo>
                  <a:pt x="3777103" y="258358"/>
                  <a:pt x="3760890" y="301744"/>
                  <a:pt x="3728463" y="334171"/>
                </a:cubicBezTo>
                <a:cubicBezTo>
                  <a:pt x="3707747" y="354886"/>
                  <a:pt x="3679224" y="369298"/>
                  <a:pt x="3642893" y="377405"/>
                </a:cubicBezTo>
                <a:lnTo>
                  <a:pt x="3836099" y="629607"/>
                </a:lnTo>
                <a:lnTo>
                  <a:pt x="3637490" y="629607"/>
                </a:lnTo>
                <a:lnTo>
                  <a:pt x="3484816" y="393618"/>
                </a:lnTo>
                <a:lnTo>
                  <a:pt x="3484816" y="629607"/>
                </a:lnTo>
                <a:lnTo>
                  <a:pt x="3324939" y="629607"/>
                </a:lnTo>
                <a:close/>
                <a:moveTo>
                  <a:pt x="2831294" y="14864"/>
                </a:moveTo>
                <a:lnTo>
                  <a:pt x="3253732" y="14864"/>
                </a:lnTo>
                <a:lnTo>
                  <a:pt x="3253732" y="148169"/>
                </a:lnTo>
                <a:lnTo>
                  <a:pt x="3121325" y="148169"/>
                </a:lnTo>
                <a:lnTo>
                  <a:pt x="3121325" y="629607"/>
                </a:lnTo>
                <a:lnTo>
                  <a:pt x="2961448" y="629607"/>
                </a:lnTo>
                <a:lnTo>
                  <a:pt x="2961448" y="148169"/>
                </a:lnTo>
                <a:lnTo>
                  <a:pt x="2831294" y="148169"/>
                </a:lnTo>
                <a:close/>
                <a:moveTo>
                  <a:pt x="1698036" y="14864"/>
                </a:moveTo>
                <a:lnTo>
                  <a:pt x="1857913" y="14864"/>
                </a:lnTo>
                <a:lnTo>
                  <a:pt x="1857913" y="347379"/>
                </a:lnTo>
                <a:cubicBezTo>
                  <a:pt x="1857913" y="374071"/>
                  <a:pt x="1858364" y="394018"/>
                  <a:pt x="1859265" y="407220"/>
                </a:cubicBezTo>
                <a:cubicBezTo>
                  <a:pt x="1862267" y="448915"/>
                  <a:pt x="1881332" y="478011"/>
                  <a:pt x="1916460" y="494505"/>
                </a:cubicBezTo>
                <a:cubicBezTo>
                  <a:pt x="1930871" y="501406"/>
                  <a:pt x="1946784" y="504857"/>
                  <a:pt x="1964197" y="504857"/>
                </a:cubicBezTo>
                <a:cubicBezTo>
                  <a:pt x="2003230" y="504857"/>
                  <a:pt x="2032653" y="491207"/>
                  <a:pt x="2052468" y="463910"/>
                </a:cubicBezTo>
                <a:cubicBezTo>
                  <a:pt x="2067181" y="443812"/>
                  <a:pt x="2074537" y="404967"/>
                  <a:pt x="2074537" y="347379"/>
                </a:cubicBezTo>
                <a:lnTo>
                  <a:pt x="2074537" y="14864"/>
                </a:lnTo>
                <a:lnTo>
                  <a:pt x="2234415" y="14864"/>
                </a:lnTo>
                <a:lnTo>
                  <a:pt x="2234415" y="369298"/>
                </a:lnTo>
                <a:cubicBezTo>
                  <a:pt x="2234415" y="406228"/>
                  <a:pt x="2231413" y="437752"/>
                  <a:pt x="2225409" y="463874"/>
                </a:cubicBezTo>
                <a:cubicBezTo>
                  <a:pt x="2216101" y="504406"/>
                  <a:pt x="2193883" y="541337"/>
                  <a:pt x="2158754" y="574664"/>
                </a:cubicBezTo>
                <a:cubicBezTo>
                  <a:pt x="2108914" y="621801"/>
                  <a:pt x="2042261" y="645369"/>
                  <a:pt x="1958795" y="645369"/>
                </a:cubicBezTo>
                <a:cubicBezTo>
                  <a:pt x="1873826" y="645369"/>
                  <a:pt x="1807473" y="621350"/>
                  <a:pt x="1759734" y="573312"/>
                </a:cubicBezTo>
                <a:cubicBezTo>
                  <a:pt x="1734515" y="548091"/>
                  <a:pt x="1717250" y="516416"/>
                  <a:pt x="1707944" y="478286"/>
                </a:cubicBezTo>
                <a:cubicBezTo>
                  <a:pt x="1701338" y="451264"/>
                  <a:pt x="1698036" y="414934"/>
                  <a:pt x="1698036" y="369298"/>
                </a:cubicBezTo>
                <a:close/>
                <a:moveTo>
                  <a:pt x="1057522" y="14864"/>
                </a:moveTo>
                <a:lnTo>
                  <a:pt x="1293511" y="14864"/>
                </a:lnTo>
                <a:cubicBezTo>
                  <a:pt x="1351157" y="14864"/>
                  <a:pt x="1404601" y="30924"/>
                  <a:pt x="1453840" y="63050"/>
                </a:cubicBezTo>
                <a:cubicBezTo>
                  <a:pt x="1502179" y="94276"/>
                  <a:pt x="1539258" y="136011"/>
                  <a:pt x="1565079" y="188252"/>
                </a:cubicBezTo>
                <a:cubicBezTo>
                  <a:pt x="1586097" y="231486"/>
                  <a:pt x="1596604" y="276072"/>
                  <a:pt x="1596604" y="322009"/>
                </a:cubicBezTo>
                <a:cubicBezTo>
                  <a:pt x="1596604" y="385961"/>
                  <a:pt x="1577313" y="445185"/>
                  <a:pt x="1538732" y="499678"/>
                </a:cubicBezTo>
                <a:cubicBezTo>
                  <a:pt x="1500153" y="554171"/>
                  <a:pt x="1450836" y="591926"/>
                  <a:pt x="1390789" y="612944"/>
                </a:cubicBezTo>
                <a:cubicBezTo>
                  <a:pt x="1358964" y="624052"/>
                  <a:pt x="1326538" y="629607"/>
                  <a:pt x="1293511" y="629607"/>
                </a:cubicBezTo>
                <a:lnTo>
                  <a:pt x="1057522" y="629607"/>
                </a:lnTo>
                <a:close/>
                <a:moveTo>
                  <a:pt x="294637" y="13238"/>
                </a:moveTo>
                <a:lnTo>
                  <a:pt x="454515" y="13238"/>
                </a:lnTo>
                <a:lnTo>
                  <a:pt x="748600" y="389290"/>
                </a:lnTo>
                <a:lnTo>
                  <a:pt x="748600" y="13238"/>
                </a:lnTo>
                <a:lnTo>
                  <a:pt x="908479" y="13238"/>
                </a:lnTo>
                <a:lnTo>
                  <a:pt x="908479" y="627982"/>
                </a:lnTo>
                <a:lnTo>
                  <a:pt x="748600" y="627982"/>
                </a:lnTo>
                <a:lnTo>
                  <a:pt x="454515" y="251478"/>
                </a:lnTo>
                <a:lnTo>
                  <a:pt x="454515" y="627982"/>
                </a:lnTo>
                <a:lnTo>
                  <a:pt x="294637" y="627982"/>
                </a:lnTo>
                <a:close/>
                <a:moveTo>
                  <a:pt x="0" y="13238"/>
                </a:moveTo>
                <a:lnTo>
                  <a:pt x="159879" y="13238"/>
                </a:lnTo>
                <a:lnTo>
                  <a:pt x="159879" y="627982"/>
                </a:lnTo>
                <a:lnTo>
                  <a:pt x="0" y="627982"/>
                </a:lnTo>
                <a:close/>
                <a:moveTo>
                  <a:pt x="2570434" y="0"/>
                </a:moveTo>
                <a:cubicBezTo>
                  <a:pt x="2636788" y="0"/>
                  <a:pt x="2701790" y="16663"/>
                  <a:pt x="2765440" y="49991"/>
                </a:cubicBezTo>
                <a:lnTo>
                  <a:pt x="2701489" y="174291"/>
                </a:lnTo>
                <a:cubicBezTo>
                  <a:pt x="2666572" y="146968"/>
                  <a:pt x="2631352" y="133309"/>
                  <a:pt x="2595830" y="133309"/>
                </a:cubicBezTo>
                <a:cubicBezTo>
                  <a:pt x="2578675" y="133309"/>
                  <a:pt x="2563322" y="137678"/>
                  <a:pt x="2549773" y="146417"/>
                </a:cubicBezTo>
                <a:cubicBezTo>
                  <a:pt x="2534424" y="156363"/>
                  <a:pt x="2526751" y="169624"/>
                  <a:pt x="2526751" y="186197"/>
                </a:cubicBezTo>
                <a:cubicBezTo>
                  <a:pt x="2526751" y="202467"/>
                  <a:pt x="2536823" y="216477"/>
                  <a:pt x="2556973" y="228228"/>
                </a:cubicBezTo>
                <a:cubicBezTo>
                  <a:pt x="2565998" y="233657"/>
                  <a:pt x="2593069" y="242999"/>
                  <a:pt x="2638178" y="256255"/>
                </a:cubicBezTo>
                <a:cubicBezTo>
                  <a:pt x="2694723" y="272790"/>
                  <a:pt x="2735022" y="296237"/>
                  <a:pt x="2759080" y="326598"/>
                </a:cubicBezTo>
                <a:cubicBezTo>
                  <a:pt x="2779834" y="352448"/>
                  <a:pt x="2790212" y="385661"/>
                  <a:pt x="2790212" y="426239"/>
                </a:cubicBezTo>
                <a:cubicBezTo>
                  <a:pt x="2790212" y="530241"/>
                  <a:pt x="2744575" y="598023"/>
                  <a:pt x="2653300" y="629586"/>
                </a:cubicBezTo>
                <a:cubicBezTo>
                  <a:pt x="2621475" y="640709"/>
                  <a:pt x="2587247" y="646270"/>
                  <a:pt x="2550619" y="646270"/>
                </a:cubicBezTo>
                <a:cubicBezTo>
                  <a:pt x="2473756" y="646270"/>
                  <a:pt x="2402450" y="623003"/>
                  <a:pt x="2336697" y="576465"/>
                </a:cubicBezTo>
                <a:lnTo>
                  <a:pt x="2405151" y="447660"/>
                </a:lnTo>
                <a:cubicBezTo>
                  <a:pt x="2453288" y="491195"/>
                  <a:pt x="2500372" y="512964"/>
                  <a:pt x="2546403" y="512964"/>
                </a:cubicBezTo>
                <a:cubicBezTo>
                  <a:pt x="2567163" y="512964"/>
                  <a:pt x="2584764" y="508110"/>
                  <a:pt x="2599209" y="498404"/>
                </a:cubicBezTo>
                <a:cubicBezTo>
                  <a:pt x="2616055" y="487487"/>
                  <a:pt x="2624478" y="472021"/>
                  <a:pt x="2624478" y="452004"/>
                </a:cubicBezTo>
                <a:cubicBezTo>
                  <a:pt x="2624478" y="433804"/>
                  <a:pt x="2615154" y="418641"/>
                  <a:pt x="2596506" y="406508"/>
                </a:cubicBezTo>
                <a:cubicBezTo>
                  <a:pt x="2582672" y="397408"/>
                  <a:pt x="2559363" y="388157"/>
                  <a:pt x="2526580" y="378754"/>
                </a:cubicBezTo>
                <a:cubicBezTo>
                  <a:pt x="2486883" y="367060"/>
                  <a:pt x="2461921" y="358963"/>
                  <a:pt x="2451694" y="354465"/>
                </a:cubicBezTo>
                <a:cubicBezTo>
                  <a:pt x="2435452" y="347569"/>
                  <a:pt x="2421619" y="339470"/>
                  <a:pt x="2410191" y="330171"/>
                </a:cubicBezTo>
                <a:cubicBezTo>
                  <a:pt x="2377407" y="303183"/>
                  <a:pt x="2361016" y="262400"/>
                  <a:pt x="2361016" y="207821"/>
                </a:cubicBezTo>
                <a:cubicBezTo>
                  <a:pt x="2361016" y="150842"/>
                  <a:pt x="2377981" y="103609"/>
                  <a:pt x="2411907" y="66127"/>
                </a:cubicBezTo>
                <a:cubicBezTo>
                  <a:pt x="2451539" y="22042"/>
                  <a:pt x="2504382" y="0"/>
                  <a:pt x="2570434" y="0"/>
                </a:cubicBez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ko-KR" altLang="en-US" sz="5400" dirty="0">
              <a:latin typeface="Aharoni" panose="02010803020104030203" pitchFamily="2" charset="-79"/>
              <a:cs typeface="Aharoni" panose="02010803020104030203" pitchFamily="2" charset="-79"/>
            </a:endParaRPr>
          </a:p>
        </p:txBody>
      </p:sp>
      <p:grpSp>
        <p:nvGrpSpPr>
          <p:cNvPr id="5" name="Group 4">
            <a:extLst>
              <a:ext uri="{FF2B5EF4-FFF2-40B4-BE49-F238E27FC236}">
                <a16:creationId xmlns="" xmlns:a16="http://schemas.microsoft.com/office/drawing/2014/main" id="{E8ADFDEE-9EAC-466F-AF6B-857D4A4D3FF0}"/>
              </a:ext>
            </a:extLst>
          </p:cNvPr>
          <p:cNvGrpSpPr/>
          <p:nvPr/>
        </p:nvGrpSpPr>
        <p:grpSpPr>
          <a:xfrm>
            <a:off x="3983392" y="1281303"/>
            <a:ext cx="4425067" cy="1355914"/>
            <a:chOff x="3983392" y="1386078"/>
            <a:chExt cx="4425067" cy="1355914"/>
          </a:xfrm>
        </p:grpSpPr>
        <p:sp>
          <p:nvSpPr>
            <p:cNvPr id="6" name="Freeform: Shape 5">
              <a:extLst>
                <a:ext uri="{FF2B5EF4-FFF2-40B4-BE49-F238E27FC236}">
                  <a16:creationId xmlns="" xmlns:a16="http://schemas.microsoft.com/office/drawing/2014/main" id="{69FD2A6C-6237-4CD6-B2A3-C05CF0D9A10C}"/>
                </a:ext>
              </a:extLst>
            </p:cNvPr>
            <p:cNvSpPr/>
            <p:nvPr/>
          </p:nvSpPr>
          <p:spPr>
            <a:xfrm>
              <a:off x="7429500" y="1781175"/>
              <a:ext cx="978959" cy="960817"/>
            </a:xfrm>
            <a:custGeom>
              <a:avLst/>
              <a:gdLst>
                <a:gd name="connsiteX0" fmla="*/ 885118 w 885149"/>
                <a:gd name="connsiteY0" fmla="*/ 999263 h 999573"/>
                <a:gd name="connsiteX1" fmla="*/ 885120 w 885149"/>
                <a:gd name="connsiteY1" fmla="*/ 999263 h 999573"/>
                <a:gd name="connsiteX2" fmla="*/ 885120 w 885149"/>
                <a:gd name="connsiteY2" fmla="*/ 999573 h 999573"/>
                <a:gd name="connsiteX3" fmla="*/ 421711 w 885149"/>
                <a:gd name="connsiteY3" fmla="*/ 433 h 999573"/>
                <a:gd name="connsiteX4" fmla="*/ 496514 w 885149"/>
                <a:gd name="connsiteY4" fmla="*/ 72132 h 999573"/>
                <a:gd name="connsiteX5" fmla="*/ 496514 w 885149"/>
                <a:gd name="connsiteY5" fmla="*/ 358001 h 999573"/>
                <a:gd name="connsiteX6" fmla="*/ 496514 w 885149"/>
                <a:gd name="connsiteY6" fmla="*/ 366692 h 999573"/>
                <a:gd name="connsiteX7" fmla="*/ 501791 w 885149"/>
                <a:gd name="connsiteY7" fmla="*/ 370417 h 999573"/>
                <a:gd name="connsiteX8" fmla="*/ 606392 w 885149"/>
                <a:gd name="connsiteY8" fmla="*/ 361415 h 999573"/>
                <a:gd name="connsiteX9" fmla="*/ 831113 w 885149"/>
                <a:gd name="connsiteY9" fmla="*/ 522507 h 999573"/>
                <a:gd name="connsiteX10" fmla="*/ 845080 w 885149"/>
                <a:gd name="connsiteY10" fmla="*/ 560995 h 999573"/>
                <a:gd name="connsiteX11" fmla="*/ 850357 w 885149"/>
                <a:gd name="connsiteY11" fmla="*/ 563167 h 999573"/>
                <a:gd name="connsiteX12" fmla="*/ 865876 w 885149"/>
                <a:gd name="connsiteY12" fmla="*/ 582101 h 999573"/>
                <a:gd name="connsiteX13" fmla="*/ 866186 w 885149"/>
                <a:gd name="connsiteY13" fmla="*/ 648213 h 999573"/>
                <a:gd name="connsiteX14" fmla="*/ 879533 w 885149"/>
                <a:gd name="connsiteY14" fmla="*/ 648524 h 999573"/>
                <a:gd name="connsiteX15" fmla="*/ 885120 w 885149"/>
                <a:gd name="connsiteY15" fmla="*/ 654111 h 999573"/>
                <a:gd name="connsiteX16" fmla="*/ 885120 w 885149"/>
                <a:gd name="connsiteY16" fmla="*/ 657836 h 999573"/>
                <a:gd name="connsiteX17" fmla="*/ 885120 w 885149"/>
                <a:gd name="connsiteY17" fmla="*/ 949290 h 999573"/>
                <a:gd name="connsiteX18" fmla="*/ 884810 w 885149"/>
                <a:gd name="connsiteY18" fmla="*/ 953946 h 999573"/>
                <a:gd name="connsiteX19" fmla="*/ 885118 w 885149"/>
                <a:gd name="connsiteY19" fmla="*/ 999263 h 999573"/>
                <a:gd name="connsiteX20" fmla="*/ 0 w 885149"/>
                <a:gd name="connsiteY20" fmla="*/ 999263 h 999573"/>
                <a:gd name="connsiteX21" fmla="*/ 0 w 885149"/>
                <a:gd name="connsiteY21" fmla="*/ 378487 h 999573"/>
                <a:gd name="connsiteX22" fmla="*/ 154778 w 885149"/>
                <a:gd name="connsiteY22" fmla="*/ 378487 h 999573"/>
                <a:gd name="connsiteX23" fmla="*/ 162848 w 885149"/>
                <a:gd name="connsiteY23" fmla="*/ 369175 h 999573"/>
                <a:gd name="connsiteX24" fmla="*/ 162848 w 885149"/>
                <a:gd name="connsiteY24" fmla="*/ 186045 h 999573"/>
                <a:gd name="connsiteX25" fmla="*/ 162848 w 885149"/>
                <a:gd name="connsiteY25" fmla="*/ 78340 h 999573"/>
                <a:gd name="connsiteX26" fmla="*/ 164400 w 885149"/>
                <a:gd name="connsiteY26" fmla="*/ 67166 h 999573"/>
                <a:gd name="connsiteX27" fmla="*/ 164710 w 885149"/>
                <a:gd name="connsiteY27" fmla="*/ 80513 h 999573"/>
                <a:gd name="connsiteX28" fmla="*/ 164710 w 885149"/>
                <a:gd name="connsiteY28" fmla="*/ 366382 h 999573"/>
                <a:gd name="connsiteX29" fmla="*/ 164400 w 885149"/>
                <a:gd name="connsiteY29" fmla="*/ 379728 h 999573"/>
                <a:gd name="connsiteX30" fmla="*/ 165641 w 885149"/>
                <a:gd name="connsiteY30" fmla="*/ 379728 h 999573"/>
                <a:gd name="connsiteX31" fmla="*/ 165331 w 885149"/>
                <a:gd name="connsiteY31" fmla="*/ 379418 h 999573"/>
                <a:gd name="connsiteX32" fmla="*/ 165331 w 885149"/>
                <a:gd name="connsiteY32" fmla="*/ 72753 h 999573"/>
                <a:gd name="connsiteX33" fmla="*/ 165952 w 885149"/>
                <a:gd name="connsiteY33" fmla="*/ 67166 h 999573"/>
                <a:gd name="connsiteX34" fmla="*/ 242307 w 885149"/>
                <a:gd name="connsiteY34" fmla="*/ 743 h 999573"/>
                <a:gd name="connsiteX35" fmla="*/ 317110 w 885149"/>
                <a:gd name="connsiteY35" fmla="*/ 72443 h 999573"/>
                <a:gd name="connsiteX36" fmla="*/ 317110 w 885149"/>
                <a:gd name="connsiteY36" fmla="*/ 305856 h 999573"/>
                <a:gd name="connsiteX37" fmla="*/ 317110 w 885149"/>
                <a:gd name="connsiteY37" fmla="*/ 523127 h 999573"/>
                <a:gd name="connsiteX38" fmla="*/ 320214 w 885149"/>
                <a:gd name="connsiteY38" fmla="*/ 533991 h 999573"/>
                <a:gd name="connsiteX39" fmla="*/ 340079 w 885149"/>
                <a:gd name="connsiteY39" fmla="*/ 493951 h 999573"/>
                <a:gd name="connsiteX40" fmla="*/ 345045 w 885149"/>
                <a:gd name="connsiteY40" fmla="*/ 475948 h 999573"/>
                <a:gd name="connsiteX41" fmla="*/ 345045 w 885149"/>
                <a:gd name="connsiteY41" fmla="*/ 154695 h 999573"/>
                <a:gd name="connsiteX42" fmla="*/ 345045 w 885149"/>
                <a:gd name="connsiteY42" fmla="*/ 75547 h 999573"/>
                <a:gd name="connsiteX43" fmla="*/ 408364 w 885149"/>
                <a:gd name="connsiteY43" fmla="*/ 743 h 999573"/>
                <a:gd name="connsiteX44" fmla="*/ 421711 w 885149"/>
                <a:gd name="connsiteY44" fmla="*/ 433 h 999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885149" h="999573">
                  <a:moveTo>
                    <a:pt x="885118" y="999263"/>
                  </a:moveTo>
                  <a:lnTo>
                    <a:pt x="885120" y="999263"/>
                  </a:lnTo>
                  <a:lnTo>
                    <a:pt x="885120" y="999573"/>
                  </a:lnTo>
                  <a:close/>
                  <a:moveTo>
                    <a:pt x="421711" y="433"/>
                  </a:moveTo>
                  <a:cubicBezTo>
                    <a:pt x="462372" y="-1430"/>
                    <a:pt x="496514" y="35507"/>
                    <a:pt x="496514" y="72132"/>
                  </a:cubicBezTo>
                  <a:cubicBezTo>
                    <a:pt x="496204" y="167421"/>
                    <a:pt x="496514" y="262712"/>
                    <a:pt x="496514" y="358001"/>
                  </a:cubicBezTo>
                  <a:cubicBezTo>
                    <a:pt x="496514" y="361105"/>
                    <a:pt x="496514" y="363898"/>
                    <a:pt x="496514" y="366692"/>
                  </a:cubicBezTo>
                  <a:cubicBezTo>
                    <a:pt x="496514" y="370106"/>
                    <a:pt x="499308" y="370417"/>
                    <a:pt x="501791" y="370417"/>
                  </a:cubicBezTo>
                  <a:cubicBezTo>
                    <a:pt x="535934" y="359863"/>
                    <a:pt x="571318" y="357070"/>
                    <a:pt x="606392" y="361415"/>
                  </a:cubicBezTo>
                  <a:cubicBezTo>
                    <a:pt x="710062" y="374452"/>
                    <a:pt x="785176" y="428459"/>
                    <a:pt x="831113" y="522507"/>
                  </a:cubicBezTo>
                  <a:cubicBezTo>
                    <a:pt x="837010" y="534922"/>
                    <a:pt x="842287" y="547648"/>
                    <a:pt x="845080" y="560995"/>
                  </a:cubicBezTo>
                  <a:cubicBezTo>
                    <a:pt x="846943" y="561926"/>
                    <a:pt x="848495" y="562857"/>
                    <a:pt x="850357" y="563167"/>
                  </a:cubicBezTo>
                  <a:cubicBezTo>
                    <a:pt x="861531" y="565650"/>
                    <a:pt x="865876" y="570617"/>
                    <a:pt x="865876" y="582101"/>
                  </a:cubicBezTo>
                  <a:cubicBezTo>
                    <a:pt x="866186" y="604138"/>
                    <a:pt x="866186" y="626176"/>
                    <a:pt x="866186" y="648213"/>
                  </a:cubicBezTo>
                  <a:cubicBezTo>
                    <a:pt x="870532" y="648524"/>
                    <a:pt x="875188" y="648524"/>
                    <a:pt x="879533" y="648524"/>
                  </a:cubicBezTo>
                  <a:cubicBezTo>
                    <a:pt x="883258" y="648524"/>
                    <a:pt x="885430" y="650076"/>
                    <a:pt x="885120" y="654111"/>
                  </a:cubicBezTo>
                  <a:cubicBezTo>
                    <a:pt x="885120" y="655352"/>
                    <a:pt x="885120" y="656594"/>
                    <a:pt x="885120" y="657836"/>
                  </a:cubicBezTo>
                  <a:cubicBezTo>
                    <a:pt x="885120" y="754987"/>
                    <a:pt x="885120" y="852138"/>
                    <a:pt x="885120" y="949290"/>
                  </a:cubicBezTo>
                  <a:cubicBezTo>
                    <a:pt x="885120" y="950842"/>
                    <a:pt x="884810" y="952394"/>
                    <a:pt x="884810" y="953946"/>
                  </a:cubicBezTo>
                  <a:lnTo>
                    <a:pt x="885118" y="999263"/>
                  </a:lnTo>
                  <a:lnTo>
                    <a:pt x="0" y="999263"/>
                  </a:lnTo>
                  <a:lnTo>
                    <a:pt x="0" y="378487"/>
                  </a:lnTo>
                  <a:lnTo>
                    <a:pt x="154778" y="378487"/>
                  </a:lnTo>
                  <a:cubicBezTo>
                    <a:pt x="162848" y="378487"/>
                    <a:pt x="162848" y="378176"/>
                    <a:pt x="162848" y="369175"/>
                  </a:cubicBezTo>
                  <a:cubicBezTo>
                    <a:pt x="162848" y="308029"/>
                    <a:pt x="162848" y="247193"/>
                    <a:pt x="162848" y="186045"/>
                  </a:cubicBezTo>
                  <a:cubicBezTo>
                    <a:pt x="162848" y="150040"/>
                    <a:pt x="162848" y="114345"/>
                    <a:pt x="162848" y="78340"/>
                  </a:cubicBezTo>
                  <a:cubicBezTo>
                    <a:pt x="162848" y="74615"/>
                    <a:pt x="161606" y="70580"/>
                    <a:pt x="164400" y="67166"/>
                  </a:cubicBezTo>
                  <a:cubicBezTo>
                    <a:pt x="164710" y="71511"/>
                    <a:pt x="164710" y="76167"/>
                    <a:pt x="164710" y="80513"/>
                  </a:cubicBezTo>
                  <a:cubicBezTo>
                    <a:pt x="164710" y="175802"/>
                    <a:pt x="164710" y="271093"/>
                    <a:pt x="164710" y="366382"/>
                  </a:cubicBezTo>
                  <a:cubicBezTo>
                    <a:pt x="164710" y="370727"/>
                    <a:pt x="164400" y="375383"/>
                    <a:pt x="164400" y="379728"/>
                  </a:cubicBezTo>
                  <a:cubicBezTo>
                    <a:pt x="164710" y="379728"/>
                    <a:pt x="165331" y="379728"/>
                    <a:pt x="165641" y="379728"/>
                  </a:cubicBezTo>
                  <a:cubicBezTo>
                    <a:pt x="165641" y="379728"/>
                    <a:pt x="165331" y="379418"/>
                    <a:pt x="165331" y="379418"/>
                  </a:cubicBezTo>
                  <a:cubicBezTo>
                    <a:pt x="165331" y="277300"/>
                    <a:pt x="165331" y="174871"/>
                    <a:pt x="165331" y="72753"/>
                  </a:cubicBezTo>
                  <a:cubicBezTo>
                    <a:pt x="165331" y="70891"/>
                    <a:pt x="165020" y="69028"/>
                    <a:pt x="165952" y="67166"/>
                  </a:cubicBezTo>
                  <a:cubicBezTo>
                    <a:pt x="170918" y="22470"/>
                    <a:pt x="212199" y="-2361"/>
                    <a:pt x="242307" y="743"/>
                  </a:cubicBezTo>
                  <a:cubicBezTo>
                    <a:pt x="281416" y="-1740"/>
                    <a:pt x="317421" y="34886"/>
                    <a:pt x="317110" y="72443"/>
                  </a:cubicBezTo>
                  <a:cubicBezTo>
                    <a:pt x="316800" y="150040"/>
                    <a:pt x="317110" y="227949"/>
                    <a:pt x="317110" y="305856"/>
                  </a:cubicBezTo>
                  <a:cubicBezTo>
                    <a:pt x="317110" y="378176"/>
                    <a:pt x="317110" y="450807"/>
                    <a:pt x="317110" y="523127"/>
                  </a:cubicBezTo>
                  <a:cubicBezTo>
                    <a:pt x="317110" y="526852"/>
                    <a:pt x="314938" y="531508"/>
                    <a:pt x="320214" y="533991"/>
                  </a:cubicBezTo>
                  <a:cubicBezTo>
                    <a:pt x="325180" y="519713"/>
                    <a:pt x="332319" y="506677"/>
                    <a:pt x="340079" y="493951"/>
                  </a:cubicBezTo>
                  <a:cubicBezTo>
                    <a:pt x="343804" y="488053"/>
                    <a:pt x="345045" y="482466"/>
                    <a:pt x="345045" y="475948"/>
                  </a:cubicBezTo>
                  <a:cubicBezTo>
                    <a:pt x="345045" y="368865"/>
                    <a:pt x="345045" y="261781"/>
                    <a:pt x="345045" y="154695"/>
                  </a:cubicBezTo>
                  <a:cubicBezTo>
                    <a:pt x="345045" y="128312"/>
                    <a:pt x="345666" y="101929"/>
                    <a:pt x="345045" y="75547"/>
                  </a:cubicBezTo>
                  <a:cubicBezTo>
                    <a:pt x="344114" y="43266"/>
                    <a:pt x="367393" y="8503"/>
                    <a:pt x="408364" y="743"/>
                  </a:cubicBezTo>
                  <a:cubicBezTo>
                    <a:pt x="412710" y="-188"/>
                    <a:pt x="417366" y="-188"/>
                    <a:pt x="421711" y="433"/>
                  </a:cubicBezTo>
                  <a:close/>
                </a:path>
              </a:pathLst>
            </a:custGeom>
            <a:solidFill>
              <a:schemeClr val="accent2"/>
            </a:solidFill>
            <a:ln w="3651" cap="flat">
              <a:noFill/>
              <a:prstDash val="solid"/>
              <a:miter/>
            </a:ln>
          </p:spPr>
          <p:txBody>
            <a:bodyPr wrap="square" rtlCol="0" anchor="ctr">
              <a:noAutofit/>
            </a:bodyPr>
            <a:lstStyle/>
            <a:p>
              <a:endParaRPr lang="en-US"/>
            </a:p>
          </p:txBody>
        </p:sp>
        <p:sp>
          <p:nvSpPr>
            <p:cNvPr id="7" name="Freeform: Shape 6">
              <a:extLst>
                <a:ext uri="{FF2B5EF4-FFF2-40B4-BE49-F238E27FC236}">
                  <a16:creationId xmlns="" xmlns:a16="http://schemas.microsoft.com/office/drawing/2014/main" id="{3480209A-D825-4309-9B43-0CBEB828984A}"/>
                </a:ext>
              </a:extLst>
            </p:cNvPr>
            <p:cNvSpPr/>
            <p:nvPr/>
          </p:nvSpPr>
          <p:spPr>
            <a:xfrm>
              <a:off x="3983392" y="1627126"/>
              <a:ext cx="2234528" cy="1111017"/>
            </a:xfrm>
            <a:custGeom>
              <a:avLst/>
              <a:gdLst>
                <a:gd name="connsiteX0" fmla="*/ 1359605 w 4190656"/>
                <a:gd name="connsiteY0" fmla="*/ 2009520 h 2083613"/>
                <a:gd name="connsiteX1" fmla="*/ 1359605 w 4190656"/>
                <a:gd name="connsiteY1" fmla="*/ 2049344 h 2083613"/>
                <a:gd name="connsiteX2" fmla="*/ 1942246 w 4190656"/>
                <a:gd name="connsiteY2" fmla="*/ 2049344 h 2083613"/>
                <a:gd name="connsiteX3" fmla="*/ 1942246 w 4190656"/>
                <a:gd name="connsiteY3" fmla="*/ 2009520 h 2083613"/>
                <a:gd name="connsiteX4" fmla="*/ 3736514 w 4190656"/>
                <a:gd name="connsiteY4" fmla="*/ 2004560 h 2083613"/>
                <a:gd name="connsiteX5" fmla="*/ 3736514 w 4190656"/>
                <a:gd name="connsiteY5" fmla="*/ 2044384 h 2083613"/>
                <a:gd name="connsiteX6" fmla="*/ 4087017 w 4190656"/>
                <a:gd name="connsiteY6" fmla="*/ 2044384 h 2083613"/>
                <a:gd name="connsiteX7" fmla="*/ 4087017 w 4190656"/>
                <a:gd name="connsiteY7" fmla="*/ 2004560 h 2083613"/>
                <a:gd name="connsiteX8" fmla="*/ 3320982 w 4190656"/>
                <a:gd name="connsiteY8" fmla="*/ 2004560 h 2083613"/>
                <a:gd name="connsiteX9" fmla="*/ 3320982 w 4190656"/>
                <a:gd name="connsiteY9" fmla="*/ 2044384 h 2083613"/>
                <a:gd name="connsiteX10" fmla="*/ 3671485 w 4190656"/>
                <a:gd name="connsiteY10" fmla="*/ 2044384 h 2083613"/>
                <a:gd name="connsiteX11" fmla="*/ 3671485 w 4190656"/>
                <a:gd name="connsiteY11" fmla="*/ 2004560 h 2083613"/>
                <a:gd name="connsiteX12" fmla="*/ 1359605 w 4190656"/>
                <a:gd name="connsiteY12" fmla="*/ 1948423 h 2083613"/>
                <a:gd name="connsiteX13" fmla="*/ 1359605 w 4190656"/>
                <a:gd name="connsiteY13" fmla="*/ 1988247 h 2083613"/>
                <a:gd name="connsiteX14" fmla="*/ 1942246 w 4190656"/>
                <a:gd name="connsiteY14" fmla="*/ 1988247 h 2083613"/>
                <a:gd name="connsiteX15" fmla="*/ 1942246 w 4190656"/>
                <a:gd name="connsiteY15" fmla="*/ 1948423 h 2083613"/>
                <a:gd name="connsiteX16" fmla="*/ 3736514 w 4190656"/>
                <a:gd name="connsiteY16" fmla="*/ 1943463 h 2083613"/>
                <a:gd name="connsiteX17" fmla="*/ 3736514 w 4190656"/>
                <a:gd name="connsiteY17" fmla="*/ 1983287 h 2083613"/>
                <a:gd name="connsiteX18" fmla="*/ 4087017 w 4190656"/>
                <a:gd name="connsiteY18" fmla="*/ 1983287 h 2083613"/>
                <a:gd name="connsiteX19" fmla="*/ 4087017 w 4190656"/>
                <a:gd name="connsiteY19" fmla="*/ 1943463 h 2083613"/>
                <a:gd name="connsiteX20" fmla="*/ 3320982 w 4190656"/>
                <a:gd name="connsiteY20" fmla="*/ 1943463 h 2083613"/>
                <a:gd name="connsiteX21" fmla="*/ 3320982 w 4190656"/>
                <a:gd name="connsiteY21" fmla="*/ 1983287 h 2083613"/>
                <a:gd name="connsiteX22" fmla="*/ 3671485 w 4190656"/>
                <a:gd name="connsiteY22" fmla="*/ 1983287 h 2083613"/>
                <a:gd name="connsiteX23" fmla="*/ 3671485 w 4190656"/>
                <a:gd name="connsiteY23" fmla="*/ 1943463 h 2083613"/>
                <a:gd name="connsiteX24" fmla="*/ 1359605 w 4190656"/>
                <a:gd name="connsiteY24" fmla="*/ 1887327 h 2083613"/>
                <a:gd name="connsiteX25" fmla="*/ 1359605 w 4190656"/>
                <a:gd name="connsiteY25" fmla="*/ 1927151 h 2083613"/>
                <a:gd name="connsiteX26" fmla="*/ 1942246 w 4190656"/>
                <a:gd name="connsiteY26" fmla="*/ 1927151 h 2083613"/>
                <a:gd name="connsiteX27" fmla="*/ 1942246 w 4190656"/>
                <a:gd name="connsiteY27" fmla="*/ 1887327 h 2083613"/>
                <a:gd name="connsiteX28" fmla="*/ 3736514 w 4190656"/>
                <a:gd name="connsiteY28" fmla="*/ 1882367 h 2083613"/>
                <a:gd name="connsiteX29" fmla="*/ 3736514 w 4190656"/>
                <a:gd name="connsiteY29" fmla="*/ 1922191 h 2083613"/>
                <a:gd name="connsiteX30" fmla="*/ 4087017 w 4190656"/>
                <a:gd name="connsiteY30" fmla="*/ 1922191 h 2083613"/>
                <a:gd name="connsiteX31" fmla="*/ 4087017 w 4190656"/>
                <a:gd name="connsiteY31" fmla="*/ 1882367 h 2083613"/>
                <a:gd name="connsiteX32" fmla="*/ 3320982 w 4190656"/>
                <a:gd name="connsiteY32" fmla="*/ 1882367 h 2083613"/>
                <a:gd name="connsiteX33" fmla="*/ 3320982 w 4190656"/>
                <a:gd name="connsiteY33" fmla="*/ 1922191 h 2083613"/>
                <a:gd name="connsiteX34" fmla="*/ 3671485 w 4190656"/>
                <a:gd name="connsiteY34" fmla="*/ 1922191 h 2083613"/>
                <a:gd name="connsiteX35" fmla="*/ 3671485 w 4190656"/>
                <a:gd name="connsiteY35" fmla="*/ 1882367 h 2083613"/>
                <a:gd name="connsiteX36" fmla="*/ 3051754 w 4190656"/>
                <a:gd name="connsiteY36" fmla="*/ 1873675 h 2083613"/>
                <a:gd name="connsiteX37" fmla="*/ 3051754 w 4190656"/>
                <a:gd name="connsiteY37" fmla="*/ 1939321 h 2083613"/>
                <a:gd name="connsiteX38" fmla="*/ 3149850 w 4190656"/>
                <a:gd name="connsiteY38" fmla="*/ 1939321 h 2083613"/>
                <a:gd name="connsiteX39" fmla="*/ 3149850 w 4190656"/>
                <a:gd name="connsiteY39" fmla="*/ 1873675 h 2083613"/>
                <a:gd name="connsiteX40" fmla="*/ 2868153 w 4190656"/>
                <a:gd name="connsiteY40" fmla="*/ 1873675 h 2083613"/>
                <a:gd name="connsiteX41" fmla="*/ 2868153 w 4190656"/>
                <a:gd name="connsiteY41" fmla="*/ 1939321 h 2083613"/>
                <a:gd name="connsiteX42" fmla="*/ 2966249 w 4190656"/>
                <a:gd name="connsiteY42" fmla="*/ 1939321 h 2083613"/>
                <a:gd name="connsiteX43" fmla="*/ 2966249 w 4190656"/>
                <a:gd name="connsiteY43" fmla="*/ 1873675 h 2083613"/>
                <a:gd name="connsiteX44" fmla="*/ 2684553 w 4190656"/>
                <a:gd name="connsiteY44" fmla="*/ 1873675 h 2083613"/>
                <a:gd name="connsiteX45" fmla="*/ 2684553 w 4190656"/>
                <a:gd name="connsiteY45" fmla="*/ 1939321 h 2083613"/>
                <a:gd name="connsiteX46" fmla="*/ 2782649 w 4190656"/>
                <a:gd name="connsiteY46" fmla="*/ 1939321 h 2083613"/>
                <a:gd name="connsiteX47" fmla="*/ 2782649 w 4190656"/>
                <a:gd name="connsiteY47" fmla="*/ 1873675 h 2083613"/>
                <a:gd name="connsiteX48" fmla="*/ 1359605 w 4190656"/>
                <a:gd name="connsiteY48" fmla="*/ 1826230 h 2083613"/>
                <a:gd name="connsiteX49" fmla="*/ 1359605 w 4190656"/>
                <a:gd name="connsiteY49" fmla="*/ 1866054 h 2083613"/>
                <a:gd name="connsiteX50" fmla="*/ 1942246 w 4190656"/>
                <a:gd name="connsiteY50" fmla="*/ 1866054 h 2083613"/>
                <a:gd name="connsiteX51" fmla="*/ 1942246 w 4190656"/>
                <a:gd name="connsiteY51" fmla="*/ 1826230 h 2083613"/>
                <a:gd name="connsiteX52" fmla="*/ 3736514 w 4190656"/>
                <a:gd name="connsiteY52" fmla="*/ 1821270 h 2083613"/>
                <a:gd name="connsiteX53" fmla="*/ 3736514 w 4190656"/>
                <a:gd name="connsiteY53" fmla="*/ 1861094 h 2083613"/>
                <a:gd name="connsiteX54" fmla="*/ 4087017 w 4190656"/>
                <a:gd name="connsiteY54" fmla="*/ 1861094 h 2083613"/>
                <a:gd name="connsiteX55" fmla="*/ 4087017 w 4190656"/>
                <a:gd name="connsiteY55" fmla="*/ 1821270 h 2083613"/>
                <a:gd name="connsiteX56" fmla="*/ 3320982 w 4190656"/>
                <a:gd name="connsiteY56" fmla="*/ 1821270 h 2083613"/>
                <a:gd name="connsiteX57" fmla="*/ 3320982 w 4190656"/>
                <a:gd name="connsiteY57" fmla="*/ 1861094 h 2083613"/>
                <a:gd name="connsiteX58" fmla="*/ 3671485 w 4190656"/>
                <a:gd name="connsiteY58" fmla="*/ 1861094 h 2083613"/>
                <a:gd name="connsiteX59" fmla="*/ 3671485 w 4190656"/>
                <a:gd name="connsiteY59" fmla="*/ 1821270 h 2083613"/>
                <a:gd name="connsiteX60" fmla="*/ 3051754 w 4190656"/>
                <a:gd name="connsiteY60" fmla="*/ 1737466 h 2083613"/>
                <a:gd name="connsiteX61" fmla="*/ 3051754 w 4190656"/>
                <a:gd name="connsiteY61" fmla="*/ 1803112 h 2083613"/>
                <a:gd name="connsiteX62" fmla="*/ 3149850 w 4190656"/>
                <a:gd name="connsiteY62" fmla="*/ 1803112 h 2083613"/>
                <a:gd name="connsiteX63" fmla="*/ 3149850 w 4190656"/>
                <a:gd name="connsiteY63" fmla="*/ 1737466 h 2083613"/>
                <a:gd name="connsiteX64" fmla="*/ 2868153 w 4190656"/>
                <a:gd name="connsiteY64" fmla="*/ 1737466 h 2083613"/>
                <a:gd name="connsiteX65" fmla="*/ 2868153 w 4190656"/>
                <a:gd name="connsiteY65" fmla="*/ 1803112 h 2083613"/>
                <a:gd name="connsiteX66" fmla="*/ 2966249 w 4190656"/>
                <a:gd name="connsiteY66" fmla="*/ 1803112 h 2083613"/>
                <a:gd name="connsiteX67" fmla="*/ 2966249 w 4190656"/>
                <a:gd name="connsiteY67" fmla="*/ 1737466 h 2083613"/>
                <a:gd name="connsiteX68" fmla="*/ 2684553 w 4190656"/>
                <a:gd name="connsiteY68" fmla="*/ 1737466 h 2083613"/>
                <a:gd name="connsiteX69" fmla="*/ 2684553 w 4190656"/>
                <a:gd name="connsiteY69" fmla="*/ 1803112 h 2083613"/>
                <a:gd name="connsiteX70" fmla="*/ 2782649 w 4190656"/>
                <a:gd name="connsiteY70" fmla="*/ 1803112 h 2083613"/>
                <a:gd name="connsiteX71" fmla="*/ 2782649 w 4190656"/>
                <a:gd name="connsiteY71" fmla="*/ 1737466 h 2083613"/>
                <a:gd name="connsiteX72" fmla="*/ 3051754 w 4190656"/>
                <a:gd name="connsiteY72" fmla="*/ 1601257 h 2083613"/>
                <a:gd name="connsiteX73" fmla="*/ 3051754 w 4190656"/>
                <a:gd name="connsiteY73" fmla="*/ 1666903 h 2083613"/>
                <a:gd name="connsiteX74" fmla="*/ 3149850 w 4190656"/>
                <a:gd name="connsiteY74" fmla="*/ 1666903 h 2083613"/>
                <a:gd name="connsiteX75" fmla="*/ 3149850 w 4190656"/>
                <a:gd name="connsiteY75" fmla="*/ 1601257 h 2083613"/>
                <a:gd name="connsiteX76" fmla="*/ 2868153 w 4190656"/>
                <a:gd name="connsiteY76" fmla="*/ 1601257 h 2083613"/>
                <a:gd name="connsiteX77" fmla="*/ 2868153 w 4190656"/>
                <a:gd name="connsiteY77" fmla="*/ 1666903 h 2083613"/>
                <a:gd name="connsiteX78" fmla="*/ 2966249 w 4190656"/>
                <a:gd name="connsiteY78" fmla="*/ 1666903 h 2083613"/>
                <a:gd name="connsiteX79" fmla="*/ 2966249 w 4190656"/>
                <a:gd name="connsiteY79" fmla="*/ 1601257 h 2083613"/>
                <a:gd name="connsiteX80" fmla="*/ 2684553 w 4190656"/>
                <a:gd name="connsiteY80" fmla="*/ 1601257 h 2083613"/>
                <a:gd name="connsiteX81" fmla="*/ 2684553 w 4190656"/>
                <a:gd name="connsiteY81" fmla="*/ 1666903 h 2083613"/>
                <a:gd name="connsiteX82" fmla="*/ 2782649 w 4190656"/>
                <a:gd name="connsiteY82" fmla="*/ 1666903 h 2083613"/>
                <a:gd name="connsiteX83" fmla="*/ 2782649 w 4190656"/>
                <a:gd name="connsiteY83" fmla="*/ 1601257 h 2083613"/>
                <a:gd name="connsiteX84" fmla="*/ 1003047 w 4190656"/>
                <a:gd name="connsiteY84" fmla="*/ 1464531 h 2083613"/>
                <a:gd name="connsiteX85" fmla="*/ 1003047 w 4190656"/>
                <a:gd name="connsiteY85" fmla="*/ 2082216 h 2083613"/>
                <a:gd name="connsiteX86" fmla="*/ 1259865 w 4190656"/>
                <a:gd name="connsiteY86" fmla="*/ 2082216 h 2083613"/>
                <a:gd name="connsiteX87" fmla="*/ 1259865 w 4190656"/>
                <a:gd name="connsiteY87" fmla="*/ 1464531 h 2083613"/>
                <a:gd name="connsiteX88" fmla="*/ 640721 w 4190656"/>
                <a:gd name="connsiteY88" fmla="*/ 1461809 h 2083613"/>
                <a:gd name="connsiteX89" fmla="*/ 640721 w 4190656"/>
                <a:gd name="connsiteY89" fmla="*/ 2079494 h 2083613"/>
                <a:gd name="connsiteX90" fmla="*/ 860983 w 4190656"/>
                <a:gd name="connsiteY90" fmla="*/ 2079494 h 2083613"/>
                <a:gd name="connsiteX91" fmla="*/ 860983 w 4190656"/>
                <a:gd name="connsiteY91" fmla="*/ 1461809 h 2083613"/>
                <a:gd name="connsiteX92" fmla="*/ 3977387 w 4190656"/>
                <a:gd name="connsiteY92" fmla="*/ 1437108 h 2083613"/>
                <a:gd name="connsiteX93" fmla="*/ 3977387 w 4190656"/>
                <a:gd name="connsiteY93" fmla="*/ 1502754 h 2083613"/>
                <a:gd name="connsiteX94" fmla="*/ 4075483 w 4190656"/>
                <a:gd name="connsiteY94" fmla="*/ 1502754 h 2083613"/>
                <a:gd name="connsiteX95" fmla="*/ 4075483 w 4190656"/>
                <a:gd name="connsiteY95" fmla="*/ 1437108 h 2083613"/>
                <a:gd name="connsiteX96" fmla="*/ 3793786 w 4190656"/>
                <a:gd name="connsiteY96" fmla="*/ 1437108 h 2083613"/>
                <a:gd name="connsiteX97" fmla="*/ 3793786 w 4190656"/>
                <a:gd name="connsiteY97" fmla="*/ 1502754 h 2083613"/>
                <a:gd name="connsiteX98" fmla="*/ 3891882 w 4190656"/>
                <a:gd name="connsiteY98" fmla="*/ 1502754 h 2083613"/>
                <a:gd name="connsiteX99" fmla="*/ 3891882 w 4190656"/>
                <a:gd name="connsiteY99" fmla="*/ 1437108 h 2083613"/>
                <a:gd name="connsiteX100" fmla="*/ 3610186 w 4190656"/>
                <a:gd name="connsiteY100" fmla="*/ 1437108 h 2083613"/>
                <a:gd name="connsiteX101" fmla="*/ 3610186 w 4190656"/>
                <a:gd name="connsiteY101" fmla="*/ 1502754 h 2083613"/>
                <a:gd name="connsiteX102" fmla="*/ 3708282 w 4190656"/>
                <a:gd name="connsiteY102" fmla="*/ 1502754 h 2083613"/>
                <a:gd name="connsiteX103" fmla="*/ 3708282 w 4190656"/>
                <a:gd name="connsiteY103" fmla="*/ 1437108 h 2083613"/>
                <a:gd name="connsiteX104" fmla="*/ 3413613 w 4190656"/>
                <a:gd name="connsiteY104" fmla="*/ 1437108 h 2083613"/>
                <a:gd name="connsiteX105" fmla="*/ 3413613 w 4190656"/>
                <a:gd name="connsiteY105" fmla="*/ 1502754 h 2083613"/>
                <a:gd name="connsiteX106" fmla="*/ 3511709 w 4190656"/>
                <a:gd name="connsiteY106" fmla="*/ 1502754 h 2083613"/>
                <a:gd name="connsiteX107" fmla="*/ 3511709 w 4190656"/>
                <a:gd name="connsiteY107" fmla="*/ 1437108 h 2083613"/>
                <a:gd name="connsiteX108" fmla="*/ 3230013 w 4190656"/>
                <a:gd name="connsiteY108" fmla="*/ 1437108 h 2083613"/>
                <a:gd name="connsiteX109" fmla="*/ 3230013 w 4190656"/>
                <a:gd name="connsiteY109" fmla="*/ 1502754 h 2083613"/>
                <a:gd name="connsiteX110" fmla="*/ 3328109 w 4190656"/>
                <a:gd name="connsiteY110" fmla="*/ 1502754 h 2083613"/>
                <a:gd name="connsiteX111" fmla="*/ 3328109 w 4190656"/>
                <a:gd name="connsiteY111" fmla="*/ 1437108 h 2083613"/>
                <a:gd name="connsiteX112" fmla="*/ 3051754 w 4190656"/>
                <a:gd name="connsiteY112" fmla="*/ 1437108 h 2083613"/>
                <a:gd name="connsiteX113" fmla="*/ 3051754 w 4190656"/>
                <a:gd name="connsiteY113" fmla="*/ 1502754 h 2083613"/>
                <a:gd name="connsiteX114" fmla="*/ 3149850 w 4190656"/>
                <a:gd name="connsiteY114" fmla="*/ 1502754 h 2083613"/>
                <a:gd name="connsiteX115" fmla="*/ 3149850 w 4190656"/>
                <a:gd name="connsiteY115" fmla="*/ 1437108 h 2083613"/>
                <a:gd name="connsiteX116" fmla="*/ 2868153 w 4190656"/>
                <a:gd name="connsiteY116" fmla="*/ 1437108 h 2083613"/>
                <a:gd name="connsiteX117" fmla="*/ 2868153 w 4190656"/>
                <a:gd name="connsiteY117" fmla="*/ 1502754 h 2083613"/>
                <a:gd name="connsiteX118" fmla="*/ 2966249 w 4190656"/>
                <a:gd name="connsiteY118" fmla="*/ 1502754 h 2083613"/>
                <a:gd name="connsiteX119" fmla="*/ 2966249 w 4190656"/>
                <a:gd name="connsiteY119" fmla="*/ 1437108 h 2083613"/>
                <a:gd name="connsiteX120" fmla="*/ 2684553 w 4190656"/>
                <a:gd name="connsiteY120" fmla="*/ 1437108 h 2083613"/>
                <a:gd name="connsiteX121" fmla="*/ 2684553 w 4190656"/>
                <a:gd name="connsiteY121" fmla="*/ 1502754 h 2083613"/>
                <a:gd name="connsiteX122" fmla="*/ 2782649 w 4190656"/>
                <a:gd name="connsiteY122" fmla="*/ 1502754 h 2083613"/>
                <a:gd name="connsiteX123" fmla="*/ 2782649 w 4190656"/>
                <a:gd name="connsiteY123" fmla="*/ 1437108 h 2083613"/>
                <a:gd name="connsiteX124" fmla="*/ 1818380 w 4190656"/>
                <a:gd name="connsiteY124" fmla="*/ 1377680 h 2083613"/>
                <a:gd name="connsiteX125" fmla="*/ 1818380 w 4190656"/>
                <a:gd name="connsiteY125" fmla="*/ 1450750 h 2083613"/>
                <a:gd name="connsiteX126" fmla="*/ 1916476 w 4190656"/>
                <a:gd name="connsiteY126" fmla="*/ 1450750 h 2083613"/>
                <a:gd name="connsiteX127" fmla="*/ 1916476 w 4190656"/>
                <a:gd name="connsiteY127" fmla="*/ 1377680 h 2083613"/>
                <a:gd name="connsiteX128" fmla="*/ 1634779 w 4190656"/>
                <a:gd name="connsiteY128" fmla="*/ 1377680 h 2083613"/>
                <a:gd name="connsiteX129" fmla="*/ 1634779 w 4190656"/>
                <a:gd name="connsiteY129" fmla="*/ 1450750 h 2083613"/>
                <a:gd name="connsiteX130" fmla="*/ 1732875 w 4190656"/>
                <a:gd name="connsiteY130" fmla="*/ 1450750 h 2083613"/>
                <a:gd name="connsiteX131" fmla="*/ 1732875 w 4190656"/>
                <a:gd name="connsiteY131" fmla="*/ 1377680 h 2083613"/>
                <a:gd name="connsiteX132" fmla="*/ 1451179 w 4190656"/>
                <a:gd name="connsiteY132" fmla="*/ 1377680 h 2083613"/>
                <a:gd name="connsiteX133" fmla="*/ 1451179 w 4190656"/>
                <a:gd name="connsiteY133" fmla="*/ 1450750 h 2083613"/>
                <a:gd name="connsiteX134" fmla="*/ 1549275 w 4190656"/>
                <a:gd name="connsiteY134" fmla="*/ 1450750 h 2083613"/>
                <a:gd name="connsiteX135" fmla="*/ 1549275 w 4190656"/>
                <a:gd name="connsiteY135" fmla="*/ 1377680 h 2083613"/>
                <a:gd name="connsiteX136" fmla="*/ 1818380 w 4190656"/>
                <a:gd name="connsiteY136" fmla="*/ 1226067 h 2083613"/>
                <a:gd name="connsiteX137" fmla="*/ 1818380 w 4190656"/>
                <a:gd name="connsiteY137" fmla="*/ 1299137 h 2083613"/>
                <a:gd name="connsiteX138" fmla="*/ 1916476 w 4190656"/>
                <a:gd name="connsiteY138" fmla="*/ 1299137 h 2083613"/>
                <a:gd name="connsiteX139" fmla="*/ 1916476 w 4190656"/>
                <a:gd name="connsiteY139" fmla="*/ 1226067 h 2083613"/>
                <a:gd name="connsiteX140" fmla="*/ 1634779 w 4190656"/>
                <a:gd name="connsiteY140" fmla="*/ 1226067 h 2083613"/>
                <a:gd name="connsiteX141" fmla="*/ 1634779 w 4190656"/>
                <a:gd name="connsiteY141" fmla="*/ 1299137 h 2083613"/>
                <a:gd name="connsiteX142" fmla="*/ 1732875 w 4190656"/>
                <a:gd name="connsiteY142" fmla="*/ 1299137 h 2083613"/>
                <a:gd name="connsiteX143" fmla="*/ 1732875 w 4190656"/>
                <a:gd name="connsiteY143" fmla="*/ 1226067 h 2083613"/>
                <a:gd name="connsiteX144" fmla="*/ 1451179 w 4190656"/>
                <a:gd name="connsiteY144" fmla="*/ 1226067 h 2083613"/>
                <a:gd name="connsiteX145" fmla="*/ 1451179 w 4190656"/>
                <a:gd name="connsiteY145" fmla="*/ 1299137 h 2083613"/>
                <a:gd name="connsiteX146" fmla="*/ 1549275 w 4190656"/>
                <a:gd name="connsiteY146" fmla="*/ 1299137 h 2083613"/>
                <a:gd name="connsiteX147" fmla="*/ 1549275 w 4190656"/>
                <a:gd name="connsiteY147" fmla="*/ 1226067 h 2083613"/>
                <a:gd name="connsiteX148" fmla="*/ 403424 w 4190656"/>
                <a:gd name="connsiteY148" fmla="*/ 1142989 h 2083613"/>
                <a:gd name="connsiteX149" fmla="*/ 348620 w 4190656"/>
                <a:gd name="connsiteY149" fmla="*/ 1197793 h 2083613"/>
                <a:gd name="connsiteX150" fmla="*/ 348620 w 4190656"/>
                <a:gd name="connsiteY150" fmla="*/ 2081959 h 2083613"/>
                <a:gd name="connsiteX151" fmla="*/ 458227 w 4190656"/>
                <a:gd name="connsiteY151" fmla="*/ 2081959 h 2083613"/>
                <a:gd name="connsiteX152" fmla="*/ 458228 w 4190656"/>
                <a:gd name="connsiteY152" fmla="*/ 1197793 h 2083613"/>
                <a:gd name="connsiteX153" fmla="*/ 403424 w 4190656"/>
                <a:gd name="connsiteY153" fmla="*/ 1142989 h 2083613"/>
                <a:gd name="connsiteX154" fmla="*/ 169200 w 4190656"/>
                <a:gd name="connsiteY154" fmla="*/ 1139285 h 2083613"/>
                <a:gd name="connsiteX155" fmla="*/ 114396 w 4190656"/>
                <a:gd name="connsiteY155" fmla="*/ 1194089 h 2083613"/>
                <a:gd name="connsiteX156" fmla="*/ 114396 w 4190656"/>
                <a:gd name="connsiteY156" fmla="*/ 2078255 h 2083613"/>
                <a:gd name="connsiteX157" fmla="*/ 224003 w 4190656"/>
                <a:gd name="connsiteY157" fmla="*/ 2078255 h 2083613"/>
                <a:gd name="connsiteX158" fmla="*/ 224004 w 4190656"/>
                <a:gd name="connsiteY158" fmla="*/ 1194089 h 2083613"/>
                <a:gd name="connsiteX159" fmla="*/ 169200 w 4190656"/>
                <a:gd name="connsiteY159" fmla="*/ 1139285 h 2083613"/>
                <a:gd name="connsiteX160" fmla="*/ 1818380 w 4190656"/>
                <a:gd name="connsiteY160" fmla="*/ 1074453 h 2083613"/>
                <a:gd name="connsiteX161" fmla="*/ 1818380 w 4190656"/>
                <a:gd name="connsiteY161" fmla="*/ 1147523 h 2083613"/>
                <a:gd name="connsiteX162" fmla="*/ 1916476 w 4190656"/>
                <a:gd name="connsiteY162" fmla="*/ 1147523 h 2083613"/>
                <a:gd name="connsiteX163" fmla="*/ 1916476 w 4190656"/>
                <a:gd name="connsiteY163" fmla="*/ 1074453 h 2083613"/>
                <a:gd name="connsiteX164" fmla="*/ 1634779 w 4190656"/>
                <a:gd name="connsiteY164" fmla="*/ 1074453 h 2083613"/>
                <a:gd name="connsiteX165" fmla="*/ 1634779 w 4190656"/>
                <a:gd name="connsiteY165" fmla="*/ 1147523 h 2083613"/>
                <a:gd name="connsiteX166" fmla="*/ 1732875 w 4190656"/>
                <a:gd name="connsiteY166" fmla="*/ 1147523 h 2083613"/>
                <a:gd name="connsiteX167" fmla="*/ 1732875 w 4190656"/>
                <a:gd name="connsiteY167" fmla="*/ 1074453 h 2083613"/>
                <a:gd name="connsiteX168" fmla="*/ 1451179 w 4190656"/>
                <a:gd name="connsiteY168" fmla="*/ 1074453 h 2083613"/>
                <a:gd name="connsiteX169" fmla="*/ 1451179 w 4190656"/>
                <a:gd name="connsiteY169" fmla="*/ 1147523 h 2083613"/>
                <a:gd name="connsiteX170" fmla="*/ 1549275 w 4190656"/>
                <a:gd name="connsiteY170" fmla="*/ 1147523 h 2083613"/>
                <a:gd name="connsiteX171" fmla="*/ 1549275 w 4190656"/>
                <a:gd name="connsiteY171" fmla="*/ 1074453 h 2083613"/>
                <a:gd name="connsiteX172" fmla="*/ 1254606 w 4190656"/>
                <a:gd name="connsiteY172" fmla="*/ 1074453 h 2083613"/>
                <a:gd name="connsiteX173" fmla="*/ 1254606 w 4190656"/>
                <a:gd name="connsiteY173" fmla="*/ 1147523 h 2083613"/>
                <a:gd name="connsiteX174" fmla="*/ 1352702 w 4190656"/>
                <a:gd name="connsiteY174" fmla="*/ 1147523 h 2083613"/>
                <a:gd name="connsiteX175" fmla="*/ 1352702 w 4190656"/>
                <a:gd name="connsiteY175" fmla="*/ 1074453 h 2083613"/>
                <a:gd name="connsiteX176" fmla="*/ 1071005 w 4190656"/>
                <a:gd name="connsiteY176" fmla="*/ 1074453 h 2083613"/>
                <a:gd name="connsiteX177" fmla="*/ 1071005 w 4190656"/>
                <a:gd name="connsiteY177" fmla="*/ 1147523 h 2083613"/>
                <a:gd name="connsiteX178" fmla="*/ 1169101 w 4190656"/>
                <a:gd name="connsiteY178" fmla="*/ 1147523 h 2083613"/>
                <a:gd name="connsiteX179" fmla="*/ 1169101 w 4190656"/>
                <a:gd name="connsiteY179" fmla="*/ 1074453 h 2083613"/>
                <a:gd name="connsiteX180" fmla="*/ 887405 w 4190656"/>
                <a:gd name="connsiteY180" fmla="*/ 1074453 h 2083613"/>
                <a:gd name="connsiteX181" fmla="*/ 887405 w 4190656"/>
                <a:gd name="connsiteY181" fmla="*/ 1147523 h 2083613"/>
                <a:gd name="connsiteX182" fmla="*/ 985501 w 4190656"/>
                <a:gd name="connsiteY182" fmla="*/ 1147523 h 2083613"/>
                <a:gd name="connsiteX183" fmla="*/ 985501 w 4190656"/>
                <a:gd name="connsiteY183" fmla="*/ 1074453 h 2083613"/>
                <a:gd name="connsiteX184" fmla="*/ 726849 w 4190656"/>
                <a:gd name="connsiteY184" fmla="*/ 1074453 h 2083613"/>
                <a:gd name="connsiteX185" fmla="*/ 726849 w 4190656"/>
                <a:gd name="connsiteY185" fmla="*/ 1147523 h 2083613"/>
                <a:gd name="connsiteX186" fmla="*/ 824945 w 4190656"/>
                <a:gd name="connsiteY186" fmla="*/ 1147523 h 2083613"/>
                <a:gd name="connsiteX187" fmla="*/ 824945 w 4190656"/>
                <a:gd name="connsiteY187" fmla="*/ 1074453 h 2083613"/>
                <a:gd name="connsiteX188" fmla="*/ 543248 w 4190656"/>
                <a:gd name="connsiteY188" fmla="*/ 1074453 h 2083613"/>
                <a:gd name="connsiteX189" fmla="*/ 543248 w 4190656"/>
                <a:gd name="connsiteY189" fmla="*/ 1147523 h 2083613"/>
                <a:gd name="connsiteX190" fmla="*/ 641344 w 4190656"/>
                <a:gd name="connsiteY190" fmla="*/ 1147523 h 2083613"/>
                <a:gd name="connsiteX191" fmla="*/ 641344 w 4190656"/>
                <a:gd name="connsiteY191" fmla="*/ 1074453 h 2083613"/>
                <a:gd name="connsiteX192" fmla="*/ 3065554 w 4190656"/>
                <a:gd name="connsiteY192" fmla="*/ 331011 h 2083613"/>
                <a:gd name="connsiteX193" fmla="*/ 3065554 w 4190656"/>
                <a:gd name="connsiteY193" fmla="*/ 465308 h 2083613"/>
                <a:gd name="connsiteX194" fmla="*/ 3086674 w 4190656"/>
                <a:gd name="connsiteY194" fmla="*/ 468502 h 2083613"/>
                <a:gd name="connsiteX195" fmla="*/ 3190451 w 4190656"/>
                <a:gd name="connsiteY195" fmla="*/ 562591 h 2083613"/>
                <a:gd name="connsiteX196" fmla="*/ 3200815 w 4190656"/>
                <a:gd name="connsiteY196" fmla="*/ 613926 h 2083613"/>
                <a:gd name="connsiteX197" fmla="*/ 3203518 w 4190656"/>
                <a:gd name="connsiteY197" fmla="*/ 613926 h 2083613"/>
                <a:gd name="connsiteX198" fmla="*/ 3203518 w 4190656"/>
                <a:gd name="connsiteY198" fmla="*/ 627317 h 2083613"/>
                <a:gd name="connsiteX199" fmla="*/ 3203519 w 4190656"/>
                <a:gd name="connsiteY199" fmla="*/ 627321 h 2083613"/>
                <a:gd name="connsiteX200" fmla="*/ 3203518 w 4190656"/>
                <a:gd name="connsiteY200" fmla="*/ 1063497 h 2083613"/>
                <a:gd name="connsiteX201" fmla="*/ 3310645 w 4190656"/>
                <a:gd name="connsiteY201" fmla="*/ 1063497 h 2083613"/>
                <a:gd name="connsiteX202" fmla="*/ 3310645 w 4190656"/>
                <a:gd name="connsiteY202" fmla="*/ 627216 h 2083613"/>
                <a:gd name="connsiteX203" fmla="*/ 3412211 w 4190656"/>
                <a:gd name="connsiteY203" fmla="*/ 473988 h 2083613"/>
                <a:gd name="connsiteX204" fmla="*/ 3465439 w 4190656"/>
                <a:gd name="connsiteY204" fmla="*/ 463242 h 2083613"/>
                <a:gd name="connsiteX205" fmla="*/ 3465439 w 4190656"/>
                <a:gd name="connsiteY205" fmla="*/ 331011 h 2083613"/>
                <a:gd name="connsiteX206" fmla="*/ 2812855 w 4190656"/>
                <a:gd name="connsiteY206" fmla="*/ 331011 h 2083613"/>
                <a:gd name="connsiteX207" fmla="*/ 2812855 w 4190656"/>
                <a:gd name="connsiteY207" fmla="*/ 1063497 h 2083613"/>
                <a:gd name="connsiteX208" fmla="*/ 2870927 w 4190656"/>
                <a:gd name="connsiteY208" fmla="*/ 1063497 h 2083613"/>
                <a:gd name="connsiteX209" fmla="*/ 2870927 w 4190656"/>
                <a:gd name="connsiteY209" fmla="*/ 627321 h 2083613"/>
                <a:gd name="connsiteX210" fmla="*/ 2972493 w 4190656"/>
                <a:gd name="connsiteY210" fmla="*/ 474094 h 2083613"/>
                <a:gd name="connsiteX211" fmla="*/ 3023955 w 4190656"/>
                <a:gd name="connsiteY211" fmla="*/ 463704 h 2083613"/>
                <a:gd name="connsiteX212" fmla="*/ 3023955 w 4190656"/>
                <a:gd name="connsiteY212" fmla="*/ 331011 h 2083613"/>
                <a:gd name="connsiteX213" fmla="*/ 2711332 w 4190656"/>
                <a:gd name="connsiteY213" fmla="*/ 0 h 2083613"/>
                <a:gd name="connsiteX214" fmla="*/ 2812855 w 4190656"/>
                <a:gd name="connsiteY214" fmla="*/ 0 h 2083613"/>
                <a:gd name="connsiteX215" fmla="*/ 2812855 w 4190656"/>
                <a:gd name="connsiteY215" fmla="*/ 1 h 2083613"/>
                <a:gd name="connsiteX216" fmla="*/ 2812855 w 4190656"/>
                <a:gd name="connsiteY216" fmla="*/ 150699 h 2083613"/>
                <a:gd name="connsiteX217" fmla="*/ 2812855 w 4190656"/>
                <a:gd name="connsiteY217" fmla="*/ 150703 h 2083613"/>
                <a:gd name="connsiteX218" fmla="*/ 2812855 w 4190656"/>
                <a:gd name="connsiteY218" fmla="*/ 185573 h 2083613"/>
                <a:gd name="connsiteX219" fmla="*/ 2812855 w 4190656"/>
                <a:gd name="connsiteY219" fmla="*/ 268612 h 2083613"/>
                <a:gd name="connsiteX220" fmla="*/ 3465439 w 4190656"/>
                <a:gd name="connsiteY220" fmla="*/ 268612 h 2083613"/>
                <a:gd name="connsiteX221" fmla="*/ 3465439 w 4190656"/>
                <a:gd name="connsiteY221" fmla="*/ 268180 h 2083613"/>
                <a:gd name="connsiteX222" fmla="*/ 3507038 w 4190656"/>
                <a:gd name="connsiteY222" fmla="*/ 268180 h 2083613"/>
                <a:gd name="connsiteX223" fmla="*/ 3507038 w 4190656"/>
                <a:gd name="connsiteY223" fmla="*/ 466997 h 2083613"/>
                <a:gd name="connsiteX224" fmla="*/ 3541671 w 4190656"/>
                <a:gd name="connsiteY224" fmla="*/ 473988 h 2083613"/>
                <a:gd name="connsiteX225" fmla="*/ 3635761 w 4190656"/>
                <a:gd name="connsiteY225" fmla="*/ 577765 h 2083613"/>
                <a:gd name="connsiteX226" fmla="*/ 3641212 w 4190656"/>
                <a:gd name="connsiteY226" fmla="*/ 613821 h 2083613"/>
                <a:gd name="connsiteX227" fmla="*/ 3643236 w 4190656"/>
                <a:gd name="connsiteY227" fmla="*/ 613821 h 2083613"/>
                <a:gd name="connsiteX228" fmla="*/ 3643236 w 4190656"/>
                <a:gd name="connsiteY228" fmla="*/ 627210 h 2083613"/>
                <a:gd name="connsiteX229" fmla="*/ 3643237 w 4190656"/>
                <a:gd name="connsiteY229" fmla="*/ 627216 h 2083613"/>
                <a:gd name="connsiteX230" fmla="*/ 3643236 w 4190656"/>
                <a:gd name="connsiteY230" fmla="*/ 1063497 h 2083613"/>
                <a:gd name="connsiteX231" fmla="*/ 4190656 w 4190656"/>
                <a:gd name="connsiteY231" fmla="*/ 1063497 h 2083613"/>
                <a:gd name="connsiteX232" fmla="*/ 4190656 w 4190656"/>
                <a:gd name="connsiteY232" fmla="*/ 1184656 h 2083613"/>
                <a:gd name="connsiteX233" fmla="*/ 4190656 w 4190656"/>
                <a:gd name="connsiteY233" fmla="*/ 1530190 h 2083613"/>
                <a:gd name="connsiteX234" fmla="*/ 4190656 w 4190656"/>
                <a:gd name="connsiteY234" fmla="*/ 2078653 h 2083613"/>
                <a:gd name="connsiteX235" fmla="*/ 4190656 w 4190656"/>
                <a:gd name="connsiteY235" fmla="*/ 2082019 h 2083613"/>
                <a:gd name="connsiteX236" fmla="*/ 2526770 w 4190656"/>
                <a:gd name="connsiteY236" fmla="*/ 2082019 h 2083613"/>
                <a:gd name="connsiteX237" fmla="*/ 2526681 w 4190656"/>
                <a:gd name="connsiteY237" fmla="*/ 2082019 h 2083613"/>
                <a:gd name="connsiteX238" fmla="*/ 2449297 w 4190656"/>
                <a:gd name="connsiteY238" fmla="*/ 2082019 h 2083613"/>
                <a:gd name="connsiteX239" fmla="*/ 2449297 w 4190656"/>
                <a:gd name="connsiteY239" fmla="*/ 1864776 h 2083613"/>
                <a:gd name="connsiteX240" fmla="*/ 2354647 w 4190656"/>
                <a:gd name="connsiteY240" fmla="*/ 1864776 h 2083613"/>
                <a:gd name="connsiteX241" fmla="*/ 2354647 w 4190656"/>
                <a:gd name="connsiteY241" fmla="*/ 2082019 h 2083613"/>
                <a:gd name="connsiteX242" fmla="*/ 2277173 w 4190656"/>
                <a:gd name="connsiteY242" fmla="*/ 2082019 h 2083613"/>
                <a:gd name="connsiteX243" fmla="*/ 2277173 w 4190656"/>
                <a:gd name="connsiteY243" fmla="*/ 2082018 h 2083613"/>
                <a:gd name="connsiteX244" fmla="*/ 2190902 w 4190656"/>
                <a:gd name="connsiteY244" fmla="*/ 2082018 h 2083613"/>
                <a:gd name="connsiteX245" fmla="*/ 2190902 w 4190656"/>
                <a:gd name="connsiteY245" fmla="*/ 1864776 h 2083613"/>
                <a:gd name="connsiteX246" fmla="*/ 2096252 w 4190656"/>
                <a:gd name="connsiteY246" fmla="*/ 1864776 h 2083613"/>
                <a:gd name="connsiteX247" fmla="*/ 2096252 w 4190656"/>
                <a:gd name="connsiteY247" fmla="*/ 2082018 h 2083613"/>
                <a:gd name="connsiteX248" fmla="*/ 2028518 w 4190656"/>
                <a:gd name="connsiteY248" fmla="*/ 2082018 h 2083613"/>
                <a:gd name="connsiteX249" fmla="*/ 2028518 w 4190656"/>
                <a:gd name="connsiteY249" fmla="*/ 2083613 h 2083613"/>
                <a:gd name="connsiteX250" fmla="*/ 0 w 4190656"/>
                <a:gd name="connsiteY250" fmla="*/ 2083613 h 2083613"/>
                <a:gd name="connsiteX251" fmla="*/ 0 w 4190656"/>
                <a:gd name="connsiteY251" fmla="*/ 954650 h 2083613"/>
                <a:gd name="connsiteX252" fmla="*/ 525663 w 4190656"/>
                <a:gd name="connsiteY252" fmla="*/ 643073 h 2083613"/>
                <a:gd name="connsiteX253" fmla="*/ 525663 w 4190656"/>
                <a:gd name="connsiteY253" fmla="*/ 940002 h 2083613"/>
                <a:gd name="connsiteX254" fmla="*/ 1026614 w 4190656"/>
                <a:gd name="connsiteY254" fmla="*/ 643073 h 2083613"/>
                <a:gd name="connsiteX255" fmla="*/ 1026614 w 4190656"/>
                <a:gd name="connsiteY255" fmla="*/ 940003 h 2083613"/>
                <a:gd name="connsiteX256" fmla="*/ 1527566 w 4190656"/>
                <a:gd name="connsiteY256" fmla="*/ 643073 h 2083613"/>
                <a:gd name="connsiteX257" fmla="*/ 1527566 w 4190656"/>
                <a:gd name="connsiteY257" fmla="*/ 940003 h 2083613"/>
                <a:gd name="connsiteX258" fmla="*/ 2028518 w 4190656"/>
                <a:gd name="connsiteY258" fmla="*/ 643073 h 2083613"/>
                <a:gd name="connsiteX259" fmla="*/ 2028518 w 4190656"/>
                <a:gd name="connsiteY259" fmla="*/ 954650 h 2083613"/>
                <a:gd name="connsiteX260" fmla="*/ 2028518 w 4190656"/>
                <a:gd name="connsiteY260" fmla="*/ 957207 h 2083613"/>
                <a:gd name="connsiteX261" fmla="*/ 2119418 w 4190656"/>
                <a:gd name="connsiteY261" fmla="*/ 957207 h 2083613"/>
                <a:gd name="connsiteX262" fmla="*/ 2119418 w 4190656"/>
                <a:gd name="connsiteY262" fmla="*/ 351653 h 2083613"/>
                <a:gd name="connsiteX263" fmla="*/ 2119417 w 4190656"/>
                <a:gd name="connsiteY263" fmla="*/ 351653 h 2083613"/>
                <a:gd name="connsiteX264" fmla="*/ 2119417 w 4190656"/>
                <a:gd name="connsiteY264" fmla="*/ 185571 h 2083613"/>
                <a:gd name="connsiteX265" fmla="*/ 2265014 w 4190656"/>
                <a:gd name="connsiteY265" fmla="*/ 185571 h 2083613"/>
                <a:gd name="connsiteX266" fmla="*/ 2410612 w 4190656"/>
                <a:gd name="connsiteY266" fmla="*/ 185571 h 2083613"/>
                <a:gd name="connsiteX267" fmla="*/ 2410613 w 4190656"/>
                <a:gd name="connsiteY267" fmla="*/ 185571 h 2083613"/>
                <a:gd name="connsiteX268" fmla="*/ 2410613 w 4190656"/>
                <a:gd name="connsiteY268" fmla="*/ 337527 h 2083613"/>
                <a:gd name="connsiteX269" fmla="*/ 2410614 w 4190656"/>
                <a:gd name="connsiteY269" fmla="*/ 337527 h 2083613"/>
                <a:gd name="connsiteX270" fmla="*/ 2410614 w 4190656"/>
                <a:gd name="connsiteY270" fmla="*/ 337530 h 2083613"/>
                <a:gd name="connsiteX271" fmla="*/ 2410614 w 4190656"/>
                <a:gd name="connsiteY271" fmla="*/ 955499 h 2083613"/>
                <a:gd name="connsiteX272" fmla="*/ 2526770 w 4190656"/>
                <a:gd name="connsiteY272" fmla="*/ 955499 h 2083613"/>
                <a:gd name="connsiteX273" fmla="*/ 2526770 w 4190656"/>
                <a:gd name="connsiteY273" fmla="*/ 956944 h 2083613"/>
                <a:gd name="connsiteX274" fmla="*/ 2526770 w 4190656"/>
                <a:gd name="connsiteY274" fmla="*/ 1063497 h 2083613"/>
                <a:gd name="connsiteX275" fmla="*/ 2619542 w 4190656"/>
                <a:gd name="connsiteY275" fmla="*/ 1063497 h 2083613"/>
                <a:gd name="connsiteX276" fmla="*/ 2619542 w 4190656"/>
                <a:gd name="connsiteY276" fmla="*/ 185573 h 2083613"/>
                <a:gd name="connsiteX277" fmla="*/ 2619542 w 4190656"/>
                <a:gd name="connsiteY277" fmla="*/ 150703 h 2083613"/>
                <a:gd name="connsiteX278" fmla="*/ 2619542 w 4190656"/>
                <a:gd name="connsiteY278" fmla="*/ 1 h 2083613"/>
                <a:gd name="connsiteX279" fmla="*/ 2711332 w 4190656"/>
                <a:gd name="connsiteY279" fmla="*/ 1 h 2083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Lst>
              <a:rect l="l" t="t" r="r" b="b"/>
              <a:pathLst>
                <a:path w="4190656" h="2083613">
                  <a:moveTo>
                    <a:pt x="1359605" y="2009520"/>
                  </a:moveTo>
                  <a:lnTo>
                    <a:pt x="1359605" y="2049344"/>
                  </a:lnTo>
                  <a:lnTo>
                    <a:pt x="1942246" y="2049344"/>
                  </a:lnTo>
                  <a:lnTo>
                    <a:pt x="1942246" y="2009520"/>
                  </a:lnTo>
                  <a:close/>
                  <a:moveTo>
                    <a:pt x="3736514" y="2004560"/>
                  </a:moveTo>
                  <a:lnTo>
                    <a:pt x="3736514" y="2044384"/>
                  </a:lnTo>
                  <a:lnTo>
                    <a:pt x="4087017" y="2044384"/>
                  </a:lnTo>
                  <a:lnTo>
                    <a:pt x="4087017" y="2004560"/>
                  </a:lnTo>
                  <a:close/>
                  <a:moveTo>
                    <a:pt x="3320982" y="2004560"/>
                  </a:moveTo>
                  <a:lnTo>
                    <a:pt x="3320982" y="2044384"/>
                  </a:lnTo>
                  <a:lnTo>
                    <a:pt x="3671485" y="2044384"/>
                  </a:lnTo>
                  <a:lnTo>
                    <a:pt x="3671485" y="2004560"/>
                  </a:lnTo>
                  <a:close/>
                  <a:moveTo>
                    <a:pt x="1359605" y="1948423"/>
                  </a:moveTo>
                  <a:lnTo>
                    <a:pt x="1359605" y="1988247"/>
                  </a:lnTo>
                  <a:lnTo>
                    <a:pt x="1942246" y="1988247"/>
                  </a:lnTo>
                  <a:lnTo>
                    <a:pt x="1942246" y="1948423"/>
                  </a:lnTo>
                  <a:close/>
                  <a:moveTo>
                    <a:pt x="3736514" y="1943463"/>
                  </a:moveTo>
                  <a:lnTo>
                    <a:pt x="3736514" y="1983287"/>
                  </a:lnTo>
                  <a:lnTo>
                    <a:pt x="4087017" y="1983287"/>
                  </a:lnTo>
                  <a:lnTo>
                    <a:pt x="4087017" y="1943463"/>
                  </a:lnTo>
                  <a:close/>
                  <a:moveTo>
                    <a:pt x="3320982" y="1943463"/>
                  </a:moveTo>
                  <a:lnTo>
                    <a:pt x="3320982" y="1983287"/>
                  </a:lnTo>
                  <a:lnTo>
                    <a:pt x="3671485" y="1983287"/>
                  </a:lnTo>
                  <a:lnTo>
                    <a:pt x="3671485" y="1943463"/>
                  </a:lnTo>
                  <a:close/>
                  <a:moveTo>
                    <a:pt x="1359605" y="1887327"/>
                  </a:moveTo>
                  <a:lnTo>
                    <a:pt x="1359605" y="1927151"/>
                  </a:lnTo>
                  <a:lnTo>
                    <a:pt x="1942246" y="1927151"/>
                  </a:lnTo>
                  <a:lnTo>
                    <a:pt x="1942246" y="1887327"/>
                  </a:lnTo>
                  <a:close/>
                  <a:moveTo>
                    <a:pt x="3736514" y="1882367"/>
                  </a:moveTo>
                  <a:lnTo>
                    <a:pt x="3736514" y="1922191"/>
                  </a:lnTo>
                  <a:lnTo>
                    <a:pt x="4087017" y="1922191"/>
                  </a:lnTo>
                  <a:lnTo>
                    <a:pt x="4087017" y="1882367"/>
                  </a:lnTo>
                  <a:close/>
                  <a:moveTo>
                    <a:pt x="3320982" y="1882367"/>
                  </a:moveTo>
                  <a:lnTo>
                    <a:pt x="3320982" y="1922191"/>
                  </a:lnTo>
                  <a:lnTo>
                    <a:pt x="3671485" y="1922191"/>
                  </a:lnTo>
                  <a:lnTo>
                    <a:pt x="3671485" y="1882367"/>
                  </a:lnTo>
                  <a:close/>
                  <a:moveTo>
                    <a:pt x="3051754" y="1873675"/>
                  </a:moveTo>
                  <a:lnTo>
                    <a:pt x="3051754" y="1939321"/>
                  </a:lnTo>
                  <a:lnTo>
                    <a:pt x="3149850" y="1939321"/>
                  </a:lnTo>
                  <a:lnTo>
                    <a:pt x="3149850" y="1873675"/>
                  </a:lnTo>
                  <a:close/>
                  <a:moveTo>
                    <a:pt x="2868153" y="1873675"/>
                  </a:moveTo>
                  <a:lnTo>
                    <a:pt x="2868153" y="1939321"/>
                  </a:lnTo>
                  <a:lnTo>
                    <a:pt x="2966249" y="1939321"/>
                  </a:lnTo>
                  <a:lnTo>
                    <a:pt x="2966249" y="1873675"/>
                  </a:lnTo>
                  <a:close/>
                  <a:moveTo>
                    <a:pt x="2684553" y="1873675"/>
                  </a:moveTo>
                  <a:lnTo>
                    <a:pt x="2684553" y="1939321"/>
                  </a:lnTo>
                  <a:lnTo>
                    <a:pt x="2782649" y="1939321"/>
                  </a:lnTo>
                  <a:lnTo>
                    <a:pt x="2782649" y="1873675"/>
                  </a:lnTo>
                  <a:close/>
                  <a:moveTo>
                    <a:pt x="1359605" y="1826230"/>
                  </a:moveTo>
                  <a:lnTo>
                    <a:pt x="1359605" y="1866054"/>
                  </a:lnTo>
                  <a:lnTo>
                    <a:pt x="1942246" y="1866054"/>
                  </a:lnTo>
                  <a:lnTo>
                    <a:pt x="1942246" y="1826230"/>
                  </a:lnTo>
                  <a:close/>
                  <a:moveTo>
                    <a:pt x="3736514" y="1821270"/>
                  </a:moveTo>
                  <a:lnTo>
                    <a:pt x="3736514" y="1861094"/>
                  </a:lnTo>
                  <a:lnTo>
                    <a:pt x="4087017" y="1861094"/>
                  </a:lnTo>
                  <a:lnTo>
                    <a:pt x="4087017" y="1821270"/>
                  </a:lnTo>
                  <a:close/>
                  <a:moveTo>
                    <a:pt x="3320982" y="1821270"/>
                  </a:moveTo>
                  <a:lnTo>
                    <a:pt x="3320982" y="1861094"/>
                  </a:lnTo>
                  <a:lnTo>
                    <a:pt x="3671485" y="1861094"/>
                  </a:lnTo>
                  <a:lnTo>
                    <a:pt x="3671485" y="1821270"/>
                  </a:lnTo>
                  <a:close/>
                  <a:moveTo>
                    <a:pt x="3051754" y="1737466"/>
                  </a:moveTo>
                  <a:lnTo>
                    <a:pt x="3051754" y="1803112"/>
                  </a:lnTo>
                  <a:lnTo>
                    <a:pt x="3149850" y="1803112"/>
                  </a:lnTo>
                  <a:lnTo>
                    <a:pt x="3149850" y="1737466"/>
                  </a:lnTo>
                  <a:close/>
                  <a:moveTo>
                    <a:pt x="2868153" y="1737466"/>
                  </a:moveTo>
                  <a:lnTo>
                    <a:pt x="2868153" y="1803112"/>
                  </a:lnTo>
                  <a:lnTo>
                    <a:pt x="2966249" y="1803112"/>
                  </a:lnTo>
                  <a:lnTo>
                    <a:pt x="2966249" y="1737466"/>
                  </a:lnTo>
                  <a:close/>
                  <a:moveTo>
                    <a:pt x="2684553" y="1737466"/>
                  </a:moveTo>
                  <a:lnTo>
                    <a:pt x="2684553" y="1803112"/>
                  </a:lnTo>
                  <a:lnTo>
                    <a:pt x="2782649" y="1803112"/>
                  </a:lnTo>
                  <a:lnTo>
                    <a:pt x="2782649" y="1737466"/>
                  </a:lnTo>
                  <a:close/>
                  <a:moveTo>
                    <a:pt x="3051754" y="1601257"/>
                  </a:moveTo>
                  <a:lnTo>
                    <a:pt x="3051754" y="1666903"/>
                  </a:lnTo>
                  <a:lnTo>
                    <a:pt x="3149850" y="1666903"/>
                  </a:lnTo>
                  <a:lnTo>
                    <a:pt x="3149850" y="1601257"/>
                  </a:lnTo>
                  <a:close/>
                  <a:moveTo>
                    <a:pt x="2868153" y="1601257"/>
                  </a:moveTo>
                  <a:lnTo>
                    <a:pt x="2868153" y="1666903"/>
                  </a:lnTo>
                  <a:lnTo>
                    <a:pt x="2966249" y="1666903"/>
                  </a:lnTo>
                  <a:lnTo>
                    <a:pt x="2966249" y="1601257"/>
                  </a:lnTo>
                  <a:close/>
                  <a:moveTo>
                    <a:pt x="2684553" y="1601257"/>
                  </a:moveTo>
                  <a:lnTo>
                    <a:pt x="2684553" y="1666903"/>
                  </a:lnTo>
                  <a:lnTo>
                    <a:pt x="2782649" y="1666903"/>
                  </a:lnTo>
                  <a:lnTo>
                    <a:pt x="2782649" y="1601257"/>
                  </a:lnTo>
                  <a:close/>
                  <a:moveTo>
                    <a:pt x="1003047" y="1464531"/>
                  </a:moveTo>
                  <a:lnTo>
                    <a:pt x="1003047" y="2082216"/>
                  </a:lnTo>
                  <a:lnTo>
                    <a:pt x="1259865" y="2082216"/>
                  </a:lnTo>
                  <a:lnTo>
                    <a:pt x="1259865" y="1464531"/>
                  </a:lnTo>
                  <a:close/>
                  <a:moveTo>
                    <a:pt x="640721" y="1461809"/>
                  </a:moveTo>
                  <a:lnTo>
                    <a:pt x="640721" y="2079494"/>
                  </a:lnTo>
                  <a:lnTo>
                    <a:pt x="860983" y="2079494"/>
                  </a:lnTo>
                  <a:lnTo>
                    <a:pt x="860983" y="1461809"/>
                  </a:lnTo>
                  <a:close/>
                  <a:moveTo>
                    <a:pt x="3977387" y="1437108"/>
                  </a:moveTo>
                  <a:lnTo>
                    <a:pt x="3977387" y="1502754"/>
                  </a:lnTo>
                  <a:lnTo>
                    <a:pt x="4075483" y="1502754"/>
                  </a:lnTo>
                  <a:lnTo>
                    <a:pt x="4075483" y="1437108"/>
                  </a:lnTo>
                  <a:close/>
                  <a:moveTo>
                    <a:pt x="3793786" y="1437108"/>
                  </a:moveTo>
                  <a:lnTo>
                    <a:pt x="3793786" y="1502754"/>
                  </a:lnTo>
                  <a:lnTo>
                    <a:pt x="3891882" y="1502754"/>
                  </a:lnTo>
                  <a:lnTo>
                    <a:pt x="3891882" y="1437108"/>
                  </a:lnTo>
                  <a:close/>
                  <a:moveTo>
                    <a:pt x="3610186" y="1437108"/>
                  </a:moveTo>
                  <a:lnTo>
                    <a:pt x="3610186" y="1502754"/>
                  </a:lnTo>
                  <a:lnTo>
                    <a:pt x="3708282" y="1502754"/>
                  </a:lnTo>
                  <a:lnTo>
                    <a:pt x="3708282" y="1437108"/>
                  </a:lnTo>
                  <a:close/>
                  <a:moveTo>
                    <a:pt x="3413613" y="1437108"/>
                  </a:moveTo>
                  <a:lnTo>
                    <a:pt x="3413613" y="1502754"/>
                  </a:lnTo>
                  <a:lnTo>
                    <a:pt x="3511709" y="1502754"/>
                  </a:lnTo>
                  <a:lnTo>
                    <a:pt x="3511709" y="1437108"/>
                  </a:lnTo>
                  <a:close/>
                  <a:moveTo>
                    <a:pt x="3230013" y="1437108"/>
                  </a:moveTo>
                  <a:lnTo>
                    <a:pt x="3230013" y="1502754"/>
                  </a:lnTo>
                  <a:lnTo>
                    <a:pt x="3328109" y="1502754"/>
                  </a:lnTo>
                  <a:lnTo>
                    <a:pt x="3328109" y="1437108"/>
                  </a:lnTo>
                  <a:close/>
                  <a:moveTo>
                    <a:pt x="3051754" y="1437108"/>
                  </a:moveTo>
                  <a:lnTo>
                    <a:pt x="3051754" y="1502754"/>
                  </a:lnTo>
                  <a:lnTo>
                    <a:pt x="3149850" y="1502754"/>
                  </a:lnTo>
                  <a:lnTo>
                    <a:pt x="3149850" y="1437108"/>
                  </a:lnTo>
                  <a:close/>
                  <a:moveTo>
                    <a:pt x="2868153" y="1437108"/>
                  </a:moveTo>
                  <a:lnTo>
                    <a:pt x="2868153" y="1502754"/>
                  </a:lnTo>
                  <a:lnTo>
                    <a:pt x="2966249" y="1502754"/>
                  </a:lnTo>
                  <a:lnTo>
                    <a:pt x="2966249" y="1437108"/>
                  </a:lnTo>
                  <a:close/>
                  <a:moveTo>
                    <a:pt x="2684553" y="1437108"/>
                  </a:moveTo>
                  <a:lnTo>
                    <a:pt x="2684553" y="1502754"/>
                  </a:lnTo>
                  <a:lnTo>
                    <a:pt x="2782649" y="1502754"/>
                  </a:lnTo>
                  <a:lnTo>
                    <a:pt x="2782649" y="1437108"/>
                  </a:lnTo>
                  <a:close/>
                  <a:moveTo>
                    <a:pt x="1818380" y="1377680"/>
                  </a:moveTo>
                  <a:lnTo>
                    <a:pt x="1818380" y="1450750"/>
                  </a:lnTo>
                  <a:lnTo>
                    <a:pt x="1916476" y="1450750"/>
                  </a:lnTo>
                  <a:lnTo>
                    <a:pt x="1916476" y="1377680"/>
                  </a:lnTo>
                  <a:close/>
                  <a:moveTo>
                    <a:pt x="1634779" y="1377680"/>
                  </a:moveTo>
                  <a:lnTo>
                    <a:pt x="1634779" y="1450750"/>
                  </a:lnTo>
                  <a:lnTo>
                    <a:pt x="1732875" y="1450750"/>
                  </a:lnTo>
                  <a:lnTo>
                    <a:pt x="1732875" y="1377680"/>
                  </a:lnTo>
                  <a:close/>
                  <a:moveTo>
                    <a:pt x="1451179" y="1377680"/>
                  </a:moveTo>
                  <a:lnTo>
                    <a:pt x="1451179" y="1450750"/>
                  </a:lnTo>
                  <a:lnTo>
                    <a:pt x="1549275" y="1450750"/>
                  </a:lnTo>
                  <a:lnTo>
                    <a:pt x="1549275" y="1377680"/>
                  </a:lnTo>
                  <a:close/>
                  <a:moveTo>
                    <a:pt x="1818380" y="1226067"/>
                  </a:moveTo>
                  <a:lnTo>
                    <a:pt x="1818380" y="1299137"/>
                  </a:lnTo>
                  <a:lnTo>
                    <a:pt x="1916476" y="1299137"/>
                  </a:lnTo>
                  <a:lnTo>
                    <a:pt x="1916476" y="1226067"/>
                  </a:lnTo>
                  <a:close/>
                  <a:moveTo>
                    <a:pt x="1634779" y="1226067"/>
                  </a:moveTo>
                  <a:lnTo>
                    <a:pt x="1634779" y="1299137"/>
                  </a:lnTo>
                  <a:lnTo>
                    <a:pt x="1732875" y="1299137"/>
                  </a:lnTo>
                  <a:lnTo>
                    <a:pt x="1732875" y="1226067"/>
                  </a:lnTo>
                  <a:close/>
                  <a:moveTo>
                    <a:pt x="1451179" y="1226067"/>
                  </a:moveTo>
                  <a:lnTo>
                    <a:pt x="1451179" y="1299137"/>
                  </a:lnTo>
                  <a:lnTo>
                    <a:pt x="1549275" y="1299137"/>
                  </a:lnTo>
                  <a:lnTo>
                    <a:pt x="1549275" y="1226067"/>
                  </a:lnTo>
                  <a:close/>
                  <a:moveTo>
                    <a:pt x="403424" y="1142989"/>
                  </a:moveTo>
                  <a:cubicBezTo>
                    <a:pt x="373157" y="1142989"/>
                    <a:pt x="348620" y="1167526"/>
                    <a:pt x="348620" y="1197793"/>
                  </a:cubicBezTo>
                  <a:lnTo>
                    <a:pt x="348620" y="2081959"/>
                  </a:lnTo>
                  <a:lnTo>
                    <a:pt x="458227" y="2081959"/>
                  </a:lnTo>
                  <a:cubicBezTo>
                    <a:pt x="458227" y="1787237"/>
                    <a:pt x="458228" y="1492515"/>
                    <a:pt x="458228" y="1197793"/>
                  </a:cubicBezTo>
                  <a:cubicBezTo>
                    <a:pt x="458228" y="1167526"/>
                    <a:pt x="433691" y="1142989"/>
                    <a:pt x="403424" y="1142989"/>
                  </a:cubicBezTo>
                  <a:close/>
                  <a:moveTo>
                    <a:pt x="169200" y="1139285"/>
                  </a:moveTo>
                  <a:cubicBezTo>
                    <a:pt x="138933" y="1139285"/>
                    <a:pt x="114396" y="1163822"/>
                    <a:pt x="114396" y="1194089"/>
                  </a:cubicBezTo>
                  <a:lnTo>
                    <a:pt x="114396" y="2078255"/>
                  </a:lnTo>
                  <a:lnTo>
                    <a:pt x="224003" y="2078255"/>
                  </a:lnTo>
                  <a:cubicBezTo>
                    <a:pt x="224003" y="1783533"/>
                    <a:pt x="224004" y="1488811"/>
                    <a:pt x="224004" y="1194089"/>
                  </a:cubicBezTo>
                  <a:cubicBezTo>
                    <a:pt x="224004" y="1163822"/>
                    <a:pt x="199467" y="1139285"/>
                    <a:pt x="169200" y="1139285"/>
                  </a:cubicBezTo>
                  <a:close/>
                  <a:moveTo>
                    <a:pt x="1818380" y="1074453"/>
                  </a:moveTo>
                  <a:lnTo>
                    <a:pt x="1818380" y="1147523"/>
                  </a:lnTo>
                  <a:lnTo>
                    <a:pt x="1916476" y="1147523"/>
                  </a:lnTo>
                  <a:lnTo>
                    <a:pt x="1916476" y="1074453"/>
                  </a:lnTo>
                  <a:close/>
                  <a:moveTo>
                    <a:pt x="1634779" y="1074453"/>
                  </a:moveTo>
                  <a:lnTo>
                    <a:pt x="1634779" y="1147523"/>
                  </a:lnTo>
                  <a:lnTo>
                    <a:pt x="1732875" y="1147523"/>
                  </a:lnTo>
                  <a:lnTo>
                    <a:pt x="1732875" y="1074453"/>
                  </a:lnTo>
                  <a:close/>
                  <a:moveTo>
                    <a:pt x="1451179" y="1074453"/>
                  </a:moveTo>
                  <a:lnTo>
                    <a:pt x="1451179" y="1147523"/>
                  </a:lnTo>
                  <a:lnTo>
                    <a:pt x="1549275" y="1147523"/>
                  </a:lnTo>
                  <a:lnTo>
                    <a:pt x="1549275" y="1074453"/>
                  </a:lnTo>
                  <a:close/>
                  <a:moveTo>
                    <a:pt x="1254606" y="1074453"/>
                  </a:moveTo>
                  <a:lnTo>
                    <a:pt x="1254606" y="1147523"/>
                  </a:lnTo>
                  <a:lnTo>
                    <a:pt x="1352702" y="1147523"/>
                  </a:lnTo>
                  <a:lnTo>
                    <a:pt x="1352702" y="1074453"/>
                  </a:lnTo>
                  <a:close/>
                  <a:moveTo>
                    <a:pt x="1071005" y="1074453"/>
                  </a:moveTo>
                  <a:lnTo>
                    <a:pt x="1071005" y="1147523"/>
                  </a:lnTo>
                  <a:lnTo>
                    <a:pt x="1169101" y="1147523"/>
                  </a:lnTo>
                  <a:lnTo>
                    <a:pt x="1169101" y="1074453"/>
                  </a:lnTo>
                  <a:close/>
                  <a:moveTo>
                    <a:pt x="887405" y="1074453"/>
                  </a:moveTo>
                  <a:lnTo>
                    <a:pt x="887405" y="1147523"/>
                  </a:lnTo>
                  <a:lnTo>
                    <a:pt x="985501" y="1147523"/>
                  </a:lnTo>
                  <a:lnTo>
                    <a:pt x="985501" y="1074453"/>
                  </a:lnTo>
                  <a:close/>
                  <a:moveTo>
                    <a:pt x="726849" y="1074453"/>
                  </a:moveTo>
                  <a:lnTo>
                    <a:pt x="726849" y="1147523"/>
                  </a:lnTo>
                  <a:lnTo>
                    <a:pt x="824945" y="1147523"/>
                  </a:lnTo>
                  <a:lnTo>
                    <a:pt x="824945" y="1074453"/>
                  </a:lnTo>
                  <a:close/>
                  <a:moveTo>
                    <a:pt x="543248" y="1074453"/>
                  </a:moveTo>
                  <a:lnTo>
                    <a:pt x="543248" y="1147523"/>
                  </a:lnTo>
                  <a:lnTo>
                    <a:pt x="641344" y="1147523"/>
                  </a:lnTo>
                  <a:lnTo>
                    <a:pt x="641344" y="1074453"/>
                  </a:lnTo>
                  <a:close/>
                  <a:moveTo>
                    <a:pt x="3065554" y="331011"/>
                  </a:moveTo>
                  <a:lnTo>
                    <a:pt x="3065554" y="465308"/>
                  </a:lnTo>
                  <a:lnTo>
                    <a:pt x="3086674" y="468502"/>
                  </a:lnTo>
                  <a:cubicBezTo>
                    <a:pt x="3133539" y="483078"/>
                    <a:pt x="3171517" y="517827"/>
                    <a:pt x="3190451" y="562591"/>
                  </a:cubicBezTo>
                  <a:lnTo>
                    <a:pt x="3200815" y="613926"/>
                  </a:lnTo>
                  <a:lnTo>
                    <a:pt x="3203518" y="613926"/>
                  </a:lnTo>
                  <a:lnTo>
                    <a:pt x="3203518" y="627317"/>
                  </a:lnTo>
                  <a:lnTo>
                    <a:pt x="3203519" y="627321"/>
                  </a:lnTo>
                  <a:lnTo>
                    <a:pt x="3203518" y="1063497"/>
                  </a:lnTo>
                  <a:lnTo>
                    <a:pt x="3310645" y="1063497"/>
                  </a:lnTo>
                  <a:lnTo>
                    <a:pt x="3310645" y="627216"/>
                  </a:lnTo>
                  <a:cubicBezTo>
                    <a:pt x="3310645" y="558334"/>
                    <a:pt x="3352525" y="499233"/>
                    <a:pt x="3412211" y="473988"/>
                  </a:cubicBezTo>
                  <a:lnTo>
                    <a:pt x="3465439" y="463242"/>
                  </a:lnTo>
                  <a:lnTo>
                    <a:pt x="3465439" y="331011"/>
                  </a:lnTo>
                  <a:close/>
                  <a:moveTo>
                    <a:pt x="2812855" y="331011"/>
                  </a:moveTo>
                  <a:lnTo>
                    <a:pt x="2812855" y="1063497"/>
                  </a:lnTo>
                  <a:lnTo>
                    <a:pt x="2870927" y="1063497"/>
                  </a:lnTo>
                  <a:lnTo>
                    <a:pt x="2870927" y="627321"/>
                  </a:lnTo>
                  <a:cubicBezTo>
                    <a:pt x="2870927" y="558439"/>
                    <a:pt x="2912807" y="499339"/>
                    <a:pt x="2972493" y="474094"/>
                  </a:cubicBezTo>
                  <a:lnTo>
                    <a:pt x="3023955" y="463704"/>
                  </a:lnTo>
                  <a:lnTo>
                    <a:pt x="3023955" y="331011"/>
                  </a:lnTo>
                  <a:close/>
                  <a:moveTo>
                    <a:pt x="2711332" y="0"/>
                  </a:moveTo>
                  <a:lnTo>
                    <a:pt x="2812855" y="0"/>
                  </a:lnTo>
                  <a:lnTo>
                    <a:pt x="2812855" y="1"/>
                  </a:lnTo>
                  <a:lnTo>
                    <a:pt x="2812855" y="150699"/>
                  </a:lnTo>
                  <a:lnTo>
                    <a:pt x="2812855" y="150703"/>
                  </a:lnTo>
                  <a:lnTo>
                    <a:pt x="2812855" y="185573"/>
                  </a:lnTo>
                  <a:lnTo>
                    <a:pt x="2812855" y="268612"/>
                  </a:lnTo>
                  <a:lnTo>
                    <a:pt x="3465439" y="268612"/>
                  </a:lnTo>
                  <a:lnTo>
                    <a:pt x="3465439" y="268180"/>
                  </a:lnTo>
                  <a:lnTo>
                    <a:pt x="3507038" y="268180"/>
                  </a:lnTo>
                  <a:lnTo>
                    <a:pt x="3507038" y="466997"/>
                  </a:lnTo>
                  <a:lnTo>
                    <a:pt x="3541671" y="473988"/>
                  </a:lnTo>
                  <a:cubicBezTo>
                    <a:pt x="3586436" y="492922"/>
                    <a:pt x="3621184" y="530900"/>
                    <a:pt x="3635761" y="577765"/>
                  </a:cubicBezTo>
                  <a:lnTo>
                    <a:pt x="3641212" y="613821"/>
                  </a:lnTo>
                  <a:lnTo>
                    <a:pt x="3643236" y="613821"/>
                  </a:lnTo>
                  <a:lnTo>
                    <a:pt x="3643236" y="627210"/>
                  </a:lnTo>
                  <a:lnTo>
                    <a:pt x="3643237" y="627216"/>
                  </a:lnTo>
                  <a:lnTo>
                    <a:pt x="3643236" y="1063497"/>
                  </a:lnTo>
                  <a:lnTo>
                    <a:pt x="4190656" y="1063497"/>
                  </a:lnTo>
                  <a:lnTo>
                    <a:pt x="4190656" y="1184656"/>
                  </a:lnTo>
                  <a:lnTo>
                    <a:pt x="4190656" y="1530190"/>
                  </a:lnTo>
                  <a:lnTo>
                    <a:pt x="4190656" y="2078653"/>
                  </a:lnTo>
                  <a:lnTo>
                    <a:pt x="4190656" y="2082019"/>
                  </a:lnTo>
                  <a:lnTo>
                    <a:pt x="2526770" y="2082019"/>
                  </a:lnTo>
                  <a:lnTo>
                    <a:pt x="2526681" y="2082019"/>
                  </a:lnTo>
                  <a:lnTo>
                    <a:pt x="2449297" y="2082019"/>
                  </a:lnTo>
                  <a:lnTo>
                    <a:pt x="2449297" y="1864776"/>
                  </a:lnTo>
                  <a:lnTo>
                    <a:pt x="2354647" y="1864776"/>
                  </a:lnTo>
                  <a:lnTo>
                    <a:pt x="2354647" y="2082019"/>
                  </a:lnTo>
                  <a:lnTo>
                    <a:pt x="2277173" y="2082019"/>
                  </a:lnTo>
                  <a:lnTo>
                    <a:pt x="2277173" y="2082018"/>
                  </a:lnTo>
                  <a:lnTo>
                    <a:pt x="2190902" y="2082018"/>
                  </a:lnTo>
                  <a:lnTo>
                    <a:pt x="2190902" y="1864776"/>
                  </a:lnTo>
                  <a:lnTo>
                    <a:pt x="2096252" y="1864776"/>
                  </a:lnTo>
                  <a:lnTo>
                    <a:pt x="2096252" y="2082018"/>
                  </a:lnTo>
                  <a:lnTo>
                    <a:pt x="2028518" y="2082018"/>
                  </a:lnTo>
                  <a:lnTo>
                    <a:pt x="2028518" y="2083613"/>
                  </a:lnTo>
                  <a:lnTo>
                    <a:pt x="0" y="2083613"/>
                  </a:lnTo>
                  <a:lnTo>
                    <a:pt x="0" y="954650"/>
                  </a:lnTo>
                  <a:lnTo>
                    <a:pt x="525663" y="643073"/>
                  </a:lnTo>
                  <a:lnTo>
                    <a:pt x="525663" y="940002"/>
                  </a:lnTo>
                  <a:lnTo>
                    <a:pt x="1026614" y="643073"/>
                  </a:lnTo>
                  <a:lnTo>
                    <a:pt x="1026614" y="940003"/>
                  </a:lnTo>
                  <a:lnTo>
                    <a:pt x="1527566" y="643073"/>
                  </a:lnTo>
                  <a:lnTo>
                    <a:pt x="1527566" y="940003"/>
                  </a:lnTo>
                  <a:lnTo>
                    <a:pt x="2028518" y="643073"/>
                  </a:lnTo>
                  <a:lnTo>
                    <a:pt x="2028518" y="954650"/>
                  </a:lnTo>
                  <a:lnTo>
                    <a:pt x="2028518" y="957207"/>
                  </a:lnTo>
                  <a:lnTo>
                    <a:pt x="2119418" y="957207"/>
                  </a:lnTo>
                  <a:lnTo>
                    <a:pt x="2119418" y="351653"/>
                  </a:lnTo>
                  <a:lnTo>
                    <a:pt x="2119417" y="351653"/>
                  </a:lnTo>
                  <a:lnTo>
                    <a:pt x="2119417" y="185571"/>
                  </a:lnTo>
                  <a:lnTo>
                    <a:pt x="2265014" y="185571"/>
                  </a:lnTo>
                  <a:lnTo>
                    <a:pt x="2410612" y="185571"/>
                  </a:lnTo>
                  <a:lnTo>
                    <a:pt x="2410613" y="185571"/>
                  </a:lnTo>
                  <a:lnTo>
                    <a:pt x="2410613" y="337527"/>
                  </a:lnTo>
                  <a:lnTo>
                    <a:pt x="2410614" y="337527"/>
                  </a:lnTo>
                  <a:lnTo>
                    <a:pt x="2410614" y="337530"/>
                  </a:lnTo>
                  <a:lnTo>
                    <a:pt x="2410614" y="955499"/>
                  </a:lnTo>
                  <a:lnTo>
                    <a:pt x="2526770" y="955499"/>
                  </a:lnTo>
                  <a:lnTo>
                    <a:pt x="2526770" y="956944"/>
                  </a:lnTo>
                  <a:lnTo>
                    <a:pt x="2526770" y="1063497"/>
                  </a:lnTo>
                  <a:lnTo>
                    <a:pt x="2619542" y="1063497"/>
                  </a:lnTo>
                  <a:lnTo>
                    <a:pt x="2619542" y="185573"/>
                  </a:lnTo>
                  <a:lnTo>
                    <a:pt x="2619542" y="150703"/>
                  </a:lnTo>
                  <a:lnTo>
                    <a:pt x="2619542" y="1"/>
                  </a:lnTo>
                  <a:lnTo>
                    <a:pt x="2711332" y="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Shape 7">
              <a:extLst>
                <a:ext uri="{FF2B5EF4-FFF2-40B4-BE49-F238E27FC236}">
                  <a16:creationId xmlns="" xmlns:a16="http://schemas.microsoft.com/office/drawing/2014/main" id="{67508B9D-F0E5-4EB4-B724-0EC8E0BE671A}"/>
                </a:ext>
              </a:extLst>
            </p:cNvPr>
            <p:cNvSpPr/>
            <p:nvPr/>
          </p:nvSpPr>
          <p:spPr>
            <a:xfrm>
              <a:off x="6202506" y="1386078"/>
              <a:ext cx="1303698" cy="1355913"/>
            </a:xfrm>
            <a:custGeom>
              <a:avLst/>
              <a:gdLst>
                <a:gd name="connsiteX0" fmla="*/ 91855 w 1303698"/>
                <a:gd name="connsiteY0" fmla="*/ 1312553 h 1355913"/>
                <a:gd name="connsiteX1" fmla="*/ 91855 w 1303698"/>
                <a:gd name="connsiteY1" fmla="*/ 1330841 h 1355913"/>
                <a:gd name="connsiteX2" fmla="*/ 274735 w 1303698"/>
                <a:gd name="connsiteY2" fmla="*/ 1330841 h 1355913"/>
                <a:gd name="connsiteX3" fmla="*/ 274735 w 1303698"/>
                <a:gd name="connsiteY3" fmla="*/ 1312553 h 1355913"/>
                <a:gd name="connsiteX4" fmla="*/ 91855 w 1303698"/>
                <a:gd name="connsiteY4" fmla="*/ 1284733 h 1355913"/>
                <a:gd name="connsiteX5" fmla="*/ 91855 w 1303698"/>
                <a:gd name="connsiteY5" fmla="*/ 1303021 h 1355913"/>
                <a:gd name="connsiteX6" fmla="*/ 274735 w 1303698"/>
                <a:gd name="connsiteY6" fmla="*/ 1303021 h 1355913"/>
                <a:gd name="connsiteX7" fmla="*/ 274735 w 1303698"/>
                <a:gd name="connsiteY7" fmla="*/ 1284733 h 1355913"/>
                <a:gd name="connsiteX8" fmla="*/ 91855 w 1303698"/>
                <a:gd name="connsiteY8" fmla="*/ 1256914 h 1355913"/>
                <a:gd name="connsiteX9" fmla="*/ 91855 w 1303698"/>
                <a:gd name="connsiteY9" fmla="*/ 1275202 h 1355913"/>
                <a:gd name="connsiteX10" fmla="*/ 274735 w 1303698"/>
                <a:gd name="connsiteY10" fmla="*/ 1275202 h 1355913"/>
                <a:gd name="connsiteX11" fmla="*/ 274735 w 1303698"/>
                <a:gd name="connsiteY11" fmla="*/ 1256914 h 1355913"/>
                <a:gd name="connsiteX12" fmla="*/ 91855 w 1303698"/>
                <a:gd name="connsiteY12" fmla="*/ 1229095 h 1355913"/>
                <a:gd name="connsiteX13" fmla="*/ 91855 w 1303698"/>
                <a:gd name="connsiteY13" fmla="*/ 1247383 h 1355913"/>
                <a:gd name="connsiteX14" fmla="*/ 274735 w 1303698"/>
                <a:gd name="connsiteY14" fmla="*/ 1247383 h 1355913"/>
                <a:gd name="connsiteX15" fmla="*/ 274735 w 1303698"/>
                <a:gd name="connsiteY15" fmla="*/ 1229095 h 1355913"/>
                <a:gd name="connsiteX16" fmla="*/ 550507 w 1303698"/>
                <a:gd name="connsiteY16" fmla="*/ 1139433 h 1355913"/>
                <a:gd name="connsiteX17" fmla="*/ 550507 w 1303698"/>
                <a:gd name="connsiteY17" fmla="*/ 1176009 h 1355913"/>
                <a:gd name="connsiteX18" fmla="*/ 596469 w 1303698"/>
                <a:gd name="connsiteY18" fmla="*/ 1176009 h 1355913"/>
                <a:gd name="connsiteX19" fmla="*/ 596469 w 1303698"/>
                <a:gd name="connsiteY19" fmla="*/ 1139433 h 1355913"/>
                <a:gd name="connsiteX20" fmla="*/ 474065 w 1303698"/>
                <a:gd name="connsiteY20" fmla="*/ 1139433 h 1355913"/>
                <a:gd name="connsiteX21" fmla="*/ 474065 w 1303698"/>
                <a:gd name="connsiteY21" fmla="*/ 1176009 h 1355913"/>
                <a:gd name="connsiteX22" fmla="*/ 520027 w 1303698"/>
                <a:gd name="connsiteY22" fmla="*/ 1176009 h 1355913"/>
                <a:gd name="connsiteX23" fmla="*/ 520027 w 1303698"/>
                <a:gd name="connsiteY23" fmla="*/ 1139433 h 1355913"/>
                <a:gd name="connsiteX24" fmla="*/ 397623 w 1303698"/>
                <a:gd name="connsiteY24" fmla="*/ 1139433 h 1355913"/>
                <a:gd name="connsiteX25" fmla="*/ 397623 w 1303698"/>
                <a:gd name="connsiteY25" fmla="*/ 1176009 h 1355913"/>
                <a:gd name="connsiteX26" fmla="*/ 443585 w 1303698"/>
                <a:gd name="connsiteY26" fmla="*/ 1176009 h 1355913"/>
                <a:gd name="connsiteX27" fmla="*/ 443585 w 1303698"/>
                <a:gd name="connsiteY27" fmla="*/ 1139433 h 1355913"/>
                <a:gd name="connsiteX28" fmla="*/ 321181 w 1303698"/>
                <a:gd name="connsiteY28" fmla="*/ 1139433 h 1355913"/>
                <a:gd name="connsiteX29" fmla="*/ 321181 w 1303698"/>
                <a:gd name="connsiteY29" fmla="*/ 1176009 h 1355913"/>
                <a:gd name="connsiteX30" fmla="*/ 367143 w 1303698"/>
                <a:gd name="connsiteY30" fmla="*/ 1176009 h 1355913"/>
                <a:gd name="connsiteX31" fmla="*/ 367143 w 1303698"/>
                <a:gd name="connsiteY31" fmla="*/ 1139433 h 1355913"/>
                <a:gd name="connsiteX32" fmla="*/ 244739 w 1303698"/>
                <a:gd name="connsiteY32" fmla="*/ 1139433 h 1355913"/>
                <a:gd name="connsiteX33" fmla="*/ 244739 w 1303698"/>
                <a:gd name="connsiteY33" fmla="*/ 1176009 h 1355913"/>
                <a:gd name="connsiteX34" fmla="*/ 290701 w 1303698"/>
                <a:gd name="connsiteY34" fmla="*/ 1176009 h 1355913"/>
                <a:gd name="connsiteX35" fmla="*/ 290701 w 1303698"/>
                <a:gd name="connsiteY35" fmla="*/ 1139433 h 1355913"/>
                <a:gd name="connsiteX36" fmla="*/ 168297 w 1303698"/>
                <a:gd name="connsiteY36" fmla="*/ 1139433 h 1355913"/>
                <a:gd name="connsiteX37" fmla="*/ 168297 w 1303698"/>
                <a:gd name="connsiteY37" fmla="*/ 1176009 h 1355913"/>
                <a:gd name="connsiteX38" fmla="*/ 214259 w 1303698"/>
                <a:gd name="connsiteY38" fmla="*/ 1176009 h 1355913"/>
                <a:gd name="connsiteX39" fmla="*/ 214259 w 1303698"/>
                <a:gd name="connsiteY39" fmla="*/ 1139433 h 1355913"/>
                <a:gd name="connsiteX40" fmla="*/ 91855 w 1303698"/>
                <a:gd name="connsiteY40" fmla="*/ 1139433 h 1355913"/>
                <a:gd name="connsiteX41" fmla="*/ 91855 w 1303698"/>
                <a:gd name="connsiteY41" fmla="*/ 1176009 h 1355913"/>
                <a:gd name="connsiteX42" fmla="*/ 137817 w 1303698"/>
                <a:gd name="connsiteY42" fmla="*/ 1176009 h 1355913"/>
                <a:gd name="connsiteX43" fmla="*/ 137817 w 1303698"/>
                <a:gd name="connsiteY43" fmla="*/ 1139433 h 1355913"/>
                <a:gd name="connsiteX44" fmla="*/ 550507 w 1303698"/>
                <a:gd name="connsiteY44" fmla="*/ 1066462 h 1355913"/>
                <a:gd name="connsiteX45" fmla="*/ 550507 w 1303698"/>
                <a:gd name="connsiteY45" fmla="*/ 1103038 h 1355913"/>
                <a:gd name="connsiteX46" fmla="*/ 596469 w 1303698"/>
                <a:gd name="connsiteY46" fmla="*/ 1103038 h 1355913"/>
                <a:gd name="connsiteX47" fmla="*/ 596469 w 1303698"/>
                <a:gd name="connsiteY47" fmla="*/ 1066462 h 1355913"/>
                <a:gd name="connsiteX48" fmla="*/ 474065 w 1303698"/>
                <a:gd name="connsiteY48" fmla="*/ 1066462 h 1355913"/>
                <a:gd name="connsiteX49" fmla="*/ 474065 w 1303698"/>
                <a:gd name="connsiteY49" fmla="*/ 1103038 h 1355913"/>
                <a:gd name="connsiteX50" fmla="*/ 520027 w 1303698"/>
                <a:gd name="connsiteY50" fmla="*/ 1103038 h 1355913"/>
                <a:gd name="connsiteX51" fmla="*/ 520027 w 1303698"/>
                <a:gd name="connsiteY51" fmla="*/ 1066462 h 1355913"/>
                <a:gd name="connsiteX52" fmla="*/ 397623 w 1303698"/>
                <a:gd name="connsiteY52" fmla="*/ 1066462 h 1355913"/>
                <a:gd name="connsiteX53" fmla="*/ 397623 w 1303698"/>
                <a:gd name="connsiteY53" fmla="*/ 1103038 h 1355913"/>
                <a:gd name="connsiteX54" fmla="*/ 443585 w 1303698"/>
                <a:gd name="connsiteY54" fmla="*/ 1103038 h 1355913"/>
                <a:gd name="connsiteX55" fmla="*/ 443585 w 1303698"/>
                <a:gd name="connsiteY55" fmla="*/ 1066462 h 1355913"/>
                <a:gd name="connsiteX56" fmla="*/ 321181 w 1303698"/>
                <a:gd name="connsiteY56" fmla="*/ 1066462 h 1355913"/>
                <a:gd name="connsiteX57" fmla="*/ 321181 w 1303698"/>
                <a:gd name="connsiteY57" fmla="*/ 1103038 h 1355913"/>
                <a:gd name="connsiteX58" fmla="*/ 367143 w 1303698"/>
                <a:gd name="connsiteY58" fmla="*/ 1103038 h 1355913"/>
                <a:gd name="connsiteX59" fmla="*/ 367143 w 1303698"/>
                <a:gd name="connsiteY59" fmla="*/ 1066462 h 1355913"/>
                <a:gd name="connsiteX60" fmla="*/ 244739 w 1303698"/>
                <a:gd name="connsiteY60" fmla="*/ 1066462 h 1355913"/>
                <a:gd name="connsiteX61" fmla="*/ 244739 w 1303698"/>
                <a:gd name="connsiteY61" fmla="*/ 1103038 h 1355913"/>
                <a:gd name="connsiteX62" fmla="*/ 290701 w 1303698"/>
                <a:gd name="connsiteY62" fmla="*/ 1103038 h 1355913"/>
                <a:gd name="connsiteX63" fmla="*/ 290701 w 1303698"/>
                <a:gd name="connsiteY63" fmla="*/ 1066462 h 1355913"/>
                <a:gd name="connsiteX64" fmla="*/ 168297 w 1303698"/>
                <a:gd name="connsiteY64" fmla="*/ 1066462 h 1355913"/>
                <a:gd name="connsiteX65" fmla="*/ 168297 w 1303698"/>
                <a:gd name="connsiteY65" fmla="*/ 1103038 h 1355913"/>
                <a:gd name="connsiteX66" fmla="*/ 214259 w 1303698"/>
                <a:gd name="connsiteY66" fmla="*/ 1103038 h 1355913"/>
                <a:gd name="connsiteX67" fmla="*/ 214259 w 1303698"/>
                <a:gd name="connsiteY67" fmla="*/ 1066462 h 1355913"/>
                <a:gd name="connsiteX68" fmla="*/ 91855 w 1303698"/>
                <a:gd name="connsiteY68" fmla="*/ 1066462 h 1355913"/>
                <a:gd name="connsiteX69" fmla="*/ 91855 w 1303698"/>
                <a:gd name="connsiteY69" fmla="*/ 1103038 h 1355913"/>
                <a:gd name="connsiteX70" fmla="*/ 137817 w 1303698"/>
                <a:gd name="connsiteY70" fmla="*/ 1103038 h 1355913"/>
                <a:gd name="connsiteX71" fmla="*/ 137817 w 1303698"/>
                <a:gd name="connsiteY71" fmla="*/ 1066462 h 1355913"/>
                <a:gd name="connsiteX72" fmla="*/ 406719 w 1303698"/>
                <a:gd name="connsiteY72" fmla="*/ 768369 h 1355913"/>
                <a:gd name="connsiteX73" fmla="*/ 392429 w 1303698"/>
                <a:gd name="connsiteY73" fmla="*/ 781560 h 1355913"/>
                <a:gd name="connsiteX74" fmla="*/ 391879 w 1303698"/>
                <a:gd name="connsiteY74" fmla="*/ 942049 h 1355913"/>
                <a:gd name="connsiteX75" fmla="*/ 405620 w 1303698"/>
                <a:gd name="connsiteY75" fmla="*/ 956339 h 1355913"/>
                <a:gd name="connsiteX76" fmla="*/ 419360 w 1303698"/>
                <a:gd name="connsiteY76" fmla="*/ 942049 h 1355913"/>
                <a:gd name="connsiteX77" fmla="*/ 419360 w 1303698"/>
                <a:gd name="connsiteY77" fmla="*/ 863453 h 1355913"/>
                <a:gd name="connsiteX78" fmla="*/ 419360 w 1303698"/>
                <a:gd name="connsiteY78" fmla="*/ 782110 h 1355913"/>
                <a:gd name="connsiteX79" fmla="*/ 406719 w 1303698"/>
                <a:gd name="connsiteY79" fmla="*/ 768369 h 1355913"/>
                <a:gd name="connsiteX80" fmla="*/ 555116 w 1303698"/>
                <a:gd name="connsiteY80" fmla="*/ 723300 h 1355913"/>
                <a:gd name="connsiteX81" fmla="*/ 544674 w 1303698"/>
                <a:gd name="connsiteY81" fmla="*/ 734842 h 1355913"/>
                <a:gd name="connsiteX82" fmla="*/ 545223 w 1303698"/>
                <a:gd name="connsiteY82" fmla="*/ 944797 h 1355913"/>
                <a:gd name="connsiteX83" fmla="*/ 556765 w 1303698"/>
                <a:gd name="connsiteY83" fmla="*/ 956339 h 1355913"/>
                <a:gd name="connsiteX84" fmla="*/ 600185 w 1303698"/>
                <a:gd name="connsiteY84" fmla="*/ 956339 h 1355913"/>
                <a:gd name="connsiteX85" fmla="*/ 615025 w 1303698"/>
                <a:gd name="connsiteY85" fmla="*/ 941499 h 1355913"/>
                <a:gd name="connsiteX86" fmla="*/ 615025 w 1303698"/>
                <a:gd name="connsiteY86" fmla="*/ 866751 h 1355913"/>
                <a:gd name="connsiteX87" fmla="*/ 621071 w 1303698"/>
                <a:gd name="connsiteY87" fmla="*/ 853010 h 1355913"/>
                <a:gd name="connsiteX88" fmla="*/ 637559 w 1303698"/>
                <a:gd name="connsiteY88" fmla="*/ 827728 h 1355913"/>
                <a:gd name="connsiteX89" fmla="*/ 625468 w 1303698"/>
                <a:gd name="connsiteY89" fmla="*/ 816735 h 1355913"/>
                <a:gd name="connsiteX90" fmla="*/ 585895 w 1303698"/>
                <a:gd name="connsiteY90" fmla="*/ 816735 h 1355913"/>
                <a:gd name="connsiteX91" fmla="*/ 567208 w 1303698"/>
                <a:gd name="connsiteY91" fmla="*/ 798598 h 1355913"/>
                <a:gd name="connsiteX92" fmla="*/ 567208 w 1303698"/>
                <a:gd name="connsiteY92" fmla="*/ 767819 h 1355913"/>
                <a:gd name="connsiteX93" fmla="*/ 566659 w 1303698"/>
                <a:gd name="connsiteY93" fmla="*/ 767819 h 1355913"/>
                <a:gd name="connsiteX94" fmla="*/ 566659 w 1303698"/>
                <a:gd name="connsiteY94" fmla="*/ 735392 h 1355913"/>
                <a:gd name="connsiteX95" fmla="*/ 555116 w 1303698"/>
                <a:gd name="connsiteY95" fmla="*/ 723300 h 1355913"/>
                <a:gd name="connsiteX96" fmla="*/ 509498 w 1303698"/>
                <a:gd name="connsiteY96" fmla="*/ 565559 h 1355913"/>
                <a:gd name="connsiteX97" fmla="*/ 495208 w 1303698"/>
                <a:gd name="connsiteY97" fmla="*/ 572704 h 1355913"/>
                <a:gd name="connsiteX98" fmla="*/ 502353 w 1303698"/>
                <a:gd name="connsiteY98" fmla="*/ 601284 h 1355913"/>
                <a:gd name="connsiteX99" fmla="*/ 545223 w 1303698"/>
                <a:gd name="connsiteY99" fmla="*/ 674384 h 1355913"/>
                <a:gd name="connsiteX100" fmla="*/ 571605 w 1303698"/>
                <a:gd name="connsiteY100" fmla="*/ 702964 h 1355913"/>
                <a:gd name="connsiteX101" fmla="*/ 578750 w 1303698"/>
                <a:gd name="connsiteY101" fmla="*/ 703514 h 1355913"/>
                <a:gd name="connsiteX102" fmla="*/ 588643 w 1303698"/>
                <a:gd name="connsiteY102" fmla="*/ 715056 h 1355913"/>
                <a:gd name="connsiteX103" fmla="*/ 588093 w 1303698"/>
                <a:gd name="connsiteY103" fmla="*/ 767270 h 1355913"/>
                <a:gd name="connsiteX104" fmla="*/ 613376 w 1303698"/>
                <a:gd name="connsiteY104" fmla="*/ 794751 h 1355913"/>
                <a:gd name="connsiteX105" fmla="*/ 617773 w 1303698"/>
                <a:gd name="connsiteY105" fmla="*/ 795300 h 1355913"/>
                <a:gd name="connsiteX106" fmla="*/ 637559 w 1303698"/>
                <a:gd name="connsiteY106" fmla="*/ 783758 h 1355913"/>
                <a:gd name="connsiteX107" fmla="*/ 620521 w 1303698"/>
                <a:gd name="connsiteY107" fmla="*/ 754629 h 1355913"/>
                <a:gd name="connsiteX108" fmla="*/ 597987 w 1303698"/>
                <a:gd name="connsiteY108" fmla="*/ 731545 h 1355913"/>
                <a:gd name="connsiteX109" fmla="*/ 597987 w 1303698"/>
                <a:gd name="connsiteY109" fmla="*/ 656796 h 1355913"/>
                <a:gd name="connsiteX110" fmla="*/ 597437 w 1303698"/>
                <a:gd name="connsiteY110" fmla="*/ 656796 h 1355913"/>
                <a:gd name="connsiteX111" fmla="*/ 597437 w 1303698"/>
                <a:gd name="connsiteY111" fmla="*/ 580949 h 1355913"/>
                <a:gd name="connsiteX112" fmla="*/ 582597 w 1303698"/>
                <a:gd name="connsiteY112" fmla="*/ 565559 h 1355913"/>
                <a:gd name="connsiteX113" fmla="*/ 509498 w 1303698"/>
                <a:gd name="connsiteY113" fmla="*/ 565559 h 1355913"/>
                <a:gd name="connsiteX114" fmla="*/ 1099240 w 1303698"/>
                <a:gd name="connsiteY114" fmla="*/ 0 h 1355913"/>
                <a:gd name="connsiteX115" fmla="*/ 1179484 w 1303698"/>
                <a:gd name="connsiteY115" fmla="*/ 0 h 1355913"/>
                <a:gd name="connsiteX116" fmla="*/ 1216309 w 1303698"/>
                <a:gd name="connsiteY116" fmla="*/ 756827 h 1355913"/>
                <a:gd name="connsiteX117" fmla="*/ 1303698 w 1303698"/>
                <a:gd name="connsiteY117" fmla="*/ 758476 h 1355913"/>
                <a:gd name="connsiteX118" fmla="*/ 1301500 w 1303698"/>
                <a:gd name="connsiteY118" fmla="*/ 1355913 h 1355913"/>
                <a:gd name="connsiteX119" fmla="*/ 0 w 1303698"/>
                <a:gd name="connsiteY119" fmla="*/ 1355913 h 1355913"/>
                <a:gd name="connsiteX120" fmla="*/ 2199 w 1303698"/>
                <a:gd name="connsiteY120" fmla="*/ 951942 h 1355913"/>
                <a:gd name="connsiteX121" fmla="*/ 149497 w 1303698"/>
                <a:gd name="connsiteY121" fmla="*/ 867850 h 1355913"/>
                <a:gd name="connsiteX122" fmla="*/ 190719 w 1303698"/>
                <a:gd name="connsiteY122" fmla="*/ 943698 h 1355913"/>
                <a:gd name="connsiteX123" fmla="*/ 325925 w 1303698"/>
                <a:gd name="connsiteY123" fmla="*/ 867300 h 1355913"/>
                <a:gd name="connsiteX124" fmla="*/ 364398 w 1303698"/>
                <a:gd name="connsiteY124" fmla="*/ 938751 h 1355913"/>
                <a:gd name="connsiteX125" fmla="*/ 366047 w 1303698"/>
                <a:gd name="connsiteY125" fmla="*/ 767270 h 1355913"/>
                <a:gd name="connsiteX126" fmla="*/ 391879 w 1303698"/>
                <a:gd name="connsiteY126" fmla="*/ 741987 h 1355913"/>
                <a:gd name="connsiteX127" fmla="*/ 419910 w 1303698"/>
                <a:gd name="connsiteY127" fmla="*/ 714506 h 1355913"/>
                <a:gd name="connsiteX128" fmla="*/ 419910 w 1303698"/>
                <a:gd name="connsiteY128" fmla="*/ 661193 h 1355913"/>
                <a:gd name="connsiteX129" fmla="*/ 454536 w 1303698"/>
                <a:gd name="connsiteY129" fmla="*/ 606231 h 1355913"/>
                <a:gd name="connsiteX130" fmla="*/ 467727 w 1303698"/>
                <a:gd name="connsiteY130" fmla="*/ 584796 h 1355913"/>
                <a:gd name="connsiteX131" fmla="*/ 467177 w 1303698"/>
                <a:gd name="connsiteY131" fmla="*/ 555116 h 1355913"/>
                <a:gd name="connsiteX132" fmla="*/ 482017 w 1303698"/>
                <a:gd name="connsiteY132" fmla="*/ 539178 h 1355913"/>
                <a:gd name="connsiteX133" fmla="*/ 607330 w 1303698"/>
                <a:gd name="connsiteY133" fmla="*/ 539178 h 1355913"/>
                <a:gd name="connsiteX134" fmla="*/ 624368 w 1303698"/>
                <a:gd name="connsiteY134" fmla="*/ 558414 h 1355913"/>
                <a:gd name="connsiteX135" fmla="*/ 624368 w 1303698"/>
                <a:gd name="connsiteY135" fmla="*/ 673834 h 1355913"/>
                <a:gd name="connsiteX136" fmla="*/ 626017 w 1303698"/>
                <a:gd name="connsiteY136" fmla="*/ 717254 h 1355913"/>
                <a:gd name="connsiteX137" fmla="*/ 632063 w 1303698"/>
                <a:gd name="connsiteY137" fmla="*/ 726598 h 1355913"/>
                <a:gd name="connsiteX138" fmla="*/ 637010 w 1303698"/>
                <a:gd name="connsiteY138" fmla="*/ 717804 h 1355913"/>
                <a:gd name="connsiteX139" fmla="*/ 637010 w 1303698"/>
                <a:gd name="connsiteY139" fmla="*/ 690873 h 1355913"/>
                <a:gd name="connsiteX140" fmla="*/ 653498 w 1303698"/>
                <a:gd name="connsiteY140" fmla="*/ 674384 h 1355913"/>
                <a:gd name="connsiteX141" fmla="*/ 671086 w 1303698"/>
                <a:gd name="connsiteY141" fmla="*/ 658445 h 1355913"/>
                <a:gd name="connsiteX142" fmla="*/ 695819 w 1303698"/>
                <a:gd name="connsiteY142" fmla="*/ 611727 h 1355913"/>
                <a:gd name="connsiteX143" fmla="*/ 715056 w 1303698"/>
                <a:gd name="connsiteY143" fmla="*/ 594140 h 1355913"/>
                <a:gd name="connsiteX144" fmla="*/ 753529 w 1303698"/>
                <a:gd name="connsiteY144" fmla="*/ 597987 h 1355913"/>
                <a:gd name="connsiteX145" fmla="*/ 762323 w 1303698"/>
                <a:gd name="connsiteY145" fmla="*/ 606231 h 1355913"/>
                <a:gd name="connsiteX146" fmla="*/ 795850 w 1303698"/>
                <a:gd name="connsiteY146" fmla="*/ 665590 h 1355913"/>
                <a:gd name="connsiteX147" fmla="*/ 795850 w 1303698"/>
                <a:gd name="connsiteY147" fmla="*/ 765071 h 1355913"/>
                <a:gd name="connsiteX148" fmla="*/ 862903 w 1303698"/>
                <a:gd name="connsiteY148" fmla="*/ 761773 h 1355913"/>
                <a:gd name="connsiteX149" fmla="*/ 898079 w 1303698"/>
                <a:gd name="connsiteY149" fmla="*/ 155543 h 1355913"/>
                <a:gd name="connsiteX150" fmla="*/ 979973 w 1303698"/>
                <a:gd name="connsiteY150" fmla="*/ 155543 h 1355913"/>
                <a:gd name="connsiteX151" fmla="*/ 1016797 w 1303698"/>
                <a:gd name="connsiteY151" fmla="*/ 759026 h 1355913"/>
                <a:gd name="connsiteX152" fmla="*/ 1063515 w 1303698"/>
                <a:gd name="connsiteY152" fmla="*/ 757376 h 135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303698" h="1355913">
                  <a:moveTo>
                    <a:pt x="91855" y="1312553"/>
                  </a:moveTo>
                  <a:lnTo>
                    <a:pt x="91855" y="1330841"/>
                  </a:lnTo>
                  <a:lnTo>
                    <a:pt x="274735" y="1330841"/>
                  </a:lnTo>
                  <a:lnTo>
                    <a:pt x="274735" y="1312553"/>
                  </a:lnTo>
                  <a:close/>
                  <a:moveTo>
                    <a:pt x="91855" y="1284733"/>
                  </a:moveTo>
                  <a:lnTo>
                    <a:pt x="91855" y="1303021"/>
                  </a:lnTo>
                  <a:lnTo>
                    <a:pt x="274735" y="1303021"/>
                  </a:lnTo>
                  <a:lnTo>
                    <a:pt x="274735" y="1284733"/>
                  </a:lnTo>
                  <a:close/>
                  <a:moveTo>
                    <a:pt x="91855" y="1256914"/>
                  </a:moveTo>
                  <a:lnTo>
                    <a:pt x="91855" y="1275202"/>
                  </a:lnTo>
                  <a:lnTo>
                    <a:pt x="274735" y="1275202"/>
                  </a:lnTo>
                  <a:lnTo>
                    <a:pt x="274735" y="1256914"/>
                  </a:lnTo>
                  <a:close/>
                  <a:moveTo>
                    <a:pt x="91855" y="1229095"/>
                  </a:moveTo>
                  <a:lnTo>
                    <a:pt x="91855" y="1247383"/>
                  </a:lnTo>
                  <a:lnTo>
                    <a:pt x="274735" y="1247383"/>
                  </a:lnTo>
                  <a:lnTo>
                    <a:pt x="274735" y="1229095"/>
                  </a:lnTo>
                  <a:close/>
                  <a:moveTo>
                    <a:pt x="550507" y="1139433"/>
                  </a:moveTo>
                  <a:lnTo>
                    <a:pt x="550507" y="1176009"/>
                  </a:lnTo>
                  <a:lnTo>
                    <a:pt x="596469" y="1176009"/>
                  </a:lnTo>
                  <a:lnTo>
                    <a:pt x="596469" y="1139433"/>
                  </a:lnTo>
                  <a:close/>
                  <a:moveTo>
                    <a:pt x="474065" y="1139433"/>
                  </a:moveTo>
                  <a:lnTo>
                    <a:pt x="474065" y="1176009"/>
                  </a:lnTo>
                  <a:lnTo>
                    <a:pt x="520027" y="1176009"/>
                  </a:lnTo>
                  <a:lnTo>
                    <a:pt x="520027" y="1139433"/>
                  </a:lnTo>
                  <a:close/>
                  <a:moveTo>
                    <a:pt x="397623" y="1139433"/>
                  </a:moveTo>
                  <a:lnTo>
                    <a:pt x="397623" y="1176009"/>
                  </a:lnTo>
                  <a:lnTo>
                    <a:pt x="443585" y="1176009"/>
                  </a:lnTo>
                  <a:lnTo>
                    <a:pt x="443585" y="1139433"/>
                  </a:lnTo>
                  <a:close/>
                  <a:moveTo>
                    <a:pt x="321181" y="1139433"/>
                  </a:moveTo>
                  <a:lnTo>
                    <a:pt x="321181" y="1176009"/>
                  </a:lnTo>
                  <a:lnTo>
                    <a:pt x="367143" y="1176009"/>
                  </a:lnTo>
                  <a:lnTo>
                    <a:pt x="367143" y="1139433"/>
                  </a:lnTo>
                  <a:close/>
                  <a:moveTo>
                    <a:pt x="244739" y="1139433"/>
                  </a:moveTo>
                  <a:lnTo>
                    <a:pt x="244739" y="1176009"/>
                  </a:lnTo>
                  <a:lnTo>
                    <a:pt x="290701" y="1176009"/>
                  </a:lnTo>
                  <a:lnTo>
                    <a:pt x="290701" y="1139433"/>
                  </a:lnTo>
                  <a:close/>
                  <a:moveTo>
                    <a:pt x="168297" y="1139433"/>
                  </a:moveTo>
                  <a:lnTo>
                    <a:pt x="168297" y="1176009"/>
                  </a:lnTo>
                  <a:lnTo>
                    <a:pt x="214259" y="1176009"/>
                  </a:lnTo>
                  <a:lnTo>
                    <a:pt x="214259" y="1139433"/>
                  </a:lnTo>
                  <a:close/>
                  <a:moveTo>
                    <a:pt x="91855" y="1139433"/>
                  </a:moveTo>
                  <a:lnTo>
                    <a:pt x="91855" y="1176009"/>
                  </a:lnTo>
                  <a:lnTo>
                    <a:pt x="137817" y="1176009"/>
                  </a:lnTo>
                  <a:lnTo>
                    <a:pt x="137817" y="1139433"/>
                  </a:lnTo>
                  <a:close/>
                  <a:moveTo>
                    <a:pt x="550507" y="1066462"/>
                  </a:moveTo>
                  <a:lnTo>
                    <a:pt x="550507" y="1103038"/>
                  </a:lnTo>
                  <a:lnTo>
                    <a:pt x="596469" y="1103038"/>
                  </a:lnTo>
                  <a:lnTo>
                    <a:pt x="596469" y="1066462"/>
                  </a:lnTo>
                  <a:close/>
                  <a:moveTo>
                    <a:pt x="474065" y="1066462"/>
                  </a:moveTo>
                  <a:lnTo>
                    <a:pt x="474065" y="1103038"/>
                  </a:lnTo>
                  <a:lnTo>
                    <a:pt x="520027" y="1103038"/>
                  </a:lnTo>
                  <a:lnTo>
                    <a:pt x="520027" y="1066462"/>
                  </a:lnTo>
                  <a:close/>
                  <a:moveTo>
                    <a:pt x="397623" y="1066462"/>
                  </a:moveTo>
                  <a:lnTo>
                    <a:pt x="397623" y="1103038"/>
                  </a:lnTo>
                  <a:lnTo>
                    <a:pt x="443585" y="1103038"/>
                  </a:lnTo>
                  <a:lnTo>
                    <a:pt x="443585" y="1066462"/>
                  </a:lnTo>
                  <a:close/>
                  <a:moveTo>
                    <a:pt x="321181" y="1066462"/>
                  </a:moveTo>
                  <a:lnTo>
                    <a:pt x="321181" y="1103038"/>
                  </a:lnTo>
                  <a:lnTo>
                    <a:pt x="367143" y="1103038"/>
                  </a:lnTo>
                  <a:lnTo>
                    <a:pt x="367143" y="1066462"/>
                  </a:lnTo>
                  <a:close/>
                  <a:moveTo>
                    <a:pt x="244739" y="1066462"/>
                  </a:moveTo>
                  <a:lnTo>
                    <a:pt x="244739" y="1103038"/>
                  </a:lnTo>
                  <a:lnTo>
                    <a:pt x="290701" y="1103038"/>
                  </a:lnTo>
                  <a:lnTo>
                    <a:pt x="290701" y="1066462"/>
                  </a:lnTo>
                  <a:close/>
                  <a:moveTo>
                    <a:pt x="168297" y="1066462"/>
                  </a:moveTo>
                  <a:lnTo>
                    <a:pt x="168297" y="1103038"/>
                  </a:lnTo>
                  <a:lnTo>
                    <a:pt x="214259" y="1103038"/>
                  </a:lnTo>
                  <a:lnTo>
                    <a:pt x="214259" y="1066462"/>
                  </a:lnTo>
                  <a:close/>
                  <a:moveTo>
                    <a:pt x="91855" y="1066462"/>
                  </a:moveTo>
                  <a:lnTo>
                    <a:pt x="91855" y="1103038"/>
                  </a:lnTo>
                  <a:lnTo>
                    <a:pt x="137817" y="1103038"/>
                  </a:lnTo>
                  <a:lnTo>
                    <a:pt x="137817" y="1066462"/>
                  </a:lnTo>
                  <a:close/>
                  <a:moveTo>
                    <a:pt x="406719" y="768369"/>
                  </a:moveTo>
                  <a:cubicBezTo>
                    <a:pt x="397376" y="768369"/>
                    <a:pt x="392429" y="770567"/>
                    <a:pt x="392429" y="781560"/>
                  </a:cubicBezTo>
                  <a:cubicBezTo>
                    <a:pt x="392979" y="834873"/>
                    <a:pt x="392979" y="888736"/>
                    <a:pt x="391879" y="942049"/>
                  </a:cubicBezTo>
                  <a:cubicBezTo>
                    <a:pt x="391879" y="951942"/>
                    <a:pt x="395177" y="956339"/>
                    <a:pt x="405620" y="956339"/>
                  </a:cubicBezTo>
                  <a:cubicBezTo>
                    <a:pt x="416063" y="956339"/>
                    <a:pt x="419360" y="952492"/>
                    <a:pt x="419360" y="942049"/>
                  </a:cubicBezTo>
                  <a:cubicBezTo>
                    <a:pt x="418811" y="915667"/>
                    <a:pt x="419360" y="889835"/>
                    <a:pt x="419360" y="863453"/>
                  </a:cubicBezTo>
                  <a:cubicBezTo>
                    <a:pt x="419360" y="836522"/>
                    <a:pt x="418811" y="809041"/>
                    <a:pt x="419360" y="782110"/>
                  </a:cubicBezTo>
                  <a:cubicBezTo>
                    <a:pt x="419360" y="772766"/>
                    <a:pt x="417162" y="768369"/>
                    <a:pt x="406719" y="768369"/>
                  </a:cubicBezTo>
                  <a:close/>
                  <a:moveTo>
                    <a:pt x="555116" y="723300"/>
                  </a:moveTo>
                  <a:cubicBezTo>
                    <a:pt x="546872" y="723300"/>
                    <a:pt x="544674" y="727697"/>
                    <a:pt x="544674" y="734842"/>
                  </a:cubicBezTo>
                  <a:cubicBezTo>
                    <a:pt x="544674" y="804644"/>
                    <a:pt x="544674" y="874446"/>
                    <a:pt x="545223" y="944797"/>
                  </a:cubicBezTo>
                  <a:cubicBezTo>
                    <a:pt x="544674" y="953041"/>
                    <a:pt x="548521" y="956339"/>
                    <a:pt x="556765" y="956339"/>
                  </a:cubicBezTo>
                  <a:cubicBezTo>
                    <a:pt x="571056" y="955789"/>
                    <a:pt x="585895" y="955789"/>
                    <a:pt x="600185" y="956339"/>
                  </a:cubicBezTo>
                  <a:cubicBezTo>
                    <a:pt x="611177" y="956889"/>
                    <a:pt x="615025" y="952492"/>
                    <a:pt x="615025" y="941499"/>
                  </a:cubicBezTo>
                  <a:cubicBezTo>
                    <a:pt x="614475" y="916217"/>
                    <a:pt x="615025" y="891484"/>
                    <a:pt x="615025" y="866751"/>
                  </a:cubicBezTo>
                  <a:cubicBezTo>
                    <a:pt x="615025" y="861255"/>
                    <a:pt x="613926" y="853010"/>
                    <a:pt x="621071" y="853010"/>
                  </a:cubicBezTo>
                  <a:cubicBezTo>
                    <a:pt x="640857" y="853010"/>
                    <a:pt x="637010" y="839270"/>
                    <a:pt x="637559" y="827728"/>
                  </a:cubicBezTo>
                  <a:cubicBezTo>
                    <a:pt x="637559" y="818934"/>
                    <a:pt x="633712" y="816735"/>
                    <a:pt x="625468" y="816735"/>
                  </a:cubicBezTo>
                  <a:cubicBezTo>
                    <a:pt x="612277" y="816735"/>
                    <a:pt x="599086" y="816186"/>
                    <a:pt x="585895" y="816735"/>
                  </a:cubicBezTo>
                  <a:cubicBezTo>
                    <a:pt x="572704" y="817285"/>
                    <a:pt x="567208" y="811239"/>
                    <a:pt x="567208" y="798598"/>
                  </a:cubicBezTo>
                  <a:cubicBezTo>
                    <a:pt x="567208" y="788705"/>
                    <a:pt x="567208" y="778262"/>
                    <a:pt x="567208" y="767819"/>
                  </a:cubicBezTo>
                  <a:cubicBezTo>
                    <a:pt x="566659" y="767819"/>
                    <a:pt x="566659" y="767819"/>
                    <a:pt x="566659" y="767819"/>
                  </a:cubicBezTo>
                  <a:cubicBezTo>
                    <a:pt x="566659" y="756827"/>
                    <a:pt x="566659" y="746384"/>
                    <a:pt x="566659" y="735392"/>
                  </a:cubicBezTo>
                  <a:cubicBezTo>
                    <a:pt x="566659" y="727148"/>
                    <a:pt x="563910" y="723300"/>
                    <a:pt x="555116" y="723300"/>
                  </a:cubicBezTo>
                  <a:close/>
                  <a:moveTo>
                    <a:pt x="509498" y="565559"/>
                  </a:moveTo>
                  <a:cubicBezTo>
                    <a:pt x="503452" y="565559"/>
                    <a:pt x="495208" y="563910"/>
                    <a:pt x="495208" y="572704"/>
                  </a:cubicBezTo>
                  <a:cubicBezTo>
                    <a:pt x="495208" y="582597"/>
                    <a:pt x="488063" y="595239"/>
                    <a:pt x="502353" y="601284"/>
                  </a:cubicBezTo>
                  <a:cubicBezTo>
                    <a:pt x="534781" y="615025"/>
                    <a:pt x="546322" y="640857"/>
                    <a:pt x="545223" y="674384"/>
                  </a:cubicBezTo>
                  <a:cubicBezTo>
                    <a:pt x="544674" y="705712"/>
                    <a:pt x="543025" y="702964"/>
                    <a:pt x="571605" y="702964"/>
                  </a:cubicBezTo>
                  <a:cubicBezTo>
                    <a:pt x="574353" y="702964"/>
                    <a:pt x="576552" y="702964"/>
                    <a:pt x="578750" y="703514"/>
                  </a:cubicBezTo>
                  <a:cubicBezTo>
                    <a:pt x="584796" y="704613"/>
                    <a:pt x="589193" y="706262"/>
                    <a:pt x="588643" y="715056"/>
                  </a:cubicBezTo>
                  <a:cubicBezTo>
                    <a:pt x="586994" y="732644"/>
                    <a:pt x="588093" y="749682"/>
                    <a:pt x="588093" y="767270"/>
                  </a:cubicBezTo>
                  <a:cubicBezTo>
                    <a:pt x="588093" y="793651"/>
                    <a:pt x="588093" y="793651"/>
                    <a:pt x="613376" y="794751"/>
                  </a:cubicBezTo>
                  <a:cubicBezTo>
                    <a:pt x="615025" y="794751"/>
                    <a:pt x="616124" y="795300"/>
                    <a:pt x="617773" y="795300"/>
                  </a:cubicBezTo>
                  <a:cubicBezTo>
                    <a:pt x="627117" y="795850"/>
                    <a:pt x="637010" y="799148"/>
                    <a:pt x="637559" y="783758"/>
                  </a:cubicBezTo>
                  <a:cubicBezTo>
                    <a:pt x="638658" y="756827"/>
                    <a:pt x="638658" y="755178"/>
                    <a:pt x="620521" y="754629"/>
                  </a:cubicBezTo>
                  <a:cubicBezTo>
                    <a:pt x="602384" y="753529"/>
                    <a:pt x="597987" y="749682"/>
                    <a:pt x="597987" y="731545"/>
                  </a:cubicBezTo>
                  <a:cubicBezTo>
                    <a:pt x="597987" y="706262"/>
                    <a:pt x="597987" y="681529"/>
                    <a:pt x="597987" y="656796"/>
                  </a:cubicBezTo>
                  <a:cubicBezTo>
                    <a:pt x="597437" y="656796"/>
                    <a:pt x="597437" y="656796"/>
                    <a:pt x="597437" y="656796"/>
                  </a:cubicBezTo>
                  <a:cubicBezTo>
                    <a:pt x="597437" y="631514"/>
                    <a:pt x="596887" y="606231"/>
                    <a:pt x="597437" y="580949"/>
                  </a:cubicBezTo>
                  <a:cubicBezTo>
                    <a:pt x="597987" y="569956"/>
                    <a:pt x="594689" y="565009"/>
                    <a:pt x="582597" y="565559"/>
                  </a:cubicBezTo>
                  <a:cubicBezTo>
                    <a:pt x="558414" y="566109"/>
                    <a:pt x="533681" y="565559"/>
                    <a:pt x="509498" y="565559"/>
                  </a:cubicBezTo>
                  <a:close/>
                  <a:moveTo>
                    <a:pt x="1099240" y="0"/>
                  </a:moveTo>
                  <a:lnTo>
                    <a:pt x="1179484" y="0"/>
                  </a:lnTo>
                  <a:lnTo>
                    <a:pt x="1216309" y="756827"/>
                  </a:lnTo>
                  <a:lnTo>
                    <a:pt x="1303698" y="758476"/>
                  </a:lnTo>
                  <a:lnTo>
                    <a:pt x="1301500" y="1355913"/>
                  </a:lnTo>
                  <a:lnTo>
                    <a:pt x="0" y="1355913"/>
                  </a:lnTo>
                  <a:lnTo>
                    <a:pt x="2199" y="951942"/>
                  </a:lnTo>
                  <a:lnTo>
                    <a:pt x="149497" y="867850"/>
                  </a:lnTo>
                  <a:lnTo>
                    <a:pt x="190719" y="943698"/>
                  </a:lnTo>
                  <a:lnTo>
                    <a:pt x="325925" y="867300"/>
                  </a:lnTo>
                  <a:lnTo>
                    <a:pt x="364398" y="938751"/>
                  </a:lnTo>
                  <a:cubicBezTo>
                    <a:pt x="364398" y="881591"/>
                    <a:pt x="365498" y="824430"/>
                    <a:pt x="366047" y="767270"/>
                  </a:cubicBezTo>
                  <a:cubicBezTo>
                    <a:pt x="366047" y="743636"/>
                    <a:pt x="367696" y="741987"/>
                    <a:pt x="391879" y="741987"/>
                  </a:cubicBezTo>
                  <a:cubicBezTo>
                    <a:pt x="423208" y="741987"/>
                    <a:pt x="419910" y="745835"/>
                    <a:pt x="419910" y="714506"/>
                  </a:cubicBezTo>
                  <a:cubicBezTo>
                    <a:pt x="419910" y="696918"/>
                    <a:pt x="419910" y="678781"/>
                    <a:pt x="419910" y="661193"/>
                  </a:cubicBezTo>
                  <a:cubicBezTo>
                    <a:pt x="420460" y="635911"/>
                    <a:pt x="431452" y="616674"/>
                    <a:pt x="454536" y="606231"/>
                  </a:cubicBezTo>
                  <a:cubicBezTo>
                    <a:pt x="464979" y="601834"/>
                    <a:pt x="468826" y="595788"/>
                    <a:pt x="467727" y="584796"/>
                  </a:cubicBezTo>
                  <a:cubicBezTo>
                    <a:pt x="466628" y="574903"/>
                    <a:pt x="467177" y="565009"/>
                    <a:pt x="467177" y="555116"/>
                  </a:cubicBezTo>
                  <a:cubicBezTo>
                    <a:pt x="466628" y="544674"/>
                    <a:pt x="471574" y="539178"/>
                    <a:pt x="482017" y="539178"/>
                  </a:cubicBezTo>
                  <a:cubicBezTo>
                    <a:pt x="523788" y="539178"/>
                    <a:pt x="565559" y="539178"/>
                    <a:pt x="607330" y="539178"/>
                  </a:cubicBezTo>
                  <a:cubicBezTo>
                    <a:pt x="620521" y="539178"/>
                    <a:pt x="624368" y="546872"/>
                    <a:pt x="624368" y="558414"/>
                  </a:cubicBezTo>
                  <a:cubicBezTo>
                    <a:pt x="623819" y="596887"/>
                    <a:pt x="623819" y="635361"/>
                    <a:pt x="624368" y="673834"/>
                  </a:cubicBezTo>
                  <a:cubicBezTo>
                    <a:pt x="624368" y="688124"/>
                    <a:pt x="625468" y="702964"/>
                    <a:pt x="626017" y="717254"/>
                  </a:cubicBezTo>
                  <a:cubicBezTo>
                    <a:pt x="626017" y="721651"/>
                    <a:pt x="626017" y="727148"/>
                    <a:pt x="632063" y="726598"/>
                  </a:cubicBezTo>
                  <a:cubicBezTo>
                    <a:pt x="637559" y="726048"/>
                    <a:pt x="637010" y="721651"/>
                    <a:pt x="637010" y="717804"/>
                  </a:cubicBezTo>
                  <a:cubicBezTo>
                    <a:pt x="637010" y="708461"/>
                    <a:pt x="637559" y="699667"/>
                    <a:pt x="637010" y="690873"/>
                  </a:cubicBezTo>
                  <a:cubicBezTo>
                    <a:pt x="636460" y="679330"/>
                    <a:pt x="641407" y="672735"/>
                    <a:pt x="653498" y="674384"/>
                  </a:cubicBezTo>
                  <a:cubicBezTo>
                    <a:pt x="665590" y="676033"/>
                    <a:pt x="671086" y="672186"/>
                    <a:pt x="671086" y="658445"/>
                  </a:cubicBezTo>
                  <a:cubicBezTo>
                    <a:pt x="671086" y="639208"/>
                    <a:pt x="680430" y="623819"/>
                    <a:pt x="695819" y="611727"/>
                  </a:cubicBezTo>
                  <a:cubicBezTo>
                    <a:pt x="702414" y="606231"/>
                    <a:pt x="710109" y="602933"/>
                    <a:pt x="715056" y="594140"/>
                  </a:cubicBezTo>
                  <a:cubicBezTo>
                    <a:pt x="720002" y="585346"/>
                    <a:pt x="748582" y="588643"/>
                    <a:pt x="753529" y="597987"/>
                  </a:cubicBezTo>
                  <a:cubicBezTo>
                    <a:pt x="755728" y="601834"/>
                    <a:pt x="758476" y="604033"/>
                    <a:pt x="762323" y="606231"/>
                  </a:cubicBezTo>
                  <a:cubicBezTo>
                    <a:pt x="785407" y="619422"/>
                    <a:pt x="795850" y="639758"/>
                    <a:pt x="795850" y="665590"/>
                  </a:cubicBezTo>
                  <a:cubicBezTo>
                    <a:pt x="795850" y="698567"/>
                    <a:pt x="795850" y="732094"/>
                    <a:pt x="795850" y="765071"/>
                  </a:cubicBezTo>
                  <a:lnTo>
                    <a:pt x="862903" y="761773"/>
                  </a:lnTo>
                  <a:lnTo>
                    <a:pt x="898079" y="155543"/>
                  </a:lnTo>
                  <a:lnTo>
                    <a:pt x="979973" y="155543"/>
                  </a:lnTo>
                  <a:lnTo>
                    <a:pt x="1016797" y="759026"/>
                  </a:lnTo>
                  <a:lnTo>
                    <a:pt x="1063515" y="757376"/>
                  </a:lnTo>
                  <a:close/>
                </a:path>
              </a:pathLst>
            </a:custGeom>
            <a:solidFill>
              <a:schemeClr val="accent2"/>
            </a:solidFill>
            <a:ln w="9525" cap="flat">
              <a:noFill/>
              <a:prstDash val="solid"/>
              <a:miter/>
            </a:ln>
          </p:spPr>
          <p:txBody>
            <a:bodyPr wrap="square" rtlCol="0" anchor="ctr">
              <a:noAutofit/>
            </a:bodyPr>
            <a:lstStyle/>
            <a:p>
              <a:endParaRPr lang="en-US"/>
            </a:p>
          </p:txBody>
        </p:sp>
      </p:grpSp>
      <p:sp>
        <p:nvSpPr>
          <p:cNvPr id="9" name="TextBox 8">
            <a:extLst>
              <a:ext uri="{FF2B5EF4-FFF2-40B4-BE49-F238E27FC236}">
                <a16:creationId xmlns="" xmlns:a16="http://schemas.microsoft.com/office/drawing/2014/main" id="{C32397BB-0566-4855-B214-A90EDA930881}"/>
              </a:ext>
            </a:extLst>
          </p:cNvPr>
          <p:cNvSpPr txBox="1"/>
          <p:nvPr/>
        </p:nvSpPr>
        <p:spPr>
          <a:xfrm>
            <a:off x="7087209" y="2098350"/>
            <a:ext cx="653823" cy="555410"/>
          </a:xfrm>
          <a:custGeom>
            <a:avLst/>
            <a:gdLst>
              <a:gd name="connsiteX0" fmla="*/ 717483 w 844822"/>
              <a:gd name="connsiteY0" fmla="*/ 542899 h 717660"/>
              <a:gd name="connsiteX1" fmla="*/ 753792 w 844822"/>
              <a:gd name="connsiteY1" fmla="*/ 536357 h 717660"/>
              <a:gd name="connsiteX2" fmla="*/ 818277 w 844822"/>
              <a:gd name="connsiteY2" fmla="*/ 562525 h 717660"/>
              <a:gd name="connsiteX3" fmla="*/ 844822 w 844822"/>
              <a:gd name="connsiteY3" fmla="*/ 626631 h 717660"/>
              <a:gd name="connsiteX4" fmla="*/ 818276 w 844822"/>
              <a:gd name="connsiteY4" fmla="*/ 691109 h 717660"/>
              <a:gd name="connsiteX5" fmla="*/ 753792 w 844822"/>
              <a:gd name="connsiteY5" fmla="*/ 717660 h 717660"/>
              <a:gd name="connsiteX6" fmla="*/ 687428 w 844822"/>
              <a:gd name="connsiteY6" fmla="*/ 691108 h 717660"/>
              <a:gd name="connsiteX7" fmla="*/ 660499 w 844822"/>
              <a:gd name="connsiteY7" fmla="*/ 626631 h 717660"/>
              <a:gd name="connsiteX8" fmla="*/ 687428 w 844822"/>
              <a:gd name="connsiteY8" fmla="*/ 562525 h 717660"/>
              <a:gd name="connsiteX9" fmla="*/ 717483 w 844822"/>
              <a:gd name="connsiteY9" fmla="*/ 542899 h 717660"/>
              <a:gd name="connsiteX10" fmla="*/ 291596 w 844822"/>
              <a:gd name="connsiteY10" fmla="*/ 251558 h 717660"/>
              <a:gd name="connsiteX11" fmla="*/ 153352 w 844822"/>
              <a:gd name="connsiteY11" fmla="*/ 466855 h 717660"/>
              <a:gd name="connsiteX12" fmla="*/ 291596 w 844822"/>
              <a:gd name="connsiteY12" fmla="*/ 466855 h 717660"/>
              <a:gd name="connsiteX13" fmla="*/ 291596 w 844822"/>
              <a:gd name="connsiteY13" fmla="*/ 0 h 717660"/>
              <a:gd name="connsiteX14" fmla="*/ 444192 w 844822"/>
              <a:gd name="connsiteY14" fmla="*/ 0 h 717660"/>
              <a:gd name="connsiteX15" fmla="*/ 444192 w 844822"/>
              <a:gd name="connsiteY15" fmla="*/ 466856 h 717660"/>
              <a:gd name="connsiteX16" fmla="*/ 524269 w 844822"/>
              <a:gd name="connsiteY16" fmla="*/ 466855 h 717660"/>
              <a:gd name="connsiteX17" fmla="*/ 469123 w 844822"/>
              <a:gd name="connsiteY17" fmla="*/ 602080 h 717660"/>
              <a:gd name="connsiteX18" fmla="*/ 444192 w 844822"/>
              <a:gd name="connsiteY18" fmla="*/ 602080 h 717660"/>
              <a:gd name="connsiteX19" fmla="*/ 444192 w 844822"/>
              <a:gd name="connsiteY19" fmla="*/ 705574 h 717660"/>
              <a:gd name="connsiteX20" fmla="*/ 291596 w 844822"/>
              <a:gd name="connsiteY20" fmla="*/ 705574 h 717660"/>
              <a:gd name="connsiteX21" fmla="*/ 291596 w 844822"/>
              <a:gd name="connsiteY21" fmla="*/ 602080 h 717660"/>
              <a:gd name="connsiteX22" fmla="*/ 0 w 844822"/>
              <a:gd name="connsiteY22" fmla="*/ 602080 h 717660"/>
              <a:gd name="connsiteX23" fmla="*/ 0 w 844822"/>
              <a:gd name="connsiteY23" fmla="*/ 478944 h 717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44822" h="717660">
                <a:moveTo>
                  <a:pt x="717483" y="542899"/>
                </a:moveTo>
                <a:cubicBezTo>
                  <a:pt x="728544" y="538538"/>
                  <a:pt x="740647" y="536358"/>
                  <a:pt x="753792" y="536357"/>
                </a:cubicBezTo>
                <a:cubicBezTo>
                  <a:pt x="779084" y="536357"/>
                  <a:pt x="800579" y="545079"/>
                  <a:pt x="818277" y="562525"/>
                </a:cubicBezTo>
                <a:cubicBezTo>
                  <a:pt x="835975" y="579971"/>
                  <a:pt x="844822" y="601339"/>
                  <a:pt x="844822" y="626631"/>
                </a:cubicBezTo>
                <a:cubicBezTo>
                  <a:pt x="844822" y="651914"/>
                  <a:pt x="835975" y="673405"/>
                  <a:pt x="818276" y="691109"/>
                </a:cubicBezTo>
                <a:cubicBezTo>
                  <a:pt x="800579" y="708810"/>
                  <a:pt x="779084" y="717660"/>
                  <a:pt x="753792" y="717660"/>
                </a:cubicBezTo>
                <a:cubicBezTo>
                  <a:pt x="727501" y="717660"/>
                  <a:pt x="705381" y="708810"/>
                  <a:pt x="687428" y="691108"/>
                </a:cubicBezTo>
                <a:cubicBezTo>
                  <a:pt x="669474" y="673405"/>
                  <a:pt x="660499" y="651914"/>
                  <a:pt x="660499" y="626631"/>
                </a:cubicBezTo>
                <a:cubicBezTo>
                  <a:pt x="660499" y="601339"/>
                  <a:pt x="669474" y="579971"/>
                  <a:pt x="687428" y="562525"/>
                </a:cubicBezTo>
                <a:cubicBezTo>
                  <a:pt x="696405" y="553802"/>
                  <a:pt x="706423" y="547260"/>
                  <a:pt x="717483" y="542899"/>
                </a:cubicBezTo>
                <a:close/>
                <a:moveTo>
                  <a:pt x="291596" y="251558"/>
                </a:moveTo>
                <a:lnTo>
                  <a:pt x="153352" y="466855"/>
                </a:lnTo>
                <a:lnTo>
                  <a:pt x="291596" y="466855"/>
                </a:lnTo>
                <a:close/>
                <a:moveTo>
                  <a:pt x="291596" y="0"/>
                </a:moveTo>
                <a:lnTo>
                  <a:pt x="444192" y="0"/>
                </a:lnTo>
                <a:lnTo>
                  <a:pt x="444192" y="466856"/>
                </a:lnTo>
                <a:lnTo>
                  <a:pt x="524269" y="466855"/>
                </a:lnTo>
                <a:lnTo>
                  <a:pt x="469123" y="602080"/>
                </a:lnTo>
                <a:lnTo>
                  <a:pt x="444192" y="602080"/>
                </a:lnTo>
                <a:lnTo>
                  <a:pt x="444192" y="705574"/>
                </a:lnTo>
                <a:lnTo>
                  <a:pt x="291596" y="705574"/>
                </a:lnTo>
                <a:lnTo>
                  <a:pt x="291596" y="602080"/>
                </a:lnTo>
                <a:lnTo>
                  <a:pt x="0" y="602080"/>
                </a:lnTo>
                <a:lnTo>
                  <a:pt x="0" y="478944"/>
                </a:lnTo>
                <a:close/>
              </a:path>
            </a:pathLst>
          </a:custGeom>
          <a:solidFill>
            <a:schemeClr val="accent6"/>
          </a:solidFill>
          <a:ln w="12700">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ko-KR" altLang="en-US" sz="5400" dirty="0">
              <a:latin typeface="Aharoni" panose="02010803020104030203" pitchFamily="2" charset="-79"/>
              <a:cs typeface="Aharoni" panose="02010803020104030203" pitchFamily="2" charset="-79"/>
            </a:endParaRPr>
          </a:p>
        </p:txBody>
      </p:sp>
      <p:grpSp>
        <p:nvGrpSpPr>
          <p:cNvPr id="10" name="Group 9">
            <a:extLst>
              <a:ext uri="{FF2B5EF4-FFF2-40B4-BE49-F238E27FC236}">
                <a16:creationId xmlns="" xmlns:a16="http://schemas.microsoft.com/office/drawing/2014/main" id="{16E19D0E-9B4A-4456-A49F-EF8E2ACEAD93}"/>
              </a:ext>
            </a:extLst>
          </p:cNvPr>
          <p:cNvGrpSpPr/>
          <p:nvPr/>
        </p:nvGrpSpPr>
        <p:grpSpPr>
          <a:xfrm>
            <a:off x="7805082" y="2098350"/>
            <a:ext cx="556482" cy="555410"/>
            <a:chOff x="7167947" y="1624190"/>
            <a:chExt cx="2677920" cy="2672764"/>
          </a:xfrm>
          <a:solidFill>
            <a:schemeClr val="accent6"/>
          </a:solidFill>
        </p:grpSpPr>
        <p:sp>
          <p:nvSpPr>
            <p:cNvPr id="11" name="Freeform: Shape 10">
              <a:extLst>
                <a:ext uri="{FF2B5EF4-FFF2-40B4-BE49-F238E27FC236}">
                  <a16:creationId xmlns="" xmlns:a16="http://schemas.microsoft.com/office/drawing/2014/main" id="{D964DF17-7F86-4938-94AE-186FD60E7104}"/>
                </a:ext>
              </a:extLst>
            </p:cNvPr>
            <p:cNvSpPr/>
            <p:nvPr/>
          </p:nvSpPr>
          <p:spPr>
            <a:xfrm>
              <a:off x="7167947" y="1624190"/>
              <a:ext cx="2677920" cy="2672764"/>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12700" cap="flat">
              <a:noFill/>
              <a:prstDash val="solid"/>
              <a:miter/>
            </a:ln>
          </p:spPr>
          <p:txBody>
            <a:bodyPr rtlCol="0" anchor="ctr"/>
            <a:lstStyle/>
            <a:p>
              <a:endParaRPr lang="en-US"/>
            </a:p>
          </p:txBody>
        </p:sp>
        <p:sp>
          <p:nvSpPr>
            <p:cNvPr id="12" name="Freeform: Shape 11">
              <a:extLst>
                <a:ext uri="{FF2B5EF4-FFF2-40B4-BE49-F238E27FC236}">
                  <a16:creationId xmlns="" xmlns:a16="http://schemas.microsoft.com/office/drawing/2014/main" id="{6DBA38F7-B2A4-43C1-9197-40C391E9BBF2}"/>
                </a:ext>
              </a:extLst>
            </p:cNvPr>
            <p:cNvSpPr/>
            <p:nvPr/>
          </p:nvSpPr>
          <p:spPr>
            <a:xfrm>
              <a:off x="7628244" y="2084297"/>
              <a:ext cx="1757326" cy="1752551"/>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12700" cap="flat">
              <a:noFill/>
              <a:prstDash val="solid"/>
              <a:miter/>
            </a:ln>
          </p:spPr>
          <p:txBody>
            <a:bodyPr rtlCol="0" anchor="ctr"/>
            <a:lstStyle/>
            <a:p>
              <a:endParaRPr lang="en-US" dirty="0"/>
            </a:p>
          </p:txBody>
        </p:sp>
      </p:grpSp>
      <p:sp>
        <p:nvSpPr>
          <p:cNvPr id="13" name="TextBox 12">
            <a:extLst>
              <a:ext uri="{FF2B5EF4-FFF2-40B4-BE49-F238E27FC236}">
                <a16:creationId xmlns="" xmlns:a16="http://schemas.microsoft.com/office/drawing/2014/main" id="{47E9F9A3-41FF-4E8D-BC50-55362F20C346}"/>
              </a:ext>
            </a:extLst>
          </p:cNvPr>
          <p:cNvSpPr txBox="1"/>
          <p:nvPr/>
        </p:nvSpPr>
        <p:spPr>
          <a:xfrm>
            <a:off x="3934530" y="3377289"/>
            <a:ext cx="4331369" cy="995209"/>
          </a:xfrm>
          <a:prstGeom prst="rect">
            <a:avLst/>
          </a:prstGeom>
          <a:noFill/>
        </p:spPr>
        <p:txBody>
          <a:bodyPr wrap="square" rtlCol="0" anchor="ctr">
            <a:spAutoFit/>
          </a:bodyPr>
          <a:lstStyle/>
          <a:p>
            <a:pPr algn="ctr"/>
            <a:r>
              <a:rPr lang="en-US" altLang="ko-KR" sz="5867" dirty="0">
                <a:solidFill>
                  <a:schemeClr val="bg1"/>
                </a:solidFill>
                <a:cs typeface="Arial" pitchFamily="34" charset="0"/>
              </a:rPr>
              <a:t>Thank You</a:t>
            </a:r>
            <a:endParaRPr lang="ko-KR" altLang="en-US" sz="5867" dirty="0">
              <a:solidFill>
                <a:schemeClr val="bg1"/>
              </a:solidFill>
              <a:cs typeface="Arial" pitchFamily="34" charset="0"/>
            </a:endParaRPr>
          </a:p>
        </p:txBody>
      </p:sp>
    </p:spTree>
    <p:extLst>
      <p:ext uri="{BB962C8B-B14F-4D97-AF65-F5344CB8AC3E}">
        <p14:creationId xmlns:p14="http://schemas.microsoft.com/office/powerpoint/2010/main" xmlns="" val="7481420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id-ID" dirty="0" smtClean="0"/>
              <a:t>TUJUAN MASALAH</a:t>
            </a:r>
            <a:endParaRPr lang="id-ID" dirty="0"/>
          </a:p>
        </p:txBody>
      </p:sp>
      <p:sp>
        <p:nvSpPr>
          <p:cNvPr id="4" name="TextBox 3"/>
          <p:cNvSpPr txBox="1"/>
          <p:nvPr/>
        </p:nvSpPr>
        <p:spPr>
          <a:xfrm>
            <a:off x="5892197" y="1297951"/>
            <a:ext cx="5966629" cy="520142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457200" indent="-457200" fontAlgn="base">
              <a:spcAft>
                <a:spcPts val="600"/>
              </a:spcAft>
              <a:buAutoNum type="arabicPeriod"/>
            </a:pPr>
            <a:r>
              <a:rPr lang="id-ID" sz="2600" dirty="0" smtClean="0">
                <a:latin typeface="Times New Roman" pitchFamily="18" charset="0"/>
                <a:cs typeface="Times New Roman" pitchFamily="18" charset="0"/>
              </a:rPr>
              <a:t>Untuk mengetahui pengertian mengenai </a:t>
            </a:r>
            <a:r>
              <a:rPr lang="en-US" sz="2600" dirty="0" err="1" smtClean="0">
                <a:latin typeface="Times New Roman" pitchFamily="18" charset="0"/>
                <a:cs typeface="Times New Roman" pitchFamily="18" charset="0"/>
              </a:rPr>
              <a:t>multikulturalisme</a:t>
            </a:r>
            <a:r>
              <a:rPr lang="id-ID" sz="2600" dirty="0" smtClean="0">
                <a:latin typeface="Times New Roman" pitchFamily="18" charset="0"/>
                <a:cs typeface="Times New Roman" pitchFamily="18" charset="0"/>
              </a:rPr>
              <a:t>.</a:t>
            </a:r>
          </a:p>
          <a:p>
            <a:pPr marL="457200" indent="-457200" fontAlgn="base">
              <a:spcAft>
                <a:spcPts val="600"/>
              </a:spcAft>
              <a:buAutoNum type="arabicPeriod"/>
            </a:pPr>
            <a:r>
              <a:rPr lang="id-ID" sz="2600" dirty="0" smtClean="0">
                <a:latin typeface="Times New Roman" pitchFamily="18" charset="0"/>
                <a:cs typeface="Times New Roman" pitchFamily="18" charset="0"/>
              </a:rPr>
              <a:t>Mengetahui letak perbedaan antara visi kebudayaan multikultural dan monokultural.</a:t>
            </a:r>
          </a:p>
          <a:p>
            <a:pPr marL="457200" indent="-457200" fontAlgn="base">
              <a:spcAft>
                <a:spcPts val="600"/>
              </a:spcAft>
              <a:buAutoNum type="arabicPeriod"/>
            </a:pPr>
            <a:r>
              <a:rPr lang="id-ID" sz="2600" dirty="0" smtClean="0">
                <a:latin typeface="Times New Roman" pitchFamily="18" charset="0"/>
                <a:cs typeface="Times New Roman" pitchFamily="18" charset="0"/>
              </a:rPr>
              <a:t>Untuk mengetahui Konsep Budaya Bisnis di Eropa.</a:t>
            </a:r>
          </a:p>
          <a:p>
            <a:pPr marL="457200" indent="-457200" fontAlgn="base">
              <a:spcAft>
                <a:spcPts val="600"/>
              </a:spcAft>
              <a:buAutoNum type="arabicPeriod"/>
            </a:pPr>
            <a:r>
              <a:rPr lang="id-ID" sz="2600" dirty="0" smtClean="0">
                <a:latin typeface="Times New Roman" pitchFamily="18" charset="0"/>
                <a:cs typeface="Times New Roman" pitchFamily="18" charset="0"/>
              </a:rPr>
              <a:t>Untuk mengetahui dan memahami karakteristik kebudayaan di budaya barat.</a:t>
            </a:r>
          </a:p>
          <a:p>
            <a:pPr marL="457200" indent="-457200" fontAlgn="base">
              <a:spcAft>
                <a:spcPts val="600"/>
              </a:spcAft>
              <a:buAutoNum type="arabicPeriod"/>
            </a:pPr>
            <a:r>
              <a:rPr lang="id-ID" sz="2600" dirty="0" smtClean="0">
                <a:latin typeface="Times New Roman" pitchFamily="18" charset="0"/>
                <a:cs typeface="Times New Roman" pitchFamily="18" charset="0"/>
              </a:rPr>
              <a:t>Untuk mengetahui dan memahami Konsep Budaya Amerika dan Australia.</a:t>
            </a:r>
            <a:endParaRPr lang="en-US" sz="26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xmlns="" id="{2229281B-19A9-4B8B-B0D8-8EF447EBB736}"/>
              </a:ext>
            </a:extLst>
          </p:cNvPr>
          <p:cNvGrpSpPr/>
          <p:nvPr/>
        </p:nvGrpSpPr>
        <p:grpSpPr>
          <a:xfrm>
            <a:off x="727771" y="1593695"/>
            <a:ext cx="5067597" cy="4615133"/>
            <a:chOff x="580727" y="-1101880"/>
            <a:chExt cx="5067597" cy="4615133"/>
          </a:xfrm>
        </p:grpSpPr>
        <p:sp>
          <p:nvSpPr>
            <p:cNvPr id="29" name="Graphic 27">
              <a:extLst>
                <a:ext uri="{FF2B5EF4-FFF2-40B4-BE49-F238E27FC236}">
                  <a16:creationId xmlns:a16="http://schemas.microsoft.com/office/drawing/2014/main" xmlns="" id="{FA295B3A-2469-4321-9012-2584D11573B2}"/>
                </a:ext>
              </a:extLst>
            </p:cNvPr>
            <p:cNvSpPr/>
            <p:nvPr/>
          </p:nvSpPr>
          <p:spPr>
            <a:xfrm rot="60000">
              <a:off x="580727" y="-1101880"/>
              <a:ext cx="5067597" cy="4615133"/>
            </a:xfrm>
            <a:custGeom>
              <a:avLst/>
              <a:gdLst>
                <a:gd name="connsiteX0" fmla="*/ 2941389 w 4800600"/>
                <a:gd name="connsiteY0" fmla="*/ 337317 h 4371975"/>
                <a:gd name="connsiteX1" fmla="*/ 4699705 w 4800600"/>
                <a:gd name="connsiteY1" fmla="*/ 3252920 h 4371975"/>
                <a:gd name="connsiteX2" fmla="*/ 4115822 w 4800600"/>
                <a:gd name="connsiteY2" fmla="*/ 4310195 h 4371975"/>
                <a:gd name="connsiteX3" fmla="*/ 711587 w 4800600"/>
                <a:gd name="connsiteY3" fmla="*/ 4374965 h 4371975"/>
                <a:gd name="connsiteX4" fmla="*/ 87699 w 4800600"/>
                <a:gd name="connsiteY4" fmla="*/ 3340550 h 4371975"/>
                <a:gd name="connsiteX5" fmla="*/ 1733620 w 4800600"/>
                <a:gd name="connsiteY5" fmla="*/ 360177 h 4371975"/>
                <a:gd name="connsiteX6" fmla="*/ 2941389 w 4800600"/>
                <a:gd name="connsiteY6" fmla="*/ 337317 h 4371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00600" h="4371975">
                  <a:moveTo>
                    <a:pt x="2941389" y="337317"/>
                  </a:moveTo>
                  <a:lnTo>
                    <a:pt x="4699705" y="3252920"/>
                  </a:lnTo>
                  <a:cubicBezTo>
                    <a:pt x="4976882" y="3712977"/>
                    <a:pt x="4653032" y="4299717"/>
                    <a:pt x="4115822" y="4310195"/>
                  </a:cubicBezTo>
                  <a:lnTo>
                    <a:pt x="711587" y="4374965"/>
                  </a:lnTo>
                  <a:cubicBezTo>
                    <a:pt x="175329" y="4385442"/>
                    <a:pt x="-171381" y="3810132"/>
                    <a:pt x="87699" y="3340550"/>
                  </a:cubicBezTo>
                  <a:lnTo>
                    <a:pt x="1733620" y="360177"/>
                  </a:lnTo>
                  <a:cubicBezTo>
                    <a:pt x="1992700" y="-109405"/>
                    <a:pt x="2664212" y="-122740"/>
                    <a:pt x="2941389" y="337317"/>
                  </a:cubicBezTo>
                  <a:close/>
                </a:path>
              </a:pathLst>
            </a:custGeom>
            <a:solidFill>
              <a:schemeClr val="bg1">
                <a:lumMod val="85000"/>
              </a:schemeClr>
            </a:solidFill>
            <a:ln w="9525" cap="flat">
              <a:noFill/>
              <a:prstDash val="solid"/>
              <a:miter/>
            </a:ln>
          </p:spPr>
          <p:txBody>
            <a:bodyPr rtlCol="0" anchor="ctr"/>
            <a:lstStyle/>
            <a:p>
              <a:endParaRPr lang="en-US" dirty="0">
                <a:latin typeface="Times New Roman" pitchFamily="18" charset="0"/>
                <a:cs typeface="Times New Roman" pitchFamily="18" charset="0"/>
              </a:endParaRPr>
            </a:p>
          </p:txBody>
        </p:sp>
        <p:sp>
          <p:nvSpPr>
            <p:cNvPr id="30" name="Graphic 27">
              <a:extLst>
                <a:ext uri="{FF2B5EF4-FFF2-40B4-BE49-F238E27FC236}">
                  <a16:creationId xmlns:a16="http://schemas.microsoft.com/office/drawing/2014/main" xmlns="" id="{A6A8181F-CC04-40BF-AE79-DEC0A6ED09A9}"/>
                </a:ext>
              </a:extLst>
            </p:cNvPr>
            <p:cNvSpPr/>
            <p:nvPr/>
          </p:nvSpPr>
          <p:spPr>
            <a:xfrm rot="60000">
              <a:off x="867482" y="-793954"/>
              <a:ext cx="4475037" cy="4075480"/>
            </a:xfrm>
            <a:custGeom>
              <a:avLst/>
              <a:gdLst>
                <a:gd name="connsiteX0" fmla="*/ 2941389 w 4800600"/>
                <a:gd name="connsiteY0" fmla="*/ 337317 h 4371975"/>
                <a:gd name="connsiteX1" fmla="*/ 4699705 w 4800600"/>
                <a:gd name="connsiteY1" fmla="*/ 3252920 h 4371975"/>
                <a:gd name="connsiteX2" fmla="*/ 4115822 w 4800600"/>
                <a:gd name="connsiteY2" fmla="*/ 4310195 h 4371975"/>
                <a:gd name="connsiteX3" fmla="*/ 711587 w 4800600"/>
                <a:gd name="connsiteY3" fmla="*/ 4374965 h 4371975"/>
                <a:gd name="connsiteX4" fmla="*/ 87699 w 4800600"/>
                <a:gd name="connsiteY4" fmla="*/ 3340550 h 4371975"/>
                <a:gd name="connsiteX5" fmla="*/ 1733620 w 4800600"/>
                <a:gd name="connsiteY5" fmla="*/ 360177 h 4371975"/>
                <a:gd name="connsiteX6" fmla="*/ 2941389 w 4800600"/>
                <a:gd name="connsiteY6" fmla="*/ 337317 h 4371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00600" h="4371975">
                  <a:moveTo>
                    <a:pt x="2941389" y="337317"/>
                  </a:moveTo>
                  <a:lnTo>
                    <a:pt x="4699705" y="3252920"/>
                  </a:lnTo>
                  <a:cubicBezTo>
                    <a:pt x="4976882" y="3712977"/>
                    <a:pt x="4653032" y="4299717"/>
                    <a:pt x="4115822" y="4310195"/>
                  </a:cubicBezTo>
                  <a:lnTo>
                    <a:pt x="711587" y="4374965"/>
                  </a:lnTo>
                  <a:cubicBezTo>
                    <a:pt x="175329" y="4385442"/>
                    <a:pt x="-171381" y="3810132"/>
                    <a:pt x="87699" y="3340550"/>
                  </a:cubicBezTo>
                  <a:lnTo>
                    <a:pt x="1733620" y="360177"/>
                  </a:lnTo>
                  <a:cubicBezTo>
                    <a:pt x="1992700" y="-109405"/>
                    <a:pt x="2664212" y="-122740"/>
                    <a:pt x="2941389" y="337317"/>
                  </a:cubicBezTo>
                  <a:close/>
                </a:path>
              </a:pathLst>
            </a:custGeom>
            <a:solidFill>
              <a:schemeClr val="bg1"/>
            </a:solidFill>
            <a:ln w="9525" cap="flat">
              <a:noFill/>
              <a:prstDash val="solid"/>
              <a:miter/>
            </a:ln>
          </p:spPr>
          <p:txBody>
            <a:bodyPr rtlCol="0" anchor="ctr"/>
            <a:lstStyle/>
            <a:p>
              <a:endParaRPr lang="en-US" dirty="0">
                <a:latin typeface="Times New Roman" pitchFamily="18" charset="0"/>
                <a:cs typeface="Times New Roman" pitchFamily="18" charset="0"/>
              </a:endParaRPr>
            </a:p>
          </p:txBody>
        </p:sp>
      </p:grpSp>
      <p:sp>
        <p:nvSpPr>
          <p:cNvPr id="35" name="Rectangle: Rounded Corners 34">
            <a:extLst>
              <a:ext uri="{FF2B5EF4-FFF2-40B4-BE49-F238E27FC236}">
                <a16:creationId xmlns:a16="http://schemas.microsoft.com/office/drawing/2014/main" xmlns="" id="{D917F4B5-22AF-4C44-BD0B-54356F64B742}"/>
              </a:ext>
            </a:extLst>
          </p:cNvPr>
          <p:cNvSpPr/>
          <p:nvPr/>
        </p:nvSpPr>
        <p:spPr>
          <a:xfrm rot="14190664">
            <a:off x="1973090" y="3386847"/>
            <a:ext cx="405294" cy="2072240"/>
          </a:xfrm>
          <a:prstGeom prst="roundRect">
            <a:avLst>
              <a:gd name="adj" fmla="val 50000"/>
            </a:avLst>
          </a:prstGeom>
          <a:gradFill>
            <a:gsLst>
              <a:gs pos="0">
                <a:schemeClr val="accent3"/>
              </a:gs>
              <a:gs pos="100000">
                <a:schemeClr val="accent6"/>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34" name="Rectangle: Rounded Corners 33">
            <a:extLst>
              <a:ext uri="{FF2B5EF4-FFF2-40B4-BE49-F238E27FC236}">
                <a16:creationId xmlns:a16="http://schemas.microsoft.com/office/drawing/2014/main" xmlns="" id="{F5CB2717-6ED5-45FB-9317-20878003F687}"/>
              </a:ext>
            </a:extLst>
          </p:cNvPr>
          <p:cNvSpPr/>
          <p:nvPr/>
        </p:nvSpPr>
        <p:spPr>
          <a:xfrm rot="18091456">
            <a:off x="3545278" y="4110745"/>
            <a:ext cx="405294" cy="2072240"/>
          </a:xfrm>
          <a:prstGeom prst="roundRect">
            <a:avLst>
              <a:gd name="adj" fmla="val 50000"/>
            </a:avLst>
          </a:prstGeom>
          <a:gradFill>
            <a:gsLst>
              <a:gs pos="0">
                <a:schemeClr val="accent6"/>
              </a:gs>
              <a:gs pos="10000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33" name="Rectangle: Rounded Corners 32">
            <a:extLst>
              <a:ext uri="{FF2B5EF4-FFF2-40B4-BE49-F238E27FC236}">
                <a16:creationId xmlns:a16="http://schemas.microsoft.com/office/drawing/2014/main" xmlns="" id="{96DB0671-E809-4F41-8814-C46ADFDA5A13}"/>
              </a:ext>
            </a:extLst>
          </p:cNvPr>
          <p:cNvSpPr/>
          <p:nvPr/>
        </p:nvSpPr>
        <p:spPr>
          <a:xfrm rot="19725368">
            <a:off x="3068448" y="2392880"/>
            <a:ext cx="405294" cy="2072240"/>
          </a:xfrm>
          <a:prstGeom prst="roundRect">
            <a:avLst>
              <a:gd name="adj" fmla="val 50000"/>
            </a:avLst>
          </a:prstGeom>
          <a:gradFill>
            <a:gsLst>
              <a:gs pos="0">
                <a:schemeClr val="accent1"/>
              </a:gs>
              <a:gs pos="100000">
                <a:schemeClr val="accent6"/>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 name="Text Placeholder 1">
            <a:extLst>
              <a:ext uri="{FF2B5EF4-FFF2-40B4-BE49-F238E27FC236}">
                <a16:creationId xmlns:a16="http://schemas.microsoft.com/office/drawing/2014/main" xmlns="" id="{206381AD-4C2B-4745-99B1-0BBCE6131A71}"/>
              </a:ext>
            </a:extLst>
          </p:cNvPr>
          <p:cNvSpPr>
            <a:spLocks noGrp="1"/>
          </p:cNvSpPr>
          <p:nvPr>
            <p:ph type="body" sz="quarter" idx="10"/>
          </p:nvPr>
        </p:nvSpPr>
        <p:spPr>
          <a:xfrm>
            <a:off x="282585" y="229955"/>
            <a:ext cx="11573197" cy="724247"/>
          </a:xfrm>
          <a:prstGeom prst="rect">
            <a:avLst/>
          </a:prstGeom>
        </p:spPr>
        <p:style>
          <a:lnRef idx="1">
            <a:schemeClr val="accent1"/>
          </a:lnRef>
          <a:fillRef idx="2">
            <a:schemeClr val="accent1"/>
          </a:fillRef>
          <a:effectRef idx="1">
            <a:schemeClr val="accent1"/>
          </a:effectRef>
          <a:fontRef idx="minor">
            <a:schemeClr val="dk1"/>
          </a:fontRef>
        </p:style>
        <p:txBody>
          <a:bodyPr/>
          <a:lstStyle/>
          <a:p>
            <a:r>
              <a:rPr lang="en-ID" sz="4000" dirty="0" err="1" smtClean="0">
                <a:latin typeface="Times New Roman" pitchFamily="18" charset="0"/>
                <a:cs typeface="Times New Roman" pitchFamily="18" charset="0"/>
              </a:rPr>
              <a:t>Budaya</a:t>
            </a:r>
            <a:r>
              <a:rPr lang="en-ID" sz="4000" dirty="0" smtClean="0">
                <a:latin typeface="Times New Roman" pitchFamily="18" charset="0"/>
                <a:cs typeface="Times New Roman" pitchFamily="18" charset="0"/>
              </a:rPr>
              <a:t> </a:t>
            </a:r>
            <a:r>
              <a:rPr lang="en-ID" sz="4000" dirty="0" err="1" smtClean="0">
                <a:latin typeface="Times New Roman" pitchFamily="18" charset="0"/>
                <a:cs typeface="Times New Roman" pitchFamily="18" charset="0"/>
              </a:rPr>
              <a:t>Bisnis</a:t>
            </a:r>
            <a:r>
              <a:rPr lang="en-ID" sz="4000" dirty="0" smtClean="0">
                <a:latin typeface="Times New Roman" pitchFamily="18" charset="0"/>
                <a:cs typeface="Times New Roman" pitchFamily="18" charset="0"/>
              </a:rPr>
              <a:t> di </a:t>
            </a:r>
            <a:r>
              <a:rPr lang="en-ID" sz="4000" dirty="0" err="1" smtClean="0">
                <a:latin typeface="Times New Roman" pitchFamily="18" charset="0"/>
                <a:cs typeface="Times New Roman" pitchFamily="18" charset="0"/>
              </a:rPr>
              <a:t>Dunia</a:t>
            </a:r>
            <a:r>
              <a:rPr lang="en-ID" sz="4000" dirty="0" smtClean="0">
                <a:latin typeface="Times New Roman" pitchFamily="18" charset="0"/>
                <a:cs typeface="Times New Roman" pitchFamily="18" charset="0"/>
              </a:rPr>
              <a:t> Barat</a:t>
            </a:r>
            <a:endParaRPr lang="en-US" sz="4000" dirty="0">
              <a:latin typeface="Times New Roman" pitchFamily="18" charset="0"/>
              <a:cs typeface="Times New Roman" pitchFamily="18" charset="0"/>
            </a:endParaRPr>
          </a:p>
        </p:txBody>
      </p:sp>
      <p:grpSp>
        <p:nvGrpSpPr>
          <p:cNvPr id="17" name="Group 16">
            <a:extLst>
              <a:ext uri="{FF2B5EF4-FFF2-40B4-BE49-F238E27FC236}">
                <a16:creationId xmlns:a16="http://schemas.microsoft.com/office/drawing/2014/main" xmlns="" id="{3B8A24D0-1CAB-4E06-AC58-D5EB3250D662}"/>
              </a:ext>
            </a:extLst>
          </p:cNvPr>
          <p:cNvGrpSpPr/>
          <p:nvPr/>
        </p:nvGrpSpPr>
        <p:grpSpPr>
          <a:xfrm>
            <a:off x="2589156" y="3607844"/>
            <a:ext cx="1344828" cy="1344828"/>
            <a:chOff x="1089413" y="2131797"/>
            <a:chExt cx="2968238" cy="2968238"/>
          </a:xfrm>
        </p:grpSpPr>
        <p:sp>
          <p:nvSpPr>
            <p:cNvPr id="16" name="Freeform: Shape 15">
              <a:extLst>
                <a:ext uri="{FF2B5EF4-FFF2-40B4-BE49-F238E27FC236}">
                  <a16:creationId xmlns:a16="http://schemas.microsoft.com/office/drawing/2014/main" xmlns="" id="{02CDC10F-CBC6-43C7-AFD5-1C0B1A578724}"/>
                </a:ext>
              </a:extLst>
            </p:cNvPr>
            <p:cNvSpPr/>
            <p:nvPr/>
          </p:nvSpPr>
          <p:spPr>
            <a:xfrm>
              <a:off x="1089413" y="2131797"/>
              <a:ext cx="2968238" cy="2968238"/>
            </a:xfrm>
            <a:custGeom>
              <a:avLst/>
              <a:gdLst>
                <a:gd name="connsiteX0" fmla="*/ 1484119 w 2968238"/>
                <a:gd name="connsiteY0" fmla="*/ 1312669 h 2968238"/>
                <a:gd name="connsiteX1" fmla="*/ 1312669 w 2968238"/>
                <a:gd name="connsiteY1" fmla="*/ 1484119 h 2968238"/>
                <a:gd name="connsiteX2" fmla="*/ 1484119 w 2968238"/>
                <a:gd name="connsiteY2" fmla="*/ 1655569 h 2968238"/>
                <a:gd name="connsiteX3" fmla="*/ 1655569 w 2968238"/>
                <a:gd name="connsiteY3" fmla="*/ 1484119 h 2968238"/>
                <a:gd name="connsiteX4" fmla="*/ 1484119 w 2968238"/>
                <a:gd name="connsiteY4" fmla="*/ 1312669 h 2968238"/>
                <a:gd name="connsiteX5" fmla="*/ 1484119 w 2968238"/>
                <a:gd name="connsiteY5" fmla="*/ 0 h 2968238"/>
                <a:gd name="connsiteX6" fmla="*/ 2968238 w 2968238"/>
                <a:gd name="connsiteY6" fmla="*/ 1484119 h 2968238"/>
                <a:gd name="connsiteX7" fmla="*/ 1484119 w 2968238"/>
                <a:gd name="connsiteY7" fmla="*/ 2968238 h 2968238"/>
                <a:gd name="connsiteX8" fmla="*/ 0 w 2968238"/>
                <a:gd name="connsiteY8" fmla="*/ 1484119 h 2968238"/>
                <a:gd name="connsiteX9" fmla="*/ 1484119 w 2968238"/>
                <a:gd name="connsiteY9" fmla="*/ 0 h 2968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68238" h="2968238">
                  <a:moveTo>
                    <a:pt x="1484119" y="1312669"/>
                  </a:moveTo>
                  <a:cubicBezTo>
                    <a:pt x="1389430" y="1312669"/>
                    <a:pt x="1312669" y="1389430"/>
                    <a:pt x="1312669" y="1484119"/>
                  </a:cubicBezTo>
                  <a:cubicBezTo>
                    <a:pt x="1312669" y="1578808"/>
                    <a:pt x="1389430" y="1655569"/>
                    <a:pt x="1484119" y="1655569"/>
                  </a:cubicBezTo>
                  <a:cubicBezTo>
                    <a:pt x="1578808" y="1655569"/>
                    <a:pt x="1655569" y="1578808"/>
                    <a:pt x="1655569" y="1484119"/>
                  </a:cubicBezTo>
                  <a:cubicBezTo>
                    <a:pt x="1655569" y="1389430"/>
                    <a:pt x="1578808" y="1312669"/>
                    <a:pt x="1484119" y="1312669"/>
                  </a:cubicBezTo>
                  <a:close/>
                  <a:moveTo>
                    <a:pt x="1484119" y="0"/>
                  </a:moveTo>
                  <a:cubicBezTo>
                    <a:pt x="2303775" y="0"/>
                    <a:pt x="2968238" y="664463"/>
                    <a:pt x="2968238" y="1484119"/>
                  </a:cubicBezTo>
                  <a:cubicBezTo>
                    <a:pt x="2968238" y="2303775"/>
                    <a:pt x="2303775" y="2968238"/>
                    <a:pt x="1484119" y="2968238"/>
                  </a:cubicBezTo>
                  <a:cubicBezTo>
                    <a:pt x="664463" y="2968238"/>
                    <a:pt x="0" y="2303775"/>
                    <a:pt x="0" y="1484119"/>
                  </a:cubicBezTo>
                  <a:cubicBezTo>
                    <a:pt x="0" y="664463"/>
                    <a:pt x="664463" y="0"/>
                    <a:pt x="1484119"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14" name="Freeform: Shape 13">
              <a:extLst>
                <a:ext uri="{FF2B5EF4-FFF2-40B4-BE49-F238E27FC236}">
                  <a16:creationId xmlns:a16="http://schemas.microsoft.com/office/drawing/2014/main" xmlns="" id="{4646DB8B-DCF6-4FBC-A6DF-36A7A5069314}"/>
                </a:ext>
              </a:extLst>
            </p:cNvPr>
            <p:cNvSpPr/>
            <p:nvPr/>
          </p:nvSpPr>
          <p:spPr>
            <a:xfrm>
              <a:off x="1234570" y="2279534"/>
              <a:ext cx="2678023" cy="2676273"/>
            </a:xfrm>
            <a:custGeom>
              <a:avLst/>
              <a:gdLst>
                <a:gd name="connsiteX0" fmla="*/ 1338961 w 2678023"/>
                <a:gd name="connsiteY0" fmla="*/ 855269 h 2676273"/>
                <a:gd name="connsiteX1" fmla="*/ 857849 w 2678023"/>
                <a:gd name="connsiteY1" fmla="*/ 1336381 h 2676273"/>
                <a:gd name="connsiteX2" fmla="*/ 1338961 w 2678023"/>
                <a:gd name="connsiteY2" fmla="*/ 1817493 h 2676273"/>
                <a:gd name="connsiteX3" fmla="*/ 1820073 w 2678023"/>
                <a:gd name="connsiteY3" fmla="*/ 1336381 h 2676273"/>
                <a:gd name="connsiteX4" fmla="*/ 1338961 w 2678023"/>
                <a:gd name="connsiteY4" fmla="*/ 855269 h 2676273"/>
                <a:gd name="connsiteX5" fmla="*/ 1338961 w 2678023"/>
                <a:gd name="connsiteY5" fmla="*/ 545806 h 2676273"/>
                <a:gd name="connsiteX6" fmla="*/ 2129536 w 2678023"/>
                <a:gd name="connsiteY6" fmla="*/ 1336381 h 2676273"/>
                <a:gd name="connsiteX7" fmla="*/ 1338961 w 2678023"/>
                <a:gd name="connsiteY7" fmla="*/ 2126956 h 2676273"/>
                <a:gd name="connsiteX8" fmla="*/ 548386 w 2678023"/>
                <a:gd name="connsiteY8" fmla="*/ 1336381 h 2676273"/>
                <a:gd name="connsiteX9" fmla="*/ 1338961 w 2678023"/>
                <a:gd name="connsiteY9" fmla="*/ 545806 h 2676273"/>
                <a:gd name="connsiteX10" fmla="*/ 1340068 w 2678023"/>
                <a:gd name="connsiteY10" fmla="*/ 359376 h 2676273"/>
                <a:gd name="connsiteX11" fmla="*/ 361775 w 2678023"/>
                <a:gd name="connsiteY11" fmla="*/ 1331995 h 2676273"/>
                <a:gd name="connsiteX12" fmla="*/ 1338521 w 2678023"/>
                <a:gd name="connsiteY12" fmla="*/ 2312868 h 2676273"/>
                <a:gd name="connsiteX13" fmla="*/ 2316814 w 2678023"/>
                <a:gd name="connsiteY13" fmla="*/ 1335606 h 2676273"/>
                <a:gd name="connsiteX14" fmla="*/ 1340068 w 2678023"/>
                <a:gd name="connsiteY14" fmla="*/ 359376 h 2676273"/>
                <a:gd name="connsiteX15" fmla="*/ 1190637 w 2678023"/>
                <a:gd name="connsiteY15" fmla="*/ 143 h 2676273"/>
                <a:gd name="connsiteX16" fmla="*/ 1235841 w 2678023"/>
                <a:gd name="connsiteY16" fmla="*/ 48758 h 2676273"/>
                <a:gd name="connsiteX17" fmla="*/ 1269895 w 2678023"/>
                <a:gd name="connsiteY17" fmla="*/ 162273 h 2676273"/>
                <a:gd name="connsiteX18" fmla="*/ 1303434 w 2678023"/>
                <a:gd name="connsiteY18" fmla="*/ 192716 h 2676273"/>
                <a:gd name="connsiteX19" fmla="*/ 1376702 w 2678023"/>
                <a:gd name="connsiteY19" fmla="*/ 192716 h 2676273"/>
                <a:gd name="connsiteX20" fmla="*/ 1409209 w 2678023"/>
                <a:gd name="connsiteY20" fmla="*/ 163305 h 2676273"/>
                <a:gd name="connsiteX21" fmla="*/ 1447392 w 2678023"/>
                <a:gd name="connsiteY21" fmla="*/ 37922 h 2676273"/>
                <a:gd name="connsiteX22" fmla="*/ 1499505 w 2678023"/>
                <a:gd name="connsiteY22" fmla="*/ 256 h 2676273"/>
                <a:gd name="connsiteX23" fmla="*/ 1513436 w 2678023"/>
                <a:gd name="connsiteY23" fmla="*/ 772 h 2676273"/>
                <a:gd name="connsiteX24" fmla="*/ 1573290 w 2678023"/>
                <a:gd name="connsiteY24" fmla="*/ 65269 h 2676273"/>
                <a:gd name="connsiteX25" fmla="*/ 1576902 w 2678023"/>
                <a:gd name="connsiteY25" fmla="*/ 185492 h 2676273"/>
                <a:gd name="connsiteX26" fmla="*/ 1598057 w 2678023"/>
                <a:gd name="connsiteY26" fmla="*/ 220578 h 2676273"/>
                <a:gd name="connsiteX27" fmla="*/ 1674422 w 2678023"/>
                <a:gd name="connsiteY27" fmla="*/ 240702 h 2676273"/>
                <a:gd name="connsiteX28" fmla="*/ 1710540 w 2678023"/>
                <a:gd name="connsiteY28" fmla="*/ 221610 h 2676273"/>
                <a:gd name="connsiteX29" fmla="*/ 1779165 w 2678023"/>
                <a:gd name="connsiteY29" fmla="*/ 111707 h 2676273"/>
                <a:gd name="connsiteX30" fmla="*/ 1845726 w 2678023"/>
                <a:gd name="connsiteY30" fmla="*/ 88488 h 2676273"/>
                <a:gd name="connsiteX31" fmla="*/ 1857594 w 2678023"/>
                <a:gd name="connsiteY31" fmla="*/ 92616 h 2676273"/>
                <a:gd name="connsiteX32" fmla="*/ 1895260 w 2678023"/>
                <a:gd name="connsiteY32" fmla="*/ 166401 h 2676273"/>
                <a:gd name="connsiteX33" fmla="*/ 1868429 w 2678023"/>
                <a:gd name="connsiteY33" fmla="*/ 281980 h 2676273"/>
                <a:gd name="connsiteX34" fmla="*/ 1887004 w 2678023"/>
                <a:gd name="connsiteY34" fmla="*/ 332030 h 2676273"/>
                <a:gd name="connsiteX35" fmla="*/ 1946857 w 2678023"/>
                <a:gd name="connsiteY35" fmla="*/ 365052 h 2676273"/>
                <a:gd name="connsiteX36" fmla="*/ 1986588 w 2678023"/>
                <a:gd name="connsiteY36" fmla="*/ 355765 h 2676273"/>
                <a:gd name="connsiteX37" fmla="*/ 2081528 w 2678023"/>
                <a:gd name="connsiteY37" fmla="*/ 267532 h 2676273"/>
                <a:gd name="connsiteX38" fmla="*/ 2151701 w 2678023"/>
                <a:gd name="connsiteY38" fmla="*/ 261857 h 2676273"/>
                <a:gd name="connsiteX39" fmla="*/ 2155312 w 2678023"/>
                <a:gd name="connsiteY39" fmla="*/ 264437 h 2676273"/>
                <a:gd name="connsiteX40" fmla="*/ 2177500 w 2678023"/>
                <a:gd name="connsiteY40" fmla="*/ 353701 h 2676273"/>
                <a:gd name="connsiteX41" fmla="*/ 2122290 w 2678023"/>
                <a:gd name="connsiteY41" fmla="*/ 456896 h 2676273"/>
                <a:gd name="connsiteX42" fmla="*/ 2126934 w 2678023"/>
                <a:gd name="connsiteY42" fmla="*/ 505914 h 2676273"/>
                <a:gd name="connsiteX43" fmla="*/ 2173372 w 2678023"/>
                <a:gd name="connsiteY43" fmla="*/ 551836 h 2676273"/>
                <a:gd name="connsiteX44" fmla="*/ 2219810 w 2678023"/>
                <a:gd name="connsiteY44" fmla="*/ 555964 h 2676273"/>
                <a:gd name="connsiteX45" fmla="*/ 2336937 w 2678023"/>
                <a:gd name="connsiteY45" fmla="*/ 494046 h 2676273"/>
                <a:gd name="connsiteX46" fmla="*/ 2400917 w 2678023"/>
                <a:gd name="connsiteY46" fmla="*/ 507462 h 2676273"/>
                <a:gd name="connsiteX47" fmla="*/ 2420525 w 2678023"/>
                <a:gd name="connsiteY47" fmla="*/ 533777 h 2676273"/>
                <a:gd name="connsiteX48" fmla="*/ 2415365 w 2678023"/>
                <a:gd name="connsiteY48" fmla="*/ 591566 h 2676273"/>
                <a:gd name="connsiteX49" fmla="*/ 2321973 w 2678023"/>
                <a:gd name="connsiteY49" fmla="*/ 692182 h 2676273"/>
                <a:gd name="connsiteX50" fmla="*/ 2313718 w 2678023"/>
                <a:gd name="connsiteY50" fmla="*/ 733460 h 2676273"/>
                <a:gd name="connsiteX51" fmla="*/ 2349320 w 2678023"/>
                <a:gd name="connsiteY51" fmla="*/ 795377 h 2676273"/>
                <a:gd name="connsiteX52" fmla="*/ 2394726 w 2678023"/>
                <a:gd name="connsiteY52" fmla="*/ 810341 h 2676273"/>
                <a:gd name="connsiteX53" fmla="*/ 2526816 w 2678023"/>
                <a:gd name="connsiteY53" fmla="*/ 780414 h 2676273"/>
                <a:gd name="connsiteX54" fmla="*/ 2575834 w 2678023"/>
                <a:gd name="connsiteY54" fmla="*/ 803117 h 2676273"/>
                <a:gd name="connsiteX55" fmla="*/ 2591313 w 2678023"/>
                <a:gd name="connsiteY55" fmla="*/ 838719 h 2676273"/>
                <a:gd name="connsiteX56" fmla="*/ 2570158 w 2678023"/>
                <a:gd name="connsiteY56" fmla="*/ 896509 h 2676273"/>
                <a:gd name="connsiteX57" fmla="*/ 2461287 w 2678023"/>
                <a:gd name="connsiteY57" fmla="*/ 964103 h 2676273"/>
                <a:gd name="connsiteX58" fmla="*/ 2438068 w 2678023"/>
                <a:gd name="connsiteY58" fmla="*/ 1014669 h 2676273"/>
                <a:gd name="connsiteX59" fmla="*/ 2454063 w 2678023"/>
                <a:gd name="connsiteY59" fmla="*/ 1073490 h 2676273"/>
                <a:gd name="connsiteX60" fmla="*/ 2492762 w 2678023"/>
                <a:gd name="connsiteY60" fmla="*/ 1100837 h 2676273"/>
                <a:gd name="connsiteX61" fmla="*/ 2628464 w 2678023"/>
                <a:gd name="connsiteY61" fmla="*/ 1105997 h 2676273"/>
                <a:gd name="connsiteX62" fmla="*/ 2672322 w 2678023"/>
                <a:gd name="connsiteY62" fmla="*/ 1140567 h 2676273"/>
                <a:gd name="connsiteX63" fmla="*/ 2677998 w 2678023"/>
                <a:gd name="connsiteY63" fmla="*/ 1182361 h 2676273"/>
                <a:gd name="connsiteX64" fmla="*/ 2644459 w 2678023"/>
                <a:gd name="connsiteY64" fmla="*/ 1229831 h 2676273"/>
                <a:gd name="connsiteX65" fmla="*/ 2522172 w 2678023"/>
                <a:gd name="connsiteY65" fmla="*/ 1267498 h 2676273"/>
                <a:gd name="connsiteX66" fmla="*/ 2483990 w 2678023"/>
                <a:gd name="connsiteY66" fmla="*/ 1315999 h 2676273"/>
                <a:gd name="connsiteX67" fmla="*/ 2486570 w 2678023"/>
                <a:gd name="connsiteY67" fmla="*/ 1379981 h 2676273"/>
                <a:gd name="connsiteX68" fmla="*/ 2512885 w 2678023"/>
                <a:gd name="connsiteY68" fmla="*/ 1407843 h 2676273"/>
                <a:gd name="connsiteX69" fmla="*/ 2641363 w 2678023"/>
                <a:gd name="connsiteY69" fmla="*/ 1447058 h 2676273"/>
                <a:gd name="connsiteX70" fmla="*/ 2677998 w 2678023"/>
                <a:gd name="connsiteY70" fmla="*/ 1498139 h 2676273"/>
                <a:gd name="connsiteX71" fmla="*/ 2677998 w 2678023"/>
                <a:gd name="connsiteY71" fmla="*/ 1507427 h 2676273"/>
                <a:gd name="connsiteX72" fmla="*/ 2611952 w 2678023"/>
                <a:gd name="connsiteY72" fmla="*/ 1572956 h 2676273"/>
                <a:gd name="connsiteX73" fmla="*/ 2490182 w 2678023"/>
                <a:gd name="connsiteY73" fmla="*/ 1576568 h 2676273"/>
                <a:gd name="connsiteX74" fmla="*/ 2457675 w 2678023"/>
                <a:gd name="connsiteY74" fmla="*/ 1596691 h 2676273"/>
                <a:gd name="connsiteX75" fmla="*/ 2437036 w 2678023"/>
                <a:gd name="connsiteY75" fmla="*/ 1673056 h 2676273"/>
                <a:gd name="connsiteX76" fmla="*/ 2457159 w 2678023"/>
                <a:gd name="connsiteY76" fmla="*/ 1710206 h 2676273"/>
                <a:gd name="connsiteX77" fmla="*/ 2564483 w 2678023"/>
                <a:gd name="connsiteY77" fmla="*/ 1777283 h 2676273"/>
                <a:gd name="connsiteX78" fmla="*/ 2588733 w 2678023"/>
                <a:gd name="connsiteY78" fmla="*/ 1845908 h 2676273"/>
                <a:gd name="connsiteX79" fmla="*/ 2571706 w 2678023"/>
                <a:gd name="connsiteY79" fmla="*/ 1880995 h 2676273"/>
                <a:gd name="connsiteX80" fmla="*/ 2538684 w 2678023"/>
                <a:gd name="connsiteY80" fmla="*/ 1897506 h 2676273"/>
                <a:gd name="connsiteX81" fmla="*/ 2456643 w 2678023"/>
                <a:gd name="connsiteY81" fmla="*/ 1879447 h 2676273"/>
                <a:gd name="connsiteX82" fmla="*/ 2389566 w 2678023"/>
                <a:gd name="connsiteY82" fmla="*/ 1863967 h 2676273"/>
                <a:gd name="connsiteX83" fmla="*/ 2354479 w 2678023"/>
                <a:gd name="connsiteY83" fmla="*/ 1874803 h 2676273"/>
                <a:gd name="connsiteX84" fmla="*/ 2312170 w 2678023"/>
                <a:gd name="connsiteY84" fmla="*/ 1950652 h 2676273"/>
                <a:gd name="connsiteX85" fmla="*/ 2322489 w 2678023"/>
                <a:gd name="connsiteY85" fmla="*/ 1983158 h 2676273"/>
                <a:gd name="connsiteX86" fmla="*/ 2412785 w 2678023"/>
                <a:gd name="connsiteY86" fmla="*/ 2080162 h 2676273"/>
                <a:gd name="connsiteX87" fmla="*/ 2418461 w 2678023"/>
                <a:gd name="connsiteY87" fmla="*/ 2146723 h 2676273"/>
                <a:gd name="connsiteX88" fmla="*/ 2414849 w 2678023"/>
                <a:gd name="connsiteY88" fmla="*/ 2151883 h 2676273"/>
                <a:gd name="connsiteX89" fmla="*/ 2324037 w 2678023"/>
                <a:gd name="connsiteY89" fmla="*/ 2174586 h 2676273"/>
                <a:gd name="connsiteX90" fmla="*/ 2219294 w 2678023"/>
                <a:gd name="connsiteY90" fmla="*/ 2118860 h 2676273"/>
                <a:gd name="connsiteX91" fmla="*/ 2178531 w 2678023"/>
                <a:gd name="connsiteY91" fmla="*/ 2120408 h 2676273"/>
                <a:gd name="connsiteX92" fmla="*/ 2125386 w 2678023"/>
                <a:gd name="connsiteY92" fmla="*/ 2172522 h 2676273"/>
                <a:gd name="connsiteX93" fmla="*/ 2122806 w 2678023"/>
                <a:gd name="connsiteY93" fmla="*/ 2217412 h 2676273"/>
                <a:gd name="connsiteX94" fmla="*/ 2184723 w 2678023"/>
                <a:gd name="connsiteY94" fmla="*/ 2334539 h 2676273"/>
                <a:gd name="connsiteX95" fmla="*/ 2174404 w 2678023"/>
                <a:gd name="connsiteY95" fmla="*/ 2395424 h 2676273"/>
                <a:gd name="connsiteX96" fmla="*/ 2164084 w 2678023"/>
                <a:gd name="connsiteY96" fmla="*/ 2404712 h 2676273"/>
                <a:gd name="connsiteX97" fmla="*/ 2075336 w 2678023"/>
                <a:gd name="connsiteY97" fmla="*/ 2401616 h 2676273"/>
                <a:gd name="connsiteX98" fmla="*/ 1988652 w 2678023"/>
                <a:gd name="connsiteY98" fmla="*/ 2320607 h 2676273"/>
                <a:gd name="connsiteX99" fmla="*/ 1944277 w 2678023"/>
                <a:gd name="connsiteY99" fmla="*/ 2311836 h 2676273"/>
                <a:gd name="connsiteX100" fmla="*/ 1883392 w 2678023"/>
                <a:gd name="connsiteY100" fmla="*/ 2346406 h 2676273"/>
                <a:gd name="connsiteX101" fmla="*/ 1868429 w 2678023"/>
                <a:gd name="connsiteY101" fmla="*/ 2391812 h 2676273"/>
                <a:gd name="connsiteX102" fmla="*/ 1899388 w 2678023"/>
                <a:gd name="connsiteY102" fmla="*/ 2526998 h 2676273"/>
                <a:gd name="connsiteX103" fmla="*/ 1879264 w 2678023"/>
                <a:gd name="connsiteY103" fmla="*/ 2571888 h 2676273"/>
                <a:gd name="connsiteX104" fmla="*/ 1841082 w 2678023"/>
                <a:gd name="connsiteY104" fmla="*/ 2588916 h 2676273"/>
                <a:gd name="connsiteX105" fmla="*/ 1782777 w 2678023"/>
                <a:gd name="connsiteY105" fmla="*/ 2568277 h 2676273"/>
                <a:gd name="connsiteX106" fmla="*/ 1715184 w 2678023"/>
                <a:gd name="connsiteY106" fmla="*/ 2459405 h 2676273"/>
                <a:gd name="connsiteX107" fmla="*/ 1664618 w 2678023"/>
                <a:gd name="connsiteY107" fmla="*/ 2435670 h 2676273"/>
                <a:gd name="connsiteX108" fmla="*/ 1610440 w 2678023"/>
                <a:gd name="connsiteY108" fmla="*/ 2450118 h 2676273"/>
                <a:gd name="connsiteX109" fmla="*/ 1577418 w 2678023"/>
                <a:gd name="connsiteY109" fmla="*/ 2495008 h 2676273"/>
                <a:gd name="connsiteX110" fmla="*/ 1573806 w 2678023"/>
                <a:gd name="connsiteY110" fmla="*/ 2616778 h 2676273"/>
                <a:gd name="connsiteX111" fmla="*/ 1526852 w 2678023"/>
                <a:gd name="connsiteY111" fmla="*/ 2672504 h 2676273"/>
                <a:gd name="connsiteX112" fmla="*/ 1497441 w 2678023"/>
                <a:gd name="connsiteY112" fmla="*/ 2676116 h 2676273"/>
                <a:gd name="connsiteX113" fmla="*/ 1449972 w 2678023"/>
                <a:gd name="connsiteY113" fmla="*/ 2644125 h 2676273"/>
                <a:gd name="connsiteX114" fmla="*/ 1410241 w 2678023"/>
                <a:gd name="connsiteY114" fmla="*/ 2514615 h 2676273"/>
                <a:gd name="connsiteX115" fmla="*/ 1373091 w 2678023"/>
                <a:gd name="connsiteY115" fmla="*/ 2482624 h 2676273"/>
                <a:gd name="connsiteX116" fmla="*/ 1304982 w 2678023"/>
                <a:gd name="connsiteY116" fmla="*/ 2483140 h 2676273"/>
                <a:gd name="connsiteX117" fmla="*/ 1271959 w 2678023"/>
                <a:gd name="connsiteY117" fmla="*/ 2511519 h 2676273"/>
                <a:gd name="connsiteX118" fmla="*/ 1234293 w 2678023"/>
                <a:gd name="connsiteY118" fmla="*/ 2633806 h 2676273"/>
                <a:gd name="connsiteX119" fmla="*/ 1170828 w 2678023"/>
                <a:gd name="connsiteY119" fmla="*/ 2674568 h 2676273"/>
                <a:gd name="connsiteX120" fmla="*/ 1106847 w 2678023"/>
                <a:gd name="connsiteY120" fmla="*/ 2602331 h 2676273"/>
                <a:gd name="connsiteX121" fmla="*/ 1103751 w 2678023"/>
                <a:gd name="connsiteY121" fmla="*/ 2491396 h 2676273"/>
                <a:gd name="connsiteX122" fmla="*/ 1080532 w 2678023"/>
                <a:gd name="connsiteY122" fmla="*/ 2454245 h 2676273"/>
                <a:gd name="connsiteX123" fmla="*/ 1005199 w 2678023"/>
                <a:gd name="connsiteY123" fmla="*/ 2435154 h 2676273"/>
                <a:gd name="connsiteX124" fmla="*/ 969080 w 2678023"/>
                <a:gd name="connsiteY124" fmla="*/ 2454245 h 2676273"/>
                <a:gd name="connsiteX125" fmla="*/ 900456 w 2678023"/>
                <a:gd name="connsiteY125" fmla="*/ 2564149 h 2676273"/>
                <a:gd name="connsiteX126" fmla="*/ 836474 w 2678023"/>
                <a:gd name="connsiteY126" fmla="*/ 2587368 h 2676273"/>
                <a:gd name="connsiteX127" fmla="*/ 831830 w 2678023"/>
                <a:gd name="connsiteY127" fmla="*/ 2585820 h 2676273"/>
                <a:gd name="connsiteX128" fmla="*/ 785392 w 2678023"/>
                <a:gd name="connsiteY128" fmla="*/ 2504811 h 2676273"/>
                <a:gd name="connsiteX129" fmla="*/ 811707 w 2678023"/>
                <a:gd name="connsiteY129" fmla="*/ 2390780 h 2676273"/>
                <a:gd name="connsiteX130" fmla="*/ 794680 w 2678023"/>
                <a:gd name="connsiteY130" fmla="*/ 2344342 h 2676273"/>
                <a:gd name="connsiteX131" fmla="*/ 739470 w 2678023"/>
                <a:gd name="connsiteY131" fmla="*/ 2312352 h 2676273"/>
                <a:gd name="connsiteX132" fmla="*/ 689421 w 2678023"/>
                <a:gd name="connsiteY132" fmla="*/ 2321639 h 2676273"/>
                <a:gd name="connsiteX133" fmla="*/ 596029 w 2678023"/>
                <a:gd name="connsiteY133" fmla="*/ 2408839 h 2676273"/>
                <a:gd name="connsiteX134" fmla="*/ 530500 w 2678023"/>
                <a:gd name="connsiteY134" fmla="*/ 2415031 h 2676273"/>
                <a:gd name="connsiteX135" fmla="*/ 521212 w 2678023"/>
                <a:gd name="connsiteY135" fmla="*/ 2408839 h 2676273"/>
                <a:gd name="connsiteX136" fmla="*/ 500573 w 2678023"/>
                <a:gd name="connsiteY136" fmla="*/ 2322671 h 2676273"/>
                <a:gd name="connsiteX137" fmla="*/ 556298 w 2678023"/>
                <a:gd name="connsiteY137" fmla="*/ 2217928 h 2676273"/>
                <a:gd name="connsiteX138" fmla="*/ 552171 w 2678023"/>
                <a:gd name="connsiteY138" fmla="*/ 2168910 h 2676273"/>
                <a:gd name="connsiteX139" fmla="*/ 505733 w 2678023"/>
                <a:gd name="connsiteY139" fmla="*/ 2122988 h 2676273"/>
                <a:gd name="connsiteX140" fmla="*/ 457747 w 2678023"/>
                <a:gd name="connsiteY140" fmla="*/ 2119376 h 2676273"/>
                <a:gd name="connsiteX141" fmla="*/ 341652 w 2678023"/>
                <a:gd name="connsiteY141" fmla="*/ 2180778 h 2676273"/>
                <a:gd name="connsiteX142" fmla="*/ 278187 w 2678023"/>
                <a:gd name="connsiteY142" fmla="*/ 2168910 h 2676273"/>
                <a:gd name="connsiteX143" fmla="*/ 274059 w 2678023"/>
                <a:gd name="connsiteY143" fmla="*/ 2164266 h 2676273"/>
                <a:gd name="connsiteX144" fmla="*/ 276639 w 2678023"/>
                <a:gd name="connsiteY144" fmla="*/ 2069326 h 2676273"/>
                <a:gd name="connsiteX145" fmla="*/ 354551 w 2678023"/>
                <a:gd name="connsiteY145" fmla="*/ 1986254 h 2676273"/>
                <a:gd name="connsiteX146" fmla="*/ 363839 w 2678023"/>
                <a:gd name="connsiteY146" fmla="*/ 1940848 h 2676273"/>
                <a:gd name="connsiteX147" fmla="*/ 328237 w 2678023"/>
                <a:gd name="connsiteY147" fmla="*/ 1878931 h 2676273"/>
                <a:gd name="connsiteX148" fmla="*/ 283347 w 2678023"/>
                <a:gd name="connsiteY148" fmla="*/ 1866031 h 2676273"/>
                <a:gd name="connsiteX149" fmla="*/ 170864 w 2678023"/>
                <a:gd name="connsiteY149" fmla="*/ 1891830 h 2676273"/>
                <a:gd name="connsiteX150" fmla="*/ 155900 w 2678023"/>
                <a:gd name="connsiteY150" fmla="*/ 1895442 h 2676273"/>
                <a:gd name="connsiteX151" fmla="*/ 100175 w 2678023"/>
                <a:gd name="connsiteY151" fmla="*/ 1868095 h 2676273"/>
                <a:gd name="connsiteX152" fmla="*/ 87275 w 2678023"/>
                <a:gd name="connsiteY152" fmla="*/ 1838169 h 2676273"/>
                <a:gd name="connsiteX153" fmla="*/ 107915 w 2678023"/>
                <a:gd name="connsiteY153" fmla="*/ 1779863 h 2676273"/>
                <a:gd name="connsiteX154" fmla="*/ 213690 w 2678023"/>
                <a:gd name="connsiteY154" fmla="*/ 1713818 h 2676273"/>
                <a:gd name="connsiteX155" fmla="*/ 238972 w 2678023"/>
                <a:gd name="connsiteY155" fmla="*/ 1654481 h 2676273"/>
                <a:gd name="connsiteX156" fmla="*/ 222977 w 2678023"/>
                <a:gd name="connsiteY156" fmla="*/ 1600819 h 2676273"/>
                <a:gd name="connsiteX157" fmla="*/ 184279 w 2678023"/>
                <a:gd name="connsiteY157" fmla="*/ 1575020 h 2676273"/>
                <a:gd name="connsiteX158" fmla="*/ 59413 w 2678023"/>
                <a:gd name="connsiteY158" fmla="*/ 1571408 h 2676273"/>
                <a:gd name="connsiteX159" fmla="*/ 3687 w 2678023"/>
                <a:gd name="connsiteY159" fmla="*/ 1524454 h 2676273"/>
                <a:gd name="connsiteX160" fmla="*/ 1623 w 2678023"/>
                <a:gd name="connsiteY160" fmla="*/ 1513619 h 2676273"/>
                <a:gd name="connsiteX161" fmla="*/ 48577 w 2678023"/>
                <a:gd name="connsiteY161" fmla="*/ 1442414 h 2676273"/>
                <a:gd name="connsiteX162" fmla="*/ 160544 w 2678023"/>
                <a:gd name="connsiteY162" fmla="*/ 1408359 h 2676273"/>
                <a:gd name="connsiteX163" fmla="*/ 194083 w 2678023"/>
                <a:gd name="connsiteY163" fmla="*/ 1370693 h 2676273"/>
                <a:gd name="connsiteX164" fmla="*/ 192534 w 2678023"/>
                <a:gd name="connsiteY164" fmla="*/ 1298972 h 2676273"/>
                <a:gd name="connsiteX165" fmla="*/ 166220 w 2678023"/>
                <a:gd name="connsiteY165" fmla="*/ 1269561 h 2676273"/>
                <a:gd name="connsiteX166" fmla="*/ 47029 w 2678023"/>
                <a:gd name="connsiteY166" fmla="*/ 1232927 h 2676273"/>
                <a:gd name="connsiteX167" fmla="*/ 1623 w 2678023"/>
                <a:gd name="connsiteY167" fmla="*/ 1166882 h 2676273"/>
                <a:gd name="connsiteX168" fmla="*/ 6267 w 2678023"/>
                <a:gd name="connsiteY168" fmla="*/ 1139535 h 2676273"/>
                <a:gd name="connsiteX169" fmla="*/ 49093 w 2678023"/>
                <a:gd name="connsiteY169" fmla="*/ 1105481 h 2676273"/>
                <a:gd name="connsiteX170" fmla="*/ 164672 w 2678023"/>
                <a:gd name="connsiteY170" fmla="*/ 1101869 h 2676273"/>
                <a:gd name="connsiteX171" fmla="*/ 181699 w 2678023"/>
                <a:gd name="connsiteY171" fmla="*/ 1101353 h 2676273"/>
                <a:gd name="connsiteX172" fmla="*/ 227621 w 2678023"/>
                <a:gd name="connsiteY172" fmla="*/ 1065234 h 2676273"/>
                <a:gd name="connsiteX173" fmla="*/ 241036 w 2678023"/>
                <a:gd name="connsiteY173" fmla="*/ 1014153 h 2676273"/>
                <a:gd name="connsiteX174" fmla="*/ 219366 w 2678023"/>
                <a:gd name="connsiteY174" fmla="*/ 965651 h 2676273"/>
                <a:gd name="connsiteX175" fmla="*/ 113590 w 2678023"/>
                <a:gd name="connsiteY175" fmla="*/ 899605 h 2676273"/>
                <a:gd name="connsiteX176" fmla="*/ 89855 w 2678023"/>
                <a:gd name="connsiteY176" fmla="*/ 832012 h 2676273"/>
                <a:gd name="connsiteX177" fmla="*/ 104818 w 2678023"/>
                <a:gd name="connsiteY177" fmla="*/ 799505 h 2676273"/>
                <a:gd name="connsiteX178" fmla="*/ 151256 w 2678023"/>
                <a:gd name="connsiteY178" fmla="*/ 779898 h 2676273"/>
                <a:gd name="connsiteX179" fmla="*/ 283347 w 2678023"/>
                <a:gd name="connsiteY179" fmla="*/ 810341 h 2676273"/>
                <a:gd name="connsiteX180" fmla="*/ 331332 w 2678023"/>
                <a:gd name="connsiteY180" fmla="*/ 794345 h 2676273"/>
                <a:gd name="connsiteX181" fmla="*/ 363839 w 2678023"/>
                <a:gd name="connsiteY181" fmla="*/ 737588 h 2676273"/>
                <a:gd name="connsiteX182" fmla="*/ 354551 w 2678023"/>
                <a:gd name="connsiteY182" fmla="*/ 689086 h 2676273"/>
                <a:gd name="connsiteX183" fmla="*/ 266835 w 2678023"/>
                <a:gd name="connsiteY183" fmla="*/ 595694 h 2676273"/>
                <a:gd name="connsiteX184" fmla="*/ 261675 w 2678023"/>
                <a:gd name="connsiteY184" fmla="*/ 529133 h 2676273"/>
                <a:gd name="connsiteX185" fmla="*/ 270447 w 2678023"/>
                <a:gd name="connsiteY185" fmla="*/ 516233 h 2676273"/>
                <a:gd name="connsiteX186" fmla="*/ 349907 w 2678023"/>
                <a:gd name="connsiteY186" fmla="*/ 498690 h 2676273"/>
                <a:gd name="connsiteX187" fmla="*/ 457231 w 2678023"/>
                <a:gd name="connsiteY187" fmla="*/ 555964 h 2676273"/>
                <a:gd name="connsiteX188" fmla="*/ 507797 w 2678023"/>
                <a:gd name="connsiteY188" fmla="*/ 551320 h 2676273"/>
                <a:gd name="connsiteX189" fmla="*/ 551139 w 2678023"/>
                <a:gd name="connsiteY189" fmla="*/ 508494 h 2676273"/>
                <a:gd name="connsiteX190" fmla="*/ 556815 w 2678023"/>
                <a:gd name="connsiteY190" fmla="*/ 456896 h 2676273"/>
                <a:gd name="connsiteX191" fmla="*/ 494381 w 2678023"/>
                <a:gd name="connsiteY191" fmla="*/ 339769 h 2676273"/>
                <a:gd name="connsiteX192" fmla="*/ 505217 w 2678023"/>
                <a:gd name="connsiteY192" fmla="*/ 280432 h 2676273"/>
                <a:gd name="connsiteX193" fmla="*/ 537723 w 2678023"/>
                <a:gd name="connsiteY193" fmla="*/ 256181 h 2676273"/>
                <a:gd name="connsiteX194" fmla="*/ 590353 w 2678023"/>
                <a:gd name="connsiteY194" fmla="*/ 261857 h 2676273"/>
                <a:gd name="connsiteX195" fmla="*/ 679617 w 2678023"/>
                <a:gd name="connsiteY195" fmla="*/ 344929 h 2676273"/>
                <a:gd name="connsiteX196" fmla="*/ 754950 w 2678023"/>
                <a:gd name="connsiteY196" fmla="*/ 355765 h 2676273"/>
                <a:gd name="connsiteX197" fmla="*/ 797260 w 2678023"/>
                <a:gd name="connsiteY197" fmla="*/ 329450 h 2676273"/>
                <a:gd name="connsiteX198" fmla="*/ 811707 w 2678023"/>
                <a:gd name="connsiteY198" fmla="*/ 285076 h 2676273"/>
                <a:gd name="connsiteX199" fmla="*/ 781781 w 2678023"/>
                <a:gd name="connsiteY199" fmla="*/ 156081 h 2676273"/>
                <a:gd name="connsiteX200" fmla="*/ 807064 w 2678023"/>
                <a:gd name="connsiteY200" fmla="*/ 100872 h 2676273"/>
                <a:gd name="connsiteX201" fmla="*/ 841634 w 2678023"/>
                <a:gd name="connsiteY201" fmla="*/ 86424 h 2676273"/>
                <a:gd name="connsiteX202" fmla="*/ 896328 w 2678023"/>
                <a:gd name="connsiteY202" fmla="*/ 106031 h 2676273"/>
                <a:gd name="connsiteX203" fmla="*/ 965469 w 2678023"/>
                <a:gd name="connsiteY203" fmla="*/ 217483 h 2676273"/>
                <a:gd name="connsiteX204" fmla="*/ 1013455 w 2678023"/>
                <a:gd name="connsiteY204" fmla="*/ 240702 h 2676273"/>
                <a:gd name="connsiteX205" fmla="*/ 1077952 w 2678023"/>
                <a:gd name="connsiteY205" fmla="*/ 222642 h 2676273"/>
                <a:gd name="connsiteX206" fmla="*/ 1101687 w 2678023"/>
                <a:gd name="connsiteY206" fmla="*/ 188072 h 2676273"/>
                <a:gd name="connsiteX207" fmla="*/ 1106847 w 2678023"/>
                <a:gd name="connsiteY207" fmla="*/ 53918 h 2676273"/>
                <a:gd name="connsiteX208" fmla="*/ 1145029 w 2678023"/>
                <a:gd name="connsiteY208" fmla="*/ 4900 h 2676273"/>
                <a:gd name="connsiteX209" fmla="*/ 1158960 w 2678023"/>
                <a:gd name="connsiteY209" fmla="*/ 1804 h 2676273"/>
                <a:gd name="connsiteX210" fmla="*/ 1190637 w 2678023"/>
                <a:gd name="connsiteY210" fmla="*/ 143 h 2676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2678023" h="2676273">
                  <a:moveTo>
                    <a:pt x="1338961" y="855269"/>
                  </a:moveTo>
                  <a:cubicBezTo>
                    <a:pt x="1073250" y="855269"/>
                    <a:pt x="857849" y="1070670"/>
                    <a:pt x="857849" y="1336381"/>
                  </a:cubicBezTo>
                  <a:cubicBezTo>
                    <a:pt x="857849" y="1602092"/>
                    <a:pt x="1073250" y="1817493"/>
                    <a:pt x="1338961" y="1817493"/>
                  </a:cubicBezTo>
                  <a:cubicBezTo>
                    <a:pt x="1604672" y="1817493"/>
                    <a:pt x="1820073" y="1602092"/>
                    <a:pt x="1820073" y="1336381"/>
                  </a:cubicBezTo>
                  <a:cubicBezTo>
                    <a:pt x="1820073" y="1070670"/>
                    <a:pt x="1604672" y="855269"/>
                    <a:pt x="1338961" y="855269"/>
                  </a:cubicBezTo>
                  <a:close/>
                  <a:moveTo>
                    <a:pt x="1338961" y="545806"/>
                  </a:moveTo>
                  <a:cubicBezTo>
                    <a:pt x="1775584" y="545806"/>
                    <a:pt x="2129536" y="899758"/>
                    <a:pt x="2129536" y="1336381"/>
                  </a:cubicBezTo>
                  <a:cubicBezTo>
                    <a:pt x="2129536" y="1773004"/>
                    <a:pt x="1775584" y="2126956"/>
                    <a:pt x="1338961" y="2126956"/>
                  </a:cubicBezTo>
                  <a:cubicBezTo>
                    <a:pt x="902338" y="2126956"/>
                    <a:pt x="548386" y="1773004"/>
                    <a:pt x="548386" y="1336381"/>
                  </a:cubicBezTo>
                  <a:cubicBezTo>
                    <a:pt x="548386" y="899758"/>
                    <a:pt x="902338" y="545806"/>
                    <a:pt x="1338961" y="545806"/>
                  </a:cubicBezTo>
                  <a:close/>
                  <a:moveTo>
                    <a:pt x="1340068" y="359376"/>
                  </a:moveTo>
                  <a:cubicBezTo>
                    <a:pt x="796228" y="358860"/>
                    <a:pt x="363839" y="794861"/>
                    <a:pt x="361775" y="1331995"/>
                  </a:cubicBezTo>
                  <a:cubicBezTo>
                    <a:pt x="359711" y="1882027"/>
                    <a:pt x="806032" y="2314416"/>
                    <a:pt x="1338521" y="2312868"/>
                  </a:cubicBezTo>
                  <a:cubicBezTo>
                    <a:pt x="1869461" y="2314932"/>
                    <a:pt x="2317329" y="1887702"/>
                    <a:pt x="2316814" y="1335606"/>
                  </a:cubicBezTo>
                  <a:cubicBezTo>
                    <a:pt x="2316298" y="792797"/>
                    <a:pt x="1880813" y="359892"/>
                    <a:pt x="1340068" y="359376"/>
                  </a:cubicBezTo>
                  <a:close/>
                  <a:moveTo>
                    <a:pt x="1190637" y="143"/>
                  </a:moveTo>
                  <a:cubicBezTo>
                    <a:pt x="1216299" y="1546"/>
                    <a:pt x="1225780" y="13543"/>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3"/>
                    <a:pt x="2498437" y="942948"/>
                    <a:pt x="2461287" y="964103"/>
                  </a:cubicBezTo>
                  <a:cubicBezTo>
                    <a:pt x="2440132" y="976486"/>
                    <a:pt x="2434456" y="992998"/>
                    <a:pt x="2438068" y="1014669"/>
                  </a:cubicBezTo>
                  <a:cubicBezTo>
                    <a:pt x="2441164" y="1034792"/>
                    <a:pt x="2446840" y="1054399"/>
                    <a:pt x="2454063" y="1073490"/>
                  </a:cubicBezTo>
                  <a:cubicBezTo>
                    <a:pt x="2460771" y="1091033"/>
                    <a:pt x="2472638" y="1100321"/>
                    <a:pt x="2492762" y="1100837"/>
                  </a:cubicBezTo>
                  <a:cubicBezTo>
                    <a:pt x="2538168" y="1101353"/>
                    <a:pt x="2583058" y="1104449"/>
                    <a:pt x="2628464" y="1105997"/>
                  </a:cubicBezTo>
                  <a:cubicBezTo>
                    <a:pt x="2653230" y="1107029"/>
                    <a:pt x="2665614" y="1116832"/>
                    <a:pt x="2672322" y="1140567"/>
                  </a:cubicBezTo>
                  <a:cubicBezTo>
                    <a:pt x="2676449" y="1153983"/>
                    <a:pt x="2677998" y="1167914"/>
                    <a:pt x="2677998" y="1182361"/>
                  </a:cubicBezTo>
                  <a:cubicBezTo>
                    <a:pt x="2677998" y="1210224"/>
                    <a:pt x="2670258" y="1221576"/>
                    <a:pt x="2644459" y="1229831"/>
                  </a:cubicBezTo>
                  <a:cubicBezTo>
                    <a:pt x="2603697" y="1242731"/>
                    <a:pt x="2562934" y="1255114"/>
                    <a:pt x="2522172" y="1267498"/>
                  </a:cubicBezTo>
                  <a:cubicBezTo>
                    <a:pt x="2492762" y="1276269"/>
                    <a:pt x="2485022" y="1285557"/>
                    <a:pt x="2483990" y="1315999"/>
                  </a:cubicBezTo>
                  <a:cubicBezTo>
                    <a:pt x="2483474" y="1337154"/>
                    <a:pt x="2481926" y="1358825"/>
                    <a:pt x="2486570" y="1379981"/>
                  </a:cubicBezTo>
                  <a:cubicBezTo>
                    <a:pt x="2489666" y="1394428"/>
                    <a:pt x="2498437" y="1403200"/>
                    <a:pt x="2512885" y="1407843"/>
                  </a:cubicBezTo>
                  <a:cubicBezTo>
                    <a:pt x="2555711" y="1420743"/>
                    <a:pt x="2598537" y="1433642"/>
                    <a:pt x="2641363" y="1447058"/>
                  </a:cubicBezTo>
                  <a:cubicBezTo>
                    <a:pt x="2671290" y="1456345"/>
                    <a:pt x="2678514" y="1466665"/>
                    <a:pt x="2677998" y="1498139"/>
                  </a:cubicBezTo>
                  <a:cubicBezTo>
                    <a:pt x="2677998" y="1501235"/>
                    <a:pt x="2677998" y="1504331"/>
                    <a:pt x="2677998" y="1507427"/>
                  </a:cubicBezTo>
                  <a:cubicBezTo>
                    <a:pt x="2675934" y="1555929"/>
                    <a:pt x="2660454" y="1571408"/>
                    <a:pt x="2611952" y="1572956"/>
                  </a:cubicBezTo>
                  <a:cubicBezTo>
                    <a:pt x="2571190" y="1573988"/>
                    <a:pt x="2530944" y="1576052"/>
                    <a:pt x="2490182" y="1576568"/>
                  </a:cubicBezTo>
                  <a:cubicBezTo>
                    <a:pt x="2474702" y="1577084"/>
                    <a:pt x="2463867" y="1583792"/>
                    <a:pt x="2457675" y="1596691"/>
                  </a:cubicBezTo>
                  <a:cubicBezTo>
                    <a:pt x="2446324" y="1620942"/>
                    <a:pt x="2439100" y="1646225"/>
                    <a:pt x="2437036" y="1673056"/>
                  </a:cubicBezTo>
                  <a:cubicBezTo>
                    <a:pt x="2435488" y="1690083"/>
                    <a:pt x="2442712" y="1701435"/>
                    <a:pt x="2457159" y="1710206"/>
                  </a:cubicBezTo>
                  <a:cubicBezTo>
                    <a:pt x="2493278" y="1732393"/>
                    <a:pt x="2528880" y="1754580"/>
                    <a:pt x="2564483" y="1777283"/>
                  </a:cubicBezTo>
                  <a:cubicBezTo>
                    <a:pt x="2596989" y="1797406"/>
                    <a:pt x="2601117" y="1809790"/>
                    <a:pt x="2588733" y="1845908"/>
                  </a:cubicBezTo>
                  <a:cubicBezTo>
                    <a:pt x="2584606" y="1858292"/>
                    <a:pt x="2578930" y="1870159"/>
                    <a:pt x="2571706" y="1880995"/>
                  </a:cubicBezTo>
                  <a:cubicBezTo>
                    <a:pt x="2564998" y="1890798"/>
                    <a:pt x="2554163" y="1897506"/>
                    <a:pt x="2538684" y="1897506"/>
                  </a:cubicBezTo>
                  <a:cubicBezTo>
                    <a:pt x="2511337" y="1891314"/>
                    <a:pt x="2483990" y="1885122"/>
                    <a:pt x="2456643" y="1879447"/>
                  </a:cubicBezTo>
                  <a:cubicBezTo>
                    <a:pt x="2434456" y="1874287"/>
                    <a:pt x="2411753" y="1869643"/>
                    <a:pt x="2389566" y="1863967"/>
                  </a:cubicBezTo>
                  <a:cubicBezTo>
                    <a:pt x="2375119" y="1860355"/>
                    <a:pt x="2363767" y="1864483"/>
                    <a:pt x="2354479" y="1874803"/>
                  </a:cubicBezTo>
                  <a:cubicBezTo>
                    <a:pt x="2335389" y="1896990"/>
                    <a:pt x="2320425" y="1922273"/>
                    <a:pt x="2312170" y="1950652"/>
                  </a:cubicBezTo>
                  <a:cubicBezTo>
                    <a:pt x="2308042" y="1964067"/>
                    <a:pt x="2314234" y="1973870"/>
                    <a:pt x="2322489" y="1983158"/>
                  </a:cubicBezTo>
                  <a:cubicBezTo>
                    <a:pt x="2352416" y="2015665"/>
                    <a:pt x="2382858" y="2048171"/>
                    <a:pt x="2412785" y="2080162"/>
                  </a:cubicBezTo>
                  <a:cubicBezTo>
                    <a:pt x="2435488" y="2104413"/>
                    <a:pt x="2436520" y="2118860"/>
                    <a:pt x="2418461" y="2146723"/>
                  </a:cubicBezTo>
                  <a:cubicBezTo>
                    <a:pt x="2417429" y="2148271"/>
                    <a:pt x="2416397" y="2150335"/>
                    <a:pt x="2414849" y="2151883"/>
                  </a:cubicBezTo>
                  <a:cubicBezTo>
                    <a:pt x="2380795" y="2197805"/>
                    <a:pt x="2365831" y="2198321"/>
                    <a:pt x="2324037" y="2174586"/>
                  </a:cubicBezTo>
                  <a:cubicBezTo>
                    <a:pt x="2289982" y="2154979"/>
                    <a:pt x="2253864" y="2137435"/>
                    <a:pt x="2219294" y="2118860"/>
                  </a:cubicBezTo>
                  <a:cubicBezTo>
                    <a:pt x="2204846" y="2111121"/>
                    <a:pt x="2191431" y="2111121"/>
                    <a:pt x="2178531" y="2120408"/>
                  </a:cubicBezTo>
                  <a:cubicBezTo>
                    <a:pt x="2157892" y="2134856"/>
                    <a:pt x="2140349" y="2152399"/>
                    <a:pt x="2125386" y="2172522"/>
                  </a:cubicBezTo>
                  <a:cubicBezTo>
                    <a:pt x="2114550" y="2186969"/>
                    <a:pt x="2114034" y="2201417"/>
                    <a:pt x="2122806" y="2217412"/>
                  </a:cubicBezTo>
                  <a:cubicBezTo>
                    <a:pt x="2143961" y="2256110"/>
                    <a:pt x="2164600" y="2295324"/>
                    <a:pt x="2184723" y="2334539"/>
                  </a:cubicBezTo>
                  <a:cubicBezTo>
                    <a:pt x="2198655" y="2361886"/>
                    <a:pt x="2196591" y="2374269"/>
                    <a:pt x="2174404" y="2395424"/>
                  </a:cubicBezTo>
                  <a:cubicBezTo>
                    <a:pt x="2170792" y="2398520"/>
                    <a:pt x="2167696" y="2402132"/>
                    <a:pt x="2164084" y="2404712"/>
                  </a:cubicBezTo>
                  <a:cubicBezTo>
                    <a:pt x="2131062" y="2428963"/>
                    <a:pt x="2114034" y="2440830"/>
                    <a:pt x="2075336" y="2401616"/>
                  </a:cubicBezTo>
                  <a:cubicBezTo>
                    <a:pt x="2047473" y="2373237"/>
                    <a:pt x="2017547" y="2347954"/>
                    <a:pt x="1988652" y="2320607"/>
                  </a:cubicBezTo>
                  <a:cubicBezTo>
                    <a:pt x="1975236" y="2307708"/>
                    <a:pt x="1960789" y="2305128"/>
                    <a:pt x="1944277" y="2311836"/>
                  </a:cubicBezTo>
                  <a:cubicBezTo>
                    <a:pt x="1922607" y="2320607"/>
                    <a:pt x="1901968" y="2331959"/>
                    <a:pt x="1883392" y="2346406"/>
                  </a:cubicBezTo>
                  <a:cubicBezTo>
                    <a:pt x="1867913" y="2358274"/>
                    <a:pt x="1863785" y="2373237"/>
                    <a:pt x="1868429" y="2391812"/>
                  </a:cubicBezTo>
                  <a:cubicBezTo>
                    <a:pt x="1879264" y="2436702"/>
                    <a:pt x="1889584" y="2482108"/>
                    <a:pt x="1899388" y="2526998"/>
                  </a:cubicBezTo>
                  <a:cubicBezTo>
                    <a:pt x="1903516" y="2546605"/>
                    <a:pt x="1896808" y="2561569"/>
                    <a:pt x="1879264" y="2571888"/>
                  </a:cubicBezTo>
                  <a:cubicBezTo>
                    <a:pt x="1867397" y="2579112"/>
                    <a:pt x="1854498" y="2584788"/>
                    <a:pt x="1841082" y="2588916"/>
                  </a:cubicBezTo>
                  <a:cubicBezTo>
                    <a:pt x="1813736" y="2597687"/>
                    <a:pt x="1798256" y="2592527"/>
                    <a:pt x="1782777" y="2568277"/>
                  </a:cubicBezTo>
                  <a:cubicBezTo>
                    <a:pt x="1760074" y="2532158"/>
                    <a:pt x="1736855" y="2496556"/>
                    <a:pt x="1715184" y="2459405"/>
                  </a:cubicBezTo>
                  <a:cubicBezTo>
                    <a:pt x="1703316" y="2439282"/>
                    <a:pt x="1687837" y="2431543"/>
                    <a:pt x="1664618" y="2435670"/>
                  </a:cubicBezTo>
                  <a:cubicBezTo>
                    <a:pt x="1646043" y="2439282"/>
                    <a:pt x="1627984" y="2443926"/>
                    <a:pt x="1610440" y="2450118"/>
                  </a:cubicBezTo>
                  <a:cubicBezTo>
                    <a:pt x="1586190" y="2458889"/>
                    <a:pt x="1578450" y="2469209"/>
                    <a:pt x="1577418" y="2495008"/>
                  </a:cubicBezTo>
                  <a:cubicBezTo>
                    <a:pt x="1575870" y="2535770"/>
                    <a:pt x="1574838" y="2576016"/>
                    <a:pt x="1573806" y="2616778"/>
                  </a:cubicBezTo>
                  <a:cubicBezTo>
                    <a:pt x="1572774" y="2653929"/>
                    <a:pt x="1563487" y="2665796"/>
                    <a:pt x="1526852" y="2672504"/>
                  </a:cubicBezTo>
                  <a:cubicBezTo>
                    <a:pt x="1517049" y="2674568"/>
                    <a:pt x="1507245" y="2675600"/>
                    <a:pt x="1497441" y="2676116"/>
                  </a:cubicBezTo>
                  <a:cubicBezTo>
                    <a:pt x="1473191" y="2677664"/>
                    <a:pt x="1457711" y="2667860"/>
                    <a:pt x="1449972" y="2644125"/>
                  </a:cubicBezTo>
                  <a:cubicBezTo>
                    <a:pt x="1436040" y="2600783"/>
                    <a:pt x="1422624" y="2557957"/>
                    <a:pt x="1410241" y="2514615"/>
                  </a:cubicBezTo>
                  <a:cubicBezTo>
                    <a:pt x="1404565" y="2495008"/>
                    <a:pt x="1392698" y="2485720"/>
                    <a:pt x="1373091" y="2482624"/>
                  </a:cubicBezTo>
                  <a:cubicBezTo>
                    <a:pt x="1350388" y="2479528"/>
                    <a:pt x="1327685" y="2479528"/>
                    <a:pt x="1304982" y="2483140"/>
                  </a:cubicBezTo>
                  <a:cubicBezTo>
                    <a:pt x="1287955" y="2485720"/>
                    <a:pt x="1277119" y="2494492"/>
                    <a:pt x="1271959" y="2511519"/>
                  </a:cubicBezTo>
                  <a:cubicBezTo>
                    <a:pt x="1260092" y="2552281"/>
                    <a:pt x="1247192" y="2593043"/>
                    <a:pt x="1234293" y="2633806"/>
                  </a:cubicBezTo>
                  <a:cubicBezTo>
                    <a:pt x="1222941" y="2670440"/>
                    <a:pt x="1208494" y="2679728"/>
                    <a:pt x="1170828" y="2674568"/>
                  </a:cubicBezTo>
                  <a:cubicBezTo>
                    <a:pt x="1114070" y="2666828"/>
                    <a:pt x="1107362" y="2659088"/>
                    <a:pt x="1106847" y="2602331"/>
                  </a:cubicBezTo>
                  <a:cubicBezTo>
                    <a:pt x="1106331" y="2565181"/>
                    <a:pt x="1104783" y="2528546"/>
                    <a:pt x="1103751" y="2491396"/>
                  </a:cubicBezTo>
                  <a:cubicBezTo>
                    <a:pt x="1103234" y="2474369"/>
                    <a:pt x="1096527" y="2460953"/>
                    <a:pt x="1080532" y="2454245"/>
                  </a:cubicBezTo>
                  <a:cubicBezTo>
                    <a:pt x="1056281" y="2443926"/>
                    <a:pt x="1031514" y="2436702"/>
                    <a:pt x="1005199" y="2435154"/>
                  </a:cubicBezTo>
                  <a:cubicBezTo>
                    <a:pt x="989203" y="2434122"/>
                    <a:pt x="977852" y="2440314"/>
                    <a:pt x="969080" y="2454245"/>
                  </a:cubicBezTo>
                  <a:cubicBezTo>
                    <a:pt x="946894" y="2491396"/>
                    <a:pt x="923159" y="2527514"/>
                    <a:pt x="900456" y="2564149"/>
                  </a:cubicBezTo>
                  <a:cubicBezTo>
                    <a:pt x="882396" y="2593043"/>
                    <a:pt x="868465" y="2598203"/>
                    <a:pt x="836474" y="2587368"/>
                  </a:cubicBezTo>
                  <a:cubicBezTo>
                    <a:pt x="834926" y="2586852"/>
                    <a:pt x="833379" y="2586336"/>
                    <a:pt x="831830" y="2585820"/>
                  </a:cubicBezTo>
                  <a:cubicBezTo>
                    <a:pt x="782297" y="2565697"/>
                    <a:pt x="772493" y="2554345"/>
                    <a:pt x="785392" y="2504811"/>
                  </a:cubicBezTo>
                  <a:cubicBezTo>
                    <a:pt x="795196" y="2467145"/>
                    <a:pt x="802420" y="2428963"/>
                    <a:pt x="811707" y="2390780"/>
                  </a:cubicBezTo>
                  <a:cubicBezTo>
                    <a:pt x="816351" y="2371173"/>
                    <a:pt x="811191" y="2356210"/>
                    <a:pt x="794680" y="2344342"/>
                  </a:cubicBezTo>
                  <a:cubicBezTo>
                    <a:pt x="777137" y="2331959"/>
                    <a:pt x="759078" y="2321123"/>
                    <a:pt x="739470" y="2312352"/>
                  </a:cubicBezTo>
                  <a:cubicBezTo>
                    <a:pt x="720895" y="2304096"/>
                    <a:pt x="704900" y="2307192"/>
                    <a:pt x="689421" y="2321639"/>
                  </a:cubicBezTo>
                  <a:cubicBezTo>
                    <a:pt x="658462" y="2351050"/>
                    <a:pt x="626988" y="2379945"/>
                    <a:pt x="596029" y="2408839"/>
                  </a:cubicBezTo>
                  <a:cubicBezTo>
                    <a:pt x="572810" y="2431027"/>
                    <a:pt x="557847" y="2432058"/>
                    <a:pt x="530500" y="2415031"/>
                  </a:cubicBezTo>
                  <a:cubicBezTo>
                    <a:pt x="527404" y="2412967"/>
                    <a:pt x="524308" y="2410903"/>
                    <a:pt x="521212" y="2408839"/>
                  </a:cubicBezTo>
                  <a:cubicBezTo>
                    <a:pt x="481482" y="2380461"/>
                    <a:pt x="477870" y="2365497"/>
                    <a:pt x="500573" y="2322671"/>
                  </a:cubicBezTo>
                  <a:cubicBezTo>
                    <a:pt x="519148" y="2287585"/>
                    <a:pt x="537207" y="2252498"/>
                    <a:pt x="556298" y="2217928"/>
                  </a:cubicBezTo>
                  <a:cubicBezTo>
                    <a:pt x="566102" y="2199869"/>
                    <a:pt x="564555" y="2184389"/>
                    <a:pt x="552171" y="2168910"/>
                  </a:cubicBezTo>
                  <a:cubicBezTo>
                    <a:pt x="538756" y="2151883"/>
                    <a:pt x="523276" y="2136403"/>
                    <a:pt x="505733" y="2122988"/>
                  </a:cubicBezTo>
                  <a:cubicBezTo>
                    <a:pt x="490254" y="2111121"/>
                    <a:pt x="474774" y="2110089"/>
                    <a:pt x="457747" y="2119376"/>
                  </a:cubicBezTo>
                  <a:cubicBezTo>
                    <a:pt x="419564" y="2140015"/>
                    <a:pt x="380866" y="2160654"/>
                    <a:pt x="341652" y="2180778"/>
                  </a:cubicBezTo>
                  <a:cubicBezTo>
                    <a:pt x="314305" y="2195225"/>
                    <a:pt x="298310" y="2191613"/>
                    <a:pt x="278187" y="2168910"/>
                  </a:cubicBezTo>
                  <a:cubicBezTo>
                    <a:pt x="276639" y="2167362"/>
                    <a:pt x="275607" y="2165814"/>
                    <a:pt x="274059" y="2164266"/>
                  </a:cubicBezTo>
                  <a:cubicBezTo>
                    <a:pt x="238456" y="2122988"/>
                    <a:pt x="238972" y="2108541"/>
                    <a:pt x="276639" y="2069326"/>
                  </a:cubicBezTo>
                  <a:cubicBezTo>
                    <a:pt x="302954" y="2041464"/>
                    <a:pt x="327721" y="2013085"/>
                    <a:pt x="354551" y="1986254"/>
                  </a:cubicBezTo>
                  <a:cubicBezTo>
                    <a:pt x="367967" y="1972323"/>
                    <a:pt x="370547" y="1957875"/>
                    <a:pt x="363839" y="1940848"/>
                  </a:cubicBezTo>
                  <a:cubicBezTo>
                    <a:pt x="355067" y="1918661"/>
                    <a:pt x="342684" y="1898022"/>
                    <a:pt x="328237" y="1878931"/>
                  </a:cubicBezTo>
                  <a:cubicBezTo>
                    <a:pt x="316369" y="1863451"/>
                    <a:pt x="300374" y="1861903"/>
                    <a:pt x="283347" y="1866031"/>
                  </a:cubicBezTo>
                  <a:cubicBezTo>
                    <a:pt x="245680" y="1874803"/>
                    <a:pt x="208530" y="1883574"/>
                    <a:pt x="170864" y="1891830"/>
                  </a:cubicBezTo>
                  <a:cubicBezTo>
                    <a:pt x="165704" y="1892862"/>
                    <a:pt x="160544" y="1894410"/>
                    <a:pt x="155900" y="1895442"/>
                  </a:cubicBezTo>
                  <a:cubicBezTo>
                    <a:pt x="127521" y="1900602"/>
                    <a:pt x="113074" y="1893894"/>
                    <a:pt x="100175" y="1868095"/>
                  </a:cubicBezTo>
                  <a:cubicBezTo>
                    <a:pt x="95531" y="1858292"/>
                    <a:pt x="90887" y="1848488"/>
                    <a:pt x="87275" y="1838169"/>
                  </a:cubicBezTo>
                  <a:cubicBezTo>
                    <a:pt x="77988" y="1810822"/>
                    <a:pt x="83147" y="1795342"/>
                    <a:pt x="107915" y="1779863"/>
                  </a:cubicBezTo>
                  <a:cubicBezTo>
                    <a:pt x="143001" y="1757676"/>
                    <a:pt x="178603" y="1735489"/>
                    <a:pt x="213690" y="1713818"/>
                  </a:cubicBezTo>
                  <a:cubicBezTo>
                    <a:pt x="241552" y="1696275"/>
                    <a:pt x="245680" y="1686471"/>
                    <a:pt x="238972" y="1654481"/>
                  </a:cubicBezTo>
                  <a:cubicBezTo>
                    <a:pt x="234845" y="1636421"/>
                    <a:pt x="230201" y="1617846"/>
                    <a:pt x="222977" y="1600819"/>
                  </a:cubicBezTo>
                  <a:cubicBezTo>
                    <a:pt x="215753" y="1583792"/>
                    <a:pt x="203370" y="1575536"/>
                    <a:pt x="184279" y="1575020"/>
                  </a:cubicBezTo>
                  <a:cubicBezTo>
                    <a:pt x="142485" y="1574504"/>
                    <a:pt x="101207" y="1572956"/>
                    <a:pt x="59413" y="1571408"/>
                  </a:cubicBezTo>
                  <a:cubicBezTo>
                    <a:pt x="21746" y="1570376"/>
                    <a:pt x="10395" y="1560573"/>
                    <a:pt x="3687" y="1524454"/>
                  </a:cubicBezTo>
                  <a:cubicBezTo>
                    <a:pt x="3171" y="1520842"/>
                    <a:pt x="2139" y="1517231"/>
                    <a:pt x="1623" y="1513619"/>
                  </a:cubicBezTo>
                  <a:cubicBezTo>
                    <a:pt x="-4053" y="1467697"/>
                    <a:pt x="3687" y="1455829"/>
                    <a:pt x="48577" y="1442414"/>
                  </a:cubicBezTo>
                  <a:cubicBezTo>
                    <a:pt x="85727" y="1431062"/>
                    <a:pt x="122877" y="1418679"/>
                    <a:pt x="160544" y="1408359"/>
                  </a:cubicBezTo>
                  <a:cubicBezTo>
                    <a:pt x="181183" y="1402684"/>
                    <a:pt x="192018" y="1390816"/>
                    <a:pt x="194083" y="1370693"/>
                  </a:cubicBezTo>
                  <a:cubicBezTo>
                    <a:pt x="196147" y="1346958"/>
                    <a:pt x="197178" y="1322707"/>
                    <a:pt x="192534" y="1298972"/>
                  </a:cubicBezTo>
                  <a:cubicBezTo>
                    <a:pt x="189954" y="1283493"/>
                    <a:pt x="181183" y="1274205"/>
                    <a:pt x="166220" y="1269561"/>
                  </a:cubicBezTo>
                  <a:cubicBezTo>
                    <a:pt x="126490" y="1257694"/>
                    <a:pt x="86759" y="1245311"/>
                    <a:pt x="47029" y="1232927"/>
                  </a:cubicBezTo>
                  <a:cubicBezTo>
                    <a:pt x="3687" y="1219512"/>
                    <a:pt x="-957" y="1212288"/>
                    <a:pt x="1623" y="1166882"/>
                  </a:cubicBezTo>
                  <a:cubicBezTo>
                    <a:pt x="2139" y="1157594"/>
                    <a:pt x="4203" y="1148307"/>
                    <a:pt x="6267" y="1139535"/>
                  </a:cubicBezTo>
                  <a:cubicBezTo>
                    <a:pt x="12459" y="1116832"/>
                    <a:pt x="25358" y="1106513"/>
                    <a:pt x="49093" y="1105481"/>
                  </a:cubicBezTo>
                  <a:cubicBezTo>
                    <a:pt x="87791" y="1103933"/>
                    <a:pt x="125974" y="1102901"/>
                    <a:pt x="164672" y="1101869"/>
                  </a:cubicBezTo>
                  <a:cubicBezTo>
                    <a:pt x="170348" y="1101869"/>
                    <a:pt x="176023" y="1101353"/>
                    <a:pt x="181699" y="1101353"/>
                  </a:cubicBezTo>
                  <a:cubicBezTo>
                    <a:pt x="207498" y="1102385"/>
                    <a:pt x="220913" y="1087937"/>
                    <a:pt x="227621" y="1065234"/>
                  </a:cubicBezTo>
                  <a:cubicBezTo>
                    <a:pt x="232781" y="1048207"/>
                    <a:pt x="237425" y="1031180"/>
                    <a:pt x="241036" y="1014153"/>
                  </a:cubicBezTo>
                  <a:cubicBezTo>
                    <a:pt x="245680" y="990418"/>
                    <a:pt x="240005" y="979066"/>
                    <a:pt x="219366" y="965651"/>
                  </a:cubicBezTo>
                  <a:cubicBezTo>
                    <a:pt x="184279" y="943464"/>
                    <a:pt x="148676" y="921277"/>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171731" y="385"/>
                    <a:pt x="1182083" y="-325"/>
                    <a:pt x="1190637" y="143"/>
                  </a:cubicBezTo>
                  <a:close/>
                </a:path>
              </a:pathLst>
            </a:custGeom>
            <a:solidFill>
              <a:schemeClr val="bg1"/>
            </a:solidFill>
            <a:ln w="5155" cap="flat">
              <a:noFill/>
              <a:prstDash val="solid"/>
              <a:miter/>
            </a:ln>
          </p:spPr>
          <p:txBody>
            <a:bodyPr wrap="square" rtlCol="0" anchor="ctr">
              <a:noAutofit/>
            </a:bodyPr>
            <a:lstStyle/>
            <a:p>
              <a:endParaRPr lang="en-US">
                <a:latin typeface="Times New Roman" pitchFamily="18" charset="0"/>
                <a:cs typeface="Times New Roman" pitchFamily="18" charset="0"/>
              </a:endParaRPr>
            </a:p>
          </p:txBody>
        </p:sp>
      </p:grpSp>
      <p:grpSp>
        <p:nvGrpSpPr>
          <p:cNvPr id="18" name="Group 17">
            <a:extLst>
              <a:ext uri="{FF2B5EF4-FFF2-40B4-BE49-F238E27FC236}">
                <a16:creationId xmlns:a16="http://schemas.microsoft.com/office/drawing/2014/main" xmlns="" id="{DE2D978E-AA94-4CB9-82FF-B9B37356B8B2}"/>
              </a:ext>
            </a:extLst>
          </p:cNvPr>
          <p:cNvGrpSpPr/>
          <p:nvPr/>
        </p:nvGrpSpPr>
        <p:grpSpPr>
          <a:xfrm>
            <a:off x="2589156" y="1862881"/>
            <a:ext cx="1298170" cy="1298170"/>
            <a:chOff x="1089413" y="2131797"/>
            <a:chExt cx="2968238" cy="2968238"/>
          </a:xfrm>
        </p:grpSpPr>
        <p:sp>
          <p:nvSpPr>
            <p:cNvPr id="19" name="Freeform: Shape 18">
              <a:extLst>
                <a:ext uri="{FF2B5EF4-FFF2-40B4-BE49-F238E27FC236}">
                  <a16:creationId xmlns:a16="http://schemas.microsoft.com/office/drawing/2014/main" xmlns="" id="{D5D68A41-6763-4A09-854A-1CA93F03BB70}"/>
                </a:ext>
              </a:extLst>
            </p:cNvPr>
            <p:cNvSpPr/>
            <p:nvPr/>
          </p:nvSpPr>
          <p:spPr>
            <a:xfrm>
              <a:off x="1089413" y="2131797"/>
              <a:ext cx="2968238" cy="2968238"/>
            </a:xfrm>
            <a:custGeom>
              <a:avLst/>
              <a:gdLst>
                <a:gd name="connsiteX0" fmla="*/ 1484119 w 2968238"/>
                <a:gd name="connsiteY0" fmla="*/ 1312669 h 2968238"/>
                <a:gd name="connsiteX1" fmla="*/ 1312669 w 2968238"/>
                <a:gd name="connsiteY1" fmla="*/ 1484119 h 2968238"/>
                <a:gd name="connsiteX2" fmla="*/ 1484119 w 2968238"/>
                <a:gd name="connsiteY2" fmla="*/ 1655569 h 2968238"/>
                <a:gd name="connsiteX3" fmla="*/ 1655569 w 2968238"/>
                <a:gd name="connsiteY3" fmla="*/ 1484119 h 2968238"/>
                <a:gd name="connsiteX4" fmla="*/ 1484119 w 2968238"/>
                <a:gd name="connsiteY4" fmla="*/ 1312669 h 2968238"/>
                <a:gd name="connsiteX5" fmla="*/ 1484119 w 2968238"/>
                <a:gd name="connsiteY5" fmla="*/ 0 h 2968238"/>
                <a:gd name="connsiteX6" fmla="*/ 2968238 w 2968238"/>
                <a:gd name="connsiteY6" fmla="*/ 1484119 h 2968238"/>
                <a:gd name="connsiteX7" fmla="*/ 1484119 w 2968238"/>
                <a:gd name="connsiteY7" fmla="*/ 2968238 h 2968238"/>
                <a:gd name="connsiteX8" fmla="*/ 0 w 2968238"/>
                <a:gd name="connsiteY8" fmla="*/ 1484119 h 2968238"/>
                <a:gd name="connsiteX9" fmla="*/ 1484119 w 2968238"/>
                <a:gd name="connsiteY9" fmla="*/ 0 h 2968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68238" h="2968238">
                  <a:moveTo>
                    <a:pt x="1484119" y="1312669"/>
                  </a:moveTo>
                  <a:cubicBezTo>
                    <a:pt x="1389430" y="1312669"/>
                    <a:pt x="1312669" y="1389430"/>
                    <a:pt x="1312669" y="1484119"/>
                  </a:cubicBezTo>
                  <a:cubicBezTo>
                    <a:pt x="1312669" y="1578808"/>
                    <a:pt x="1389430" y="1655569"/>
                    <a:pt x="1484119" y="1655569"/>
                  </a:cubicBezTo>
                  <a:cubicBezTo>
                    <a:pt x="1578808" y="1655569"/>
                    <a:pt x="1655569" y="1578808"/>
                    <a:pt x="1655569" y="1484119"/>
                  </a:cubicBezTo>
                  <a:cubicBezTo>
                    <a:pt x="1655569" y="1389430"/>
                    <a:pt x="1578808" y="1312669"/>
                    <a:pt x="1484119" y="1312669"/>
                  </a:cubicBezTo>
                  <a:close/>
                  <a:moveTo>
                    <a:pt x="1484119" y="0"/>
                  </a:moveTo>
                  <a:cubicBezTo>
                    <a:pt x="2303775" y="0"/>
                    <a:pt x="2968238" y="664463"/>
                    <a:pt x="2968238" y="1484119"/>
                  </a:cubicBezTo>
                  <a:cubicBezTo>
                    <a:pt x="2968238" y="2303775"/>
                    <a:pt x="2303775" y="2968238"/>
                    <a:pt x="1484119" y="2968238"/>
                  </a:cubicBezTo>
                  <a:cubicBezTo>
                    <a:pt x="664463" y="2968238"/>
                    <a:pt x="0" y="2303775"/>
                    <a:pt x="0" y="1484119"/>
                  </a:cubicBezTo>
                  <a:cubicBezTo>
                    <a:pt x="0" y="664463"/>
                    <a:pt x="664463" y="0"/>
                    <a:pt x="1484119"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0" name="Freeform: Shape 19">
              <a:extLst>
                <a:ext uri="{FF2B5EF4-FFF2-40B4-BE49-F238E27FC236}">
                  <a16:creationId xmlns:a16="http://schemas.microsoft.com/office/drawing/2014/main" xmlns="" id="{797577DB-E822-4A1F-BFFC-A4EFC505439D}"/>
                </a:ext>
              </a:extLst>
            </p:cNvPr>
            <p:cNvSpPr/>
            <p:nvPr/>
          </p:nvSpPr>
          <p:spPr>
            <a:xfrm>
              <a:off x="1234570" y="2279534"/>
              <a:ext cx="2678023" cy="2676273"/>
            </a:xfrm>
            <a:custGeom>
              <a:avLst/>
              <a:gdLst>
                <a:gd name="connsiteX0" fmla="*/ 1338961 w 2678023"/>
                <a:gd name="connsiteY0" fmla="*/ 855269 h 2676273"/>
                <a:gd name="connsiteX1" fmla="*/ 857849 w 2678023"/>
                <a:gd name="connsiteY1" fmla="*/ 1336381 h 2676273"/>
                <a:gd name="connsiteX2" fmla="*/ 1338961 w 2678023"/>
                <a:gd name="connsiteY2" fmla="*/ 1817493 h 2676273"/>
                <a:gd name="connsiteX3" fmla="*/ 1820073 w 2678023"/>
                <a:gd name="connsiteY3" fmla="*/ 1336381 h 2676273"/>
                <a:gd name="connsiteX4" fmla="*/ 1338961 w 2678023"/>
                <a:gd name="connsiteY4" fmla="*/ 855269 h 2676273"/>
                <a:gd name="connsiteX5" fmla="*/ 1338961 w 2678023"/>
                <a:gd name="connsiteY5" fmla="*/ 545806 h 2676273"/>
                <a:gd name="connsiteX6" fmla="*/ 2129536 w 2678023"/>
                <a:gd name="connsiteY6" fmla="*/ 1336381 h 2676273"/>
                <a:gd name="connsiteX7" fmla="*/ 1338961 w 2678023"/>
                <a:gd name="connsiteY7" fmla="*/ 2126956 h 2676273"/>
                <a:gd name="connsiteX8" fmla="*/ 548386 w 2678023"/>
                <a:gd name="connsiteY8" fmla="*/ 1336381 h 2676273"/>
                <a:gd name="connsiteX9" fmla="*/ 1338961 w 2678023"/>
                <a:gd name="connsiteY9" fmla="*/ 545806 h 2676273"/>
                <a:gd name="connsiteX10" fmla="*/ 1340068 w 2678023"/>
                <a:gd name="connsiteY10" fmla="*/ 359376 h 2676273"/>
                <a:gd name="connsiteX11" fmla="*/ 361775 w 2678023"/>
                <a:gd name="connsiteY11" fmla="*/ 1331995 h 2676273"/>
                <a:gd name="connsiteX12" fmla="*/ 1338521 w 2678023"/>
                <a:gd name="connsiteY12" fmla="*/ 2312868 h 2676273"/>
                <a:gd name="connsiteX13" fmla="*/ 2316814 w 2678023"/>
                <a:gd name="connsiteY13" fmla="*/ 1335606 h 2676273"/>
                <a:gd name="connsiteX14" fmla="*/ 1340068 w 2678023"/>
                <a:gd name="connsiteY14" fmla="*/ 359376 h 2676273"/>
                <a:gd name="connsiteX15" fmla="*/ 1190637 w 2678023"/>
                <a:gd name="connsiteY15" fmla="*/ 143 h 2676273"/>
                <a:gd name="connsiteX16" fmla="*/ 1235841 w 2678023"/>
                <a:gd name="connsiteY16" fmla="*/ 48758 h 2676273"/>
                <a:gd name="connsiteX17" fmla="*/ 1269895 w 2678023"/>
                <a:gd name="connsiteY17" fmla="*/ 162273 h 2676273"/>
                <a:gd name="connsiteX18" fmla="*/ 1303434 w 2678023"/>
                <a:gd name="connsiteY18" fmla="*/ 192716 h 2676273"/>
                <a:gd name="connsiteX19" fmla="*/ 1376702 w 2678023"/>
                <a:gd name="connsiteY19" fmla="*/ 192716 h 2676273"/>
                <a:gd name="connsiteX20" fmla="*/ 1409209 w 2678023"/>
                <a:gd name="connsiteY20" fmla="*/ 163305 h 2676273"/>
                <a:gd name="connsiteX21" fmla="*/ 1447392 w 2678023"/>
                <a:gd name="connsiteY21" fmla="*/ 37922 h 2676273"/>
                <a:gd name="connsiteX22" fmla="*/ 1499505 w 2678023"/>
                <a:gd name="connsiteY22" fmla="*/ 256 h 2676273"/>
                <a:gd name="connsiteX23" fmla="*/ 1513436 w 2678023"/>
                <a:gd name="connsiteY23" fmla="*/ 772 h 2676273"/>
                <a:gd name="connsiteX24" fmla="*/ 1573290 w 2678023"/>
                <a:gd name="connsiteY24" fmla="*/ 65269 h 2676273"/>
                <a:gd name="connsiteX25" fmla="*/ 1576902 w 2678023"/>
                <a:gd name="connsiteY25" fmla="*/ 185492 h 2676273"/>
                <a:gd name="connsiteX26" fmla="*/ 1598057 w 2678023"/>
                <a:gd name="connsiteY26" fmla="*/ 220578 h 2676273"/>
                <a:gd name="connsiteX27" fmla="*/ 1674422 w 2678023"/>
                <a:gd name="connsiteY27" fmla="*/ 240702 h 2676273"/>
                <a:gd name="connsiteX28" fmla="*/ 1710540 w 2678023"/>
                <a:gd name="connsiteY28" fmla="*/ 221610 h 2676273"/>
                <a:gd name="connsiteX29" fmla="*/ 1779165 w 2678023"/>
                <a:gd name="connsiteY29" fmla="*/ 111707 h 2676273"/>
                <a:gd name="connsiteX30" fmla="*/ 1845726 w 2678023"/>
                <a:gd name="connsiteY30" fmla="*/ 88488 h 2676273"/>
                <a:gd name="connsiteX31" fmla="*/ 1857594 w 2678023"/>
                <a:gd name="connsiteY31" fmla="*/ 92616 h 2676273"/>
                <a:gd name="connsiteX32" fmla="*/ 1895260 w 2678023"/>
                <a:gd name="connsiteY32" fmla="*/ 166401 h 2676273"/>
                <a:gd name="connsiteX33" fmla="*/ 1868429 w 2678023"/>
                <a:gd name="connsiteY33" fmla="*/ 281980 h 2676273"/>
                <a:gd name="connsiteX34" fmla="*/ 1887004 w 2678023"/>
                <a:gd name="connsiteY34" fmla="*/ 332030 h 2676273"/>
                <a:gd name="connsiteX35" fmla="*/ 1946857 w 2678023"/>
                <a:gd name="connsiteY35" fmla="*/ 365052 h 2676273"/>
                <a:gd name="connsiteX36" fmla="*/ 1986588 w 2678023"/>
                <a:gd name="connsiteY36" fmla="*/ 355765 h 2676273"/>
                <a:gd name="connsiteX37" fmla="*/ 2081528 w 2678023"/>
                <a:gd name="connsiteY37" fmla="*/ 267532 h 2676273"/>
                <a:gd name="connsiteX38" fmla="*/ 2151701 w 2678023"/>
                <a:gd name="connsiteY38" fmla="*/ 261857 h 2676273"/>
                <a:gd name="connsiteX39" fmla="*/ 2155312 w 2678023"/>
                <a:gd name="connsiteY39" fmla="*/ 264437 h 2676273"/>
                <a:gd name="connsiteX40" fmla="*/ 2177500 w 2678023"/>
                <a:gd name="connsiteY40" fmla="*/ 353701 h 2676273"/>
                <a:gd name="connsiteX41" fmla="*/ 2122290 w 2678023"/>
                <a:gd name="connsiteY41" fmla="*/ 456896 h 2676273"/>
                <a:gd name="connsiteX42" fmla="*/ 2126934 w 2678023"/>
                <a:gd name="connsiteY42" fmla="*/ 505914 h 2676273"/>
                <a:gd name="connsiteX43" fmla="*/ 2173372 w 2678023"/>
                <a:gd name="connsiteY43" fmla="*/ 551836 h 2676273"/>
                <a:gd name="connsiteX44" fmla="*/ 2219810 w 2678023"/>
                <a:gd name="connsiteY44" fmla="*/ 555964 h 2676273"/>
                <a:gd name="connsiteX45" fmla="*/ 2336937 w 2678023"/>
                <a:gd name="connsiteY45" fmla="*/ 494046 h 2676273"/>
                <a:gd name="connsiteX46" fmla="*/ 2400917 w 2678023"/>
                <a:gd name="connsiteY46" fmla="*/ 507462 h 2676273"/>
                <a:gd name="connsiteX47" fmla="*/ 2420525 w 2678023"/>
                <a:gd name="connsiteY47" fmla="*/ 533777 h 2676273"/>
                <a:gd name="connsiteX48" fmla="*/ 2415365 w 2678023"/>
                <a:gd name="connsiteY48" fmla="*/ 591566 h 2676273"/>
                <a:gd name="connsiteX49" fmla="*/ 2321973 w 2678023"/>
                <a:gd name="connsiteY49" fmla="*/ 692182 h 2676273"/>
                <a:gd name="connsiteX50" fmla="*/ 2313718 w 2678023"/>
                <a:gd name="connsiteY50" fmla="*/ 733460 h 2676273"/>
                <a:gd name="connsiteX51" fmla="*/ 2349320 w 2678023"/>
                <a:gd name="connsiteY51" fmla="*/ 795377 h 2676273"/>
                <a:gd name="connsiteX52" fmla="*/ 2394726 w 2678023"/>
                <a:gd name="connsiteY52" fmla="*/ 810341 h 2676273"/>
                <a:gd name="connsiteX53" fmla="*/ 2526816 w 2678023"/>
                <a:gd name="connsiteY53" fmla="*/ 780414 h 2676273"/>
                <a:gd name="connsiteX54" fmla="*/ 2575834 w 2678023"/>
                <a:gd name="connsiteY54" fmla="*/ 803117 h 2676273"/>
                <a:gd name="connsiteX55" fmla="*/ 2591313 w 2678023"/>
                <a:gd name="connsiteY55" fmla="*/ 838719 h 2676273"/>
                <a:gd name="connsiteX56" fmla="*/ 2570158 w 2678023"/>
                <a:gd name="connsiteY56" fmla="*/ 896509 h 2676273"/>
                <a:gd name="connsiteX57" fmla="*/ 2461287 w 2678023"/>
                <a:gd name="connsiteY57" fmla="*/ 964103 h 2676273"/>
                <a:gd name="connsiteX58" fmla="*/ 2438068 w 2678023"/>
                <a:gd name="connsiteY58" fmla="*/ 1014669 h 2676273"/>
                <a:gd name="connsiteX59" fmla="*/ 2454063 w 2678023"/>
                <a:gd name="connsiteY59" fmla="*/ 1073490 h 2676273"/>
                <a:gd name="connsiteX60" fmla="*/ 2492762 w 2678023"/>
                <a:gd name="connsiteY60" fmla="*/ 1100837 h 2676273"/>
                <a:gd name="connsiteX61" fmla="*/ 2628464 w 2678023"/>
                <a:gd name="connsiteY61" fmla="*/ 1105997 h 2676273"/>
                <a:gd name="connsiteX62" fmla="*/ 2672322 w 2678023"/>
                <a:gd name="connsiteY62" fmla="*/ 1140567 h 2676273"/>
                <a:gd name="connsiteX63" fmla="*/ 2677998 w 2678023"/>
                <a:gd name="connsiteY63" fmla="*/ 1182361 h 2676273"/>
                <a:gd name="connsiteX64" fmla="*/ 2644459 w 2678023"/>
                <a:gd name="connsiteY64" fmla="*/ 1229831 h 2676273"/>
                <a:gd name="connsiteX65" fmla="*/ 2522172 w 2678023"/>
                <a:gd name="connsiteY65" fmla="*/ 1267498 h 2676273"/>
                <a:gd name="connsiteX66" fmla="*/ 2483990 w 2678023"/>
                <a:gd name="connsiteY66" fmla="*/ 1315999 h 2676273"/>
                <a:gd name="connsiteX67" fmla="*/ 2486570 w 2678023"/>
                <a:gd name="connsiteY67" fmla="*/ 1379981 h 2676273"/>
                <a:gd name="connsiteX68" fmla="*/ 2512885 w 2678023"/>
                <a:gd name="connsiteY68" fmla="*/ 1407843 h 2676273"/>
                <a:gd name="connsiteX69" fmla="*/ 2641363 w 2678023"/>
                <a:gd name="connsiteY69" fmla="*/ 1447058 h 2676273"/>
                <a:gd name="connsiteX70" fmla="*/ 2677998 w 2678023"/>
                <a:gd name="connsiteY70" fmla="*/ 1498139 h 2676273"/>
                <a:gd name="connsiteX71" fmla="*/ 2677998 w 2678023"/>
                <a:gd name="connsiteY71" fmla="*/ 1507427 h 2676273"/>
                <a:gd name="connsiteX72" fmla="*/ 2611952 w 2678023"/>
                <a:gd name="connsiteY72" fmla="*/ 1572956 h 2676273"/>
                <a:gd name="connsiteX73" fmla="*/ 2490182 w 2678023"/>
                <a:gd name="connsiteY73" fmla="*/ 1576568 h 2676273"/>
                <a:gd name="connsiteX74" fmla="*/ 2457675 w 2678023"/>
                <a:gd name="connsiteY74" fmla="*/ 1596691 h 2676273"/>
                <a:gd name="connsiteX75" fmla="*/ 2437036 w 2678023"/>
                <a:gd name="connsiteY75" fmla="*/ 1673056 h 2676273"/>
                <a:gd name="connsiteX76" fmla="*/ 2457159 w 2678023"/>
                <a:gd name="connsiteY76" fmla="*/ 1710206 h 2676273"/>
                <a:gd name="connsiteX77" fmla="*/ 2564483 w 2678023"/>
                <a:gd name="connsiteY77" fmla="*/ 1777283 h 2676273"/>
                <a:gd name="connsiteX78" fmla="*/ 2588733 w 2678023"/>
                <a:gd name="connsiteY78" fmla="*/ 1845908 h 2676273"/>
                <a:gd name="connsiteX79" fmla="*/ 2571706 w 2678023"/>
                <a:gd name="connsiteY79" fmla="*/ 1880995 h 2676273"/>
                <a:gd name="connsiteX80" fmla="*/ 2538684 w 2678023"/>
                <a:gd name="connsiteY80" fmla="*/ 1897506 h 2676273"/>
                <a:gd name="connsiteX81" fmla="*/ 2456643 w 2678023"/>
                <a:gd name="connsiteY81" fmla="*/ 1879447 h 2676273"/>
                <a:gd name="connsiteX82" fmla="*/ 2389566 w 2678023"/>
                <a:gd name="connsiteY82" fmla="*/ 1863967 h 2676273"/>
                <a:gd name="connsiteX83" fmla="*/ 2354479 w 2678023"/>
                <a:gd name="connsiteY83" fmla="*/ 1874803 h 2676273"/>
                <a:gd name="connsiteX84" fmla="*/ 2312170 w 2678023"/>
                <a:gd name="connsiteY84" fmla="*/ 1950652 h 2676273"/>
                <a:gd name="connsiteX85" fmla="*/ 2322489 w 2678023"/>
                <a:gd name="connsiteY85" fmla="*/ 1983158 h 2676273"/>
                <a:gd name="connsiteX86" fmla="*/ 2412785 w 2678023"/>
                <a:gd name="connsiteY86" fmla="*/ 2080162 h 2676273"/>
                <a:gd name="connsiteX87" fmla="*/ 2418461 w 2678023"/>
                <a:gd name="connsiteY87" fmla="*/ 2146723 h 2676273"/>
                <a:gd name="connsiteX88" fmla="*/ 2414849 w 2678023"/>
                <a:gd name="connsiteY88" fmla="*/ 2151883 h 2676273"/>
                <a:gd name="connsiteX89" fmla="*/ 2324037 w 2678023"/>
                <a:gd name="connsiteY89" fmla="*/ 2174586 h 2676273"/>
                <a:gd name="connsiteX90" fmla="*/ 2219294 w 2678023"/>
                <a:gd name="connsiteY90" fmla="*/ 2118860 h 2676273"/>
                <a:gd name="connsiteX91" fmla="*/ 2178531 w 2678023"/>
                <a:gd name="connsiteY91" fmla="*/ 2120408 h 2676273"/>
                <a:gd name="connsiteX92" fmla="*/ 2125386 w 2678023"/>
                <a:gd name="connsiteY92" fmla="*/ 2172522 h 2676273"/>
                <a:gd name="connsiteX93" fmla="*/ 2122806 w 2678023"/>
                <a:gd name="connsiteY93" fmla="*/ 2217412 h 2676273"/>
                <a:gd name="connsiteX94" fmla="*/ 2184723 w 2678023"/>
                <a:gd name="connsiteY94" fmla="*/ 2334539 h 2676273"/>
                <a:gd name="connsiteX95" fmla="*/ 2174404 w 2678023"/>
                <a:gd name="connsiteY95" fmla="*/ 2395424 h 2676273"/>
                <a:gd name="connsiteX96" fmla="*/ 2164084 w 2678023"/>
                <a:gd name="connsiteY96" fmla="*/ 2404712 h 2676273"/>
                <a:gd name="connsiteX97" fmla="*/ 2075336 w 2678023"/>
                <a:gd name="connsiteY97" fmla="*/ 2401616 h 2676273"/>
                <a:gd name="connsiteX98" fmla="*/ 1988652 w 2678023"/>
                <a:gd name="connsiteY98" fmla="*/ 2320607 h 2676273"/>
                <a:gd name="connsiteX99" fmla="*/ 1944277 w 2678023"/>
                <a:gd name="connsiteY99" fmla="*/ 2311836 h 2676273"/>
                <a:gd name="connsiteX100" fmla="*/ 1883392 w 2678023"/>
                <a:gd name="connsiteY100" fmla="*/ 2346406 h 2676273"/>
                <a:gd name="connsiteX101" fmla="*/ 1868429 w 2678023"/>
                <a:gd name="connsiteY101" fmla="*/ 2391812 h 2676273"/>
                <a:gd name="connsiteX102" fmla="*/ 1899388 w 2678023"/>
                <a:gd name="connsiteY102" fmla="*/ 2526998 h 2676273"/>
                <a:gd name="connsiteX103" fmla="*/ 1879264 w 2678023"/>
                <a:gd name="connsiteY103" fmla="*/ 2571888 h 2676273"/>
                <a:gd name="connsiteX104" fmla="*/ 1841082 w 2678023"/>
                <a:gd name="connsiteY104" fmla="*/ 2588916 h 2676273"/>
                <a:gd name="connsiteX105" fmla="*/ 1782777 w 2678023"/>
                <a:gd name="connsiteY105" fmla="*/ 2568277 h 2676273"/>
                <a:gd name="connsiteX106" fmla="*/ 1715184 w 2678023"/>
                <a:gd name="connsiteY106" fmla="*/ 2459405 h 2676273"/>
                <a:gd name="connsiteX107" fmla="*/ 1664618 w 2678023"/>
                <a:gd name="connsiteY107" fmla="*/ 2435670 h 2676273"/>
                <a:gd name="connsiteX108" fmla="*/ 1610440 w 2678023"/>
                <a:gd name="connsiteY108" fmla="*/ 2450118 h 2676273"/>
                <a:gd name="connsiteX109" fmla="*/ 1577418 w 2678023"/>
                <a:gd name="connsiteY109" fmla="*/ 2495008 h 2676273"/>
                <a:gd name="connsiteX110" fmla="*/ 1573806 w 2678023"/>
                <a:gd name="connsiteY110" fmla="*/ 2616778 h 2676273"/>
                <a:gd name="connsiteX111" fmla="*/ 1526852 w 2678023"/>
                <a:gd name="connsiteY111" fmla="*/ 2672504 h 2676273"/>
                <a:gd name="connsiteX112" fmla="*/ 1497441 w 2678023"/>
                <a:gd name="connsiteY112" fmla="*/ 2676116 h 2676273"/>
                <a:gd name="connsiteX113" fmla="*/ 1449972 w 2678023"/>
                <a:gd name="connsiteY113" fmla="*/ 2644125 h 2676273"/>
                <a:gd name="connsiteX114" fmla="*/ 1410241 w 2678023"/>
                <a:gd name="connsiteY114" fmla="*/ 2514615 h 2676273"/>
                <a:gd name="connsiteX115" fmla="*/ 1373091 w 2678023"/>
                <a:gd name="connsiteY115" fmla="*/ 2482624 h 2676273"/>
                <a:gd name="connsiteX116" fmla="*/ 1304982 w 2678023"/>
                <a:gd name="connsiteY116" fmla="*/ 2483140 h 2676273"/>
                <a:gd name="connsiteX117" fmla="*/ 1271959 w 2678023"/>
                <a:gd name="connsiteY117" fmla="*/ 2511519 h 2676273"/>
                <a:gd name="connsiteX118" fmla="*/ 1234293 w 2678023"/>
                <a:gd name="connsiteY118" fmla="*/ 2633806 h 2676273"/>
                <a:gd name="connsiteX119" fmla="*/ 1170828 w 2678023"/>
                <a:gd name="connsiteY119" fmla="*/ 2674568 h 2676273"/>
                <a:gd name="connsiteX120" fmla="*/ 1106847 w 2678023"/>
                <a:gd name="connsiteY120" fmla="*/ 2602331 h 2676273"/>
                <a:gd name="connsiteX121" fmla="*/ 1103751 w 2678023"/>
                <a:gd name="connsiteY121" fmla="*/ 2491396 h 2676273"/>
                <a:gd name="connsiteX122" fmla="*/ 1080532 w 2678023"/>
                <a:gd name="connsiteY122" fmla="*/ 2454245 h 2676273"/>
                <a:gd name="connsiteX123" fmla="*/ 1005199 w 2678023"/>
                <a:gd name="connsiteY123" fmla="*/ 2435154 h 2676273"/>
                <a:gd name="connsiteX124" fmla="*/ 969080 w 2678023"/>
                <a:gd name="connsiteY124" fmla="*/ 2454245 h 2676273"/>
                <a:gd name="connsiteX125" fmla="*/ 900456 w 2678023"/>
                <a:gd name="connsiteY125" fmla="*/ 2564149 h 2676273"/>
                <a:gd name="connsiteX126" fmla="*/ 836474 w 2678023"/>
                <a:gd name="connsiteY126" fmla="*/ 2587368 h 2676273"/>
                <a:gd name="connsiteX127" fmla="*/ 831830 w 2678023"/>
                <a:gd name="connsiteY127" fmla="*/ 2585820 h 2676273"/>
                <a:gd name="connsiteX128" fmla="*/ 785392 w 2678023"/>
                <a:gd name="connsiteY128" fmla="*/ 2504811 h 2676273"/>
                <a:gd name="connsiteX129" fmla="*/ 811707 w 2678023"/>
                <a:gd name="connsiteY129" fmla="*/ 2390780 h 2676273"/>
                <a:gd name="connsiteX130" fmla="*/ 794680 w 2678023"/>
                <a:gd name="connsiteY130" fmla="*/ 2344342 h 2676273"/>
                <a:gd name="connsiteX131" fmla="*/ 739470 w 2678023"/>
                <a:gd name="connsiteY131" fmla="*/ 2312352 h 2676273"/>
                <a:gd name="connsiteX132" fmla="*/ 689421 w 2678023"/>
                <a:gd name="connsiteY132" fmla="*/ 2321639 h 2676273"/>
                <a:gd name="connsiteX133" fmla="*/ 596029 w 2678023"/>
                <a:gd name="connsiteY133" fmla="*/ 2408839 h 2676273"/>
                <a:gd name="connsiteX134" fmla="*/ 530500 w 2678023"/>
                <a:gd name="connsiteY134" fmla="*/ 2415031 h 2676273"/>
                <a:gd name="connsiteX135" fmla="*/ 521212 w 2678023"/>
                <a:gd name="connsiteY135" fmla="*/ 2408839 h 2676273"/>
                <a:gd name="connsiteX136" fmla="*/ 500573 w 2678023"/>
                <a:gd name="connsiteY136" fmla="*/ 2322671 h 2676273"/>
                <a:gd name="connsiteX137" fmla="*/ 556298 w 2678023"/>
                <a:gd name="connsiteY137" fmla="*/ 2217928 h 2676273"/>
                <a:gd name="connsiteX138" fmla="*/ 552171 w 2678023"/>
                <a:gd name="connsiteY138" fmla="*/ 2168910 h 2676273"/>
                <a:gd name="connsiteX139" fmla="*/ 505733 w 2678023"/>
                <a:gd name="connsiteY139" fmla="*/ 2122988 h 2676273"/>
                <a:gd name="connsiteX140" fmla="*/ 457747 w 2678023"/>
                <a:gd name="connsiteY140" fmla="*/ 2119376 h 2676273"/>
                <a:gd name="connsiteX141" fmla="*/ 341652 w 2678023"/>
                <a:gd name="connsiteY141" fmla="*/ 2180778 h 2676273"/>
                <a:gd name="connsiteX142" fmla="*/ 278187 w 2678023"/>
                <a:gd name="connsiteY142" fmla="*/ 2168910 h 2676273"/>
                <a:gd name="connsiteX143" fmla="*/ 274059 w 2678023"/>
                <a:gd name="connsiteY143" fmla="*/ 2164266 h 2676273"/>
                <a:gd name="connsiteX144" fmla="*/ 276639 w 2678023"/>
                <a:gd name="connsiteY144" fmla="*/ 2069326 h 2676273"/>
                <a:gd name="connsiteX145" fmla="*/ 354551 w 2678023"/>
                <a:gd name="connsiteY145" fmla="*/ 1986254 h 2676273"/>
                <a:gd name="connsiteX146" fmla="*/ 363839 w 2678023"/>
                <a:gd name="connsiteY146" fmla="*/ 1940848 h 2676273"/>
                <a:gd name="connsiteX147" fmla="*/ 328237 w 2678023"/>
                <a:gd name="connsiteY147" fmla="*/ 1878931 h 2676273"/>
                <a:gd name="connsiteX148" fmla="*/ 283347 w 2678023"/>
                <a:gd name="connsiteY148" fmla="*/ 1866031 h 2676273"/>
                <a:gd name="connsiteX149" fmla="*/ 170864 w 2678023"/>
                <a:gd name="connsiteY149" fmla="*/ 1891830 h 2676273"/>
                <a:gd name="connsiteX150" fmla="*/ 155900 w 2678023"/>
                <a:gd name="connsiteY150" fmla="*/ 1895442 h 2676273"/>
                <a:gd name="connsiteX151" fmla="*/ 100175 w 2678023"/>
                <a:gd name="connsiteY151" fmla="*/ 1868095 h 2676273"/>
                <a:gd name="connsiteX152" fmla="*/ 87275 w 2678023"/>
                <a:gd name="connsiteY152" fmla="*/ 1838169 h 2676273"/>
                <a:gd name="connsiteX153" fmla="*/ 107915 w 2678023"/>
                <a:gd name="connsiteY153" fmla="*/ 1779863 h 2676273"/>
                <a:gd name="connsiteX154" fmla="*/ 213690 w 2678023"/>
                <a:gd name="connsiteY154" fmla="*/ 1713818 h 2676273"/>
                <a:gd name="connsiteX155" fmla="*/ 238972 w 2678023"/>
                <a:gd name="connsiteY155" fmla="*/ 1654481 h 2676273"/>
                <a:gd name="connsiteX156" fmla="*/ 222977 w 2678023"/>
                <a:gd name="connsiteY156" fmla="*/ 1600819 h 2676273"/>
                <a:gd name="connsiteX157" fmla="*/ 184279 w 2678023"/>
                <a:gd name="connsiteY157" fmla="*/ 1575020 h 2676273"/>
                <a:gd name="connsiteX158" fmla="*/ 59413 w 2678023"/>
                <a:gd name="connsiteY158" fmla="*/ 1571408 h 2676273"/>
                <a:gd name="connsiteX159" fmla="*/ 3687 w 2678023"/>
                <a:gd name="connsiteY159" fmla="*/ 1524454 h 2676273"/>
                <a:gd name="connsiteX160" fmla="*/ 1623 w 2678023"/>
                <a:gd name="connsiteY160" fmla="*/ 1513619 h 2676273"/>
                <a:gd name="connsiteX161" fmla="*/ 48577 w 2678023"/>
                <a:gd name="connsiteY161" fmla="*/ 1442414 h 2676273"/>
                <a:gd name="connsiteX162" fmla="*/ 160544 w 2678023"/>
                <a:gd name="connsiteY162" fmla="*/ 1408359 h 2676273"/>
                <a:gd name="connsiteX163" fmla="*/ 194083 w 2678023"/>
                <a:gd name="connsiteY163" fmla="*/ 1370693 h 2676273"/>
                <a:gd name="connsiteX164" fmla="*/ 192534 w 2678023"/>
                <a:gd name="connsiteY164" fmla="*/ 1298972 h 2676273"/>
                <a:gd name="connsiteX165" fmla="*/ 166220 w 2678023"/>
                <a:gd name="connsiteY165" fmla="*/ 1269561 h 2676273"/>
                <a:gd name="connsiteX166" fmla="*/ 47029 w 2678023"/>
                <a:gd name="connsiteY166" fmla="*/ 1232927 h 2676273"/>
                <a:gd name="connsiteX167" fmla="*/ 1623 w 2678023"/>
                <a:gd name="connsiteY167" fmla="*/ 1166882 h 2676273"/>
                <a:gd name="connsiteX168" fmla="*/ 6267 w 2678023"/>
                <a:gd name="connsiteY168" fmla="*/ 1139535 h 2676273"/>
                <a:gd name="connsiteX169" fmla="*/ 49093 w 2678023"/>
                <a:gd name="connsiteY169" fmla="*/ 1105481 h 2676273"/>
                <a:gd name="connsiteX170" fmla="*/ 164672 w 2678023"/>
                <a:gd name="connsiteY170" fmla="*/ 1101869 h 2676273"/>
                <a:gd name="connsiteX171" fmla="*/ 181699 w 2678023"/>
                <a:gd name="connsiteY171" fmla="*/ 1101353 h 2676273"/>
                <a:gd name="connsiteX172" fmla="*/ 227621 w 2678023"/>
                <a:gd name="connsiteY172" fmla="*/ 1065234 h 2676273"/>
                <a:gd name="connsiteX173" fmla="*/ 241036 w 2678023"/>
                <a:gd name="connsiteY173" fmla="*/ 1014153 h 2676273"/>
                <a:gd name="connsiteX174" fmla="*/ 219366 w 2678023"/>
                <a:gd name="connsiteY174" fmla="*/ 965651 h 2676273"/>
                <a:gd name="connsiteX175" fmla="*/ 113590 w 2678023"/>
                <a:gd name="connsiteY175" fmla="*/ 899605 h 2676273"/>
                <a:gd name="connsiteX176" fmla="*/ 89855 w 2678023"/>
                <a:gd name="connsiteY176" fmla="*/ 832012 h 2676273"/>
                <a:gd name="connsiteX177" fmla="*/ 104818 w 2678023"/>
                <a:gd name="connsiteY177" fmla="*/ 799505 h 2676273"/>
                <a:gd name="connsiteX178" fmla="*/ 151256 w 2678023"/>
                <a:gd name="connsiteY178" fmla="*/ 779898 h 2676273"/>
                <a:gd name="connsiteX179" fmla="*/ 283347 w 2678023"/>
                <a:gd name="connsiteY179" fmla="*/ 810341 h 2676273"/>
                <a:gd name="connsiteX180" fmla="*/ 331332 w 2678023"/>
                <a:gd name="connsiteY180" fmla="*/ 794345 h 2676273"/>
                <a:gd name="connsiteX181" fmla="*/ 363839 w 2678023"/>
                <a:gd name="connsiteY181" fmla="*/ 737588 h 2676273"/>
                <a:gd name="connsiteX182" fmla="*/ 354551 w 2678023"/>
                <a:gd name="connsiteY182" fmla="*/ 689086 h 2676273"/>
                <a:gd name="connsiteX183" fmla="*/ 266835 w 2678023"/>
                <a:gd name="connsiteY183" fmla="*/ 595694 h 2676273"/>
                <a:gd name="connsiteX184" fmla="*/ 261675 w 2678023"/>
                <a:gd name="connsiteY184" fmla="*/ 529133 h 2676273"/>
                <a:gd name="connsiteX185" fmla="*/ 270447 w 2678023"/>
                <a:gd name="connsiteY185" fmla="*/ 516233 h 2676273"/>
                <a:gd name="connsiteX186" fmla="*/ 349907 w 2678023"/>
                <a:gd name="connsiteY186" fmla="*/ 498690 h 2676273"/>
                <a:gd name="connsiteX187" fmla="*/ 457231 w 2678023"/>
                <a:gd name="connsiteY187" fmla="*/ 555964 h 2676273"/>
                <a:gd name="connsiteX188" fmla="*/ 507797 w 2678023"/>
                <a:gd name="connsiteY188" fmla="*/ 551320 h 2676273"/>
                <a:gd name="connsiteX189" fmla="*/ 551139 w 2678023"/>
                <a:gd name="connsiteY189" fmla="*/ 508494 h 2676273"/>
                <a:gd name="connsiteX190" fmla="*/ 556815 w 2678023"/>
                <a:gd name="connsiteY190" fmla="*/ 456896 h 2676273"/>
                <a:gd name="connsiteX191" fmla="*/ 494381 w 2678023"/>
                <a:gd name="connsiteY191" fmla="*/ 339769 h 2676273"/>
                <a:gd name="connsiteX192" fmla="*/ 505217 w 2678023"/>
                <a:gd name="connsiteY192" fmla="*/ 280432 h 2676273"/>
                <a:gd name="connsiteX193" fmla="*/ 537723 w 2678023"/>
                <a:gd name="connsiteY193" fmla="*/ 256181 h 2676273"/>
                <a:gd name="connsiteX194" fmla="*/ 590353 w 2678023"/>
                <a:gd name="connsiteY194" fmla="*/ 261857 h 2676273"/>
                <a:gd name="connsiteX195" fmla="*/ 679617 w 2678023"/>
                <a:gd name="connsiteY195" fmla="*/ 344929 h 2676273"/>
                <a:gd name="connsiteX196" fmla="*/ 754950 w 2678023"/>
                <a:gd name="connsiteY196" fmla="*/ 355765 h 2676273"/>
                <a:gd name="connsiteX197" fmla="*/ 797260 w 2678023"/>
                <a:gd name="connsiteY197" fmla="*/ 329450 h 2676273"/>
                <a:gd name="connsiteX198" fmla="*/ 811707 w 2678023"/>
                <a:gd name="connsiteY198" fmla="*/ 285076 h 2676273"/>
                <a:gd name="connsiteX199" fmla="*/ 781781 w 2678023"/>
                <a:gd name="connsiteY199" fmla="*/ 156081 h 2676273"/>
                <a:gd name="connsiteX200" fmla="*/ 807064 w 2678023"/>
                <a:gd name="connsiteY200" fmla="*/ 100872 h 2676273"/>
                <a:gd name="connsiteX201" fmla="*/ 841634 w 2678023"/>
                <a:gd name="connsiteY201" fmla="*/ 86424 h 2676273"/>
                <a:gd name="connsiteX202" fmla="*/ 896328 w 2678023"/>
                <a:gd name="connsiteY202" fmla="*/ 106031 h 2676273"/>
                <a:gd name="connsiteX203" fmla="*/ 965469 w 2678023"/>
                <a:gd name="connsiteY203" fmla="*/ 217483 h 2676273"/>
                <a:gd name="connsiteX204" fmla="*/ 1013455 w 2678023"/>
                <a:gd name="connsiteY204" fmla="*/ 240702 h 2676273"/>
                <a:gd name="connsiteX205" fmla="*/ 1077952 w 2678023"/>
                <a:gd name="connsiteY205" fmla="*/ 222642 h 2676273"/>
                <a:gd name="connsiteX206" fmla="*/ 1101687 w 2678023"/>
                <a:gd name="connsiteY206" fmla="*/ 188072 h 2676273"/>
                <a:gd name="connsiteX207" fmla="*/ 1106847 w 2678023"/>
                <a:gd name="connsiteY207" fmla="*/ 53918 h 2676273"/>
                <a:gd name="connsiteX208" fmla="*/ 1145029 w 2678023"/>
                <a:gd name="connsiteY208" fmla="*/ 4900 h 2676273"/>
                <a:gd name="connsiteX209" fmla="*/ 1158960 w 2678023"/>
                <a:gd name="connsiteY209" fmla="*/ 1804 h 2676273"/>
                <a:gd name="connsiteX210" fmla="*/ 1190637 w 2678023"/>
                <a:gd name="connsiteY210" fmla="*/ 143 h 2676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2678023" h="2676273">
                  <a:moveTo>
                    <a:pt x="1338961" y="855269"/>
                  </a:moveTo>
                  <a:cubicBezTo>
                    <a:pt x="1073250" y="855269"/>
                    <a:pt x="857849" y="1070670"/>
                    <a:pt x="857849" y="1336381"/>
                  </a:cubicBezTo>
                  <a:cubicBezTo>
                    <a:pt x="857849" y="1602092"/>
                    <a:pt x="1073250" y="1817493"/>
                    <a:pt x="1338961" y="1817493"/>
                  </a:cubicBezTo>
                  <a:cubicBezTo>
                    <a:pt x="1604672" y="1817493"/>
                    <a:pt x="1820073" y="1602092"/>
                    <a:pt x="1820073" y="1336381"/>
                  </a:cubicBezTo>
                  <a:cubicBezTo>
                    <a:pt x="1820073" y="1070670"/>
                    <a:pt x="1604672" y="855269"/>
                    <a:pt x="1338961" y="855269"/>
                  </a:cubicBezTo>
                  <a:close/>
                  <a:moveTo>
                    <a:pt x="1338961" y="545806"/>
                  </a:moveTo>
                  <a:cubicBezTo>
                    <a:pt x="1775584" y="545806"/>
                    <a:pt x="2129536" y="899758"/>
                    <a:pt x="2129536" y="1336381"/>
                  </a:cubicBezTo>
                  <a:cubicBezTo>
                    <a:pt x="2129536" y="1773004"/>
                    <a:pt x="1775584" y="2126956"/>
                    <a:pt x="1338961" y="2126956"/>
                  </a:cubicBezTo>
                  <a:cubicBezTo>
                    <a:pt x="902338" y="2126956"/>
                    <a:pt x="548386" y="1773004"/>
                    <a:pt x="548386" y="1336381"/>
                  </a:cubicBezTo>
                  <a:cubicBezTo>
                    <a:pt x="548386" y="899758"/>
                    <a:pt x="902338" y="545806"/>
                    <a:pt x="1338961" y="545806"/>
                  </a:cubicBezTo>
                  <a:close/>
                  <a:moveTo>
                    <a:pt x="1340068" y="359376"/>
                  </a:moveTo>
                  <a:cubicBezTo>
                    <a:pt x="796228" y="358860"/>
                    <a:pt x="363839" y="794861"/>
                    <a:pt x="361775" y="1331995"/>
                  </a:cubicBezTo>
                  <a:cubicBezTo>
                    <a:pt x="359711" y="1882027"/>
                    <a:pt x="806032" y="2314416"/>
                    <a:pt x="1338521" y="2312868"/>
                  </a:cubicBezTo>
                  <a:cubicBezTo>
                    <a:pt x="1869461" y="2314932"/>
                    <a:pt x="2317329" y="1887702"/>
                    <a:pt x="2316814" y="1335606"/>
                  </a:cubicBezTo>
                  <a:cubicBezTo>
                    <a:pt x="2316298" y="792797"/>
                    <a:pt x="1880813" y="359892"/>
                    <a:pt x="1340068" y="359376"/>
                  </a:cubicBezTo>
                  <a:close/>
                  <a:moveTo>
                    <a:pt x="1190637" y="143"/>
                  </a:moveTo>
                  <a:cubicBezTo>
                    <a:pt x="1216299" y="1546"/>
                    <a:pt x="1225780" y="13543"/>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3"/>
                    <a:pt x="2498437" y="942948"/>
                    <a:pt x="2461287" y="964103"/>
                  </a:cubicBezTo>
                  <a:cubicBezTo>
                    <a:pt x="2440132" y="976486"/>
                    <a:pt x="2434456" y="992998"/>
                    <a:pt x="2438068" y="1014669"/>
                  </a:cubicBezTo>
                  <a:cubicBezTo>
                    <a:pt x="2441164" y="1034792"/>
                    <a:pt x="2446840" y="1054399"/>
                    <a:pt x="2454063" y="1073490"/>
                  </a:cubicBezTo>
                  <a:cubicBezTo>
                    <a:pt x="2460771" y="1091033"/>
                    <a:pt x="2472638" y="1100321"/>
                    <a:pt x="2492762" y="1100837"/>
                  </a:cubicBezTo>
                  <a:cubicBezTo>
                    <a:pt x="2538168" y="1101353"/>
                    <a:pt x="2583058" y="1104449"/>
                    <a:pt x="2628464" y="1105997"/>
                  </a:cubicBezTo>
                  <a:cubicBezTo>
                    <a:pt x="2653230" y="1107029"/>
                    <a:pt x="2665614" y="1116832"/>
                    <a:pt x="2672322" y="1140567"/>
                  </a:cubicBezTo>
                  <a:cubicBezTo>
                    <a:pt x="2676449" y="1153983"/>
                    <a:pt x="2677998" y="1167914"/>
                    <a:pt x="2677998" y="1182361"/>
                  </a:cubicBezTo>
                  <a:cubicBezTo>
                    <a:pt x="2677998" y="1210224"/>
                    <a:pt x="2670258" y="1221576"/>
                    <a:pt x="2644459" y="1229831"/>
                  </a:cubicBezTo>
                  <a:cubicBezTo>
                    <a:pt x="2603697" y="1242731"/>
                    <a:pt x="2562934" y="1255114"/>
                    <a:pt x="2522172" y="1267498"/>
                  </a:cubicBezTo>
                  <a:cubicBezTo>
                    <a:pt x="2492762" y="1276269"/>
                    <a:pt x="2485022" y="1285557"/>
                    <a:pt x="2483990" y="1315999"/>
                  </a:cubicBezTo>
                  <a:cubicBezTo>
                    <a:pt x="2483474" y="1337154"/>
                    <a:pt x="2481926" y="1358825"/>
                    <a:pt x="2486570" y="1379981"/>
                  </a:cubicBezTo>
                  <a:cubicBezTo>
                    <a:pt x="2489666" y="1394428"/>
                    <a:pt x="2498437" y="1403200"/>
                    <a:pt x="2512885" y="1407843"/>
                  </a:cubicBezTo>
                  <a:cubicBezTo>
                    <a:pt x="2555711" y="1420743"/>
                    <a:pt x="2598537" y="1433642"/>
                    <a:pt x="2641363" y="1447058"/>
                  </a:cubicBezTo>
                  <a:cubicBezTo>
                    <a:pt x="2671290" y="1456345"/>
                    <a:pt x="2678514" y="1466665"/>
                    <a:pt x="2677998" y="1498139"/>
                  </a:cubicBezTo>
                  <a:cubicBezTo>
                    <a:pt x="2677998" y="1501235"/>
                    <a:pt x="2677998" y="1504331"/>
                    <a:pt x="2677998" y="1507427"/>
                  </a:cubicBezTo>
                  <a:cubicBezTo>
                    <a:pt x="2675934" y="1555929"/>
                    <a:pt x="2660454" y="1571408"/>
                    <a:pt x="2611952" y="1572956"/>
                  </a:cubicBezTo>
                  <a:cubicBezTo>
                    <a:pt x="2571190" y="1573988"/>
                    <a:pt x="2530944" y="1576052"/>
                    <a:pt x="2490182" y="1576568"/>
                  </a:cubicBezTo>
                  <a:cubicBezTo>
                    <a:pt x="2474702" y="1577084"/>
                    <a:pt x="2463867" y="1583792"/>
                    <a:pt x="2457675" y="1596691"/>
                  </a:cubicBezTo>
                  <a:cubicBezTo>
                    <a:pt x="2446324" y="1620942"/>
                    <a:pt x="2439100" y="1646225"/>
                    <a:pt x="2437036" y="1673056"/>
                  </a:cubicBezTo>
                  <a:cubicBezTo>
                    <a:pt x="2435488" y="1690083"/>
                    <a:pt x="2442712" y="1701435"/>
                    <a:pt x="2457159" y="1710206"/>
                  </a:cubicBezTo>
                  <a:cubicBezTo>
                    <a:pt x="2493278" y="1732393"/>
                    <a:pt x="2528880" y="1754580"/>
                    <a:pt x="2564483" y="1777283"/>
                  </a:cubicBezTo>
                  <a:cubicBezTo>
                    <a:pt x="2596989" y="1797406"/>
                    <a:pt x="2601117" y="1809790"/>
                    <a:pt x="2588733" y="1845908"/>
                  </a:cubicBezTo>
                  <a:cubicBezTo>
                    <a:pt x="2584606" y="1858292"/>
                    <a:pt x="2578930" y="1870159"/>
                    <a:pt x="2571706" y="1880995"/>
                  </a:cubicBezTo>
                  <a:cubicBezTo>
                    <a:pt x="2564998" y="1890798"/>
                    <a:pt x="2554163" y="1897506"/>
                    <a:pt x="2538684" y="1897506"/>
                  </a:cubicBezTo>
                  <a:cubicBezTo>
                    <a:pt x="2511337" y="1891314"/>
                    <a:pt x="2483990" y="1885122"/>
                    <a:pt x="2456643" y="1879447"/>
                  </a:cubicBezTo>
                  <a:cubicBezTo>
                    <a:pt x="2434456" y="1874287"/>
                    <a:pt x="2411753" y="1869643"/>
                    <a:pt x="2389566" y="1863967"/>
                  </a:cubicBezTo>
                  <a:cubicBezTo>
                    <a:pt x="2375119" y="1860355"/>
                    <a:pt x="2363767" y="1864483"/>
                    <a:pt x="2354479" y="1874803"/>
                  </a:cubicBezTo>
                  <a:cubicBezTo>
                    <a:pt x="2335389" y="1896990"/>
                    <a:pt x="2320425" y="1922273"/>
                    <a:pt x="2312170" y="1950652"/>
                  </a:cubicBezTo>
                  <a:cubicBezTo>
                    <a:pt x="2308042" y="1964067"/>
                    <a:pt x="2314234" y="1973870"/>
                    <a:pt x="2322489" y="1983158"/>
                  </a:cubicBezTo>
                  <a:cubicBezTo>
                    <a:pt x="2352416" y="2015665"/>
                    <a:pt x="2382858" y="2048171"/>
                    <a:pt x="2412785" y="2080162"/>
                  </a:cubicBezTo>
                  <a:cubicBezTo>
                    <a:pt x="2435488" y="2104413"/>
                    <a:pt x="2436520" y="2118860"/>
                    <a:pt x="2418461" y="2146723"/>
                  </a:cubicBezTo>
                  <a:cubicBezTo>
                    <a:pt x="2417429" y="2148271"/>
                    <a:pt x="2416397" y="2150335"/>
                    <a:pt x="2414849" y="2151883"/>
                  </a:cubicBezTo>
                  <a:cubicBezTo>
                    <a:pt x="2380795" y="2197805"/>
                    <a:pt x="2365831" y="2198321"/>
                    <a:pt x="2324037" y="2174586"/>
                  </a:cubicBezTo>
                  <a:cubicBezTo>
                    <a:pt x="2289982" y="2154979"/>
                    <a:pt x="2253864" y="2137435"/>
                    <a:pt x="2219294" y="2118860"/>
                  </a:cubicBezTo>
                  <a:cubicBezTo>
                    <a:pt x="2204846" y="2111121"/>
                    <a:pt x="2191431" y="2111121"/>
                    <a:pt x="2178531" y="2120408"/>
                  </a:cubicBezTo>
                  <a:cubicBezTo>
                    <a:pt x="2157892" y="2134856"/>
                    <a:pt x="2140349" y="2152399"/>
                    <a:pt x="2125386" y="2172522"/>
                  </a:cubicBezTo>
                  <a:cubicBezTo>
                    <a:pt x="2114550" y="2186969"/>
                    <a:pt x="2114034" y="2201417"/>
                    <a:pt x="2122806" y="2217412"/>
                  </a:cubicBezTo>
                  <a:cubicBezTo>
                    <a:pt x="2143961" y="2256110"/>
                    <a:pt x="2164600" y="2295324"/>
                    <a:pt x="2184723" y="2334539"/>
                  </a:cubicBezTo>
                  <a:cubicBezTo>
                    <a:pt x="2198655" y="2361886"/>
                    <a:pt x="2196591" y="2374269"/>
                    <a:pt x="2174404" y="2395424"/>
                  </a:cubicBezTo>
                  <a:cubicBezTo>
                    <a:pt x="2170792" y="2398520"/>
                    <a:pt x="2167696" y="2402132"/>
                    <a:pt x="2164084" y="2404712"/>
                  </a:cubicBezTo>
                  <a:cubicBezTo>
                    <a:pt x="2131062" y="2428963"/>
                    <a:pt x="2114034" y="2440830"/>
                    <a:pt x="2075336" y="2401616"/>
                  </a:cubicBezTo>
                  <a:cubicBezTo>
                    <a:pt x="2047473" y="2373237"/>
                    <a:pt x="2017547" y="2347954"/>
                    <a:pt x="1988652" y="2320607"/>
                  </a:cubicBezTo>
                  <a:cubicBezTo>
                    <a:pt x="1975236" y="2307708"/>
                    <a:pt x="1960789" y="2305128"/>
                    <a:pt x="1944277" y="2311836"/>
                  </a:cubicBezTo>
                  <a:cubicBezTo>
                    <a:pt x="1922607" y="2320607"/>
                    <a:pt x="1901968" y="2331959"/>
                    <a:pt x="1883392" y="2346406"/>
                  </a:cubicBezTo>
                  <a:cubicBezTo>
                    <a:pt x="1867913" y="2358274"/>
                    <a:pt x="1863785" y="2373237"/>
                    <a:pt x="1868429" y="2391812"/>
                  </a:cubicBezTo>
                  <a:cubicBezTo>
                    <a:pt x="1879264" y="2436702"/>
                    <a:pt x="1889584" y="2482108"/>
                    <a:pt x="1899388" y="2526998"/>
                  </a:cubicBezTo>
                  <a:cubicBezTo>
                    <a:pt x="1903516" y="2546605"/>
                    <a:pt x="1896808" y="2561569"/>
                    <a:pt x="1879264" y="2571888"/>
                  </a:cubicBezTo>
                  <a:cubicBezTo>
                    <a:pt x="1867397" y="2579112"/>
                    <a:pt x="1854498" y="2584788"/>
                    <a:pt x="1841082" y="2588916"/>
                  </a:cubicBezTo>
                  <a:cubicBezTo>
                    <a:pt x="1813736" y="2597687"/>
                    <a:pt x="1798256" y="2592527"/>
                    <a:pt x="1782777" y="2568277"/>
                  </a:cubicBezTo>
                  <a:cubicBezTo>
                    <a:pt x="1760074" y="2532158"/>
                    <a:pt x="1736855" y="2496556"/>
                    <a:pt x="1715184" y="2459405"/>
                  </a:cubicBezTo>
                  <a:cubicBezTo>
                    <a:pt x="1703316" y="2439282"/>
                    <a:pt x="1687837" y="2431543"/>
                    <a:pt x="1664618" y="2435670"/>
                  </a:cubicBezTo>
                  <a:cubicBezTo>
                    <a:pt x="1646043" y="2439282"/>
                    <a:pt x="1627984" y="2443926"/>
                    <a:pt x="1610440" y="2450118"/>
                  </a:cubicBezTo>
                  <a:cubicBezTo>
                    <a:pt x="1586190" y="2458889"/>
                    <a:pt x="1578450" y="2469209"/>
                    <a:pt x="1577418" y="2495008"/>
                  </a:cubicBezTo>
                  <a:cubicBezTo>
                    <a:pt x="1575870" y="2535770"/>
                    <a:pt x="1574838" y="2576016"/>
                    <a:pt x="1573806" y="2616778"/>
                  </a:cubicBezTo>
                  <a:cubicBezTo>
                    <a:pt x="1572774" y="2653929"/>
                    <a:pt x="1563487" y="2665796"/>
                    <a:pt x="1526852" y="2672504"/>
                  </a:cubicBezTo>
                  <a:cubicBezTo>
                    <a:pt x="1517049" y="2674568"/>
                    <a:pt x="1507245" y="2675600"/>
                    <a:pt x="1497441" y="2676116"/>
                  </a:cubicBezTo>
                  <a:cubicBezTo>
                    <a:pt x="1473191" y="2677664"/>
                    <a:pt x="1457711" y="2667860"/>
                    <a:pt x="1449972" y="2644125"/>
                  </a:cubicBezTo>
                  <a:cubicBezTo>
                    <a:pt x="1436040" y="2600783"/>
                    <a:pt x="1422624" y="2557957"/>
                    <a:pt x="1410241" y="2514615"/>
                  </a:cubicBezTo>
                  <a:cubicBezTo>
                    <a:pt x="1404565" y="2495008"/>
                    <a:pt x="1392698" y="2485720"/>
                    <a:pt x="1373091" y="2482624"/>
                  </a:cubicBezTo>
                  <a:cubicBezTo>
                    <a:pt x="1350388" y="2479528"/>
                    <a:pt x="1327685" y="2479528"/>
                    <a:pt x="1304982" y="2483140"/>
                  </a:cubicBezTo>
                  <a:cubicBezTo>
                    <a:pt x="1287955" y="2485720"/>
                    <a:pt x="1277119" y="2494492"/>
                    <a:pt x="1271959" y="2511519"/>
                  </a:cubicBezTo>
                  <a:cubicBezTo>
                    <a:pt x="1260092" y="2552281"/>
                    <a:pt x="1247192" y="2593043"/>
                    <a:pt x="1234293" y="2633806"/>
                  </a:cubicBezTo>
                  <a:cubicBezTo>
                    <a:pt x="1222941" y="2670440"/>
                    <a:pt x="1208494" y="2679728"/>
                    <a:pt x="1170828" y="2674568"/>
                  </a:cubicBezTo>
                  <a:cubicBezTo>
                    <a:pt x="1114070" y="2666828"/>
                    <a:pt x="1107362" y="2659088"/>
                    <a:pt x="1106847" y="2602331"/>
                  </a:cubicBezTo>
                  <a:cubicBezTo>
                    <a:pt x="1106331" y="2565181"/>
                    <a:pt x="1104783" y="2528546"/>
                    <a:pt x="1103751" y="2491396"/>
                  </a:cubicBezTo>
                  <a:cubicBezTo>
                    <a:pt x="1103234" y="2474369"/>
                    <a:pt x="1096527" y="2460953"/>
                    <a:pt x="1080532" y="2454245"/>
                  </a:cubicBezTo>
                  <a:cubicBezTo>
                    <a:pt x="1056281" y="2443926"/>
                    <a:pt x="1031514" y="2436702"/>
                    <a:pt x="1005199" y="2435154"/>
                  </a:cubicBezTo>
                  <a:cubicBezTo>
                    <a:pt x="989203" y="2434122"/>
                    <a:pt x="977852" y="2440314"/>
                    <a:pt x="969080" y="2454245"/>
                  </a:cubicBezTo>
                  <a:cubicBezTo>
                    <a:pt x="946894" y="2491396"/>
                    <a:pt x="923159" y="2527514"/>
                    <a:pt x="900456" y="2564149"/>
                  </a:cubicBezTo>
                  <a:cubicBezTo>
                    <a:pt x="882396" y="2593043"/>
                    <a:pt x="868465" y="2598203"/>
                    <a:pt x="836474" y="2587368"/>
                  </a:cubicBezTo>
                  <a:cubicBezTo>
                    <a:pt x="834926" y="2586852"/>
                    <a:pt x="833379" y="2586336"/>
                    <a:pt x="831830" y="2585820"/>
                  </a:cubicBezTo>
                  <a:cubicBezTo>
                    <a:pt x="782297" y="2565697"/>
                    <a:pt x="772493" y="2554345"/>
                    <a:pt x="785392" y="2504811"/>
                  </a:cubicBezTo>
                  <a:cubicBezTo>
                    <a:pt x="795196" y="2467145"/>
                    <a:pt x="802420" y="2428963"/>
                    <a:pt x="811707" y="2390780"/>
                  </a:cubicBezTo>
                  <a:cubicBezTo>
                    <a:pt x="816351" y="2371173"/>
                    <a:pt x="811191" y="2356210"/>
                    <a:pt x="794680" y="2344342"/>
                  </a:cubicBezTo>
                  <a:cubicBezTo>
                    <a:pt x="777137" y="2331959"/>
                    <a:pt x="759078" y="2321123"/>
                    <a:pt x="739470" y="2312352"/>
                  </a:cubicBezTo>
                  <a:cubicBezTo>
                    <a:pt x="720895" y="2304096"/>
                    <a:pt x="704900" y="2307192"/>
                    <a:pt x="689421" y="2321639"/>
                  </a:cubicBezTo>
                  <a:cubicBezTo>
                    <a:pt x="658462" y="2351050"/>
                    <a:pt x="626988" y="2379945"/>
                    <a:pt x="596029" y="2408839"/>
                  </a:cubicBezTo>
                  <a:cubicBezTo>
                    <a:pt x="572810" y="2431027"/>
                    <a:pt x="557847" y="2432058"/>
                    <a:pt x="530500" y="2415031"/>
                  </a:cubicBezTo>
                  <a:cubicBezTo>
                    <a:pt x="527404" y="2412967"/>
                    <a:pt x="524308" y="2410903"/>
                    <a:pt x="521212" y="2408839"/>
                  </a:cubicBezTo>
                  <a:cubicBezTo>
                    <a:pt x="481482" y="2380461"/>
                    <a:pt x="477870" y="2365497"/>
                    <a:pt x="500573" y="2322671"/>
                  </a:cubicBezTo>
                  <a:cubicBezTo>
                    <a:pt x="519148" y="2287585"/>
                    <a:pt x="537207" y="2252498"/>
                    <a:pt x="556298" y="2217928"/>
                  </a:cubicBezTo>
                  <a:cubicBezTo>
                    <a:pt x="566102" y="2199869"/>
                    <a:pt x="564555" y="2184389"/>
                    <a:pt x="552171" y="2168910"/>
                  </a:cubicBezTo>
                  <a:cubicBezTo>
                    <a:pt x="538756" y="2151883"/>
                    <a:pt x="523276" y="2136403"/>
                    <a:pt x="505733" y="2122988"/>
                  </a:cubicBezTo>
                  <a:cubicBezTo>
                    <a:pt x="490254" y="2111121"/>
                    <a:pt x="474774" y="2110089"/>
                    <a:pt x="457747" y="2119376"/>
                  </a:cubicBezTo>
                  <a:cubicBezTo>
                    <a:pt x="419564" y="2140015"/>
                    <a:pt x="380866" y="2160654"/>
                    <a:pt x="341652" y="2180778"/>
                  </a:cubicBezTo>
                  <a:cubicBezTo>
                    <a:pt x="314305" y="2195225"/>
                    <a:pt x="298310" y="2191613"/>
                    <a:pt x="278187" y="2168910"/>
                  </a:cubicBezTo>
                  <a:cubicBezTo>
                    <a:pt x="276639" y="2167362"/>
                    <a:pt x="275607" y="2165814"/>
                    <a:pt x="274059" y="2164266"/>
                  </a:cubicBezTo>
                  <a:cubicBezTo>
                    <a:pt x="238456" y="2122988"/>
                    <a:pt x="238972" y="2108541"/>
                    <a:pt x="276639" y="2069326"/>
                  </a:cubicBezTo>
                  <a:cubicBezTo>
                    <a:pt x="302954" y="2041464"/>
                    <a:pt x="327721" y="2013085"/>
                    <a:pt x="354551" y="1986254"/>
                  </a:cubicBezTo>
                  <a:cubicBezTo>
                    <a:pt x="367967" y="1972323"/>
                    <a:pt x="370547" y="1957875"/>
                    <a:pt x="363839" y="1940848"/>
                  </a:cubicBezTo>
                  <a:cubicBezTo>
                    <a:pt x="355067" y="1918661"/>
                    <a:pt x="342684" y="1898022"/>
                    <a:pt x="328237" y="1878931"/>
                  </a:cubicBezTo>
                  <a:cubicBezTo>
                    <a:pt x="316369" y="1863451"/>
                    <a:pt x="300374" y="1861903"/>
                    <a:pt x="283347" y="1866031"/>
                  </a:cubicBezTo>
                  <a:cubicBezTo>
                    <a:pt x="245680" y="1874803"/>
                    <a:pt x="208530" y="1883574"/>
                    <a:pt x="170864" y="1891830"/>
                  </a:cubicBezTo>
                  <a:cubicBezTo>
                    <a:pt x="165704" y="1892862"/>
                    <a:pt x="160544" y="1894410"/>
                    <a:pt x="155900" y="1895442"/>
                  </a:cubicBezTo>
                  <a:cubicBezTo>
                    <a:pt x="127521" y="1900602"/>
                    <a:pt x="113074" y="1893894"/>
                    <a:pt x="100175" y="1868095"/>
                  </a:cubicBezTo>
                  <a:cubicBezTo>
                    <a:pt x="95531" y="1858292"/>
                    <a:pt x="90887" y="1848488"/>
                    <a:pt x="87275" y="1838169"/>
                  </a:cubicBezTo>
                  <a:cubicBezTo>
                    <a:pt x="77988" y="1810822"/>
                    <a:pt x="83147" y="1795342"/>
                    <a:pt x="107915" y="1779863"/>
                  </a:cubicBezTo>
                  <a:cubicBezTo>
                    <a:pt x="143001" y="1757676"/>
                    <a:pt x="178603" y="1735489"/>
                    <a:pt x="213690" y="1713818"/>
                  </a:cubicBezTo>
                  <a:cubicBezTo>
                    <a:pt x="241552" y="1696275"/>
                    <a:pt x="245680" y="1686471"/>
                    <a:pt x="238972" y="1654481"/>
                  </a:cubicBezTo>
                  <a:cubicBezTo>
                    <a:pt x="234845" y="1636421"/>
                    <a:pt x="230201" y="1617846"/>
                    <a:pt x="222977" y="1600819"/>
                  </a:cubicBezTo>
                  <a:cubicBezTo>
                    <a:pt x="215753" y="1583792"/>
                    <a:pt x="203370" y="1575536"/>
                    <a:pt x="184279" y="1575020"/>
                  </a:cubicBezTo>
                  <a:cubicBezTo>
                    <a:pt x="142485" y="1574504"/>
                    <a:pt x="101207" y="1572956"/>
                    <a:pt x="59413" y="1571408"/>
                  </a:cubicBezTo>
                  <a:cubicBezTo>
                    <a:pt x="21746" y="1570376"/>
                    <a:pt x="10395" y="1560573"/>
                    <a:pt x="3687" y="1524454"/>
                  </a:cubicBezTo>
                  <a:cubicBezTo>
                    <a:pt x="3171" y="1520842"/>
                    <a:pt x="2139" y="1517231"/>
                    <a:pt x="1623" y="1513619"/>
                  </a:cubicBezTo>
                  <a:cubicBezTo>
                    <a:pt x="-4053" y="1467697"/>
                    <a:pt x="3687" y="1455829"/>
                    <a:pt x="48577" y="1442414"/>
                  </a:cubicBezTo>
                  <a:cubicBezTo>
                    <a:pt x="85727" y="1431062"/>
                    <a:pt x="122877" y="1418679"/>
                    <a:pt x="160544" y="1408359"/>
                  </a:cubicBezTo>
                  <a:cubicBezTo>
                    <a:pt x="181183" y="1402684"/>
                    <a:pt x="192018" y="1390816"/>
                    <a:pt x="194083" y="1370693"/>
                  </a:cubicBezTo>
                  <a:cubicBezTo>
                    <a:pt x="196147" y="1346958"/>
                    <a:pt x="197178" y="1322707"/>
                    <a:pt x="192534" y="1298972"/>
                  </a:cubicBezTo>
                  <a:cubicBezTo>
                    <a:pt x="189954" y="1283493"/>
                    <a:pt x="181183" y="1274205"/>
                    <a:pt x="166220" y="1269561"/>
                  </a:cubicBezTo>
                  <a:cubicBezTo>
                    <a:pt x="126490" y="1257694"/>
                    <a:pt x="86759" y="1245311"/>
                    <a:pt x="47029" y="1232927"/>
                  </a:cubicBezTo>
                  <a:cubicBezTo>
                    <a:pt x="3687" y="1219512"/>
                    <a:pt x="-957" y="1212288"/>
                    <a:pt x="1623" y="1166882"/>
                  </a:cubicBezTo>
                  <a:cubicBezTo>
                    <a:pt x="2139" y="1157594"/>
                    <a:pt x="4203" y="1148307"/>
                    <a:pt x="6267" y="1139535"/>
                  </a:cubicBezTo>
                  <a:cubicBezTo>
                    <a:pt x="12459" y="1116832"/>
                    <a:pt x="25358" y="1106513"/>
                    <a:pt x="49093" y="1105481"/>
                  </a:cubicBezTo>
                  <a:cubicBezTo>
                    <a:pt x="87791" y="1103933"/>
                    <a:pt x="125974" y="1102901"/>
                    <a:pt x="164672" y="1101869"/>
                  </a:cubicBezTo>
                  <a:cubicBezTo>
                    <a:pt x="170348" y="1101869"/>
                    <a:pt x="176023" y="1101353"/>
                    <a:pt x="181699" y="1101353"/>
                  </a:cubicBezTo>
                  <a:cubicBezTo>
                    <a:pt x="207498" y="1102385"/>
                    <a:pt x="220913" y="1087937"/>
                    <a:pt x="227621" y="1065234"/>
                  </a:cubicBezTo>
                  <a:cubicBezTo>
                    <a:pt x="232781" y="1048207"/>
                    <a:pt x="237425" y="1031180"/>
                    <a:pt x="241036" y="1014153"/>
                  </a:cubicBezTo>
                  <a:cubicBezTo>
                    <a:pt x="245680" y="990418"/>
                    <a:pt x="240005" y="979066"/>
                    <a:pt x="219366" y="965651"/>
                  </a:cubicBezTo>
                  <a:cubicBezTo>
                    <a:pt x="184279" y="943464"/>
                    <a:pt x="148676" y="921277"/>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171731" y="385"/>
                    <a:pt x="1182083" y="-325"/>
                    <a:pt x="1190637" y="143"/>
                  </a:cubicBezTo>
                  <a:close/>
                </a:path>
              </a:pathLst>
            </a:custGeom>
            <a:solidFill>
              <a:schemeClr val="bg1"/>
            </a:solidFill>
            <a:ln w="5155" cap="flat">
              <a:noFill/>
              <a:prstDash val="solid"/>
              <a:miter/>
            </a:ln>
          </p:spPr>
          <p:txBody>
            <a:bodyPr wrap="square" rtlCol="0" anchor="ctr">
              <a:noAutofit/>
            </a:bodyPr>
            <a:lstStyle/>
            <a:p>
              <a:endParaRPr lang="en-US">
                <a:latin typeface="Times New Roman" pitchFamily="18" charset="0"/>
                <a:cs typeface="Times New Roman" pitchFamily="18" charset="0"/>
              </a:endParaRPr>
            </a:p>
          </p:txBody>
        </p:sp>
      </p:grpSp>
      <p:grpSp>
        <p:nvGrpSpPr>
          <p:cNvPr id="21" name="Group 20">
            <a:extLst>
              <a:ext uri="{FF2B5EF4-FFF2-40B4-BE49-F238E27FC236}">
                <a16:creationId xmlns:a16="http://schemas.microsoft.com/office/drawing/2014/main" xmlns="" id="{5AE8B2EC-ABB6-4E39-A97A-DB1C9BE18B3C}"/>
              </a:ext>
            </a:extLst>
          </p:cNvPr>
          <p:cNvGrpSpPr/>
          <p:nvPr/>
        </p:nvGrpSpPr>
        <p:grpSpPr>
          <a:xfrm>
            <a:off x="992048" y="4653587"/>
            <a:ext cx="1298170" cy="1298170"/>
            <a:chOff x="1089413" y="2131797"/>
            <a:chExt cx="2968238" cy="2968238"/>
          </a:xfrm>
        </p:grpSpPr>
        <p:sp>
          <p:nvSpPr>
            <p:cNvPr id="22" name="Freeform: Shape 21">
              <a:extLst>
                <a:ext uri="{FF2B5EF4-FFF2-40B4-BE49-F238E27FC236}">
                  <a16:creationId xmlns:a16="http://schemas.microsoft.com/office/drawing/2014/main" xmlns="" id="{14D426F1-D942-42C7-A1F1-A731EEEC0994}"/>
                </a:ext>
              </a:extLst>
            </p:cNvPr>
            <p:cNvSpPr/>
            <p:nvPr/>
          </p:nvSpPr>
          <p:spPr>
            <a:xfrm>
              <a:off x="1089413" y="2131797"/>
              <a:ext cx="2968238" cy="2968238"/>
            </a:xfrm>
            <a:custGeom>
              <a:avLst/>
              <a:gdLst>
                <a:gd name="connsiteX0" fmla="*/ 1484119 w 2968238"/>
                <a:gd name="connsiteY0" fmla="*/ 1312669 h 2968238"/>
                <a:gd name="connsiteX1" fmla="*/ 1312669 w 2968238"/>
                <a:gd name="connsiteY1" fmla="*/ 1484119 h 2968238"/>
                <a:gd name="connsiteX2" fmla="*/ 1484119 w 2968238"/>
                <a:gd name="connsiteY2" fmla="*/ 1655569 h 2968238"/>
                <a:gd name="connsiteX3" fmla="*/ 1655569 w 2968238"/>
                <a:gd name="connsiteY3" fmla="*/ 1484119 h 2968238"/>
                <a:gd name="connsiteX4" fmla="*/ 1484119 w 2968238"/>
                <a:gd name="connsiteY4" fmla="*/ 1312669 h 2968238"/>
                <a:gd name="connsiteX5" fmla="*/ 1484119 w 2968238"/>
                <a:gd name="connsiteY5" fmla="*/ 0 h 2968238"/>
                <a:gd name="connsiteX6" fmla="*/ 2968238 w 2968238"/>
                <a:gd name="connsiteY6" fmla="*/ 1484119 h 2968238"/>
                <a:gd name="connsiteX7" fmla="*/ 1484119 w 2968238"/>
                <a:gd name="connsiteY7" fmla="*/ 2968238 h 2968238"/>
                <a:gd name="connsiteX8" fmla="*/ 0 w 2968238"/>
                <a:gd name="connsiteY8" fmla="*/ 1484119 h 2968238"/>
                <a:gd name="connsiteX9" fmla="*/ 1484119 w 2968238"/>
                <a:gd name="connsiteY9" fmla="*/ 0 h 2968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68238" h="2968238">
                  <a:moveTo>
                    <a:pt x="1484119" y="1312669"/>
                  </a:moveTo>
                  <a:cubicBezTo>
                    <a:pt x="1389430" y="1312669"/>
                    <a:pt x="1312669" y="1389430"/>
                    <a:pt x="1312669" y="1484119"/>
                  </a:cubicBezTo>
                  <a:cubicBezTo>
                    <a:pt x="1312669" y="1578808"/>
                    <a:pt x="1389430" y="1655569"/>
                    <a:pt x="1484119" y="1655569"/>
                  </a:cubicBezTo>
                  <a:cubicBezTo>
                    <a:pt x="1578808" y="1655569"/>
                    <a:pt x="1655569" y="1578808"/>
                    <a:pt x="1655569" y="1484119"/>
                  </a:cubicBezTo>
                  <a:cubicBezTo>
                    <a:pt x="1655569" y="1389430"/>
                    <a:pt x="1578808" y="1312669"/>
                    <a:pt x="1484119" y="1312669"/>
                  </a:cubicBezTo>
                  <a:close/>
                  <a:moveTo>
                    <a:pt x="1484119" y="0"/>
                  </a:moveTo>
                  <a:cubicBezTo>
                    <a:pt x="2303775" y="0"/>
                    <a:pt x="2968238" y="664463"/>
                    <a:pt x="2968238" y="1484119"/>
                  </a:cubicBezTo>
                  <a:cubicBezTo>
                    <a:pt x="2968238" y="2303775"/>
                    <a:pt x="2303775" y="2968238"/>
                    <a:pt x="1484119" y="2968238"/>
                  </a:cubicBezTo>
                  <a:cubicBezTo>
                    <a:pt x="664463" y="2968238"/>
                    <a:pt x="0" y="2303775"/>
                    <a:pt x="0" y="1484119"/>
                  </a:cubicBezTo>
                  <a:cubicBezTo>
                    <a:pt x="0" y="664463"/>
                    <a:pt x="664463" y="0"/>
                    <a:pt x="148411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3" name="Freeform: Shape 22">
              <a:extLst>
                <a:ext uri="{FF2B5EF4-FFF2-40B4-BE49-F238E27FC236}">
                  <a16:creationId xmlns:a16="http://schemas.microsoft.com/office/drawing/2014/main" xmlns="" id="{B0F6E5CC-A1DC-46A1-BEC9-DA240DCBE84D}"/>
                </a:ext>
              </a:extLst>
            </p:cNvPr>
            <p:cNvSpPr/>
            <p:nvPr/>
          </p:nvSpPr>
          <p:spPr>
            <a:xfrm>
              <a:off x="1234570" y="2279534"/>
              <a:ext cx="2678023" cy="2676273"/>
            </a:xfrm>
            <a:custGeom>
              <a:avLst/>
              <a:gdLst>
                <a:gd name="connsiteX0" fmla="*/ 1338961 w 2678023"/>
                <a:gd name="connsiteY0" fmla="*/ 855269 h 2676273"/>
                <a:gd name="connsiteX1" fmla="*/ 857849 w 2678023"/>
                <a:gd name="connsiteY1" fmla="*/ 1336381 h 2676273"/>
                <a:gd name="connsiteX2" fmla="*/ 1338961 w 2678023"/>
                <a:gd name="connsiteY2" fmla="*/ 1817493 h 2676273"/>
                <a:gd name="connsiteX3" fmla="*/ 1820073 w 2678023"/>
                <a:gd name="connsiteY3" fmla="*/ 1336381 h 2676273"/>
                <a:gd name="connsiteX4" fmla="*/ 1338961 w 2678023"/>
                <a:gd name="connsiteY4" fmla="*/ 855269 h 2676273"/>
                <a:gd name="connsiteX5" fmla="*/ 1338961 w 2678023"/>
                <a:gd name="connsiteY5" fmla="*/ 545806 h 2676273"/>
                <a:gd name="connsiteX6" fmla="*/ 2129536 w 2678023"/>
                <a:gd name="connsiteY6" fmla="*/ 1336381 h 2676273"/>
                <a:gd name="connsiteX7" fmla="*/ 1338961 w 2678023"/>
                <a:gd name="connsiteY7" fmla="*/ 2126956 h 2676273"/>
                <a:gd name="connsiteX8" fmla="*/ 548386 w 2678023"/>
                <a:gd name="connsiteY8" fmla="*/ 1336381 h 2676273"/>
                <a:gd name="connsiteX9" fmla="*/ 1338961 w 2678023"/>
                <a:gd name="connsiteY9" fmla="*/ 545806 h 2676273"/>
                <a:gd name="connsiteX10" fmla="*/ 1340068 w 2678023"/>
                <a:gd name="connsiteY10" fmla="*/ 359376 h 2676273"/>
                <a:gd name="connsiteX11" fmla="*/ 361775 w 2678023"/>
                <a:gd name="connsiteY11" fmla="*/ 1331995 h 2676273"/>
                <a:gd name="connsiteX12" fmla="*/ 1338521 w 2678023"/>
                <a:gd name="connsiteY12" fmla="*/ 2312868 h 2676273"/>
                <a:gd name="connsiteX13" fmla="*/ 2316814 w 2678023"/>
                <a:gd name="connsiteY13" fmla="*/ 1335606 h 2676273"/>
                <a:gd name="connsiteX14" fmla="*/ 1340068 w 2678023"/>
                <a:gd name="connsiteY14" fmla="*/ 359376 h 2676273"/>
                <a:gd name="connsiteX15" fmla="*/ 1190637 w 2678023"/>
                <a:gd name="connsiteY15" fmla="*/ 143 h 2676273"/>
                <a:gd name="connsiteX16" fmla="*/ 1235841 w 2678023"/>
                <a:gd name="connsiteY16" fmla="*/ 48758 h 2676273"/>
                <a:gd name="connsiteX17" fmla="*/ 1269895 w 2678023"/>
                <a:gd name="connsiteY17" fmla="*/ 162273 h 2676273"/>
                <a:gd name="connsiteX18" fmla="*/ 1303434 w 2678023"/>
                <a:gd name="connsiteY18" fmla="*/ 192716 h 2676273"/>
                <a:gd name="connsiteX19" fmla="*/ 1376702 w 2678023"/>
                <a:gd name="connsiteY19" fmla="*/ 192716 h 2676273"/>
                <a:gd name="connsiteX20" fmla="*/ 1409209 w 2678023"/>
                <a:gd name="connsiteY20" fmla="*/ 163305 h 2676273"/>
                <a:gd name="connsiteX21" fmla="*/ 1447392 w 2678023"/>
                <a:gd name="connsiteY21" fmla="*/ 37922 h 2676273"/>
                <a:gd name="connsiteX22" fmla="*/ 1499505 w 2678023"/>
                <a:gd name="connsiteY22" fmla="*/ 256 h 2676273"/>
                <a:gd name="connsiteX23" fmla="*/ 1513436 w 2678023"/>
                <a:gd name="connsiteY23" fmla="*/ 772 h 2676273"/>
                <a:gd name="connsiteX24" fmla="*/ 1573290 w 2678023"/>
                <a:gd name="connsiteY24" fmla="*/ 65269 h 2676273"/>
                <a:gd name="connsiteX25" fmla="*/ 1576902 w 2678023"/>
                <a:gd name="connsiteY25" fmla="*/ 185492 h 2676273"/>
                <a:gd name="connsiteX26" fmla="*/ 1598057 w 2678023"/>
                <a:gd name="connsiteY26" fmla="*/ 220578 h 2676273"/>
                <a:gd name="connsiteX27" fmla="*/ 1674422 w 2678023"/>
                <a:gd name="connsiteY27" fmla="*/ 240702 h 2676273"/>
                <a:gd name="connsiteX28" fmla="*/ 1710540 w 2678023"/>
                <a:gd name="connsiteY28" fmla="*/ 221610 h 2676273"/>
                <a:gd name="connsiteX29" fmla="*/ 1779165 w 2678023"/>
                <a:gd name="connsiteY29" fmla="*/ 111707 h 2676273"/>
                <a:gd name="connsiteX30" fmla="*/ 1845726 w 2678023"/>
                <a:gd name="connsiteY30" fmla="*/ 88488 h 2676273"/>
                <a:gd name="connsiteX31" fmla="*/ 1857594 w 2678023"/>
                <a:gd name="connsiteY31" fmla="*/ 92616 h 2676273"/>
                <a:gd name="connsiteX32" fmla="*/ 1895260 w 2678023"/>
                <a:gd name="connsiteY32" fmla="*/ 166401 h 2676273"/>
                <a:gd name="connsiteX33" fmla="*/ 1868429 w 2678023"/>
                <a:gd name="connsiteY33" fmla="*/ 281980 h 2676273"/>
                <a:gd name="connsiteX34" fmla="*/ 1887004 w 2678023"/>
                <a:gd name="connsiteY34" fmla="*/ 332030 h 2676273"/>
                <a:gd name="connsiteX35" fmla="*/ 1946857 w 2678023"/>
                <a:gd name="connsiteY35" fmla="*/ 365052 h 2676273"/>
                <a:gd name="connsiteX36" fmla="*/ 1986588 w 2678023"/>
                <a:gd name="connsiteY36" fmla="*/ 355765 h 2676273"/>
                <a:gd name="connsiteX37" fmla="*/ 2081528 w 2678023"/>
                <a:gd name="connsiteY37" fmla="*/ 267532 h 2676273"/>
                <a:gd name="connsiteX38" fmla="*/ 2151701 w 2678023"/>
                <a:gd name="connsiteY38" fmla="*/ 261857 h 2676273"/>
                <a:gd name="connsiteX39" fmla="*/ 2155312 w 2678023"/>
                <a:gd name="connsiteY39" fmla="*/ 264437 h 2676273"/>
                <a:gd name="connsiteX40" fmla="*/ 2177500 w 2678023"/>
                <a:gd name="connsiteY40" fmla="*/ 353701 h 2676273"/>
                <a:gd name="connsiteX41" fmla="*/ 2122290 w 2678023"/>
                <a:gd name="connsiteY41" fmla="*/ 456896 h 2676273"/>
                <a:gd name="connsiteX42" fmla="*/ 2126934 w 2678023"/>
                <a:gd name="connsiteY42" fmla="*/ 505914 h 2676273"/>
                <a:gd name="connsiteX43" fmla="*/ 2173372 w 2678023"/>
                <a:gd name="connsiteY43" fmla="*/ 551836 h 2676273"/>
                <a:gd name="connsiteX44" fmla="*/ 2219810 w 2678023"/>
                <a:gd name="connsiteY44" fmla="*/ 555964 h 2676273"/>
                <a:gd name="connsiteX45" fmla="*/ 2336937 w 2678023"/>
                <a:gd name="connsiteY45" fmla="*/ 494046 h 2676273"/>
                <a:gd name="connsiteX46" fmla="*/ 2400917 w 2678023"/>
                <a:gd name="connsiteY46" fmla="*/ 507462 h 2676273"/>
                <a:gd name="connsiteX47" fmla="*/ 2420525 w 2678023"/>
                <a:gd name="connsiteY47" fmla="*/ 533777 h 2676273"/>
                <a:gd name="connsiteX48" fmla="*/ 2415365 w 2678023"/>
                <a:gd name="connsiteY48" fmla="*/ 591566 h 2676273"/>
                <a:gd name="connsiteX49" fmla="*/ 2321973 w 2678023"/>
                <a:gd name="connsiteY49" fmla="*/ 692182 h 2676273"/>
                <a:gd name="connsiteX50" fmla="*/ 2313718 w 2678023"/>
                <a:gd name="connsiteY50" fmla="*/ 733460 h 2676273"/>
                <a:gd name="connsiteX51" fmla="*/ 2349320 w 2678023"/>
                <a:gd name="connsiteY51" fmla="*/ 795377 h 2676273"/>
                <a:gd name="connsiteX52" fmla="*/ 2394726 w 2678023"/>
                <a:gd name="connsiteY52" fmla="*/ 810341 h 2676273"/>
                <a:gd name="connsiteX53" fmla="*/ 2526816 w 2678023"/>
                <a:gd name="connsiteY53" fmla="*/ 780414 h 2676273"/>
                <a:gd name="connsiteX54" fmla="*/ 2575834 w 2678023"/>
                <a:gd name="connsiteY54" fmla="*/ 803117 h 2676273"/>
                <a:gd name="connsiteX55" fmla="*/ 2591313 w 2678023"/>
                <a:gd name="connsiteY55" fmla="*/ 838719 h 2676273"/>
                <a:gd name="connsiteX56" fmla="*/ 2570158 w 2678023"/>
                <a:gd name="connsiteY56" fmla="*/ 896509 h 2676273"/>
                <a:gd name="connsiteX57" fmla="*/ 2461287 w 2678023"/>
                <a:gd name="connsiteY57" fmla="*/ 964103 h 2676273"/>
                <a:gd name="connsiteX58" fmla="*/ 2438068 w 2678023"/>
                <a:gd name="connsiteY58" fmla="*/ 1014669 h 2676273"/>
                <a:gd name="connsiteX59" fmla="*/ 2454063 w 2678023"/>
                <a:gd name="connsiteY59" fmla="*/ 1073490 h 2676273"/>
                <a:gd name="connsiteX60" fmla="*/ 2492762 w 2678023"/>
                <a:gd name="connsiteY60" fmla="*/ 1100837 h 2676273"/>
                <a:gd name="connsiteX61" fmla="*/ 2628464 w 2678023"/>
                <a:gd name="connsiteY61" fmla="*/ 1105997 h 2676273"/>
                <a:gd name="connsiteX62" fmla="*/ 2672322 w 2678023"/>
                <a:gd name="connsiteY62" fmla="*/ 1140567 h 2676273"/>
                <a:gd name="connsiteX63" fmla="*/ 2677998 w 2678023"/>
                <a:gd name="connsiteY63" fmla="*/ 1182361 h 2676273"/>
                <a:gd name="connsiteX64" fmla="*/ 2644459 w 2678023"/>
                <a:gd name="connsiteY64" fmla="*/ 1229831 h 2676273"/>
                <a:gd name="connsiteX65" fmla="*/ 2522172 w 2678023"/>
                <a:gd name="connsiteY65" fmla="*/ 1267498 h 2676273"/>
                <a:gd name="connsiteX66" fmla="*/ 2483990 w 2678023"/>
                <a:gd name="connsiteY66" fmla="*/ 1315999 h 2676273"/>
                <a:gd name="connsiteX67" fmla="*/ 2486570 w 2678023"/>
                <a:gd name="connsiteY67" fmla="*/ 1379981 h 2676273"/>
                <a:gd name="connsiteX68" fmla="*/ 2512885 w 2678023"/>
                <a:gd name="connsiteY68" fmla="*/ 1407843 h 2676273"/>
                <a:gd name="connsiteX69" fmla="*/ 2641363 w 2678023"/>
                <a:gd name="connsiteY69" fmla="*/ 1447058 h 2676273"/>
                <a:gd name="connsiteX70" fmla="*/ 2677998 w 2678023"/>
                <a:gd name="connsiteY70" fmla="*/ 1498139 h 2676273"/>
                <a:gd name="connsiteX71" fmla="*/ 2677998 w 2678023"/>
                <a:gd name="connsiteY71" fmla="*/ 1507427 h 2676273"/>
                <a:gd name="connsiteX72" fmla="*/ 2611952 w 2678023"/>
                <a:gd name="connsiteY72" fmla="*/ 1572956 h 2676273"/>
                <a:gd name="connsiteX73" fmla="*/ 2490182 w 2678023"/>
                <a:gd name="connsiteY73" fmla="*/ 1576568 h 2676273"/>
                <a:gd name="connsiteX74" fmla="*/ 2457675 w 2678023"/>
                <a:gd name="connsiteY74" fmla="*/ 1596691 h 2676273"/>
                <a:gd name="connsiteX75" fmla="*/ 2437036 w 2678023"/>
                <a:gd name="connsiteY75" fmla="*/ 1673056 h 2676273"/>
                <a:gd name="connsiteX76" fmla="*/ 2457159 w 2678023"/>
                <a:gd name="connsiteY76" fmla="*/ 1710206 h 2676273"/>
                <a:gd name="connsiteX77" fmla="*/ 2564483 w 2678023"/>
                <a:gd name="connsiteY77" fmla="*/ 1777283 h 2676273"/>
                <a:gd name="connsiteX78" fmla="*/ 2588733 w 2678023"/>
                <a:gd name="connsiteY78" fmla="*/ 1845908 h 2676273"/>
                <a:gd name="connsiteX79" fmla="*/ 2571706 w 2678023"/>
                <a:gd name="connsiteY79" fmla="*/ 1880995 h 2676273"/>
                <a:gd name="connsiteX80" fmla="*/ 2538684 w 2678023"/>
                <a:gd name="connsiteY80" fmla="*/ 1897506 h 2676273"/>
                <a:gd name="connsiteX81" fmla="*/ 2456643 w 2678023"/>
                <a:gd name="connsiteY81" fmla="*/ 1879447 h 2676273"/>
                <a:gd name="connsiteX82" fmla="*/ 2389566 w 2678023"/>
                <a:gd name="connsiteY82" fmla="*/ 1863967 h 2676273"/>
                <a:gd name="connsiteX83" fmla="*/ 2354479 w 2678023"/>
                <a:gd name="connsiteY83" fmla="*/ 1874803 h 2676273"/>
                <a:gd name="connsiteX84" fmla="*/ 2312170 w 2678023"/>
                <a:gd name="connsiteY84" fmla="*/ 1950652 h 2676273"/>
                <a:gd name="connsiteX85" fmla="*/ 2322489 w 2678023"/>
                <a:gd name="connsiteY85" fmla="*/ 1983158 h 2676273"/>
                <a:gd name="connsiteX86" fmla="*/ 2412785 w 2678023"/>
                <a:gd name="connsiteY86" fmla="*/ 2080162 h 2676273"/>
                <a:gd name="connsiteX87" fmla="*/ 2418461 w 2678023"/>
                <a:gd name="connsiteY87" fmla="*/ 2146723 h 2676273"/>
                <a:gd name="connsiteX88" fmla="*/ 2414849 w 2678023"/>
                <a:gd name="connsiteY88" fmla="*/ 2151883 h 2676273"/>
                <a:gd name="connsiteX89" fmla="*/ 2324037 w 2678023"/>
                <a:gd name="connsiteY89" fmla="*/ 2174586 h 2676273"/>
                <a:gd name="connsiteX90" fmla="*/ 2219294 w 2678023"/>
                <a:gd name="connsiteY90" fmla="*/ 2118860 h 2676273"/>
                <a:gd name="connsiteX91" fmla="*/ 2178531 w 2678023"/>
                <a:gd name="connsiteY91" fmla="*/ 2120408 h 2676273"/>
                <a:gd name="connsiteX92" fmla="*/ 2125386 w 2678023"/>
                <a:gd name="connsiteY92" fmla="*/ 2172522 h 2676273"/>
                <a:gd name="connsiteX93" fmla="*/ 2122806 w 2678023"/>
                <a:gd name="connsiteY93" fmla="*/ 2217412 h 2676273"/>
                <a:gd name="connsiteX94" fmla="*/ 2184723 w 2678023"/>
                <a:gd name="connsiteY94" fmla="*/ 2334539 h 2676273"/>
                <a:gd name="connsiteX95" fmla="*/ 2174404 w 2678023"/>
                <a:gd name="connsiteY95" fmla="*/ 2395424 h 2676273"/>
                <a:gd name="connsiteX96" fmla="*/ 2164084 w 2678023"/>
                <a:gd name="connsiteY96" fmla="*/ 2404712 h 2676273"/>
                <a:gd name="connsiteX97" fmla="*/ 2075336 w 2678023"/>
                <a:gd name="connsiteY97" fmla="*/ 2401616 h 2676273"/>
                <a:gd name="connsiteX98" fmla="*/ 1988652 w 2678023"/>
                <a:gd name="connsiteY98" fmla="*/ 2320607 h 2676273"/>
                <a:gd name="connsiteX99" fmla="*/ 1944277 w 2678023"/>
                <a:gd name="connsiteY99" fmla="*/ 2311836 h 2676273"/>
                <a:gd name="connsiteX100" fmla="*/ 1883392 w 2678023"/>
                <a:gd name="connsiteY100" fmla="*/ 2346406 h 2676273"/>
                <a:gd name="connsiteX101" fmla="*/ 1868429 w 2678023"/>
                <a:gd name="connsiteY101" fmla="*/ 2391812 h 2676273"/>
                <a:gd name="connsiteX102" fmla="*/ 1899388 w 2678023"/>
                <a:gd name="connsiteY102" fmla="*/ 2526998 h 2676273"/>
                <a:gd name="connsiteX103" fmla="*/ 1879264 w 2678023"/>
                <a:gd name="connsiteY103" fmla="*/ 2571888 h 2676273"/>
                <a:gd name="connsiteX104" fmla="*/ 1841082 w 2678023"/>
                <a:gd name="connsiteY104" fmla="*/ 2588916 h 2676273"/>
                <a:gd name="connsiteX105" fmla="*/ 1782777 w 2678023"/>
                <a:gd name="connsiteY105" fmla="*/ 2568277 h 2676273"/>
                <a:gd name="connsiteX106" fmla="*/ 1715184 w 2678023"/>
                <a:gd name="connsiteY106" fmla="*/ 2459405 h 2676273"/>
                <a:gd name="connsiteX107" fmla="*/ 1664618 w 2678023"/>
                <a:gd name="connsiteY107" fmla="*/ 2435670 h 2676273"/>
                <a:gd name="connsiteX108" fmla="*/ 1610440 w 2678023"/>
                <a:gd name="connsiteY108" fmla="*/ 2450118 h 2676273"/>
                <a:gd name="connsiteX109" fmla="*/ 1577418 w 2678023"/>
                <a:gd name="connsiteY109" fmla="*/ 2495008 h 2676273"/>
                <a:gd name="connsiteX110" fmla="*/ 1573806 w 2678023"/>
                <a:gd name="connsiteY110" fmla="*/ 2616778 h 2676273"/>
                <a:gd name="connsiteX111" fmla="*/ 1526852 w 2678023"/>
                <a:gd name="connsiteY111" fmla="*/ 2672504 h 2676273"/>
                <a:gd name="connsiteX112" fmla="*/ 1497441 w 2678023"/>
                <a:gd name="connsiteY112" fmla="*/ 2676116 h 2676273"/>
                <a:gd name="connsiteX113" fmla="*/ 1449972 w 2678023"/>
                <a:gd name="connsiteY113" fmla="*/ 2644125 h 2676273"/>
                <a:gd name="connsiteX114" fmla="*/ 1410241 w 2678023"/>
                <a:gd name="connsiteY114" fmla="*/ 2514615 h 2676273"/>
                <a:gd name="connsiteX115" fmla="*/ 1373091 w 2678023"/>
                <a:gd name="connsiteY115" fmla="*/ 2482624 h 2676273"/>
                <a:gd name="connsiteX116" fmla="*/ 1304982 w 2678023"/>
                <a:gd name="connsiteY116" fmla="*/ 2483140 h 2676273"/>
                <a:gd name="connsiteX117" fmla="*/ 1271959 w 2678023"/>
                <a:gd name="connsiteY117" fmla="*/ 2511519 h 2676273"/>
                <a:gd name="connsiteX118" fmla="*/ 1234293 w 2678023"/>
                <a:gd name="connsiteY118" fmla="*/ 2633806 h 2676273"/>
                <a:gd name="connsiteX119" fmla="*/ 1170828 w 2678023"/>
                <a:gd name="connsiteY119" fmla="*/ 2674568 h 2676273"/>
                <a:gd name="connsiteX120" fmla="*/ 1106847 w 2678023"/>
                <a:gd name="connsiteY120" fmla="*/ 2602331 h 2676273"/>
                <a:gd name="connsiteX121" fmla="*/ 1103751 w 2678023"/>
                <a:gd name="connsiteY121" fmla="*/ 2491396 h 2676273"/>
                <a:gd name="connsiteX122" fmla="*/ 1080532 w 2678023"/>
                <a:gd name="connsiteY122" fmla="*/ 2454245 h 2676273"/>
                <a:gd name="connsiteX123" fmla="*/ 1005199 w 2678023"/>
                <a:gd name="connsiteY123" fmla="*/ 2435154 h 2676273"/>
                <a:gd name="connsiteX124" fmla="*/ 969080 w 2678023"/>
                <a:gd name="connsiteY124" fmla="*/ 2454245 h 2676273"/>
                <a:gd name="connsiteX125" fmla="*/ 900456 w 2678023"/>
                <a:gd name="connsiteY125" fmla="*/ 2564149 h 2676273"/>
                <a:gd name="connsiteX126" fmla="*/ 836474 w 2678023"/>
                <a:gd name="connsiteY126" fmla="*/ 2587368 h 2676273"/>
                <a:gd name="connsiteX127" fmla="*/ 831830 w 2678023"/>
                <a:gd name="connsiteY127" fmla="*/ 2585820 h 2676273"/>
                <a:gd name="connsiteX128" fmla="*/ 785392 w 2678023"/>
                <a:gd name="connsiteY128" fmla="*/ 2504811 h 2676273"/>
                <a:gd name="connsiteX129" fmla="*/ 811707 w 2678023"/>
                <a:gd name="connsiteY129" fmla="*/ 2390780 h 2676273"/>
                <a:gd name="connsiteX130" fmla="*/ 794680 w 2678023"/>
                <a:gd name="connsiteY130" fmla="*/ 2344342 h 2676273"/>
                <a:gd name="connsiteX131" fmla="*/ 739470 w 2678023"/>
                <a:gd name="connsiteY131" fmla="*/ 2312352 h 2676273"/>
                <a:gd name="connsiteX132" fmla="*/ 689421 w 2678023"/>
                <a:gd name="connsiteY132" fmla="*/ 2321639 h 2676273"/>
                <a:gd name="connsiteX133" fmla="*/ 596029 w 2678023"/>
                <a:gd name="connsiteY133" fmla="*/ 2408839 h 2676273"/>
                <a:gd name="connsiteX134" fmla="*/ 530500 w 2678023"/>
                <a:gd name="connsiteY134" fmla="*/ 2415031 h 2676273"/>
                <a:gd name="connsiteX135" fmla="*/ 521212 w 2678023"/>
                <a:gd name="connsiteY135" fmla="*/ 2408839 h 2676273"/>
                <a:gd name="connsiteX136" fmla="*/ 500573 w 2678023"/>
                <a:gd name="connsiteY136" fmla="*/ 2322671 h 2676273"/>
                <a:gd name="connsiteX137" fmla="*/ 556298 w 2678023"/>
                <a:gd name="connsiteY137" fmla="*/ 2217928 h 2676273"/>
                <a:gd name="connsiteX138" fmla="*/ 552171 w 2678023"/>
                <a:gd name="connsiteY138" fmla="*/ 2168910 h 2676273"/>
                <a:gd name="connsiteX139" fmla="*/ 505733 w 2678023"/>
                <a:gd name="connsiteY139" fmla="*/ 2122988 h 2676273"/>
                <a:gd name="connsiteX140" fmla="*/ 457747 w 2678023"/>
                <a:gd name="connsiteY140" fmla="*/ 2119376 h 2676273"/>
                <a:gd name="connsiteX141" fmla="*/ 341652 w 2678023"/>
                <a:gd name="connsiteY141" fmla="*/ 2180778 h 2676273"/>
                <a:gd name="connsiteX142" fmla="*/ 278187 w 2678023"/>
                <a:gd name="connsiteY142" fmla="*/ 2168910 h 2676273"/>
                <a:gd name="connsiteX143" fmla="*/ 274059 w 2678023"/>
                <a:gd name="connsiteY143" fmla="*/ 2164266 h 2676273"/>
                <a:gd name="connsiteX144" fmla="*/ 276639 w 2678023"/>
                <a:gd name="connsiteY144" fmla="*/ 2069326 h 2676273"/>
                <a:gd name="connsiteX145" fmla="*/ 354551 w 2678023"/>
                <a:gd name="connsiteY145" fmla="*/ 1986254 h 2676273"/>
                <a:gd name="connsiteX146" fmla="*/ 363839 w 2678023"/>
                <a:gd name="connsiteY146" fmla="*/ 1940848 h 2676273"/>
                <a:gd name="connsiteX147" fmla="*/ 328237 w 2678023"/>
                <a:gd name="connsiteY147" fmla="*/ 1878931 h 2676273"/>
                <a:gd name="connsiteX148" fmla="*/ 283347 w 2678023"/>
                <a:gd name="connsiteY148" fmla="*/ 1866031 h 2676273"/>
                <a:gd name="connsiteX149" fmla="*/ 170864 w 2678023"/>
                <a:gd name="connsiteY149" fmla="*/ 1891830 h 2676273"/>
                <a:gd name="connsiteX150" fmla="*/ 155900 w 2678023"/>
                <a:gd name="connsiteY150" fmla="*/ 1895442 h 2676273"/>
                <a:gd name="connsiteX151" fmla="*/ 100175 w 2678023"/>
                <a:gd name="connsiteY151" fmla="*/ 1868095 h 2676273"/>
                <a:gd name="connsiteX152" fmla="*/ 87275 w 2678023"/>
                <a:gd name="connsiteY152" fmla="*/ 1838169 h 2676273"/>
                <a:gd name="connsiteX153" fmla="*/ 107915 w 2678023"/>
                <a:gd name="connsiteY153" fmla="*/ 1779863 h 2676273"/>
                <a:gd name="connsiteX154" fmla="*/ 213690 w 2678023"/>
                <a:gd name="connsiteY154" fmla="*/ 1713818 h 2676273"/>
                <a:gd name="connsiteX155" fmla="*/ 238972 w 2678023"/>
                <a:gd name="connsiteY155" fmla="*/ 1654481 h 2676273"/>
                <a:gd name="connsiteX156" fmla="*/ 222977 w 2678023"/>
                <a:gd name="connsiteY156" fmla="*/ 1600819 h 2676273"/>
                <a:gd name="connsiteX157" fmla="*/ 184279 w 2678023"/>
                <a:gd name="connsiteY157" fmla="*/ 1575020 h 2676273"/>
                <a:gd name="connsiteX158" fmla="*/ 59413 w 2678023"/>
                <a:gd name="connsiteY158" fmla="*/ 1571408 h 2676273"/>
                <a:gd name="connsiteX159" fmla="*/ 3687 w 2678023"/>
                <a:gd name="connsiteY159" fmla="*/ 1524454 h 2676273"/>
                <a:gd name="connsiteX160" fmla="*/ 1623 w 2678023"/>
                <a:gd name="connsiteY160" fmla="*/ 1513619 h 2676273"/>
                <a:gd name="connsiteX161" fmla="*/ 48577 w 2678023"/>
                <a:gd name="connsiteY161" fmla="*/ 1442414 h 2676273"/>
                <a:gd name="connsiteX162" fmla="*/ 160544 w 2678023"/>
                <a:gd name="connsiteY162" fmla="*/ 1408359 h 2676273"/>
                <a:gd name="connsiteX163" fmla="*/ 194083 w 2678023"/>
                <a:gd name="connsiteY163" fmla="*/ 1370693 h 2676273"/>
                <a:gd name="connsiteX164" fmla="*/ 192534 w 2678023"/>
                <a:gd name="connsiteY164" fmla="*/ 1298972 h 2676273"/>
                <a:gd name="connsiteX165" fmla="*/ 166220 w 2678023"/>
                <a:gd name="connsiteY165" fmla="*/ 1269561 h 2676273"/>
                <a:gd name="connsiteX166" fmla="*/ 47029 w 2678023"/>
                <a:gd name="connsiteY166" fmla="*/ 1232927 h 2676273"/>
                <a:gd name="connsiteX167" fmla="*/ 1623 w 2678023"/>
                <a:gd name="connsiteY167" fmla="*/ 1166882 h 2676273"/>
                <a:gd name="connsiteX168" fmla="*/ 6267 w 2678023"/>
                <a:gd name="connsiteY168" fmla="*/ 1139535 h 2676273"/>
                <a:gd name="connsiteX169" fmla="*/ 49093 w 2678023"/>
                <a:gd name="connsiteY169" fmla="*/ 1105481 h 2676273"/>
                <a:gd name="connsiteX170" fmla="*/ 164672 w 2678023"/>
                <a:gd name="connsiteY170" fmla="*/ 1101869 h 2676273"/>
                <a:gd name="connsiteX171" fmla="*/ 181699 w 2678023"/>
                <a:gd name="connsiteY171" fmla="*/ 1101353 h 2676273"/>
                <a:gd name="connsiteX172" fmla="*/ 227621 w 2678023"/>
                <a:gd name="connsiteY172" fmla="*/ 1065234 h 2676273"/>
                <a:gd name="connsiteX173" fmla="*/ 241036 w 2678023"/>
                <a:gd name="connsiteY173" fmla="*/ 1014153 h 2676273"/>
                <a:gd name="connsiteX174" fmla="*/ 219366 w 2678023"/>
                <a:gd name="connsiteY174" fmla="*/ 965651 h 2676273"/>
                <a:gd name="connsiteX175" fmla="*/ 113590 w 2678023"/>
                <a:gd name="connsiteY175" fmla="*/ 899605 h 2676273"/>
                <a:gd name="connsiteX176" fmla="*/ 89855 w 2678023"/>
                <a:gd name="connsiteY176" fmla="*/ 832012 h 2676273"/>
                <a:gd name="connsiteX177" fmla="*/ 104818 w 2678023"/>
                <a:gd name="connsiteY177" fmla="*/ 799505 h 2676273"/>
                <a:gd name="connsiteX178" fmla="*/ 151256 w 2678023"/>
                <a:gd name="connsiteY178" fmla="*/ 779898 h 2676273"/>
                <a:gd name="connsiteX179" fmla="*/ 283347 w 2678023"/>
                <a:gd name="connsiteY179" fmla="*/ 810341 h 2676273"/>
                <a:gd name="connsiteX180" fmla="*/ 331332 w 2678023"/>
                <a:gd name="connsiteY180" fmla="*/ 794345 h 2676273"/>
                <a:gd name="connsiteX181" fmla="*/ 363839 w 2678023"/>
                <a:gd name="connsiteY181" fmla="*/ 737588 h 2676273"/>
                <a:gd name="connsiteX182" fmla="*/ 354551 w 2678023"/>
                <a:gd name="connsiteY182" fmla="*/ 689086 h 2676273"/>
                <a:gd name="connsiteX183" fmla="*/ 266835 w 2678023"/>
                <a:gd name="connsiteY183" fmla="*/ 595694 h 2676273"/>
                <a:gd name="connsiteX184" fmla="*/ 261675 w 2678023"/>
                <a:gd name="connsiteY184" fmla="*/ 529133 h 2676273"/>
                <a:gd name="connsiteX185" fmla="*/ 270447 w 2678023"/>
                <a:gd name="connsiteY185" fmla="*/ 516233 h 2676273"/>
                <a:gd name="connsiteX186" fmla="*/ 349907 w 2678023"/>
                <a:gd name="connsiteY186" fmla="*/ 498690 h 2676273"/>
                <a:gd name="connsiteX187" fmla="*/ 457231 w 2678023"/>
                <a:gd name="connsiteY187" fmla="*/ 555964 h 2676273"/>
                <a:gd name="connsiteX188" fmla="*/ 507797 w 2678023"/>
                <a:gd name="connsiteY188" fmla="*/ 551320 h 2676273"/>
                <a:gd name="connsiteX189" fmla="*/ 551139 w 2678023"/>
                <a:gd name="connsiteY189" fmla="*/ 508494 h 2676273"/>
                <a:gd name="connsiteX190" fmla="*/ 556815 w 2678023"/>
                <a:gd name="connsiteY190" fmla="*/ 456896 h 2676273"/>
                <a:gd name="connsiteX191" fmla="*/ 494381 w 2678023"/>
                <a:gd name="connsiteY191" fmla="*/ 339769 h 2676273"/>
                <a:gd name="connsiteX192" fmla="*/ 505217 w 2678023"/>
                <a:gd name="connsiteY192" fmla="*/ 280432 h 2676273"/>
                <a:gd name="connsiteX193" fmla="*/ 537723 w 2678023"/>
                <a:gd name="connsiteY193" fmla="*/ 256181 h 2676273"/>
                <a:gd name="connsiteX194" fmla="*/ 590353 w 2678023"/>
                <a:gd name="connsiteY194" fmla="*/ 261857 h 2676273"/>
                <a:gd name="connsiteX195" fmla="*/ 679617 w 2678023"/>
                <a:gd name="connsiteY195" fmla="*/ 344929 h 2676273"/>
                <a:gd name="connsiteX196" fmla="*/ 754950 w 2678023"/>
                <a:gd name="connsiteY196" fmla="*/ 355765 h 2676273"/>
                <a:gd name="connsiteX197" fmla="*/ 797260 w 2678023"/>
                <a:gd name="connsiteY197" fmla="*/ 329450 h 2676273"/>
                <a:gd name="connsiteX198" fmla="*/ 811707 w 2678023"/>
                <a:gd name="connsiteY198" fmla="*/ 285076 h 2676273"/>
                <a:gd name="connsiteX199" fmla="*/ 781781 w 2678023"/>
                <a:gd name="connsiteY199" fmla="*/ 156081 h 2676273"/>
                <a:gd name="connsiteX200" fmla="*/ 807064 w 2678023"/>
                <a:gd name="connsiteY200" fmla="*/ 100872 h 2676273"/>
                <a:gd name="connsiteX201" fmla="*/ 841634 w 2678023"/>
                <a:gd name="connsiteY201" fmla="*/ 86424 h 2676273"/>
                <a:gd name="connsiteX202" fmla="*/ 896328 w 2678023"/>
                <a:gd name="connsiteY202" fmla="*/ 106031 h 2676273"/>
                <a:gd name="connsiteX203" fmla="*/ 965469 w 2678023"/>
                <a:gd name="connsiteY203" fmla="*/ 217483 h 2676273"/>
                <a:gd name="connsiteX204" fmla="*/ 1013455 w 2678023"/>
                <a:gd name="connsiteY204" fmla="*/ 240702 h 2676273"/>
                <a:gd name="connsiteX205" fmla="*/ 1077952 w 2678023"/>
                <a:gd name="connsiteY205" fmla="*/ 222642 h 2676273"/>
                <a:gd name="connsiteX206" fmla="*/ 1101687 w 2678023"/>
                <a:gd name="connsiteY206" fmla="*/ 188072 h 2676273"/>
                <a:gd name="connsiteX207" fmla="*/ 1106847 w 2678023"/>
                <a:gd name="connsiteY207" fmla="*/ 53918 h 2676273"/>
                <a:gd name="connsiteX208" fmla="*/ 1145029 w 2678023"/>
                <a:gd name="connsiteY208" fmla="*/ 4900 h 2676273"/>
                <a:gd name="connsiteX209" fmla="*/ 1158960 w 2678023"/>
                <a:gd name="connsiteY209" fmla="*/ 1804 h 2676273"/>
                <a:gd name="connsiteX210" fmla="*/ 1190637 w 2678023"/>
                <a:gd name="connsiteY210" fmla="*/ 143 h 2676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2678023" h="2676273">
                  <a:moveTo>
                    <a:pt x="1338961" y="855269"/>
                  </a:moveTo>
                  <a:cubicBezTo>
                    <a:pt x="1073250" y="855269"/>
                    <a:pt x="857849" y="1070670"/>
                    <a:pt x="857849" y="1336381"/>
                  </a:cubicBezTo>
                  <a:cubicBezTo>
                    <a:pt x="857849" y="1602092"/>
                    <a:pt x="1073250" y="1817493"/>
                    <a:pt x="1338961" y="1817493"/>
                  </a:cubicBezTo>
                  <a:cubicBezTo>
                    <a:pt x="1604672" y="1817493"/>
                    <a:pt x="1820073" y="1602092"/>
                    <a:pt x="1820073" y="1336381"/>
                  </a:cubicBezTo>
                  <a:cubicBezTo>
                    <a:pt x="1820073" y="1070670"/>
                    <a:pt x="1604672" y="855269"/>
                    <a:pt x="1338961" y="855269"/>
                  </a:cubicBezTo>
                  <a:close/>
                  <a:moveTo>
                    <a:pt x="1338961" y="545806"/>
                  </a:moveTo>
                  <a:cubicBezTo>
                    <a:pt x="1775584" y="545806"/>
                    <a:pt x="2129536" y="899758"/>
                    <a:pt x="2129536" y="1336381"/>
                  </a:cubicBezTo>
                  <a:cubicBezTo>
                    <a:pt x="2129536" y="1773004"/>
                    <a:pt x="1775584" y="2126956"/>
                    <a:pt x="1338961" y="2126956"/>
                  </a:cubicBezTo>
                  <a:cubicBezTo>
                    <a:pt x="902338" y="2126956"/>
                    <a:pt x="548386" y="1773004"/>
                    <a:pt x="548386" y="1336381"/>
                  </a:cubicBezTo>
                  <a:cubicBezTo>
                    <a:pt x="548386" y="899758"/>
                    <a:pt x="902338" y="545806"/>
                    <a:pt x="1338961" y="545806"/>
                  </a:cubicBezTo>
                  <a:close/>
                  <a:moveTo>
                    <a:pt x="1340068" y="359376"/>
                  </a:moveTo>
                  <a:cubicBezTo>
                    <a:pt x="796228" y="358860"/>
                    <a:pt x="363839" y="794861"/>
                    <a:pt x="361775" y="1331995"/>
                  </a:cubicBezTo>
                  <a:cubicBezTo>
                    <a:pt x="359711" y="1882027"/>
                    <a:pt x="806032" y="2314416"/>
                    <a:pt x="1338521" y="2312868"/>
                  </a:cubicBezTo>
                  <a:cubicBezTo>
                    <a:pt x="1869461" y="2314932"/>
                    <a:pt x="2317329" y="1887702"/>
                    <a:pt x="2316814" y="1335606"/>
                  </a:cubicBezTo>
                  <a:cubicBezTo>
                    <a:pt x="2316298" y="792797"/>
                    <a:pt x="1880813" y="359892"/>
                    <a:pt x="1340068" y="359376"/>
                  </a:cubicBezTo>
                  <a:close/>
                  <a:moveTo>
                    <a:pt x="1190637" y="143"/>
                  </a:moveTo>
                  <a:cubicBezTo>
                    <a:pt x="1216299" y="1546"/>
                    <a:pt x="1225780" y="13543"/>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3"/>
                    <a:pt x="2498437" y="942948"/>
                    <a:pt x="2461287" y="964103"/>
                  </a:cubicBezTo>
                  <a:cubicBezTo>
                    <a:pt x="2440132" y="976486"/>
                    <a:pt x="2434456" y="992998"/>
                    <a:pt x="2438068" y="1014669"/>
                  </a:cubicBezTo>
                  <a:cubicBezTo>
                    <a:pt x="2441164" y="1034792"/>
                    <a:pt x="2446840" y="1054399"/>
                    <a:pt x="2454063" y="1073490"/>
                  </a:cubicBezTo>
                  <a:cubicBezTo>
                    <a:pt x="2460771" y="1091033"/>
                    <a:pt x="2472638" y="1100321"/>
                    <a:pt x="2492762" y="1100837"/>
                  </a:cubicBezTo>
                  <a:cubicBezTo>
                    <a:pt x="2538168" y="1101353"/>
                    <a:pt x="2583058" y="1104449"/>
                    <a:pt x="2628464" y="1105997"/>
                  </a:cubicBezTo>
                  <a:cubicBezTo>
                    <a:pt x="2653230" y="1107029"/>
                    <a:pt x="2665614" y="1116832"/>
                    <a:pt x="2672322" y="1140567"/>
                  </a:cubicBezTo>
                  <a:cubicBezTo>
                    <a:pt x="2676449" y="1153983"/>
                    <a:pt x="2677998" y="1167914"/>
                    <a:pt x="2677998" y="1182361"/>
                  </a:cubicBezTo>
                  <a:cubicBezTo>
                    <a:pt x="2677998" y="1210224"/>
                    <a:pt x="2670258" y="1221576"/>
                    <a:pt x="2644459" y="1229831"/>
                  </a:cubicBezTo>
                  <a:cubicBezTo>
                    <a:pt x="2603697" y="1242731"/>
                    <a:pt x="2562934" y="1255114"/>
                    <a:pt x="2522172" y="1267498"/>
                  </a:cubicBezTo>
                  <a:cubicBezTo>
                    <a:pt x="2492762" y="1276269"/>
                    <a:pt x="2485022" y="1285557"/>
                    <a:pt x="2483990" y="1315999"/>
                  </a:cubicBezTo>
                  <a:cubicBezTo>
                    <a:pt x="2483474" y="1337154"/>
                    <a:pt x="2481926" y="1358825"/>
                    <a:pt x="2486570" y="1379981"/>
                  </a:cubicBezTo>
                  <a:cubicBezTo>
                    <a:pt x="2489666" y="1394428"/>
                    <a:pt x="2498437" y="1403200"/>
                    <a:pt x="2512885" y="1407843"/>
                  </a:cubicBezTo>
                  <a:cubicBezTo>
                    <a:pt x="2555711" y="1420743"/>
                    <a:pt x="2598537" y="1433642"/>
                    <a:pt x="2641363" y="1447058"/>
                  </a:cubicBezTo>
                  <a:cubicBezTo>
                    <a:pt x="2671290" y="1456345"/>
                    <a:pt x="2678514" y="1466665"/>
                    <a:pt x="2677998" y="1498139"/>
                  </a:cubicBezTo>
                  <a:cubicBezTo>
                    <a:pt x="2677998" y="1501235"/>
                    <a:pt x="2677998" y="1504331"/>
                    <a:pt x="2677998" y="1507427"/>
                  </a:cubicBezTo>
                  <a:cubicBezTo>
                    <a:pt x="2675934" y="1555929"/>
                    <a:pt x="2660454" y="1571408"/>
                    <a:pt x="2611952" y="1572956"/>
                  </a:cubicBezTo>
                  <a:cubicBezTo>
                    <a:pt x="2571190" y="1573988"/>
                    <a:pt x="2530944" y="1576052"/>
                    <a:pt x="2490182" y="1576568"/>
                  </a:cubicBezTo>
                  <a:cubicBezTo>
                    <a:pt x="2474702" y="1577084"/>
                    <a:pt x="2463867" y="1583792"/>
                    <a:pt x="2457675" y="1596691"/>
                  </a:cubicBezTo>
                  <a:cubicBezTo>
                    <a:pt x="2446324" y="1620942"/>
                    <a:pt x="2439100" y="1646225"/>
                    <a:pt x="2437036" y="1673056"/>
                  </a:cubicBezTo>
                  <a:cubicBezTo>
                    <a:pt x="2435488" y="1690083"/>
                    <a:pt x="2442712" y="1701435"/>
                    <a:pt x="2457159" y="1710206"/>
                  </a:cubicBezTo>
                  <a:cubicBezTo>
                    <a:pt x="2493278" y="1732393"/>
                    <a:pt x="2528880" y="1754580"/>
                    <a:pt x="2564483" y="1777283"/>
                  </a:cubicBezTo>
                  <a:cubicBezTo>
                    <a:pt x="2596989" y="1797406"/>
                    <a:pt x="2601117" y="1809790"/>
                    <a:pt x="2588733" y="1845908"/>
                  </a:cubicBezTo>
                  <a:cubicBezTo>
                    <a:pt x="2584606" y="1858292"/>
                    <a:pt x="2578930" y="1870159"/>
                    <a:pt x="2571706" y="1880995"/>
                  </a:cubicBezTo>
                  <a:cubicBezTo>
                    <a:pt x="2564998" y="1890798"/>
                    <a:pt x="2554163" y="1897506"/>
                    <a:pt x="2538684" y="1897506"/>
                  </a:cubicBezTo>
                  <a:cubicBezTo>
                    <a:pt x="2511337" y="1891314"/>
                    <a:pt x="2483990" y="1885122"/>
                    <a:pt x="2456643" y="1879447"/>
                  </a:cubicBezTo>
                  <a:cubicBezTo>
                    <a:pt x="2434456" y="1874287"/>
                    <a:pt x="2411753" y="1869643"/>
                    <a:pt x="2389566" y="1863967"/>
                  </a:cubicBezTo>
                  <a:cubicBezTo>
                    <a:pt x="2375119" y="1860355"/>
                    <a:pt x="2363767" y="1864483"/>
                    <a:pt x="2354479" y="1874803"/>
                  </a:cubicBezTo>
                  <a:cubicBezTo>
                    <a:pt x="2335389" y="1896990"/>
                    <a:pt x="2320425" y="1922273"/>
                    <a:pt x="2312170" y="1950652"/>
                  </a:cubicBezTo>
                  <a:cubicBezTo>
                    <a:pt x="2308042" y="1964067"/>
                    <a:pt x="2314234" y="1973870"/>
                    <a:pt x="2322489" y="1983158"/>
                  </a:cubicBezTo>
                  <a:cubicBezTo>
                    <a:pt x="2352416" y="2015665"/>
                    <a:pt x="2382858" y="2048171"/>
                    <a:pt x="2412785" y="2080162"/>
                  </a:cubicBezTo>
                  <a:cubicBezTo>
                    <a:pt x="2435488" y="2104413"/>
                    <a:pt x="2436520" y="2118860"/>
                    <a:pt x="2418461" y="2146723"/>
                  </a:cubicBezTo>
                  <a:cubicBezTo>
                    <a:pt x="2417429" y="2148271"/>
                    <a:pt x="2416397" y="2150335"/>
                    <a:pt x="2414849" y="2151883"/>
                  </a:cubicBezTo>
                  <a:cubicBezTo>
                    <a:pt x="2380795" y="2197805"/>
                    <a:pt x="2365831" y="2198321"/>
                    <a:pt x="2324037" y="2174586"/>
                  </a:cubicBezTo>
                  <a:cubicBezTo>
                    <a:pt x="2289982" y="2154979"/>
                    <a:pt x="2253864" y="2137435"/>
                    <a:pt x="2219294" y="2118860"/>
                  </a:cubicBezTo>
                  <a:cubicBezTo>
                    <a:pt x="2204846" y="2111121"/>
                    <a:pt x="2191431" y="2111121"/>
                    <a:pt x="2178531" y="2120408"/>
                  </a:cubicBezTo>
                  <a:cubicBezTo>
                    <a:pt x="2157892" y="2134856"/>
                    <a:pt x="2140349" y="2152399"/>
                    <a:pt x="2125386" y="2172522"/>
                  </a:cubicBezTo>
                  <a:cubicBezTo>
                    <a:pt x="2114550" y="2186969"/>
                    <a:pt x="2114034" y="2201417"/>
                    <a:pt x="2122806" y="2217412"/>
                  </a:cubicBezTo>
                  <a:cubicBezTo>
                    <a:pt x="2143961" y="2256110"/>
                    <a:pt x="2164600" y="2295324"/>
                    <a:pt x="2184723" y="2334539"/>
                  </a:cubicBezTo>
                  <a:cubicBezTo>
                    <a:pt x="2198655" y="2361886"/>
                    <a:pt x="2196591" y="2374269"/>
                    <a:pt x="2174404" y="2395424"/>
                  </a:cubicBezTo>
                  <a:cubicBezTo>
                    <a:pt x="2170792" y="2398520"/>
                    <a:pt x="2167696" y="2402132"/>
                    <a:pt x="2164084" y="2404712"/>
                  </a:cubicBezTo>
                  <a:cubicBezTo>
                    <a:pt x="2131062" y="2428963"/>
                    <a:pt x="2114034" y="2440830"/>
                    <a:pt x="2075336" y="2401616"/>
                  </a:cubicBezTo>
                  <a:cubicBezTo>
                    <a:pt x="2047473" y="2373237"/>
                    <a:pt x="2017547" y="2347954"/>
                    <a:pt x="1988652" y="2320607"/>
                  </a:cubicBezTo>
                  <a:cubicBezTo>
                    <a:pt x="1975236" y="2307708"/>
                    <a:pt x="1960789" y="2305128"/>
                    <a:pt x="1944277" y="2311836"/>
                  </a:cubicBezTo>
                  <a:cubicBezTo>
                    <a:pt x="1922607" y="2320607"/>
                    <a:pt x="1901968" y="2331959"/>
                    <a:pt x="1883392" y="2346406"/>
                  </a:cubicBezTo>
                  <a:cubicBezTo>
                    <a:pt x="1867913" y="2358274"/>
                    <a:pt x="1863785" y="2373237"/>
                    <a:pt x="1868429" y="2391812"/>
                  </a:cubicBezTo>
                  <a:cubicBezTo>
                    <a:pt x="1879264" y="2436702"/>
                    <a:pt x="1889584" y="2482108"/>
                    <a:pt x="1899388" y="2526998"/>
                  </a:cubicBezTo>
                  <a:cubicBezTo>
                    <a:pt x="1903516" y="2546605"/>
                    <a:pt x="1896808" y="2561569"/>
                    <a:pt x="1879264" y="2571888"/>
                  </a:cubicBezTo>
                  <a:cubicBezTo>
                    <a:pt x="1867397" y="2579112"/>
                    <a:pt x="1854498" y="2584788"/>
                    <a:pt x="1841082" y="2588916"/>
                  </a:cubicBezTo>
                  <a:cubicBezTo>
                    <a:pt x="1813736" y="2597687"/>
                    <a:pt x="1798256" y="2592527"/>
                    <a:pt x="1782777" y="2568277"/>
                  </a:cubicBezTo>
                  <a:cubicBezTo>
                    <a:pt x="1760074" y="2532158"/>
                    <a:pt x="1736855" y="2496556"/>
                    <a:pt x="1715184" y="2459405"/>
                  </a:cubicBezTo>
                  <a:cubicBezTo>
                    <a:pt x="1703316" y="2439282"/>
                    <a:pt x="1687837" y="2431543"/>
                    <a:pt x="1664618" y="2435670"/>
                  </a:cubicBezTo>
                  <a:cubicBezTo>
                    <a:pt x="1646043" y="2439282"/>
                    <a:pt x="1627984" y="2443926"/>
                    <a:pt x="1610440" y="2450118"/>
                  </a:cubicBezTo>
                  <a:cubicBezTo>
                    <a:pt x="1586190" y="2458889"/>
                    <a:pt x="1578450" y="2469209"/>
                    <a:pt x="1577418" y="2495008"/>
                  </a:cubicBezTo>
                  <a:cubicBezTo>
                    <a:pt x="1575870" y="2535770"/>
                    <a:pt x="1574838" y="2576016"/>
                    <a:pt x="1573806" y="2616778"/>
                  </a:cubicBezTo>
                  <a:cubicBezTo>
                    <a:pt x="1572774" y="2653929"/>
                    <a:pt x="1563487" y="2665796"/>
                    <a:pt x="1526852" y="2672504"/>
                  </a:cubicBezTo>
                  <a:cubicBezTo>
                    <a:pt x="1517049" y="2674568"/>
                    <a:pt x="1507245" y="2675600"/>
                    <a:pt x="1497441" y="2676116"/>
                  </a:cubicBezTo>
                  <a:cubicBezTo>
                    <a:pt x="1473191" y="2677664"/>
                    <a:pt x="1457711" y="2667860"/>
                    <a:pt x="1449972" y="2644125"/>
                  </a:cubicBezTo>
                  <a:cubicBezTo>
                    <a:pt x="1436040" y="2600783"/>
                    <a:pt x="1422624" y="2557957"/>
                    <a:pt x="1410241" y="2514615"/>
                  </a:cubicBezTo>
                  <a:cubicBezTo>
                    <a:pt x="1404565" y="2495008"/>
                    <a:pt x="1392698" y="2485720"/>
                    <a:pt x="1373091" y="2482624"/>
                  </a:cubicBezTo>
                  <a:cubicBezTo>
                    <a:pt x="1350388" y="2479528"/>
                    <a:pt x="1327685" y="2479528"/>
                    <a:pt x="1304982" y="2483140"/>
                  </a:cubicBezTo>
                  <a:cubicBezTo>
                    <a:pt x="1287955" y="2485720"/>
                    <a:pt x="1277119" y="2494492"/>
                    <a:pt x="1271959" y="2511519"/>
                  </a:cubicBezTo>
                  <a:cubicBezTo>
                    <a:pt x="1260092" y="2552281"/>
                    <a:pt x="1247192" y="2593043"/>
                    <a:pt x="1234293" y="2633806"/>
                  </a:cubicBezTo>
                  <a:cubicBezTo>
                    <a:pt x="1222941" y="2670440"/>
                    <a:pt x="1208494" y="2679728"/>
                    <a:pt x="1170828" y="2674568"/>
                  </a:cubicBezTo>
                  <a:cubicBezTo>
                    <a:pt x="1114070" y="2666828"/>
                    <a:pt x="1107362" y="2659088"/>
                    <a:pt x="1106847" y="2602331"/>
                  </a:cubicBezTo>
                  <a:cubicBezTo>
                    <a:pt x="1106331" y="2565181"/>
                    <a:pt x="1104783" y="2528546"/>
                    <a:pt x="1103751" y="2491396"/>
                  </a:cubicBezTo>
                  <a:cubicBezTo>
                    <a:pt x="1103234" y="2474369"/>
                    <a:pt x="1096527" y="2460953"/>
                    <a:pt x="1080532" y="2454245"/>
                  </a:cubicBezTo>
                  <a:cubicBezTo>
                    <a:pt x="1056281" y="2443926"/>
                    <a:pt x="1031514" y="2436702"/>
                    <a:pt x="1005199" y="2435154"/>
                  </a:cubicBezTo>
                  <a:cubicBezTo>
                    <a:pt x="989203" y="2434122"/>
                    <a:pt x="977852" y="2440314"/>
                    <a:pt x="969080" y="2454245"/>
                  </a:cubicBezTo>
                  <a:cubicBezTo>
                    <a:pt x="946894" y="2491396"/>
                    <a:pt x="923159" y="2527514"/>
                    <a:pt x="900456" y="2564149"/>
                  </a:cubicBezTo>
                  <a:cubicBezTo>
                    <a:pt x="882396" y="2593043"/>
                    <a:pt x="868465" y="2598203"/>
                    <a:pt x="836474" y="2587368"/>
                  </a:cubicBezTo>
                  <a:cubicBezTo>
                    <a:pt x="834926" y="2586852"/>
                    <a:pt x="833379" y="2586336"/>
                    <a:pt x="831830" y="2585820"/>
                  </a:cubicBezTo>
                  <a:cubicBezTo>
                    <a:pt x="782297" y="2565697"/>
                    <a:pt x="772493" y="2554345"/>
                    <a:pt x="785392" y="2504811"/>
                  </a:cubicBezTo>
                  <a:cubicBezTo>
                    <a:pt x="795196" y="2467145"/>
                    <a:pt x="802420" y="2428963"/>
                    <a:pt x="811707" y="2390780"/>
                  </a:cubicBezTo>
                  <a:cubicBezTo>
                    <a:pt x="816351" y="2371173"/>
                    <a:pt x="811191" y="2356210"/>
                    <a:pt x="794680" y="2344342"/>
                  </a:cubicBezTo>
                  <a:cubicBezTo>
                    <a:pt x="777137" y="2331959"/>
                    <a:pt x="759078" y="2321123"/>
                    <a:pt x="739470" y="2312352"/>
                  </a:cubicBezTo>
                  <a:cubicBezTo>
                    <a:pt x="720895" y="2304096"/>
                    <a:pt x="704900" y="2307192"/>
                    <a:pt x="689421" y="2321639"/>
                  </a:cubicBezTo>
                  <a:cubicBezTo>
                    <a:pt x="658462" y="2351050"/>
                    <a:pt x="626988" y="2379945"/>
                    <a:pt x="596029" y="2408839"/>
                  </a:cubicBezTo>
                  <a:cubicBezTo>
                    <a:pt x="572810" y="2431027"/>
                    <a:pt x="557847" y="2432058"/>
                    <a:pt x="530500" y="2415031"/>
                  </a:cubicBezTo>
                  <a:cubicBezTo>
                    <a:pt x="527404" y="2412967"/>
                    <a:pt x="524308" y="2410903"/>
                    <a:pt x="521212" y="2408839"/>
                  </a:cubicBezTo>
                  <a:cubicBezTo>
                    <a:pt x="481482" y="2380461"/>
                    <a:pt x="477870" y="2365497"/>
                    <a:pt x="500573" y="2322671"/>
                  </a:cubicBezTo>
                  <a:cubicBezTo>
                    <a:pt x="519148" y="2287585"/>
                    <a:pt x="537207" y="2252498"/>
                    <a:pt x="556298" y="2217928"/>
                  </a:cubicBezTo>
                  <a:cubicBezTo>
                    <a:pt x="566102" y="2199869"/>
                    <a:pt x="564555" y="2184389"/>
                    <a:pt x="552171" y="2168910"/>
                  </a:cubicBezTo>
                  <a:cubicBezTo>
                    <a:pt x="538756" y="2151883"/>
                    <a:pt x="523276" y="2136403"/>
                    <a:pt x="505733" y="2122988"/>
                  </a:cubicBezTo>
                  <a:cubicBezTo>
                    <a:pt x="490254" y="2111121"/>
                    <a:pt x="474774" y="2110089"/>
                    <a:pt x="457747" y="2119376"/>
                  </a:cubicBezTo>
                  <a:cubicBezTo>
                    <a:pt x="419564" y="2140015"/>
                    <a:pt x="380866" y="2160654"/>
                    <a:pt x="341652" y="2180778"/>
                  </a:cubicBezTo>
                  <a:cubicBezTo>
                    <a:pt x="314305" y="2195225"/>
                    <a:pt x="298310" y="2191613"/>
                    <a:pt x="278187" y="2168910"/>
                  </a:cubicBezTo>
                  <a:cubicBezTo>
                    <a:pt x="276639" y="2167362"/>
                    <a:pt x="275607" y="2165814"/>
                    <a:pt x="274059" y="2164266"/>
                  </a:cubicBezTo>
                  <a:cubicBezTo>
                    <a:pt x="238456" y="2122988"/>
                    <a:pt x="238972" y="2108541"/>
                    <a:pt x="276639" y="2069326"/>
                  </a:cubicBezTo>
                  <a:cubicBezTo>
                    <a:pt x="302954" y="2041464"/>
                    <a:pt x="327721" y="2013085"/>
                    <a:pt x="354551" y="1986254"/>
                  </a:cubicBezTo>
                  <a:cubicBezTo>
                    <a:pt x="367967" y="1972323"/>
                    <a:pt x="370547" y="1957875"/>
                    <a:pt x="363839" y="1940848"/>
                  </a:cubicBezTo>
                  <a:cubicBezTo>
                    <a:pt x="355067" y="1918661"/>
                    <a:pt x="342684" y="1898022"/>
                    <a:pt x="328237" y="1878931"/>
                  </a:cubicBezTo>
                  <a:cubicBezTo>
                    <a:pt x="316369" y="1863451"/>
                    <a:pt x="300374" y="1861903"/>
                    <a:pt x="283347" y="1866031"/>
                  </a:cubicBezTo>
                  <a:cubicBezTo>
                    <a:pt x="245680" y="1874803"/>
                    <a:pt x="208530" y="1883574"/>
                    <a:pt x="170864" y="1891830"/>
                  </a:cubicBezTo>
                  <a:cubicBezTo>
                    <a:pt x="165704" y="1892862"/>
                    <a:pt x="160544" y="1894410"/>
                    <a:pt x="155900" y="1895442"/>
                  </a:cubicBezTo>
                  <a:cubicBezTo>
                    <a:pt x="127521" y="1900602"/>
                    <a:pt x="113074" y="1893894"/>
                    <a:pt x="100175" y="1868095"/>
                  </a:cubicBezTo>
                  <a:cubicBezTo>
                    <a:pt x="95531" y="1858292"/>
                    <a:pt x="90887" y="1848488"/>
                    <a:pt x="87275" y="1838169"/>
                  </a:cubicBezTo>
                  <a:cubicBezTo>
                    <a:pt x="77988" y="1810822"/>
                    <a:pt x="83147" y="1795342"/>
                    <a:pt x="107915" y="1779863"/>
                  </a:cubicBezTo>
                  <a:cubicBezTo>
                    <a:pt x="143001" y="1757676"/>
                    <a:pt x="178603" y="1735489"/>
                    <a:pt x="213690" y="1713818"/>
                  </a:cubicBezTo>
                  <a:cubicBezTo>
                    <a:pt x="241552" y="1696275"/>
                    <a:pt x="245680" y="1686471"/>
                    <a:pt x="238972" y="1654481"/>
                  </a:cubicBezTo>
                  <a:cubicBezTo>
                    <a:pt x="234845" y="1636421"/>
                    <a:pt x="230201" y="1617846"/>
                    <a:pt x="222977" y="1600819"/>
                  </a:cubicBezTo>
                  <a:cubicBezTo>
                    <a:pt x="215753" y="1583792"/>
                    <a:pt x="203370" y="1575536"/>
                    <a:pt x="184279" y="1575020"/>
                  </a:cubicBezTo>
                  <a:cubicBezTo>
                    <a:pt x="142485" y="1574504"/>
                    <a:pt x="101207" y="1572956"/>
                    <a:pt x="59413" y="1571408"/>
                  </a:cubicBezTo>
                  <a:cubicBezTo>
                    <a:pt x="21746" y="1570376"/>
                    <a:pt x="10395" y="1560573"/>
                    <a:pt x="3687" y="1524454"/>
                  </a:cubicBezTo>
                  <a:cubicBezTo>
                    <a:pt x="3171" y="1520842"/>
                    <a:pt x="2139" y="1517231"/>
                    <a:pt x="1623" y="1513619"/>
                  </a:cubicBezTo>
                  <a:cubicBezTo>
                    <a:pt x="-4053" y="1467697"/>
                    <a:pt x="3687" y="1455829"/>
                    <a:pt x="48577" y="1442414"/>
                  </a:cubicBezTo>
                  <a:cubicBezTo>
                    <a:pt x="85727" y="1431062"/>
                    <a:pt x="122877" y="1418679"/>
                    <a:pt x="160544" y="1408359"/>
                  </a:cubicBezTo>
                  <a:cubicBezTo>
                    <a:pt x="181183" y="1402684"/>
                    <a:pt x="192018" y="1390816"/>
                    <a:pt x="194083" y="1370693"/>
                  </a:cubicBezTo>
                  <a:cubicBezTo>
                    <a:pt x="196147" y="1346958"/>
                    <a:pt x="197178" y="1322707"/>
                    <a:pt x="192534" y="1298972"/>
                  </a:cubicBezTo>
                  <a:cubicBezTo>
                    <a:pt x="189954" y="1283493"/>
                    <a:pt x="181183" y="1274205"/>
                    <a:pt x="166220" y="1269561"/>
                  </a:cubicBezTo>
                  <a:cubicBezTo>
                    <a:pt x="126490" y="1257694"/>
                    <a:pt x="86759" y="1245311"/>
                    <a:pt x="47029" y="1232927"/>
                  </a:cubicBezTo>
                  <a:cubicBezTo>
                    <a:pt x="3687" y="1219512"/>
                    <a:pt x="-957" y="1212288"/>
                    <a:pt x="1623" y="1166882"/>
                  </a:cubicBezTo>
                  <a:cubicBezTo>
                    <a:pt x="2139" y="1157594"/>
                    <a:pt x="4203" y="1148307"/>
                    <a:pt x="6267" y="1139535"/>
                  </a:cubicBezTo>
                  <a:cubicBezTo>
                    <a:pt x="12459" y="1116832"/>
                    <a:pt x="25358" y="1106513"/>
                    <a:pt x="49093" y="1105481"/>
                  </a:cubicBezTo>
                  <a:cubicBezTo>
                    <a:pt x="87791" y="1103933"/>
                    <a:pt x="125974" y="1102901"/>
                    <a:pt x="164672" y="1101869"/>
                  </a:cubicBezTo>
                  <a:cubicBezTo>
                    <a:pt x="170348" y="1101869"/>
                    <a:pt x="176023" y="1101353"/>
                    <a:pt x="181699" y="1101353"/>
                  </a:cubicBezTo>
                  <a:cubicBezTo>
                    <a:pt x="207498" y="1102385"/>
                    <a:pt x="220913" y="1087937"/>
                    <a:pt x="227621" y="1065234"/>
                  </a:cubicBezTo>
                  <a:cubicBezTo>
                    <a:pt x="232781" y="1048207"/>
                    <a:pt x="237425" y="1031180"/>
                    <a:pt x="241036" y="1014153"/>
                  </a:cubicBezTo>
                  <a:cubicBezTo>
                    <a:pt x="245680" y="990418"/>
                    <a:pt x="240005" y="979066"/>
                    <a:pt x="219366" y="965651"/>
                  </a:cubicBezTo>
                  <a:cubicBezTo>
                    <a:pt x="184279" y="943464"/>
                    <a:pt x="148676" y="921277"/>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171731" y="385"/>
                    <a:pt x="1182083" y="-325"/>
                    <a:pt x="1190637" y="143"/>
                  </a:cubicBezTo>
                  <a:close/>
                </a:path>
              </a:pathLst>
            </a:custGeom>
            <a:solidFill>
              <a:schemeClr val="bg1"/>
            </a:solidFill>
            <a:ln w="5155" cap="flat">
              <a:noFill/>
              <a:prstDash val="solid"/>
              <a:miter/>
            </a:ln>
          </p:spPr>
          <p:txBody>
            <a:bodyPr wrap="square" rtlCol="0" anchor="ctr">
              <a:noAutofit/>
            </a:bodyPr>
            <a:lstStyle/>
            <a:p>
              <a:endParaRPr lang="en-US">
                <a:latin typeface="Times New Roman" pitchFamily="18" charset="0"/>
                <a:cs typeface="Times New Roman" pitchFamily="18" charset="0"/>
              </a:endParaRPr>
            </a:p>
          </p:txBody>
        </p:sp>
      </p:grpSp>
      <p:grpSp>
        <p:nvGrpSpPr>
          <p:cNvPr id="24" name="Group 23">
            <a:extLst>
              <a:ext uri="{FF2B5EF4-FFF2-40B4-BE49-F238E27FC236}">
                <a16:creationId xmlns:a16="http://schemas.microsoft.com/office/drawing/2014/main" xmlns="" id="{0C9D69F0-C990-4D1C-BCCE-71F3A0BA7632}"/>
              </a:ext>
            </a:extLst>
          </p:cNvPr>
          <p:cNvGrpSpPr/>
          <p:nvPr/>
        </p:nvGrpSpPr>
        <p:grpSpPr>
          <a:xfrm>
            <a:off x="4176739" y="4653587"/>
            <a:ext cx="1298170" cy="1298170"/>
            <a:chOff x="1089413" y="2131797"/>
            <a:chExt cx="2968238" cy="2968238"/>
          </a:xfrm>
        </p:grpSpPr>
        <p:sp>
          <p:nvSpPr>
            <p:cNvPr id="25" name="Freeform: Shape 24">
              <a:extLst>
                <a:ext uri="{FF2B5EF4-FFF2-40B4-BE49-F238E27FC236}">
                  <a16:creationId xmlns:a16="http://schemas.microsoft.com/office/drawing/2014/main" xmlns="" id="{765EA648-AA2A-4EAF-B24D-111A1DA94E89}"/>
                </a:ext>
              </a:extLst>
            </p:cNvPr>
            <p:cNvSpPr/>
            <p:nvPr/>
          </p:nvSpPr>
          <p:spPr>
            <a:xfrm>
              <a:off x="1089413" y="2131797"/>
              <a:ext cx="2968238" cy="2968238"/>
            </a:xfrm>
            <a:custGeom>
              <a:avLst/>
              <a:gdLst>
                <a:gd name="connsiteX0" fmla="*/ 1484119 w 2968238"/>
                <a:gd name="connsiteY0" fmla="*/ 1312669 h 2968238"/>
                <a:gd name="connsiteX1" fmla="*/ 1312669 w 2968238"/>
                <a:gd name="connsiteY1" fmla="*/ 1484119 h 2968238"/>
                <a:gd name="connsiteX2" fmla="*/ 1484119 w 2968238"/>
                <a:gd name="connsiteY2" fmla="*/ 1655569 h 2968238"/>
                <a:gd name="connsiteX3" fmla="*/ 1655569 w 2968238"/>
                <a:gd name="connsiteY3" fmla="*/ 1484119 h 2968238"/>
                <a:gd name="connsiteX4" fmla="*/ 1484119 w 2968238"/>
                <a:gd name="connsiteY4" fmla="*/ 1312669 h 2968238"/>
                <a:gd name="connsiteX5" fmla="*/ 1484119 w 2968238"/>
                <a:gd name="connsiteY5" fmla="*/ 0 h 2968238"/>
                <a:gd name="connsiteX6" fmla="*/ 2968238 w 2968238"/>
                <a:gd name="connsiteY6" fmla="*/ 1484119 h 2968238"/>
                <a:gd name="connsiteX7" fmla="*/ 1484119 w 2968238"/>
                <a:gd name="connsiteY7" fmla="*/ 2968238 h 2968238"/>
                <a:gd name="connsiteX8" fmla="*/ 0 w 2968238"/>
                <a:gd name="connsiteY8" fmla="*/ 1484119 h 2968238"/>
                <a:gd name="connsiteX9" fmla="*/ 1484119 w 2968238"/>
                <a:gd name="connsiteY9" fmla="*/ 0 h 2968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68238" h="2968238">
                  <a:moveTo>
                    <a:pt x="1484119" y="1312669"/>
                  </a:moveTo>
                  <a:cubicBezTo>
                    <a:pt x="1389430" y="1312669"/>
                    <a:pt x="1312669" y="1389430"/>
                    <a:pt x="1312669" y="1484119"/>
                  </a:cubicBezTo>
                  <a:cubicBezTo>
                    <a:pt x="1312669" y="1578808"/>
                    <a:pt x="1389430" y="1655569"/>
                    <a:pt x="1484119" y="1655569"/>
                  </a:cubicBezTo>
                  <a:cubicBezTo>
                    <a:pt x="1578808" y="1655569"/>
                    <a:pt x="1655569" y="1578808"/>
                    <a:pt x="1655569" y="1484119"/>
                  </a:cubicBezTo>
                  <a:cubicBezTo>
                    <a:pt x="1655569" y="1389430"/>
                    <a:pt x="1578808" y="1312669"/>
                    <a:pt x="1484119" y="1312669"/>
                  </a:cubicBezTo>
                  <a:close/>
                  <a:moveTo>
                    <a:pt x="1484119" y="0"/>
                  </a:moveTo>
                  <a:cubicBezTo>
                    <a:pt x="2303775" y="0"/>
                    <a:pt x="2968238" y="664463"/>
                    <a:pt x="2968238" y="1484119"/>
                  </a:cubicBezTo>
                  <a:cubicBezTo>
                    <a:pt x="2968238" y="2303775"/>
                    <a:pt x="2303775" y="2968238"/>
                    <a:pt x="1484119" y="2968238"/>
                  </a:cubicBezTo>
                  <a:cubicBezTo>
                    <a:pt x="664463" y="2968238"/>
                    <a:pt x="0" y="2303775"/>
                    <a:pt x="0" y="1484119"/>
                  </a:cubicBezTo>
                  <a:cubicBezTo>
                    <a:pt x="0" y="664463"/>
                    <a:pt x="664463" y="0"/>
                    <a:pt x="1484119"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6" name="Freeform: Shape 25">
              <a:extLst>
                <a:ext uri="{FF2B5EF4-FFF2-40B4-BE49-F238E27FC236}">
                  <a16:creationId xmlns:a16="http://schemas.microsoft.com/office/drawing/2014/main" xmlns="" id="{EAC85BAB-4687-423F-8677-EBED505BF997}"/>
                </a:ext>
              </a:extLst>
            </p:cNvPr>
            <p:cNvSpPr/>
            <p:nvPr/>
          </p:nvSpPr>
          <p:spPr>
            <a:xfrm>
              <a:off x="1234570" y="2279534"/>
              <a:ext cx="2678023" cy="2676273"/>
            </a:xfrm>
            <a:custGeom>
              <a:avLst/>
              <a:gdLst>
                <a:gd name="connsiteX0" fmla="*/ 1338961 w 2678023"/>
                <a:gd name="connsiteY0" fmla="*/ 855269 h 2676273"/>
                <a:gd name="connsiteX1" fmla="*/ 857849 w 2678023"/>
                <a:gd name="connsiteY1" fmla="*/ 1336381 h 2676273"/>
                <a:gd name="connsiteX2" fmla="*/ 1338961 w 2678023"/>
                <a:gd name="connsiteY2" fmla="*/ 1817493 h 2676273"/>
                <a:gd name="connsiteX3" fmla="*/ 1820073 w 2678023"/>
                <a:gd name="connsiteY3" fmla="*/ 1336381 h 2676273"/>
                <a:gd name="connsiteX4" fmla="*/ 1338961 w 2678023"/>
                <a:gd name="connsiteY4" fmla="*/ 855269 h 2676273"/>
                <a:gd name="connsiteX5" fmla="*/ 1338961 w 2678023"/>
                <a:gd name="connsiteY5" fmla="*/ 545806 h 2676273"/>
                <a:gd name="connsiteX6" fmla="*/ 2129536 w 2678023"/>
                <a:gd name="connsiteY6" fmla="*/ 1336381 h 2676273"/>
                <a:gd name="connsiteX7" fmla="*/ 1338961 w 2678023"/>
                <a:gd name="connsiteY7" fmla="*/ 2126956 h 2676273"/>
                <a:gd name="connsiteX8" fmla="*/ 548386 w 2678023"/>
                <a:gd name="connsiteY8" fmla="*/ 1336381 h 2676273"/>
                <a:gd name="connsiteX9" fmla="*/ 1338961 w 2678023"/>
                <a:gd name="connsiteY9" fmla="*/ 545806 h 2676273"/>
                <a:gd name="connsiteX10" fmla="*/ 1340068 w 2678023"/>
                <a:gd name="connsiteY10" fmla="*/ 359376 h 2676273"/>
                <a:gd name="connsiteX11" fmla="*/ 361775 w 2678023"/>
                <a:gd name="connsiteY11" fmla="*/ 1331995 h 2676273"/>
                <a:gd name="connsiteX12" fmla="*/ 1338521 w 2678023"/>
                <a:gd name="connsiteY12" fmla="*/ 2312868 h 2676273"/>
                <a:gd name="connsiteX13" fmla="*/ 2316814 w 2678023"/>
                <a:gd name="connsiteY13" fmla="*/ 1335606 h 2676273"/>
                <a:gd name="connsiteX14" fmla="*/ 1340068 w 2678023"/>
                <a:gd name="connsiteY14" fmla="*/ 359376 h 2676273"/>
                <a:gd name="connsiteX15" fmla="*/ 1190637 w 2678023"/>
                <a:gd name="connsiteY15" fmla="*/ 143 h 2676273"/>
                <a:gd name="connsiteX16" fmla="*/ 1235841 w 2678023"/>
                <a:gd name="connsiteY16" fmla="*/ 48758 h 2676273"/>
                <a:gd name="connsiteX17" fmla="*/ 1269895 w 2678023"/>
                <a:gd name="connsiteY17" fmla="*/ 162273 h 2676273"/>
                <a:gd name="connsiteX18" fmla="*/ 1303434 w 2678023"/>
                <a:gd name="connsiteY18" fmla="*/ 192716 h 2676273"/>
                <a:gd name="connsiteX19" fmla="*/ 1376702 w 2678023"/>
                <a:gd name="connsiteY19" fmla="*/ 192716 h 2676273"/>
                <a:gd name="connsiteX20" fmla="*/ 1409209 w 2678023"/>
                <a:gd name="connsiteY20" fmla="*/ 163305 h 2676273"/>
                <a:gd name="connsiteX21" fmla="*/ 1447392 w 2678023"/>
                <a:gd name="connsiteY21" fmla="*/ 37922 h 2676273"/>
                <a:gd name="connsiteX22" fmla="*/ 1499505 w 2678023"/>
                <a:gd name="connsiteY22" fmla="*/ 256 h 2676273"/>
                <a:gd name="connsiteX23" fmla="*/ 1513436 w 2678023"/>
                <a:gd name="connsiteY23" fmla="*/ 772 h 2676273"/>
                <a:gd name="connsiteX24" fmla="*/ 1573290 w 2678023"/>
                <a:gd name="connsiteY24" fmla="*/ 65269 h 2676273"/>
                <a:gd name="connsiteX25" fmla="*/ 1576902 w 2678023"/>
                <a:gd name="connsiteY25" fmla="*/ 185492 h 2676273"/>
                <a:gd name="connsiteX26" fmla="*/ 1598057 w 2678023"/>
                <a:gd name="connsiteY26" fmla="*/ 220578 h 2676273"/>
                <a:gd name="connsiteX27" fmla="*/ 1674422 w 2678023"/>
                <a:gd name="connsiteY27" fmla="*/ 240702 h 2676273"/>
                <a:gd name="connsiteX28" fmla="*/ 1710540 w 2678023"/>
                <a:gd name="connsiteY28" fmla="*/ 221610 h 2676273"/>
                <a:gd name="connsiteX29" fmla="*/ 1779165 w 2678023"/>
                <a:gd name="connsiteY29" fmla="*/ 111707 h 2676273"/>
                <a:gd name="connsiteX30" fmla="*/ 1845726 w 2678023"/>
                <a:gd name="connsiteY30" fmla="*/ 88488 h 2676273"/>
                <a:gd name="connsiteX31" fmla="*/ 1857594 w 2678023"/>
                <a:gd name="connsiteY31" fmla="*/ 92616 h 2676273"/>
                <a:gd name="connsiteX32" fmla="*/ 1895260 w 2678023"/>
                <a:gd name="connsiteY32" fmla="*/ 166401 h 2676273"/>
                <a:gd name="connsiteX33" fmla="*/ 1868429 w 2678023"/>
                <a:gd name="connsiteY33" fmla="*/ 281980 h 2676273"/>
                <a:gd name="connsiteX34" fmla="*/ 1887004 w 2678023"/>
                <a:gd name="connsiteY34" fmla="*/ 332030 h 2676273"/>
                <a:gd name="connsiteX35" fmla="*/ 1946857 w 2678023"/>
                <a:gd name="connsiteY35" fmla="*/ 365052 h 2676273"/>
                <a:gd name="connsiteX36" fmla="*/ 1986588 w 2678023"/>
                <a:gd name="connsiteY36" fmla="*/ 355765 h 2676273"/>
                <a:gd name="connsiteX37" fmla="*/ 2081528 w 2678023"/>
                <a:gd name="connsiteY37" fmla="*/ 267532 h 2676273"/>
                <a:gd name="connsiteX38" fmla="*/ 2151701 w 2678023"/>
                <a:gd name="connsiteY38" fmla="*/ 261857 h 2676273"/>
                <a:gd name="connsiteX39" fmla="*/ 2155312 w 2678023"/>
                <a:gd name="connsiteY39" fmla="*/ 264437 h 2676273"/>
                <a:gd name="connsiteX40" fmla="*/ 2177500 w 2678023"/>
                <a:gd name="connsiteY40" fmla="*/ 353701 h 2676273"/>
                <a:gd name="connsiteX41" fmla="*/ 2122290 w 2678023"/>
                <a:gd name="connsiteY41" fmla="*/ 456896 h 2676273"/>
                <a:gd name="connsiteX42" fmla="*/ 2126934 w 2678023"/>
                <a:gd name="connsiteY42" fmla="*/ 505914 h 2676273"/>
                <a:gd name="connsiteX43" fmla="*/ 2173372 w 2678023"/>
                <a:gd name="connsiteY43" fmla="*/ 551836 h 2676273"/>
                <a:gd name="connsiteX44" fmla="*/ 2219810 w 2678023"/>
                <a:gd name="connsiteY44" fmla="*/ 555964 h 2676273"/>
                <a:gd name="connsiteX45" fmla="*/ 2336937 w 2678023"/>
                <a:gd name="connsiteY45" fmla="*/ 494046 h 2676273"/>
                <a:gd name="connsiteX46" fmla="*/ 2400917 w 2678023"/>
                <a:gd name="connsiteY46" fmla="*/ 507462 h 2676273"/>
                <a:gd name="connsiteX47" fmla="*/ 2420525 w 2678023"/>
                <a:gd name="connsiteY47" fmla="*/ 533777 h 2676273"/>
                <a:gd name="connsiteX48" fmla="*/ 2415365 w 2678023"/>
                <a:gd name="connsiteY48" fmla="*/ 591566 h 2676273"/>
                <a:gd name="connsiteX49" fmla="*/ 2321973 w 2678023"/>
                <a:gd name="connsiteY49" fmla="*/ 692182 h 2676273"/>
                <a:gd name="connsiteX50" fmla="*/ 2313718 w 2678023"/>
                <a:gd name="connsiteY50" fmla="*/ 733460 h 2676273"/>
                <a:gd name="connsiteX51" fmla="*/ 2349320 w 2678023"/>
                <a:gd name="connsiteY51" fmla="*/ 795377 h 2676273"/>
                <a:gd name="connsiteX52" fmla="*/ 2394726 w 2678023"/>
                <a:gd name="connsiteY52" fmla="*/ 810341 h 2676273"/>
                <a:gd name="connsiteX53" fmla="*/ 2526816 w 2678023"/>
                <a:gd name="connsiteY53" fmla="*/ 780414 h 2676273"/>
                <a:gd name="connsiteX54" fmla="*/ 2575834 w 2678023"/>
                <a:gd name="connsiteY54" fmla="*/ 803117 h 2676273"/>
                <a:gd name="connsiteX55" fmla="*/ 2591313 w 2678023"/>
                <a:gd name="connsiteY55" fmla="*/ 838719 h 2676273"/>
                <a:gd name="connsiteX56" fmla="*/ 2570158 w 2678023"/>
                <a:gd name="connsiteY56" fmla="*/ 896509 h 2676273"/>
                <a:gd name="connsiteX57" fmla="*/ 2461287 w 2678023"/>
                <a:gd name="connsiteY57" fmla="*/ 964103 h 2676273"/>
                <a:gd name="connsiteX58" fmla="*/ 2438068 w 2678023"/>
                <a:gd name="connsiteY58" fmla="*/ 1014669 h 2676273"/>
                <a:gd name="connsiteX59" fmla="*/ 2454063 w 2678023"/>
                <a:gd name="connsiteY59" fmla="*/ 1073490 h 2676273"/>
                <a:gd name="connsiteX60" fmla="*/ 2492762 w 2678023"/>
                <a:gd name="connsiteY60" fmla="*/ 1100837 h 2676273"/>
                <a:gd name="connsiteX61" fmla="*/ 2628464 w 2678023"/>
                <a:gd name="connsiteY61" fmla="*/ 1105997 h 2676273"/>
                <a:gd name="connsiteX62" fmla="*/ 2672322 w 2678023"/>
                <a:gd name="connsiteY62" fmla="*/ 1140567 h 2676273"/>
                <a:gd name="connsiteX63" fmla="*/ 2677998 w 2678023"/>
                <a:gd name="connsiteY63" fmla="*/ 1182361 h 2676273"/>
                <a:gd name="connsiteX64" fmla="*/ 2644459 w 2678023"/>
                <a:gd name="connsiteY64" fmla="*/ 1229831 h 2676273"/>
                <a:gd name="connsiteX65" fmla="*/ 2522172 w 2678023"/>
                <a:gd name="connsiteY65" fmla="*/ 1267498 h 2676273"/>
                <a:gd name="connsiteX66" fmla="*/ 2483990 w 2678023"/>
                <a:gd name="connsiteY66" fmla="*/ 1315999 h 2676273"/>
                <a:gd name="connsiteX67" fmla="*/ 2486570 w 2678023"/>
                <a:gd name="connsiteY67" fmla="*/ 1379981 h 2676273"/>
                <a:gd name="connsiteX68" fmla="*/ 2512885 w 2678023"/>
                <a:gd name="connsiteY68" fmla="*/ 1407843 h 2676273"/>
                <a:gd name="connsiteX69" fmla="*/ 2641363 w 2678023"/>
                <a:gd name="connsiteY69" fmla="*/ 1447058 h 2676273"/>
                <a:gd name="connsiteX70" fmla="*/ 2677998 w 2678023"/>
                <a:gd name="connsiteY70" fmla="*/ 1498139 h 2676273"/>
                <a:gd name="connsiteX71" fmla="*/ 2677998 w 2678023"/>
                <a:gd name="connsiteY71" fmla="*/ 1507427 h 2676273"/>
                <a:gd name="connsiteX72" fmla="*/ 2611952 w 2678023"/>
                <a:gd name="connsiteY72" fmla="*/ 1572956 h 2676273"/>
                <a:gd name="connsiteX73" fmla="*/ 2490182 w 2678023"/>
                <a:gd name="connsiteY73" fmla="*/ 1576568 h 2676273"/>
                <a:gd name="connsiteX74" fmla="*/ 2457675 w 2678023"/>
                <a:gd name="connsiteY74" fmla="*/ 1596691 h 2676273"/>
                <a:gd name="connsiteX75" fmla="*/ 2437036 w 2678023"/>
                <a:gd name="connsiteY75" fmla="*/ 1673056 h 2676273"/>
                <a:gd name="connsiteX76" fmla="*/ 2457159 w 2678023"/>
                <a:gd name="connsiteY76" fmla="*/ 1710206 h 2676273"/>
                <a:gd name="connsiteX77" fmla="*/ 2564483 w 2678023"/>
                <a:gd name="connsiteY77" fmla="*/ 1777283 h 2676273"/>
                <a:gd name="connsiteX78" fmla="*/ 2588733 w 2678023"/>
                <a:gd name="connsiteY78" fmla="*/ 1845908 h 2676273"/>
                <a:gd name="connsiteX79" fmla="*/ 2571706 w 2678023"/>
                <a:gd name="connsiteY79" fmla="*/ 1880995 h 2676273"/>
                <a:gd name="connsiteX80" fmla="*/ 2538684 w 2678023"/>
                <a:gd name="connsiteY80" fmla="*/ 1897506 h 2676273"/>
                <a:gd name="connsiteX81" fmla="*/ 2456643 w 2678023"/>
                <a:gd name="connsiteY81" fmla="*/ 1879447 h 2676273"/>
                <a:gd name="connsiteX82" fmla="*/ 2389566 w 2678023"/>
                <a:gd name="connsiteY82" fmla="*/ 1863967 h 2676273"/>
                <a:gd name="connsiteX83" fmla="*/ 2354479 w 2678023"/>
                <a:gd name="connsiteY83" fmla="*/ 1874803 h 2676273"/>
                <a:gd name="connsiteX84" fmla="*/ 2312170 w 2678023"/>
                <a:gd name="connsiteY84" fmla="*/ 1950652 h 2676273"/>
                <a:gd name="connsiteX85" fmla="*/ 2322489 w 2678023"/>
                <a:gd name="connsiteY85" fmla="*/ 1983158 h 2676273"/>
                <a:gd name="connsiteX86" fmla="*/ 2412785 w 2678023"/>
                <a:gd name="connsiteY86" fmla="*/ 2080162 h 2676273"/>
                <a:gd name="connsiteX87" fmla="*/ 2418461 w 2678023"/>
                <a:gd name="connsiteY87" fmla="*/ 2146723 h 2676273"/>
                <a:gd name="connsiteX88" fmla="*/ 2414849 w 2678023"/>
                <a:gd name="connsiteY88" fmla="*/ 2151883 h 2676273"/>
                <a:gd name="connsiteX89" fmla="*/ 2324037 w 2678023"/>
                <a:gd name="connsiteY89" fmla="*/ 2174586 h 2676273"/>
                <a:gd name="connsiteX90" fmla="*/ 2219294 w 2678023"/>
                <a:gd name="connsiteY90" fmla="*/ 2118860 h 2676273"/>
                <a:gd name="connsiteX91" fmla="*/ 2178531 w 2678023"/>
                <a:gd name="connsiteY91" fmla="*/ 2120408 h 2676273"/>
                <a:gd name="connsiteX92" fmla="*/ 2125386 w 2678023"/>
                <a:gd name="connsiteY92" fmla="*/ 2172522 h 2676273"/>
                <a:gd name="connsiteX93" fmla="*/ 2122806 w 2678023"/>
                <a:gd name="connsiteY93" fmla="*/ 2217412 h 2676273"/>
                <a:gd name="connsiteX94" fmla="*/ 2184723 w 2678023"/>
                <a:gd name="connsiteY94" fmla="*/ 2334539 h 2676273"/>
                <a:gd name="connsiteX95" fmla="*/ 2174404 w 2678023"/>
                <a:gd name="connsiteY95" fmla="*/ 2395424 h 2676273"/>
                <a:gd name="connsiteX96" fmla="*/ 2164084 w 2678023"/>
                <a:gd name="connsiteY96" fmla="*/ 2404712 h 2676273"/>
                <a:gd name="connsiteX97" fmla="*/ 2075336 w 2678023"/>
                <a:gd name="connsiteY97" fmla="*/ 2401616 h 2676273"/>
                <a:gd name="connsiteX98" fmla="*/ 1988652 w 2678023"/>
                <a:gd name="connsiteY98" fmla="*/ 2320607 h 2676273"/>
                <a:gd name="connsiteX99" fmla="*/ 1944277 w 2678023"/>
                <a:gd name="connsiteY99" fmla="*/ 2311836 h 2676273"/>
                <a:gd name="connsiteX100" fmla="*/ 1883392 w 2678023"/>
                <a:gd name="connsiteY100" fmla="*/ 2346406 h 2676273"/>
                <a:gd name="connsiteX101" fmla="*/ 1868429 w 2678023"/>
                <a:gd name="connsiteY101" fmla="*/ 2391812 h 2676273"/>
                <a:gd name="connsiteX102" fmla="*/ 1899388 w 2678023"/>
                <a:gd name="connsiteY102" fmla="*/ 2526998 h 2676273"/>
                <a:gd name="connsiteX103" fmla="*/ 1879264 w 2678023"/>
                <a:gd name="connsiteY103" fmla="*/ 2571888 h 2676273"/>
                <a:gd name="connsiteX104" fmla="*/ 1841082 w 2678023"/>
                <a:gd name="connsiteY104" fmla="*/ 2588916 h 2676273"/>
                <a:gd name="connsiteX105" fmla="*/ 1782777 w 2678023"/>
                <a:gd name="connsiteY105" fmla="*/ 2568277 h 2676273"/>
                <a:gd name="connsiteX106" fmla="*/ 1715184 w 2678023"/>
                <a:gd name="connsiteY106" fmla="*/ 2459405 h 2676273"/>
                <a:gd name="connsiteX107" fmla="*/ 1664618 w 2678023"/>
                <a:gd name="connsiteY107" fmla="*/ 2435670 h 2676273"/>
                <a:gd name="connsiteX108" fmla="*/ 1610440 w 2678023"/>
                <a:gd name="connsiteY108" fmla="*/ 2450118 h 2676273"/>
                <a:gd name="connsiteX109" fmla="*/ 1577418 w 2678023"/>
                <a:gd name="connsiteY109" fmla="*/ 2495008 h 2676273"/>
                <a:gd name="connsiteX110" fmla="*/ 1573806 w 2678023"/>
                <a:gd name="connsiteY110" fmla="*/ 2616778 h 2676273"/>
                <a:gd name="connsiteX111" fmla="*/ 1526852 w 2678023"/>
                <a:gd name="connsiteY111" fmla="*/ 2672504 h 2676273"/>
                <a:gd name="connsiteX112" fmla="*/ 1497441 w 2678023"/>
                <a:gd name="connsiteY112" fmla="*/ 2676116 h 2676273"/>
                <a:gd name="connsiteX113" fmla="*/ 1449972 w 2678023"/>
                <a:gd name="connsiteY113" fmla="*/ 2644125 h 2676273"/>
                <a:gd name="connsiteX114" fmla="*/ 1410241 w 2678023"/>
                <a:gd name="connsiteY114" fmla="*/ 2514615 h 2676273"/>
                <a:gd name="connsiteX115" fmla="*/ 1373091 w 2678023"/>
                <a:gd name="connsiteY115" fmla="*/ 2482624 h 2676273"/>
                <a:gd name="connsiteX116" fmla="*/ 1304982 w 2678023"/>
                <a:gd name="connsiteY116" fmla="*/ 2483140 h 2676273"/>
                <a:gd name="connsiteX117" fmla="*/ 1271959 w 2678023"/>
                <a:gd name="connsiteY117" fmla="*/ 2511519 h 2676273"/>
                <a:gd name="connsiteX118" fmla="*/ 1234293 w 2678023"/>
                <a:gd name="connsiteY118" fmla="*/ 2633806 h 2676273"/>
                <a:gd name="connsiteX119" fmla="*/ 1170828 w 2678023"/>
                <a:gd name="connsiteY119" fmla="*/ 2674568 h 2676273"/>
                <a:gd name="connsiteX120" fmla="*/ 1106847 w 2678023"/>
                <a:gd name="connsiteY120" fmla="*/ 2602331 h 2676273"/>
                <a:gd name="connsiteX121" fmla="*/ 1103751 w 2678023"/>
                <a:gd name="connsiteY121" fmla="*/ 2491396 h 2676273"/>
                <a:gd name="connsiteX122" fmla="*/ 1080532 w 2678023"/>
                <a:gd name="connsiteY122" fmla="*/ 2454245 h 2676273"/>
                <a:gd name="connsiteX123" fmla="*/ 1005199 w 2678023"/>
                <a:gd name="connsiteY123" fmla="*/ 2435154 h 2676273"/>
                <a:gd name="connsiteX124" fmla="*/ 969080 w 2678023"/>
                <a:gd name="connsiteY124" fmla="*/ 2454245 h 2676273"/>
                <a:gd name="connsiteX125" fmla="*/ 900456 w 2678023"/>
                <a:gd name="connsiteY125" fmla="*/ 2564149 h 2676273"/>
                <a:gd name="connsiteX126" fmla="*/ 836474 w 2678023"/>
                <a:gd name="connsiteY126" fmla="*/ 2587368 h 2676273"/>
                <a:gd name="connsiteX127" fmla="*/ 831830 w 2678023"/>
                <a:gd name="connsiteY127" fmla="*/ 2585820 h 2676273"/>
                <a:gd name="connsiteX128" fmla="*/ 785392 w 2678023"/>
                <a:gd name="connsiteY128" fmla="*/ 2504811 h 2676273"/>
                <a:gd name="connsiteX129" fmla="*/ 811707 w 2678023"/>
                <a:gd name="connsiteY129" fmla="*/ 2390780 h 2676273"/>
                <a:gd name="connsiteX130" fmla="*/ 794680 w 2678023"/>
                <a:gd name="connsiteY130" fmla="*/ 2344342 h 2676273"/>
                <a:gd name="connsiteX131" fmla="*/ 739470 w 2678023"/>
                <a:gd name="connsiteY131" fmla="*/ 2312352 h 2676273"/>
                <a:gd name="connsiteX132" fmla="*/ 689421 w 2678023"/>
                <a:gd name="connsiteY132" fmla="*/ 2321639 h 2676273"/>
                <a:gd name="connsiteX133" fmla="*/ 596029 w 2678023"/>
                <a:gd name="connsiteY133" fmla="*/ 2408839 h 2676273"/>
                <a:gd name="connsiteX134" fmla="*/ 530500 w 2678023"/>
                <a:gd name="connsiteY134" fmla="*/ 2415031 h 2676273"/>
                <a:gd name="connsiteX135" fmla="*/ 521212 w 2678023"/>
                <a:gd name="connsiteY135" fmla="*/ 2408839 h 2676273"/>
                <a:gd name="connsiteX136" fmla="*/ 500573 w 2678023"/>
                <a:gd name="connsiteY136" fmla="*/ 2322671 h 2676273"/>
                <a:gd name="connsiteX137" fmla="*/ 556298 w 2678023"/>
                <a:gd name="connsiteY137" fmla="*/ 2217928 h 2676273"/>
                <a:gd name="connsiteX138" fmla="*/ 552171 w 2678023"/>
                <a:gd name="connsiteY138" fmla="*/ 2168910 h 2676273"/>
                <a:gd name="connsiteX139" fmla="*/ 505733 w 2678023"/>
                <a:gd name="connsiteY139" fmla="*/ 2122988 h 2676273"/>
                <a:gd name="connsiteX140" fmla="*/ 457747 w 2678023"/>
                <a:gd name="connsiteY140" fmla="*/ 2119376 h 2676273"/>
                <a:gd name="connsiteX141" fmla="*/ 341652 w 2678023"/>
                <a:gd name="connsiteY141" fmla="*/ 2180778 h 2676273"/>
                <a:gd name="connsiteX142" fmla="*/ 278187 w 2678023"/>
                <a:gd name="connsiteY142" fmla="*/ 2168910 h 2676273"/>
                <a:gd name="connsiteX143" fmla="*/ 274059 w 2678023"/>
                <a:gd name="connsiteY143" fmla="*/ 2164266 h 2676273"/>
                <a:gd name="connsiteX144" fmla="*/ 276639 w 2678023"/>
                <a:gd name="connsiteY144" fmla="*/ 2069326 h 2676273"/>
                <a:gd name="connsiteX145" fmla="*/ 354551 w 2678023"/>
                <a:gd name="connsiteY145" fmla="*/ 1986254 h 2676273"/>
                <a:gd name="connsiteX146" fmla="*/ 363839 w 2678023"/>
                <a:gd name="connsiteY146" fmla="*/ 1940848 h 2676273"/>
                <a:gd name="connsiteX147" fmla="*/ 328237 w 2678023"/>
                <a:gd name="connsiteY147" fmla="*/ 1878931 h 2676273"/>
                <a:gd name="connsiteX148" fmla="*/ 283347 w 2678023"/>
                <a:gd name="connsiteY148" fmla="*/ 1866031 h 2676273"/>
                <a:gd name="connsiteX149" fmla="*/ 170864 w 2678023"/>
                <a:gd name="connsiteY149" fmla="*/ 1891830 h 2676273"/>
                <a:gd name="connsiteX150" fmla="*/ 155900 w 2678023"/>
                <a:gd name="connsiteY150" fmla="*/ 1895442 h 2676273"/>
                <a:gd name="connsiteX151" fmla="*/ 100175 w 2678023"/>
                <a:gd name="connsiteY151" fmla="*/ 1868095 h 2676273"/>
                <a:gd name="connsiteX152" fmla="*/ 87275 w 2678023"/>
                <a:gd name="connsiteY152" fmla="*/ 1838169 h 2676273"/>
                <a:gd name="connsiteX153" fmla="*/ 107915 w 2678023"/>
                <a:gd name="connsiteY153" fmla="*/ 1779863 h 2676273"/>
                <a:gd name="connsiteX154" fmla="*/ 213690 w 2678023"/>
                <a:gd name="connsiteY154" fmla="*/ 1713818 h 2676273"/>
                <a:gd name="connsiteX155" fmla="*/ 238972 w 2678023"/>
                <a:gd name="connsiteY155" fmla="*/ 1654481 h 2676273"/>
                <a:gd name="connsiteX156" fmla="*/ 222977 w 2678023"/>
                <a:gd name="connsiteY156" fmla="*/ 1600819 h 2676273"/>
                <a:gd name="connsiteX157" fmla="*/ 184279 w 2678023"/>
                <a:gd name="connsiteY157" fmla="*/ 1575020 h 2676273"/>
                <a:gd name="connsiteX158" fmla="*/ 59413 w 2678023"/>
                <a:gd name="connsiteY158" fmla="*/ 1571408 h 2676273"/>
                <a:gd name="connsiteX159" fmla="*/ 3687 w 2678023"/>
                <a:gd name="connsiteY159" fmla="*/ 1524454 h 2676273"/>
                <a:gd name="connsiteX160" fmla="*/ 1623 w 2678023"/>
                <a:gd name="connsiteY160" fmla="*/ 1513619 h 2676273"/>
                <a:gd name="connsiteX161" fmla="*/ 48577 w 2678023"/>
                <a:gd name="connsiteY161" fmla="*/ 1442414 h 2676273"/>
                <a:gd name="connsiteX162" fmla="*/ 160544 w 2678023"/>
                <a:gd name="connsiteY162" fmla="*/ 1408359 h 2676273"/>
                <a:gd name="connsiteX163" fmla="*/ 194083 w 2678023"/>
                <a:gd name="connsiteY163" fmla="*/ 1370693 h 2676273"/>
                <a:gd name="connsiteX164" fmla="*/ 192534 w 2678023"/>
                <a:gd name="connsiteY164" fmla="*/ 1298972 h 2676273"/>
                <a:gd name="connsiteX165" fmla="*/ 166220 w 2678023"/>
                <a:gd name="connsiteY165" fmla="*/ 1269561 h 2676273"/>
                <a:gd name="connsiteX166" fmla="*/ 47029 w 2678023"/>
                <a:gd name="connsiteY166" fmla="*/ 1232927 h 2676273"/>
                <a:gd name="connsiteX167" fmla="*/ 1623 w 2678023"/>
                <a:gd name="connsiteY167" fmla="*/ 1166882 h 2676273"/>
                <a:gd name="connsiteX168" fmla="*/ 6267 w 2678023"/>
                <a:gd name="connsiteY168" fmla="*/ 1139535 h 2676273"/>
                <a:gd name="connsiteX169" fmla="*/ 49093 w 2678023"/>
                <a:gd name="connsiteY169" fmla="*/ 1105481 h 2676273"/>
                <a:gd name="connsiteX170" fmla="*/ 164672 w 2678023"/>
                <a:gd name="connsiteY170" fmla="*/ 1101869 h 2676273"/>
                <a:gd name="connsiteX171" fmla="*/ 181699 w 2678023"/>
                <a:gd name="connsiteY171" fmla="*/ 1101353 h 2676273"/>
                <a:gd name="connsiteX172" fmla="*/ 227621 w 2678023"/>
                <a:gd name="connsiteY172" fmla="*/ 1065234 h 2676273"/>
                <a:gd name="connsiteX173" fmla="*/ 241036 w 2678023"/>
                <a:gd name="connsiteY173" fmla="*/ 1014153 h 2676273"/>
                <a:gd name="connsiteX174" fmla="*/ 219366 w 2678023"/>
                <a:gd name="connsiteY174" fmla="*/ 965651 h 2676273"/>
                <a:gd name="connsiteX175" fmla="*/ 113590 w 2678023"/>
                <a:gd name="connsiteY175" fmla="*/ 899605 h 2676273"/>
                <a:gd name="connsiteX176" fmla="*/ 89855 w 2678023"/>
                <a:gd name="connsiteY176" fmla="*/ 832012 h 2676273"/>
                <a:gd name="connsiteX177" fmla="*/ 104818 w 2678023"/>
                <a:gd name="connsiteY177" fmla="*/ 799505 h 2676273"/>
                <a:gd name="connsiteX178" fmla="*/ 151256 w 2678023"/>
                <a:gd name="connsiteY178" fmla="*/ 779898 h 2676273"/>
                <a:gd name="connsiteX179" fmla="*/ 283347 w 2678023"/>
                <a:gd name="connsiteY179" fmla="*/ 810341 h 2676273"/>
                <a:gd name="connsiteX180" fmla="*/ 331332 w 2678023"/>
                <a:gd name="connsiteY180" fmla="*/ 794345 h 2676273"/>
                <a:gd name="connsiteX181" fmla="*/ 363839 w 2678023"/>
                <a:gd name="connsiteY181" fmla="*/ 737588 h 2676273"/>
                <a:gd name="connsiteX182" fmla="*/ 354551 w 2678023"/>
                <a:gd name="connsiteY182" fmla="*/ 689086 h 2676273"/>
                <a:gd name="connsiteX183" fmla="*/ 266835 w 2678023"/>
                <a:gd name="connsiteY183" fmla="*/ 595694 h 2676273"/>
                <a:gd name="connsiteX184" fmla="*/ 261675 w 2678023"/>
                <a:gd name="connsiteY184" fmla="*/ 529133 h 2676273"/>
                <a:gd name="connsiteX185" fmla="*/ 270447 w 2678023"/>
                <a:gd name="connsiteY185" fmla="*/ 516233 h 2676273"/>
                <a:gd name="connsiteX186" fmla="*/ 349907 w 2678023"/>
                <a:gd name="connsiteY186" fmla="*/ 498690 h 2676273"/>
                <a:gd name="connsiteX187" fmla="*/ 457231 w 2678023"/>
                <a:gd name="connsiteY187" fmla="*/ 555964 h 2676273"/>
                <a:gd name="connsiteX188" fmla="*/ 507797 w 2678023"/>
                <a:gd name="connsiteY188" fmla="*/ 551320 h 2676273"/>
                <a:gd name="connsiteX189" fmla="*/ 551139 w 2678023"/>
                <a:gd name="connsiteY189" fmla="*/ 508494 h 2676273"/>
                <a:gd name="connsiteX190" fmla="*/ 556815 w 2678023"/>
                <a:gd name="connsiteY190" fmla="*/ 456896 h 2676273"/>
                <a:gd name="connsiteX191" fmla="*/ 494381 w 2678023"/>
                <a:gd name="connsiteY191" fmla="*/ 339769 h 2676273"/>
                <a:gd name="connsiteX192" fmla="*/ 505217 w 2678023"/>
                <a:gd name="connsiteY192" fmla="*/ 280432 h 2676273"/>
                <a:gd name="connsiteX193" fmla="*/ 537723 w 2678023"/>
                <a:gd name="connsiteY193" fmla="*/ 256181 h 2676273"/>
                <a:gd name="connsiteX194" fmla="*/ 590353 w 2678023"/>
                <a:gd name="connsiteY194" fmla="*/ 261857 h 2676273"/>
                <a:gd name="connsiteX195" fmla="*/ 679617 w 2678023"/>
                <a:gd name="connsiteY195" fmla="*/ 344929 h 2676273"/>
                <a:gd name="connsiteX196" fmla="*/ 754950 w 2678023"/>
                <a:gd name="connsiteY196" fmla="*/ 355765 h 2676273"/>
                <a:gd name="connsiteX197" fmla="*/ 797260 w 2678023"/>
                <a:gd name="connsiteY197" fmla="*/ 329450 h 2676273"/>
                <a:gd name="connsiteX198" fmla="*/ 811707 w 2678023"/>
                <a:gd name="connsiteY198" fmla="*/ 285076 h 2676273"/>
                <a:gd name="connsiteX199" fmla="*/ 781781 w 2678023"/>
                <a:gd name="connsiteY199" fmla="*/ 156081 h 2676273"/>
                <a:gd name="connsiteX200" fmla="*/ 807064 w 2678023"/>
                <a:gd name="connsiteY200" fmla="*/ 100872 h 2676273"/>
                <a:gd name="connsiteX201" fmla="*/ 841634 w 2678023"/>
                <a:gd name="connsiteY201" fmla="*/ 86424 h 2676273"/>
                <a:gd name="connsiteX202" fmla="*/ 896328 w 2678023"/>
                <a:gd name="connsiteY202" fmla="*/ 106031 h 2676273"/>
                <a:gd name="connsiteX203" fmla="*/ 965469 w 2678023"/>
                <a:gd name="connsiteY203" fmla="*/ 217483 h 2676273"/>
                <a:gd name="connsiteX204" fmla="*/ 1013455 w 2678023"/>
                <a:gd name="connsiteY204" fmla="*/ 240702 h 2676273"/>
                <a:gd name="connsiteX205" fmla="*/ 1077952 w 2678023"/>
                <a:gd name="connsiteY205" fmla="*/ 222642 h 2676273"/>
                <a:gd name="connsiteX206" fmla="*/ 1101687 w 2678023"/>
                <a:gd name="connsiteY206" fmla="*/ 188072 h 2676273"/>
                <a:gd name="connsiteX207" fmla="*/ 1106847 w 2678023"/>
                <a:gd name="connsiteY207" fmla="*/ 53918 h 2676273"/>
                <a:gd name="connsiteX208" fmla="*/ 1145029 w 2678023"/>
                <a:gd name="connsiteY208" fmla="*/ 4900 h 2676273"/>
                <a:gd name="connsiteX209" fmla="*/ 1158960 w 2678023"/>
                <a:gd name="connsiteY209" fmla="*/ 1804 h 2676273"/>
                <a:gd name="connsiteX210" fmla="*/ 1190637 w 2678023"/>
                <a:gd name="connsiteY210" fmla="*/ 143 h 2676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2678023" h="2676273">
                  <a:moveTo>
                    <a:pt x="1338961" y="855269"/>
                  </a:moveTo>
                  <a:cubicBezTo>
                    <a:pt x="1073250" y="855269"/>
                    <a:pt x="857849" y="1070670"/>
                    <a:pt x="857849" y="1336381"/>
                  </a:cubicBezTo>
                  <a:cubicBezTo>
                    <a:pt x="857849" y="1602092"/>
                    <a:pt x="1073250" y="1817493"/>
                    <a:pt x="1338961" y="1817493"/>
                  </a:cubicBezTo>
                  <a:cubicBezTo>
                    <a:pt x="1604672" y="1817493"/>
                    <a:pt x="1820073" y="1602092"/>
                    <a:pt x="1820073" y="1336381"/>
                  </a:cubicBezTo>
                  <a:cubicBezTo>
                    <a:pt x="1820073" y="1070670"/>
                    <a:pt x="1604672" y="855269"/>
                    <a:pt x="1338961" y="855269"/>
                  </a:cubicBezTo>
                  <a:close/>
                  <a:moveTo>
                    <a:pt x="1338961" y="545806"/>
                  </a:moveTo>
                  <a:cubicBezTo>
                    <a:pt x="1775584" y="545806"/>
                    <a:pt x="2129536" y="899758"/>
                    <a:pt x="2129536" y="1336381"/>
                  </a:cubicBezTo>
                  <a:cubicBezTo>
                    <a:pt x="2129536" y="1773004"/>
                    <a:pt x="1775584" y="2126956"/>
                    <a:pt x="1338961" y="2126956"/>
                  </a:cubicBezTo>
                  <a:cubicBezTo>
                    <a:pt x="902338" y="2126956"/>
                    <a:pt x="548386" y="1773004"/>
                    <a:pt x="548386" y="1336381"/>
                  </a:cubicBezTo>
                  <a:cubicBezTo>
                    <a:pt x="548386" y="899758"/>
                    <a:pt x="902338" y="545806"/>
                    <a:pt x="1338961" y="545806"/>
                  </a:cubicBezTo>
                  <a:close/>
                  <a:moveTo>
                    <a:pt x="1340068" y="359376"/>
                  </a:moveTo>
                  <a:cubicBezTo>
                    <a:pt x="796228" y="358860"/>
                    <a:pt x="363839" y="794861"/>
                    <a:pt x="361775" y="1331995"/>
                  </a:cubicBezTo>
                  <a:cubicBezTo>
                    <a:pt x="359711" y="1882027"/>
                    <a:pt x="806032" y="2314416"/>
                    <a:pt x="1338521" y="2312868"/>
                  </a:cubicBezTo>
                  <a:cubicBezTo>
                    <a:pt x="1869461" y="2314932"/>
                    <a:pt x="2317329" y="1887702"/>
                    <a:pt x="2316814" y="1335606"/>
                  </a:cubicBezTo>
                  <a:cubicBezTo>
                    <a:pt x="2316298" y="792797"/>
                    <a:pt x="1880813" y="359892"/>
                    <a:pt x="1340068" y="359376"/>
                  </a:cubicBezTo>
                  <a:close/>
                  <a:moveTo>
                    <a:pt x="1190637" y="143"/>
                  </a:moveTo>
                  <a:cubicBezTo>
                    <a:pt x="1216299" y="1546"/>
                    <a:pt x="1225780" y="13543"/>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3"/>
                    <a:pt x="2498437" y="942948"/>
                    <a:pt x="2461287" y="964103"/>
                  </a:cubicBezTo>
                  <a:cubicBezTo>
                    <a:pt x="2440132" y="976486"/>
                    <a:pt x="2434456" y="992998"/>
                    <a:pt x="2438068" y="1014669"/>
                  </a:cubicBezTo>
                  <a:cubicBezTo>
                    <a:pt x="2441164" y="1034792"/>
                    <a:pt x="2446840" y="1054399"/>
                    <a:pt x="2454063" y="1073490"/>
                  </a:cubicBezTo>
                  <a:cubicBezTo>
                    <a:pt x="2460771" y="1091033"/>
                    <a:pt x="2472638" y="1100321"/>
                    <a:pt x="2492762" y="1100837"/>
                  </a:cubicBezTo>
                  <a:cubicBezTo>
                    <a:pt x="2538168" y="1101353"/>
                    <a:pt x="2583058" y="1104449"/>
                    <a:pt x="2628464" y="1105997"/>
                  </a:cubicBezTo>
                  <a:cubicBezTo>
                    <a:pt x="2653230" y="1107029"/>
                    <a:pt x="2665614" y="1116832"/>
                    <a:pt x="2672322" y="1140567"/>
                  </a:cubicBezTo>
                  <a:cubicBezTo>
                    <a:pt x="2676449" y="1153983"/>
                    <a:pt x="2677998" y="1167914"/>
                    <a:pt x="2677998" y="1182361"/>
                  </a:cubicBezTo>
                  <a:cubicBezTo>
                    <a:pt x="2677998" y="1210224"/>
                    <a:pt x="2670258" y="1221576"/>
                    <a:pt x="2644459" y="1229831"/>
                  </a:cubicBezTo>
                  <a:cubicBezTo>
                    <a:pt x="2603697" y="1242731"/>
                    <a:pt x="2562934" y="1255114"/>
                    <a:pt x="2522172" y="1267498"/>
                  </a:cubicBezTo>
                  <a:cubicBezTo>
                    <a:pt x="2492762" y="1276269"/>
                    <a:pt x="2485022" y="1285557"/>
                    <a:pt x="2483990" y="1315999"/>
                  </a:cubicBezTo>
                  <a:cubicBezTo>
                    <a:pt x="2483474" y="1337154"/>
                    <a:pt x="2481926" y="1358825"/>
                    <a:pt x="2486570" y="1379981"/>
                  </a:cubicBezTo>
                  <a:cubicBezTo>
                    <a:pt x="2489666" y="1394428"/>
                    <a:pt x="2498437" y="1403200"/>
                    <a:pt x="2512885" y="1407843"/>
                  </a:cubicBezTo>
                  <a:cubicBezTo>
                    <a:pt x="2555711" y="1420743"/>
                    <a:pt x="2598537" y="1433642"/>
                    <a:pt x="2641363" y="1447058"/>
                  </a:cubicBezTo>
                  <a:cubicBezTo>
                    <a:pt x="2671290" y="1456345"/>
                    <a:pt x="2678514" y="1466665"/>
                    <a:pt x="2677998" y="1498139"/>
                  </a:cubicBezTo>
                  <a:cubicBezTo>
                    <a:pt x="2677998" y="1501235"/>
                    <a:pt x="2677998" y="1504331"/>
                    <a:pt x="2677998" y="1507427"/>
                  </a:cubicBezTo>
                  <a:cubicBezTo>
                    <a:pt x="2675934" y="1555929"/>
                    <a:pt x="2660454" y="1571408"/>
                    <a:pt x="2611952" y="1572956"/>
                  </a:cubicBezTo>
                  <a:cubicBezTo>
                    <a:pt x="2571190" y="1573988"/>
                    <a:pt x="2530944" y="1576052"/>
                    <a:pt x="2490182" y="1576568"/>
                  </a:cubicBezTo>
                  <a:cubicBezTo>
                    <a:pt x="2474702" y="1577084"/>
                    <a:pt x="2463867" y="1583792"/>
                    <a:pt x="2457675" y="1596691"/>
                  </a:cubicBezTo>
                  <a:cubicBezTo>
                    <a:pt x="2446324" y="1620942"/>
                    <a:pt x="2439100" y="1646225"/>
                    <a:pt x="2437036" y="1673056"/>
                  </a:cubicBezTo>
                  <a:cubicBezTo>
                    <a:pt x="2435488" y="1690083"/>
                    <a:pt x="2442712" y="1701435"/>
                    <a:pt x="2457159" y="1710206"/>
                  </a:cubicBezTo>
                  <a:cubicBezTo>
                    <a:pt x="2493278" y="1732393"/>
                    <a:pt x="2528880" y="1754580"/>
                    <a:pt x="2564483" y="1777283"/>
                  </a:cubicBezTo>
                  <a:cubicBezTo>
                    <a:pt x="2596989" y="1797406"/>
                    <a:pt x="2601117" y="1809790"/>
                    <a:pt x="2588733" y="1845908"/>
                  </a:cubicBezTo>
                  <a:cubicBezTo>
                    <a:pt x="2584606" y="1858292"/>
                    <a:pt x="2578930" y="1870159"/>
                    <a:pt x="2571706" y="1880995"/>
                  </a:cubicBezTo>
                  <a:cubicBezTo>
                    <a:pt x="2564998" y="1890798"/>
                    <a:pt x="2554163" y="1897506"/>
                    <a:pt x="2538684" y="1897506"/>
                  </a:cubicBezTo>
                  <a:cubicBezTo>
                    <a:pt x="2511337" y="1891314"/>
                    <a:pt x="2483990" y="1885122"/>
                    <a:pt x="2456643" y="1879447"/>
                  </a:cubicBezTo>
                  <a:cubicBezTo>
                    <a:pt x="2434456" y="1874287"/>
                    <a:pt x="2411753" y="1869643"/>
                    <a:pt x="2389566" y="1863967"/>
                  </a:cubicBezTo>
                  <a:cubicBezTo>
                    <a:pt x="2375119" y="1860355"/>
                    <a:pt x="2363767" y="1864483"/>
                    <a:pt x="2354479" y="1874803"/>
                  </a:cubicBezTo>
                  <a:cubicBezTo>
                    <a:pt x="2335389" y="1896990"/>
                    <a:pt x="2320425" y="1922273"/>
                    <a:pt x="2312170" y="1950652"/>
                  </a:cubicBezTo>
                  <a:cubicBezTo>
                    <a:pt x="2308042" y="1964067"/>
                    <a:pt x="2314234" y="1973870"/>
                    <a:pt x="2322489" y="1983158"/>
                  </a:cubicBezTo>
                  <a:cubicBezTo>
                    <a:pt x="2352416" y="2015665"/>
                    <a:pt x="2382858" y="2048171"/>
                    <a:pt x="2412785" y="2080162"/>
                  </a:cubicBezTo>
                  <a:cubicBezTo>
                    <a:pt x="2435488" y="2104413"/>
                    <a:pt x="2436520" y="2118860"/>
                    <a:pt x="2418461" y="2146723"/>
                  </a:cubicBezTo>
                  <a:cubicBezTo>
                    <a:pt x="2417429" y="2148271"/>
                    <a:pt x="2416397" y="2150335"/>
                    <a:pt x="2414849" y="2151883"/>
                  </a:cubicBezTo>
                  <a:cubicBezTo>
                    <a:pt x="2380795" y="2197805"/>
                    <a:pt x="2365831" y="2198321"/>
                    <a:pt x="2324037" y="2174586"/>
                  </a:cubicBezTo>
                  <a:cubicBezTo>
                    <a:pt x="2289982" y="2154979"/>
                    <a:pt x="2253864" y="2137435"/>
                    <a:pt x="2219294" y="2118860"/>
                  </a:cubicBezTo>
                  <a:cubicBezTo>
                    <a:pt x="2204846" y="2111121"/>
                    <a:pt x="2191431" y="2111121"/>
                    <a:pt x="2178531" y="2120408"/>
                  </a:cubicBezTo>
                  <a:cubicBezTo>
                    <a:pt x="2157892" y="2134856"/>
                    <a:pt x="2140349" y="2152399"/>
                    <a:pt x="2125386" y="2172522"/>
                  </a:cubicBezTo>
                  <a:cubicBezTo>
                    <a:pt x="2114550" y="2186969"/>
                    <a:pt x="2114034" y="2201417"/>
                    <a:pt x="2122806" y="2217412"/>
                  </a:cubicBezTo>
                  <a:cubicBezTo>
                    <a:pt x="2143961" y="2256110"/>
                    <a:pt x="2164600" y="2295324"/>
                    <a:pt x="2184723" y="2334539"/>
                  </a:cubicBezTo>
                  <a:cubicBezTo>
                    <a:pt x="2198655" y="2361886"/>
                    <a:pt x="2196591" y="2374269"/>
                    <a:pt x="2174404" y="2395424"/>
                  </a:cubicBezTo>
                  <a:cubicBezTo>
                    <a:pt x="2170792" y="2398520"/>
                    <a:pt x="2167696" y="2402132"/>
                    <a:pt x="2164084" y="2404712"/>
                  </a:cubicBezTo>
                  <a:cubicBezTo>
                    <a:pt x="2131062" y="2428963"/>
                    <a:pt x="2114034" y="2440830"/>
                    <a:pt x="2075336" y="2401616"/>
                  </a:cubicBezTo>
                  <a:cubicBezTo>
                    <a:pt x="2047473" y="2373237"/>
                    <a:pt x="2017547" y="2347954"/>
                    <a:pt x="1988652" y="2320607"/>
                  </a:cubicBezTo>
                  <a:cubicBezTo>
                    <a:pt x="1975236" y="2307708"/>
                    <a:pt x="1960789" y="2305128"/>
                    <a:pt x="1944277" y="2311836"/>
                  </a:cubicBezTo>
                  <a:cubicBezTo>
                    <a:pt x="1922607" y="2320607"/>
                    <a:pt x="1901968" y="2331959"/>
                    <a:pt x="1883392" y="2346406"/>
                  </a:cubicBezTo>
                  <a:cubicBezTo>
                    <a:pt x="1867913" y="2358274"/>
                    <a:pt x="1863785" y="2373237"/>
                    <a:pt x="1868429" y="2391812"/>
                  </a:cubicBezTo>
                  <a:cubicBezTo>
                    <a:pt x="1879264" y="2436702"/>
                    <a:pt x="1889584" y="2482108"/>
                    <a:pt x="1899388" y="2526998"/>
                  </a:cubicBezTo>
                  <a:cubicBezTo>
                    <a:pt x="1903516" y="2546605"/>
                    <a:pt x="1896808" y="2561569"/>
                    <a:pt x="1879264" y="2571888"/>
                  </a:cubicBezTo>
                  <a:cubicBezTo>
                    <a:pt x="1867397" y="2579112"/>
                    <a:pt x="1854498" y="2584788"/>
                    <a:pt x="1841082" y="2588916"/>
                  </a:cubicBezTo>
                  <a:cubicBezTo>
                    <a:pt x="1813736" y="2597687"/>
                    <a:pt x="1798256" y="2592527"/>
                    <a:pt x="1782777" y="2568277"/>
                  </a:cubicBezTo>
                  <a:cubicBezTo>
                    <a:pt x="1760074" y="2532158"/>
                    <a:pt x="1736855" y="2496556"/>
                    <a:pt x="1715184" y="2459405"/>
                  </a:cubicBezTo>
                  <a:cubicBezTo>
                    <a:pt x="1703316" y="2439282"/>
                    <a:pt x="1687837" y="2431543"/>
                    <a:pt x="1664618" y="2435670"/>
                  </a:cubicBezTo>
                  <a:cubicBezTo>
                    <a:pt x="1646043" y="2439282"/>
                    <a:pt x="1627984" y="2443926"/>
                    <a:pt x="1610440" y="2450118"/>
                  </a:cubicBezTo>
                  <a:cubicBezTo>
                    <a:pt x="1586190" y="2458889"/>
                    <a:pt x="1578450" y="2469209"/>
                    <a:pt x="1577418" y="2495008"/>
                  </a:cubicBezTo>
                  <a:cubicBezTo>
                    <a:pt x="1575870" y="2535770"/>
                    <a:pt x="1574838" y="2576016"/>
                    <a:pt x="1573806" y="2616778"/>
                  </a:cubicBezTo>
                  <a:cubicBezTo>
                    <a:pt x="1572774" y="2653929"/>
                    <a:pt x="1563487" y="2665796"/>
                    <a:pt x="1526852" y="2672504"/>
                  </a:cubicBezTo>
                  <a:cubicBezTo>
                    <a:pt x="1517049" y="2674568"/>
                    <a:pt x="1507245" y="2675600"/>
                    <a:pt x="1497441" y="2676116"/>
                  </a:cubicBezTo>
                  <a:cubicBezTo>
                    <a:pt x="1473191" y="2677664"/>
                    <a:pt x="1457711" y="2667860"/>
                    <a:pt x="1449972" y="2644125"/>
                  </a:cubicBezTo>
                  <a:cubicBezTo>
                    <a:pt x="1436040" y="2600783"/>
                    <a:pt x="1422624" y="2557957"/>
                    <a:pt x="1410241" y="2514615"/>
                  </a:cubicBezTo>
                  <a:cubicBezTo>
                    <a:pt x="1404565" y="2495008"/>
                    <a:pt x="1392698" y="2485720"/>
                    <a:pt x="1373091" y="2482624"/>
                  </a:cubicBezTo>
                  <a:cubicBezTo>
                    <a:pt x="1350388" y="2479528"/>
                    <a:pt x="1327685" y="2479528"/>
                    <a:pt x="1304982" y="2483140"/>
                  </a:cubicBezTo>
                  <a:cubicBezTo>
                    <a:pt x="1287955" y="2485720"/>
                    <a:pt x="1277119" y="2494492"/>
                    <a:pt x="1271959" y="2511519"/>
                  </a:cubicBezTo>
                  <a:cubicBezTo>
                    <a:pt x="1260092" y="2552281"/>
                    <a:pt x="1247192" y="2593043"/>
                    <a:pt x="1234293" y="2633806"/>
                  </a:cubicBezTo>
                  <a:cubicBezTo>
                    <a:pt x="1222941" y="2670440"/>
                    <a:pt x="1208494" y="2679728"/>
                    <a:pt x="1170828" y="2674568"/>
                  </a:cubicBezTo>
                  <a:cubicBezTo>
                    <a:pt x="1114070" y="2666828"/>
                    <a:pt x="1107362" y="2659088"/>
                    <a:pt x="1106847" y="2602331"/>
                  </a:cubicBezTo>
                  <a:cubicBezTo>
                    <a:pt x="1106331" y="2565181"/>
                    <a:pt x="1104783" y="2528546"/>
                    <a:pt x="1103751" y="2491396"/>
                  </a:cubicBezTo>
                  <a:cubicBezTo>
                    <a:pt x="1103234" y="2474369"/>
                    <a:pt x="1096527" y="2460953"/>
                    <a:pt x="1080532" y="2454245"/>
                  </a:cubicBezTo>
                  <a:cubicBezTo>
                    <a:pt x="1056281" y="2443926"/>
                    <a:pt x="1031514" y="2436702"/>
                    <a:pt x="1005199" y="2435154"/>
                  </a:cubicBezTo>
                  <a:cubicBezTo>
                    <a:pt x="989203" y="2434122"/>
                    <a:pt x="977852" y="2440314"/>
                    <a:pt x="969080" y="2454245"/>
                  </a:cubicBezTo>
                  <a:cubicBezTo>
                    <a:pt x="946894" y="2491396"/>
                    <a:pt x="923159" y="2527514"/>
                    <a:pt x="900456" y="2564149"/>
                  </a:cubicBezTo>
                  <a:cubicBezTo>
                    <a:pt x="882396" y="2593043"/>
                    <a:pt x="868465" y="2598203"/>
                    <a:pt x="836474" y="2587368"/>
                  </a:cubicBezTo>
                  <a:cubicBezTo>
                    <a:pt x="834926" y="2586852"/>
                    <a:pt x="833379" y="2586336"/>
                    <a:pt x="831830" y="2585820"/>
                  </a:cubicBezTo>
                  <a:cubicBezTo>
                    <a:pt x="782297" y="2565697"/>
                    <a:pt x="772493" y="2554345"/>
                    <a:pt x="785392" y="2504811"/>
                  </a:cubicBezTo>
                  <a:cubicBezTo>
                    <a:pt x="795196" y="2467145"/>
                    <a:pt x="802420" y="2428963"/>
                    <a:pt x="811707" y="2390780"/>
                  </a:cubicBezTo>
                  <a:cubicBezTo>
                    <a:pt x="816351" y="2371173"/>
                    <a:pt x="811191" y="2356210"/>
                    <a:pt x="794680" y="2344342"/>
                  </a:cubicBezTo>
                  <a:cubicBezTo>
                    <a:pt x="777137" y="2331959"/>
                    <a:pt x="759078" y="2321123"/>
                    <a:pt x="739470" y="2312352"/>
                  </a:cubicBezTo>
                  <a:cubicBezTo>
                    <a:pt x="720895" y="2304096"/>
                    <a:pt x="704900" y="2307192"/>
                    <a:pt x="689421" y="2321639"/>
                  </a:cubicBezTo>
                  <a:cubicBezTo>
                    <a:pt x="658462" y="2351050"/>
                    <a:pt x="626988" y="2379945"/>
                    <a:pt x="596029" y="2408839"/>
                  </a:cubicBezTo>
                  <a:cubicBezTo>
                    <a:pt x="572810" y="2431027"/>
                    <a:pt x="557847" y="2432058"/>
                    <a:pt x="530500" y="2415031"/>
                  </a:cubicBezTo>
                  <a:cubicBezTo>
                    <a:pt x="527404" y="2412967"/>
                    <a:pt x="524308" y="2410903"/>
                    <a:pt x="521212" y="2408839"/>
                  </a:cubicBezTo>
                  <a:cubicBezTo>
                    <a:pt x="481482" y="2380461"/>
                    <a:pt x="477870" y="2365497"/>
                    <a:pt x="500573" y="2322671"/>
                  </a:cubicBezTo>
                  <a:cubicBezTo>
                    <a:pt x="519148" y="2287585"/>
                    <a:pt x="537207" y="2252498"/>
                    <a:pt x="556298" y="2217928"/>
                  </a:cubicBezTo>
                  <a:cubicBezTo>
                    <a:pt x="566102" y="2199869"/>
                    <a:pt x="564555" y="2184389"/>
                    <a:pt x="552171" y="2168910"/>
                  </a:cubicBezTo>
                  <a:cubicBezTo>
                    <a:pt x="538756" y="2151883"/>
                    <a:pt x="523276" y="2136403"/>
                    <a:pt x="505733" y="2122988"/>
                  </a:cubicBezTo>
                  <a:cubicBezTo>
                    <a:pt x="490254" y="2111121"/>
                    <a:pt x="474774" y="2110089"/>
                    <a:pt x="457747" y="2119376"/>
                  </a:cubicBezTo>
                  <a:cubicBezTo>
                    <a:pt x="419564" y="2140015"/>
                    <a:pt x="380866" y="2160654"/>
                    <a:pt x="341652" y="2180778"/>
                  </a:cubicBezTo>
                  <a:cubicBezTo>
                    <a:pt x="314305" y="2195225"/>
                    <a:pt x="298310" y="2191613"/>
                    <a:pt x="278187" y="2168910"/>
                  </a:cubicBezTo>
                  <a:cubicBezTo>
                    <a:pt x="276639" y="2167362"/>
                    <a:pt x="275607" y="2165814"/>
                    <a:pt x="274059" y="2164266"/>
                  </a:cubicBezTo>
                  <a:cubicBezTo>
                    <a:pt x="238456" y="2122988"/>
                    <a:pt x="238972" y="2108541"/>
                    <a:pt x="276639" y="2069326"/>
                  </a:cubicBezTo>
                  <a:cubicBezTo>
                    <a:pt x="302954" y="2041464"/>
                    <a:pt x="327721" y="2013085"/>
                    <a:pt x="354551" y="1986254"/>
                  </a:cubicBezTo>
                  <a:cubicBezTo>
                    <a:pt x="367967" y="1972323"/>
                    <a:pt x="370547" y="1957875"/>
                    <a:pt x="363839" y="1940848"/>
                  </a:cubicBezTo>
                  <a:cubicBezTo>
                    <a:pt x="355067" y="1918661"/>
                    <a:pt x="342684" y="1898022"/>
                    <a:pt x="328237" y="1878931"/>
                  </a:cubicBezTo>
                  <a:cubicBezTo>
                    <a:pt x="316369" y="1863451"/>
                    <a:pt x="300374" y="1861903"/>
                    <a:pt x="283347" y="1866031"/>
                  </a:cubicBezTo>
                  <a:cubicBezTo>
                    <a:pt x="245680" y="1874803"/>
                    <a:pt x="208530" y="1883574"/>
                    <a:pt x="170864" y="1891830"/>
                  </a:cubicBezTo>
                  <a:cubicBezTo>
                    <a:pt x="165704" y="1892862"/>
                    <a:pt x="160544" y="1894410"/>
                    <a:pt x="155900" y="1895442"/>
                  </a:cubicBezTo>
                  <a:cubicBezTo>
                    <a:pt x="127521" y="1900602"/>
                    <a:pt x="113074" y="1893894"/>
                    <a:pt x="100175" y="1868095"/>
                  </a:cubicBezTo>
                  <a:cubicBezTo>
                    <a:pt x="95531" y="1858292"/>
                    <a:pt x="90887" y="1848488"/>
                    <a:pt x="87275" y="1838169"/>
                  </a:cubicBezTo>
                  <a:cubicBezTo>
                    <a:pt x="77988" y="1810822"/>
                    <a:pt x="83147" y="1795342"/>
                    <a:pt x="107915" y="1779863"/>
                  </a:cubicBezTo>
                  <a:cubicBezTo>
                    <a:pt x="143001" y="1757676"/>
                    <a:pt x="178603" y="1735489"/>
                    <a:pt x="213690" y="1713818"/>
                  </a:cubicBezTo>
                  <a:cubicBezTo>
                    <a:pt x="241552" y="1696275"/>
                    <a:pt x="245680" y="1686471"/>
                    <a:pt x="238972" y="1654481"/>
                  </a:cubicBezTo>
                  <a:cubicBezTo>
                    <a:pt x="234845" y="1636421"/>
                    <a:pt x="230201" y="1617846"/>
                    <a:pt x="222977" y="1600819"/>
                  </a:cubicBezTo>
                  <a:cubicBezTo>
                    <a:pt x="215753" y="1583792"/>
                    <a:pt x="203370" y="1575536"/>
                    <a:pt x="184279" y="1575020"/>
                  </a:cubicBezTo>
                  <a:cubicBezTo>
                    <a:pt x="142485" y="1574504"/>
                    <a:pt x="101207" y="1572956"/>
                    <a:pt x="59413" y="1571408"/>
                  </a:cubicBezTo>
                  <a:cubicBezTo>
                    <a:pt x="21746" y="1570376"/>
                    <a:pt x="10395" y="1560573"/>
                    <a:pt x="3687" y="1524454"/>
                  </a:cubicBezTo>
                  <a:cubicBezTo>
                    <a:pt x="3171" y="1520842"/>
                    <a:pt x="2139" y="1517231"/>
                    <a:pt x="1623" y="1513619"/>
                  </a:cubicBezTo>
                  <a:cubicBezTo>
                    <a:pt x="-4053" y="1467697"/>
                    <a:pt x="3687" y="1455829"/>
                    <a:pt x="48577" y="1442414"/>
                  </a:cubicBezTo>
                  <a:cubicBezTo>
                    <a:pt x="85727" y="1431062"/>
                    <a:pt x="122877" y="1418679"/>
                    <a:pt x="160544" y="1408359"/>
                  </a:cubicBezTo>
                  <a:cubicBezTo>
                    <a:pt x="181183" y="1402684"/>
                    <a:pt x="192018" y="1390816"/>
                    <a:pt x="194083" y="1370693"/>
                  </a:cubicBezTo>
                  <a:cubicBezTo>
                    <a:pt x="196147" y="1346958"/>
                    <a:pt x="197178" y="1322707"/>
                    <a:pt x="192534" y="1298972"/>
                  </a:cubicBezTo>
                  <a:cubicBezTo>
                    <a:pt x="189954" y="1283493"/>
                    <a:pt x="181183" y="1274205"/>
                    <a:pt x="166220" y="1269561"/>
                  </a:cubicBezTo>
                  <a:cubicBezTo>
                    <a:pt x="126490" y="1257694"/>
                    <a:pt x="86759" y="1245311"/>
                    <a:pt x="47029" y="1232927"/>
                  </a:cubicBezTo>
                  <a:cubicBezTo>
                    <a:pt x="3687" y="1219512"/>
                    <a:pt x="-957" y="1212288"/>
                    <a:pt x="1623" y="1166882"/>
                  </a:cubicBezTo>
                  <a:cubicBezTo>
                    <a:pt x="2139" y="1157594"/>
                    <a:pt x="4203" y="1148307"/>
                    <a:pt x="6267" y="1139535"/>
                  </a:cubicBezTo>
                  <a:cubicBezTo>
                    <a:pt x="12459" y="1116832"/>
                    <a:pt x="25358" y="1106513"/>
                    <a:pt x="49093" y="1105481"/>
                  </a:cubicBezTo>
                  <a:cubicBezTo>
                    <a:pt x="87791" y="1103933"/>
                    <a:pt x="125974" y="1102901"/>
                    <a:pt x="164672" y="1101869"/>
                  </a:cubicBezTo>
                  <a:cubicBezTo>
                    <a:pt x="170348" y="1101869"/>
                    <a:pt x="176023" y="1101353"/>
                    <a:pt x="181699" y="1101353"/>
                  </a:cubicBezTo>
                  <a:cubicBezTo>
                    <a:pt x="207498" y="1102385"/>
                    <a:pt x="220913" y="1087937"/>
                    <a:pt x="227621" y="1065234"/>
                  </a:cubicBezTo>
                  <a:cubicBezTo>
                    <a:pt x="232781" y="1048207"/>
                    <a:pt x="237425" y="1031180"/>
                    <a:pt x="241036" y="1014153"/>
                  </a:cubicBezTo>
                  <a:cubicBezTo>
                    <a:pt x="245680" y="990418"/>
                    <a:pt x="240005" y="979066"/>
                    <a:pt x="219366" y="965651"/>
                  </a:cubicBezTo>
                  <a:cubicBezTo>
                    <a:pt x="184279" y="943464"/>
                    <a:pt x="148676" y="921277"/>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171731" y="385"/>
                    <a:pt x="1182083" y="-325"/>
                    <a:pt x="1190637" y="143"/>
                  </a:cubicBezTo>
                  <a:close/>
                </a:path>
              </a:pathLst>
            </a:custGeom>
            <a:solidFill>
              <a:schemeClr val="bg1"/>
            </a:solidFill>
            <a:ln w="5155" cap="flat">
              <a:noFill/>
              <a:prstDash val="solid"/>
              <a:miter/>
            </a:ln>
          </p:spPr>
          <p:txBody>
            <a:bodyPr wrap="square" rtlCol="0" anchor="ctr">
              <a:noAutofit/>
            </a:bodyPr>
            <a:lstStyle/>
            <a:p>
              <a:endParaRPr lang="en-US">
                <a:latin typeface="Times New Roman" pitchFamily="18" charset="0"/>
                <a:cs typeface="Times New Roman" pitchFamily="18" charset="0"/>
              </a:endParaRPr>
            </a:p>
          </p:txBody>
        </p:sp>
      </p:grpSp>
      <p:sp>
        <p:nvSpPr>
          <p:cNvPr id="3" name="TextBox 2"/>
          <p:cNvSpPr txBox="1"/>
          <p:nvPr/>
        </p:nvSpPr>
        <p:spPr>
          <a:xfrm>
            <a:off x="5892197" y="1297951"/>
            <a:ext cx="5966629" cy="489364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id-ID" sz="2400" dirty="0" smtClean="0">
                <a:latin typeface="Times New Roman" pitchFamily="18" charset="0"/>
                <a:cs typeface="Times New Roman" pitchFamily="18" charset="0"/>
              </a:rPr>
              <a:t>Dalam </a:t>
            </a:r>
            <a:r>
              <a:rPr lang="en-US" sz="2400" dirty="0" err="1" smtClean="0">
                <a:latin typeface="Times New Roman" pitchFamily="18" charset="0"/>
                <a:cs typeface="Times New Roman" pitchFamily="18" charset="0"/>
              </a:rPr>
              <a:t>menggambarkan</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budaya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bisnis</a:t>
            </a:r>
            <a:r>
              <a:rPr lang="en-US" sz="2400" dirty="0">
                <a:latin typeface="Times New Roman" pitchFamily="18" charset="0"/>
                <a:cs typeface="Times New Roman" pitchFamily="18" charset="0"/>
              </a:rPr>
              <a:t> di </a:t>
            </a:r>
            <a:r>
              <a:rPr lang="en-US" sz="2400" dirty="0" err="1">
                <a:latin typeface="Times New Roman" pitchFamily="18" charset="0"/>
                <a:cs typeface="Times New Roman" pitchFamily="18" charset="0"/>
              </a:rPr>
              <a:t>dunia</a:t>
            </a:r>
            <a:r>
              <a:rPr lang="en-US" sz="2400" dirty="0">
                <a:latin typeface="Times New Roman" pitchFamily="18" charset="0"/>
                <a:cs typeface="Times New Roman" pitchFamily="18" charset="0"/>
              </a:rPr>
              <a:t> Barat, </a:t>
            </a:r>
            <a:r>
              <a:rPr lang="en-US" sz="2400" dirty="0" err="1">
                <a:latin typeface="Times New Roman" pitchFamily="18" charset="0"/>
                <a:cs typeface="Times New Roman" pitchFamily="18" charset="0"/>
              </a:rPr>
              <a:t>penting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untuk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menyoroti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fenomena</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a:t>
            </a:r>
            <a:r>
              <a:rPr lang="en-US" sz="2400" dirty="0" err="1" smtClean="0">
                <a:latin typeface="Times New Roman" pitchFamily="18" charset="0"/>
                <a:cs typeface="Times New Roman" pitchFamily="18" charset="0"/>
              </a:rPr>
              <a:t>multikulturalisme</a:t>
            </a:r>
            <a:r>
              <a:rPr lang="en-US" sz="2400" dirty="0" smtClean="0">
                <a:latin typeface="Times New Roman" pitchFamily="18" charset="0"/>
                <a:cs typeface="Times New Roman" pitchFamily="18" charset="0"/>
              </a:rPr>
              <a:t>’</a:t>
            </a:r>
            <a:r>
              <a:rPr lang="id-ID" sz="2400" dirty="0" smtClean="0">
                <a:latin typeface="Times New Roman" pitchFamily="18" charset="0"/>
                <a:cs typeface="Times New Roman" pitchFamily="18" charset="0"/>
              </a:rPr>
              <a:t> atau</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disebut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keragaman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etnis</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mewujudkan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perubahan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besar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dalam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masyarakat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pasca-industri</a:t>
            </a:r>
            <a:r>
              <a:rPr lang="en-US" sz="2400" dirty="0" smtClean="0">
                <a:latin typeface="Times New Roman" pitchFamily="18" charset="0"/>
                <a:cs typeface="Times New Roman" pitchFamily="18" charset="0"/>
              </a:rPr>
              <a:t>.</a:t>
            </a:r>
          </a:p>
          <a:p>
            <a:pPr algn="just"/>
            <a:endParaRPr lang="en-ID"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Proses </a:t>
            </a:r>
            <a:r>
              <a:rPr lang="en-US" sz="2400" dirty="0" err="1">
                <a:latin typeface="Times New Roman" pitchFamily="18" charset="0"/>
                <a:cs typeface="Times New Roman" pitchFamily="18" charset="0"/>
              </a:rPr>
              <a:t>integrasi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adalah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jantung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dari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masalah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multikultural</a:t>
            </a:r>
            <a:r>
              <a:rPr lang="en-US" sz="2400" dirty="0">
                <a:latin typeface="Times New Roman" pitchFamily="18" charset="0"/>
                <a:cs typeface="Times New Roman" pitchFamily="18" charset="0"/>
              </a:rPr>
              <a:t>. Andrea </a:t>
            </a:r>
            <a:r>
              <a:rPr lang="en-US" sz="2400" dirty="0" err="1">
                <a:latin typeface="Times New Roman" pitchFamily="18" charset="0"/>
                <a:cs typeface="Times New Roman" pitchFamily="18" charset="0"/>
              </a:rPr>
              <a:t>Semprini</a:t>
            </a:r>
            <a:r>
              <a:rPr lang="en-US" sz="2400" dirty="0">
                <a:latin typeface="Times New Roman" pitchFamily="18" charset="0"/>
                <a:cs typeface="Times New Roman" pitchFamily="18" charset="0"/>
              </a:rPr>
              <a:t> (2000) </a:t>
            </a:r>
            <a:r>
              <a:rPr lang="en-US" sz="2400" dirty="0" err="1">
                <a:latin typeface="Times New Roman" pitchFamily="18" charset="0"/>
                <a:cs typeface="Times New Roman" pitchFamily="18" charset="0"/>
              </a:rPr>
              <a:t>berpendapat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bahwa</a:t>
            </a:r>
            <a:r>
              <a:rPr lang="en-US" sz="2400" dirty="0">
                <a:latin typeface="Times New Roman" pitchFamily="18" charset="0"/>
                <a:cs typeface="Times New Roman" pitchFamily="18" charset="0"/>
              </a:rPr>
              <a:t> di AS, </a:t>
            </a:r>
            <a:r>
              <a:rPr lang="en-US" sz="2400" dirty="0" err="1">
                <a:latin typeface="Times New Roman" pitchFamily="18" charset="0"/>
                <a:cs typeface="Times New Roman" pitchFamily="18" charset="0"/>
              </a:rPr>
              <a:t>itu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adalah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budaya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massa</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telah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menjadi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faktor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utama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untuk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integrasi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imigran</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datang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dari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negara-negara</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lebih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jauh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dari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tempat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lahir</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Eropa</a:t>
            </a: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51" name="Isosceles Triangle 13">
            <a:extLst>
              <a:ext uri="{FF2B5EF4-FFF2-40B4-BE49-F238E27FC236}">
                <a16:creationId xmlns:a16="http://schemas.microsoft.com/office/drawing/2014/main" xmlns="" id="{A54A6140-C0D9-4440-A5D4-E05BC900724C}"/>
              </a:ext>
            </a:extLst>
          </p:cNvPr>
          <p:cNvSpPr/>
          <p:nvPr/>
        </p:nvSpPr>
        <p:spPr>
          <a:xfrm rot="7722516">
            <a:off x="5135580" y="1583830"/>
            <a:ext cx="376548" cy="745701"/>
          </a:xfrm>
          <a:custGeom>
            <a:avLst/>
            <a:gdLst/>
            <a:ahLst/>
            <a:cxnLst/>
            <a:rect l="l" t="t" r="r" b="b"/>
            <a:pathLst>
              <a:path w="1613569" h="3195455">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latin typeface="Times New Roman" pitchFamily="18" charset="0"/>
              <a:cs typeface="Times New Roman" pitchFamily="18" charset="0"/>
            </a:endParaRPr>
          </a:p>
        </p:txBody>
      </p:sp>
    </p:spTree>
    <p:extLst>
      <p:ext uri="{BB962C8B-B14F-4D97-AF65-F5344CB8AC3E}">
        <p14:creationId xmlns:p14="http://schemas.microsoft.com/office/powerpoint/2010/main" xmlns="" val="4689675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52736" y="297934"/>
            <a:ext cx="7000639" cy="1200329"/>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id-ID" sz="3600" dirty="0" smtClean="0">
                <a:latin typeface="Times New Roman" pitchFamily="18" charset="0"/>
                <a:cs typeface="Times New Roman" pitchFamily="18" charset="0"/>
              </a:rPr>
              <a:t>“</a:t>
            </a:r>
            <a:r>
              <a:rPr lang="en-US" sz="3600" dirty="0" err="1" smtClean="0">
                <a:latin typeface="Times New Roman" pitchFamily="18" charset="0"/>
                <a:cs typeface="Times New Roman" pitchFamily="18" charset="0"/>
              </a:rPr>
              <a:t>Perbandingan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Visi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Monokultural</a:t>
            </a:r>
            <a:r>
              <a:rPr lang="en-US" sz="3600" dirty="0" smtClean="0">
                <a:latin typeface="Times New Roman" pitchFamily="18" charset="0"/>
                <a:cs typeface="Times New Roman" pitchFamily="18" charset="0"/>
              </a:rPr>
              <a:t> Dan </a:t>
            </a:r>
            <a:r>
              <a:rPr lang="en-US" sz="3600" dirty="0" err="1" smtClean="0">
                <a:latin typeface="Times New Roman" pitchFamily="18" charset="0"/>
                <a:cs typeface="Times New Roman" pitchFamily="18" charset="0"/>
              </a:rPr>
              <a:t>Multikultural</a:t>
            </a:r>
            <a:r>
              <a:rPr lang="id-ID" sz="3600" dirty="0" smtClean="0">
                <a:latin typeface="Times New Roman" pitchFamily="18" charset="0"/>
                <a:cs typeface="Times New Roman" pitchFamily="18" charset="0"/>
              </a:rPr>
              <a:t>”</a:t>
            </a:r>
            <a:endParaRPr lang="id-ID" sz="3600" dirty="0">
              <a:latin typeface="Times New Roman" pitchFamily="18" charset="0"/>
              <a:cs typeface="Times New Roman" pitchFamily="18" charset="0"/>
            </a:endParaRPr>
          </a:p>
        </p:txBody>
      </p:sp>
      <p:sp>
        <p:nvSpPr>
          <p:cNvPr id="3" name="Rectangle 2"/>
          <p:cNvSpPr/>
          <p:nvPr/>
        </p:nvSpPr>
        <p:spPr>
          <a:xfrm>
            <a:off x="4557486" y="1915885"/>
            <a:ext cx="3251200" cy="5080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id-ID" sz="2800" dirty="0" smtClean="0">
                <a:solidFill>
                  <a:schemeClr val="tx1"/>
                </a:solidFill>
                <a:latin typeface="Times New Roman" pitchFamily="18" charset="0"/>
                <a:cs typeface="Times New Roman" pitchFamily="18" charset="0"/>
              </a:rPr>
              <a:t>Visi Monokultural</a:t>
            </a:r>
            <a:endParaRPr lang="id-ID" sz="2800" dirty="0">
              <a:solidFill>
                <a:schemeClr val="tx1"/>
              </a:solidFill>
              <a:latin typeface="Times New Roman" pitchFamily="18" charset="0"/>
              <a:cs typeface="Times New Roman" pitchFamily="18" charset="0"/>
            </a:endParaRPr>
          </a:p>
        </p:txBody>
      </p:sp>
      <p:sp>
        <p:nvSpPr>
          <p:cNvPr id="5" name="Rectangle 4"/>
          <p:cNvSpPr/>
          <p:nvPr/>
        </p:nvSpPr>
        <p:spPr>
          <a:xfrm>
            <a:off x="4557486" y="2685139"/>
            <a:ext cx="3251200" cy="5080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2800" i="1" dirty="0" smtClean="0"/>
              <a:t>Essentialist</a:t>
            </a:r>
            <a:endParaRPr lang="id-ID" sz="2800" dirty="0">
              <a:solidFill>
                <a:schemeClr val="tx1"/>
              </a:solidFill>
              <a:latin typeface="Times New Roman" pitchFamily="18" charset="0"/>
              <a:cs typeface="Times New Roman" pitchFamily="18" charset="0"/>
            </a:endParaRPr>
          </a:p>
        </p:txBody>
      </p:sp>
      <p:sp>
        <p:nvSpPr>
          <p:cNvPr id="6" name="Rectangle 5"/>
          <p:cNvSpPr/>
          <p:nvPr/>
        </p:nvSpPr>
        <p:spPr>
          <a:xfrm>
            <a:off x="4550229" y="3577767"/>
            <a:ext cx="3251200" cy="5080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2800" i="1" dirty="0" err="1" smtClean="0"/>
              <a:t>Universalis</a:t>
            </a:r>
            <a:endParaRPr lang="id-ID" sz="2800" dirty="0">
              <a:solidFill>
                <a:schemeClr val="tx1"/>
              </a:solidFill>
              <a:latin typeface="Times New Roman" pitchFamily="18" charset="0"/>
              <a:cs typeface="Times New Roman" pitchFamily="18" charset="0"/>
            </a:endParaRPr>
          </a:p>
        </p:txBody>
      </p:sp>
      <p:sp>
        <p:nvSpPr>
          <p:cNvPr id="7" name="Rectangle 6"/>
          <p:cNvSpPr/>
          <p:nvPr/>
        </p:nvSpPr>
        <p:spPr>
          <a:xfrm>
            <a:off x="4542972" y="4499422"/>
            <a:ext cx="3251200" cy="5080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id-ID" sz="2800" i="1" dirty="0" smtClean="0"/>
              <a:t>K</a:t>
            </a:r>
            <a:r>
              <a:rPr lang="en-US" sz="2800" i="1" dirty="0" err="1" smtClean="0"/>
              <a:t>esetaraan</a:t>
            </a:r>
            <a:endParaRPr lang="id-ID" sz="2800" dirty="0">
              <a:solidFill>
                <a:schemeClr val="tx1"/>
              </a:solidFill>
              <a:latin typeface="Times New Roman" pitchFamily="18" charset="0"/>
              <a:cs typeface="Times New Roman" pitchFamily="18" charset="0"/>
            </a:endParaRPr>
          </a:p>
        </p:txBody>
      </p:sp>
      <p:sp>
        <p:nvSpPr>
          <p:cNvPr id="8" name="Rectangle 7"/>
          <p:cNvSpPr/>
          <p:nvPr/>
        </p:nvSpPr>
        <p:spPr>
          <a:xfrm>
            <a:off x="8004628" y="5348510"/>
            <a:ext cx="3251200" cy="5080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i="1" dirty="0" err="1" smtClean="0"/>
              <a:t>Subjektif</a:t>
            </a:r>
            <a:r>
              <a:rPr lang="en-US" sz="2800" i="1" dirty="0" smtClean="0"/>
              <a:t> </a:t>
            </a:r>
            <a:endParaRPr lang="id-ID" sz="2800" dirty="0">
              <a:solidFill>
                <a:schemeClr val="tx1"/>
              </a:solidFill>
              <a:latin typeface="Times New Roman" pitchFamily="18" charset="0"/>
              <a:cs typeface="Times New Roman" pitchFamily="18" charset="0"/>
            </a:endParaRPr>
          </a:p>
        </p:txBody>
      </p:sp>
      <p:sp>
        <p:nvSpPr>
          <p:cNvPr id="9" name="Rectangle 8"/>
          <p:cNvSpPr/>
          <p:nvPr/>
        </p:nvSpPr>
        <p:spPr>
          <a:xfrm>
            <a:off x="7997372" y="4499422"/>
            <a:ext cx="3251200" cy="5080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id-ID" sz="2800" i="1" dirty="0" smtClean="0"/>
              <a:t>P</a:t>
            </a:r>
            <a:r>
              <a:rPr lang="en-US" sz="2800" i="1" dirty="0" err="1" smtClean="0"/>
              <a:t>erbedaan</a:t>
            </a:r>
            <a:endParaRPr lang="id-ID" sz="2800" dirty="0">
              <a:solidFill>
                <a:schemeClr val="tx1"/>
              </a:solidFill>
              <a:latin typeface="Times New Roman" pitchFamily="18" charset="0"/>
              <a:cs typeface="Times New Roman" pitchFamily="18" charset="0"/>
            </a:endParaRPr>
          </a:p>
        </p:txBody>
      </p:sp>
      <p:sp>
        <p:nvSpPr>
          <p:cNvPr id="10" name="Rectangle 9"/>
          <p:cNvSpPr/>
          <p:nvPr/>
        </p:nvSpPr>
        <p:spPr>
          <a:xfrm>
            <a:off x="7975600" y="3577767"/>
            <a:ext cx="3251200" cy="5080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i="1" dirty="0" err="1" smtClean="0"/>
              <a:t>Relativis</a:t>
            </a:r>
            <a:endParaRPr lang="id-ID" sz="2800" dirty="0">
              <a:solidFill>
                <a:schemeClr val="tx1"/>
              </a:solidFill>
              <a:latin typeface="Times New Roman" pitchFamily="18" charset="0"/>
              <a:cs typeface="Times New Roman" pitchFamily="18" charset="0"/>
            </a:endParaRPr>
          </a:p>
        </p:txBody>
      </p:sp>
      <p:sp>
        <p:nvSpPr>
          <p:cNvPr id="11" name="Rectangle 10"/>
          <p:cNvSpPr/>
          <p:nvPr/>
        </p:nvSpPr>
        <p:spPr>
          <a:xfrm>
            <a:off x="7997371" y="2670627"/>
            <a:ext cx="3251200" cy="5080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i="1" dirty="0" err="1" smtClean="0"/>
              <a:t>Konstruktivis</a:t>
            </a:r>
            <a:endParaRPr lang="id-ID" sz="2800" dirty="0">
              <a:solidFill>
                <a:schemeClr val="tx1"/>
              </a:solidFill>
              <a:latin typeface="Times New Roman" pitchFamily="18" charset="0"/>
              <a:cs typeface="Times New Roman" pitchFamily="18" charset="0"/>
            </a:endParaRPr>
          </a:p>
        </p:txBody>
      </p:sp>
      <p:sp>
        <p:nvSpPr>
          <p:cNvPr id="12" name="Rectangle 11"/>
          <p:cNvSpPr/>
          <p:nvPr/>
        </p:nvSpPr>
        <p:spPr>
          <a:xfrm>
            <a:off x="8004629" y="1908628"/>
            <a:ext cx="3251200" cy="5080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d-ID" sz="2800" dirty="0" smtClean="0">
                <a:solidFill>
                  <a:schemeClr val="tx1"/>
                </a:solidFill>
                <a:latin typeface="Times New Roman" pitchFamily="18" charset="0"/>
                <a:cs typeface="Times New Roman" pitchFamily="18" charset="0"/>
              </a:rPr>
              <a:t>Visi Multikultural</a:t>
            </a:r>
            <a:endParaRPr lang="id-ID" sz="2800" dirty="0">
              <a:solidFill>
                <a:schemeClr val="tx1"/>
              </a:solidFill>
              <a:latin typeface="Times New Roman" pitchFamily="18" charset="0"/>
              <a:cs typeface="Times New Roman" pitchFamily="18" charset="0"/>
            </a:endParaRPr>
          </a:p>
        </p:txBody>
      </p:sp>
      <p:sp>
        <p:nvSpPr>
          <p:cNvPr id="13" name="Rectangle 12"/>
          <p:cNvSpPr/>
          <p:nvPr/>
        </p:nvSpPr>
        <p:spPr>
          <a:xfrm>
            <a:off x="4542971" y="5355767"/>
            <a:ext cx="3251200" cy="5080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2800" i="1" dirty="0" err="1" smtClean="0"/>
              <a:t>Tujuan</a:t>
            </a:r>
            <a:endParaRPr lang="id-ID"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05518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 Same Side Corner Rectangle 3"/>
          <p:cNvSpPr/>
          <p:nvPr/>
        </p:nvSpPr>
        <p:spPr>
          <a:xfrm rot="5400000">
            <a:off x="7154413" y="-2512099"/>
            <a:ext cx="866791" cy="6479697"/>
          </a:xfrm>
          <a:prstGeom prst="round2SameRect">
            <a:avLst>
              <a:gd name="adj1" fmla="val 50000"/>
              <a:gd name="adj2" fmla="val 0"/>
            </a:avLst>
          </a:prstGeom>
          <a:ln/>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800">
              <a:latin typeface="Times New Roman" pitchFamily="18" charset="0"/>
              <a:cs typeface="Times New Roman" pitchFamily="18" charset="0"/>
            </a:endParaRPr>
          </a:p>
        </p:txBody>
      </p:sp>
      <p:sp>
        <p:nvSpPr>
          <p:cNvPr id="5" name="AutoShape 92"/>
          <p:cNvSpPr>
            <a:spLocks noChangeAspect="1" noChangeArrowheads="1"/>
          </p:cNvSpPr>
          <p:nvPr/>
        </p:nvSpPr>
        <p:spPr bwMode="auto">
          <a:xfrm rot="16200000" flipH="1">
            <a:off x="3331195" y="358583"/>
            <a:ext cx="864000" cy="864000"/>
          </a:xfrm>
          <a:prstGeom prst="ellipse">
            <a:avLst/>
          </a:prstGeom>
          <a:solidFill>
            <a:schemeClr val="bg1"/>
          </a:solidFill>
          <a:ln w="50800">
            <a:solidFill>
              <a:schemeClr val="accent1"/>
            </a:solidFill>
            <a:headEnd/>
            <a:tailEnd/>
          </a:ln>
          <a:effectLst/>
          <a:scene3d>
            <a:camera prst="orthographicFront">
              <a:rot lat="0" lon="0" rev="0"/>
            </a:camera>
            <a:lightRig rig="contrasting" dir="t">
              <a:rot lat="0" lon="0" rev="1500000"/>
            </a:lightRig>
          </a:scene3d>
          <a:sp3d prstMaterial="metal">
            <a:bevelT w="0" h="0"/>
          </a:sp3d>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2800" dirty="0">
              <a:solidFill>
                <a:schemeClr val="bg1"/>
              </a:solidFill>
              <a:latin typeface="Times New Roman" pitchFamily="18" charset="0"/>
              <a:cs typeface="Times New Roman" pitchFamily="18" charset="0"/>
            </a:endParaRPr>
          </a:p>
        </p:txBody>
      </p:sp>
      <p:sp>
        <p:nvSpPr>
          <p:cNvPr id="2" name="TextBox 1"/>
          <p:cNvSpPr txBox="1"/>
          <p:nvPr/>
        </p:nvSpPr>
        <p:spPr>
          <a:xfrm>
            <a:off x="4598427" y="429122"/>
            <a:ext cx="6142143" cy="707886"/>
          </a:xfrm>
          <a:prstGeom prst="rect">
            <a:avLst/>
          </a:prstGeom>
          <a:noFill/>
        </p:spPr>
        <p:txBody>
          <a:bodyPr wrap="square" rtlCol="0">
            <a:spAutoFit/>
          </a:bodyPr>
          <a:lstStyle/>
          <a:p>
            <a:r>
              <a:rPr lang="en-ID" sz="4000" dirty="0" smtClean="0">
                <a:latin typeface="Times New Roman" pitchFamily="18" charset="0"/>
                <a:cs typeface="Times New Roman" pitchFamily="18" charset="0"/>
              </a:rPr>
              <a:t>K</a:t>
            </a:r>
            <a:r>
              <a:rPr lang="id-ID" sz="4000" dirty="0" smtClean="0">
                <a:latin typeface="Times New Roman" pitchFamily="18" charset="0"/>
                <a:cs typeface="Times New Roman" pitchFamily="18" charset="0"/>
              </a:rPr>
              <a:t>onsep</a:t>
            </a:r>
            <a:r>
              <a:rPr lang="en-ID" sz="4000" dirty="0" smtClean="0">
                <a:latin typeface="Times New Roman" pitchFamily="18" charset="0"/>
                <a:cs typeface="Times New Roman" pitchFamily="18" charset="0"/>
              </a:rPr>
              <a:t> </a:t>
            </a:r>
            <a:r>
              <a:rPr lang="en-ID" sz="4000" dirty="0" err="1" smtClean="0">
                <a:latin typeface="Times New Roman" pitchFamily="18" charset="0"/>
                <a:cs typeface="Times New Roman" pitchFamily="18" charset="0"/>
              </a:rPr>
              <a:t>Budaya</a:t>
            </a:r>
            <a:r>
              <a:rPr lang="en-ID" sz="4000" dirty="0" smtClean="0">
                <a:latin typeface="Times New Roman" pitchFamily="18" charset="0"/>
                <a:cs typeface="Times New Roman" pitchFamily="18" charset="0"/>
              </a:rPr>
              <a:t> </a:t>
            </a:r>
            <a:r>
              <a:rPr lang="en-ID" sz="4000" dirty="0" err="1" smtClean="0">
                <a:latin typeface="Times New Roman" pitchFamily="18" charset="0"/>
                <a:cs typeface="Times New Roman" pitchFamily="18" charset="0"/>
              </a:rPr>
              <a:t>Eropa</a:t>
            </a:r>
            <a:endParaRPr lang="en-US" sz="4000" dirty="0">
              <a:latin typeface="Times New Roman" pitchFamily="18" charset="0"/>
              <a:cs typeface="Times New Roman" pitchFamily="18" charset="0"/>
            </a:endParaRPr>
          </a:p>
        </p:txBody>
      </p:sp>
      <p:sp>
        <p:nvSpPr>
          <p:cNvPr id="14" name="TextBox 13"/>
          <p:cNvSpPr txBox="1"/>
          <p:nvPr/>
        </p:nvSpPr>
        <p:spPr>
          <a:xfrm>
            <a:off x="5186582" y="1388824"/>
            <a:ext cx="6599018" cy="4832092"/>
          </a:xfrm>
          <a:prstGeom prst="rect">
            <a:avLst/>
          </a:prstGeom>
          <a:noFill/>
        </p:spPr>
        <p:txBody>
          <a:bodyPr wrap="square" rtlCol="0">
            <a:spAutoFit/>
          </a:bodyPr>
          <a:lstStyle/>
          <a:p>
            <a:pPr algn="just"/>
            <a:r>
              <a:rPr lang="en-US" sz="2800" dirty="0" err="1" smtClean="0">
                <a:latin typeface="Times New Roman" pitchFamily="18" charset="0"/>
                <a:cs typeface="Times New Roman" pitchFamily="18" charset="0"/>
              </a:rPr>
              <a:t>Eropa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dianggap</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sebagai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komunitas</a:t>
            </a:r>
            <a:r>
              <a:rPr lang="en-US" sz="2800" dirty="0">
                <a:latin typeface="Times New Roman" pitchFamily="18" charset="0"/>
                <a:cs typeface="Times New Roman" pitchFamily="18" charset="0"/>
              </a:rPr>
              <a:t> yang </a:t>
            </a:r>
            <a:r>
              <a:rPr lang="en-US" sz="2800" dirty="0" err="1">
                <a:latin typeface="Times New Roman" pitchFamily="18" charset="0"/>
                <a:cs typeface="Times New Roman" pitchFamily="18" charset="0"/>
              </a:rPr>
              <a:t>tidak</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berdasarkan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ras</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maupun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bahasa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tetapi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lebih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diciptakan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pada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peristiwa</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sejarahnya</a:t>
            </a:r>
            <a:r>
              <a:rPr lang="id-ID" sz="2800" dirty="0" smtClean="0">
                <a:latin typeface="Times New Roman" pitchFamily="18" charset="0"/>
                <a:cs typeface="Times New Roman" pitchFamily="18" charset="0"/>
              </a:rPr>
              <a:t>. (S</a:t>
            </a:r>
            <a:r>
              <a:rPr lang="en-US" sz="2800" dirty="0" err="1" smtClean="0">
                <a:latin typeface="Times New Roman" pitchFamily="18" charset="0"/>
                <a:cs typeface="Times New Roman" pitchFamily="18" charset="0"/>
              </a:rPr>
              <a:t>ejarawan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Prancis</a:t>
            </a:r>
            <a:r>
              <a:rPr lang="en-US" sz="2800" dirty="0" smtClean="0">
                <a:latin typeface="Times New Roman" pitchFamily="18" charset="0"/>
                <a:cs typeface="Times New Roman" pitchFamily="18" charset="0"/>
              </a:rPr>
              <a:t> Jean-</a:t>
            </a:r>
            <a:r>
              <a:rPr lang="en-US" sz="2800" dirty="0" err="1" smtClean="0">
                <a:latin typeface="Times New Roman" pitchFamily="18" charset="0"/>
                <a:cs typeface="Times New Roman" pitchFamily="18" charset="0"/>
              </a:rPr>
              <a:t>Baptiste</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Duroselle</a:t>
            </a:r>
            <a:r>
              <a:rPr lang="en-US" sz="2800" dirty="0" smtClean="0">
                <a:latin typeface="Times New Roman" pitchFamily="18" charset="0"/>
                <a:cs typeface="Times New Roman" pitchFamily="18" charset="0"/>
              </a:rPr>
              <a:t> (2004)</a:t>
            </a:r>
            <a:r>
              <a:rPr lang="id-ID" sz="2800" dirty="0" smtClean="0">
                <a:latin typeface="Times New Roman" pitchFamily="18" charset="0"/>
                <a:cs typeface="Times New Roman" pitchFamily="18" charset="0"/>
              </a:rPr>
              <a:t>).</a:t>
            </a:r>
            <a:endParaRPr lang="en-US" sz="2800" dirty="0" smtClean="0">
              <a:latin typeface="Times New Roman" pitchFamily="18" charset="0"/>
              <a:cs typeface="Times New Roman" pitchFamily="18" charset="0"/>
            </a:endParaRPr>
          </a:p>
          <a:p>
            <a:pPr algn="just"/>
            <a:endParaRPr lang="en-ID" sz="2800" dirty="0">
              <a:latin typeface="Times New Roman" pitchFamily="18" charset="0"/>
              <a:cs typeface="Times New Roman" pitchFamily="18" charset="0"/>
            </a:endParaRPr>
          </a:p>
          <a:p>
            <a:pPr algn="just"/>
            <a:r>
              <a:rPr lang="en-US" sz="2800" dirty="0" err="1">
                <a:latin typeface="Times New Roman" pitchFamily="18" charset="0"/>
                <a:cs typeface="Times New Roman" pitchFamily="18" charset="0"/>
              </a:rPr>
              <a:t>Meskipun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Eropa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secara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tradisional</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ditetapkan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sebagai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salah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satu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dari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tujuh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benua</a:t>
            </a:r>
            <a:r>
              <a:rPr lang="en-US" sz="2800" dirty="0">
                <a:latin typeface="Times New Roman" pitchFamily="18" charset="0"/>
                <a:cs typeface="Times New Roman" pitchFamily="18" charset="0"/>
              </a:rPr>
              <a:t> di </a:t>
            </a:r>
            <a:r>
              <a:rPr lang="en-US" sz="2800" dirty="0" err="1" smtClean="0">
                <a:latin typeface="Times New Roman" pitchFamily="18" charset="0"/>
                <a:cs typeface="Times New Roman" pitchFamily="18" charset="0"/>
              </a:rPr>
              <a:t>dunia</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identitasnya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tidak</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pernah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secara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jelas</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ditetapkan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baik</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secara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budaya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politik</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maupun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geografis</a:t>
            </a:r>
            <a:r>
              <a:rPr lang="en-US" sz="2800" dirty="0">
                <a:latin typeface="Times New Roman" pitchFamily="18" charset="0"/>
                <a:cs typeface="Times New Roman" pitchFamily="18" charset="0"/>
              </a:rPr>
              <a:t>.</a:t>
            </a:r>
          </a:p>
        </p:txBody>
      </p:sp>
    </p:spTree>
    <p:extLst>
      <p:ext uri="{BB962C8B-B14F-4D97-AF65-F5344CB8AC3E}">
        <p14:creationId xmlns:p14="http://schemas.microsoft.com/office/powerpoint/2010/main" xmlns="" val="8158585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xmlns="" id="{3D6B3A42-7A73-4839-B087-1ED41F0410E1}"/>
              </a:ext>
            </a:extLst>
          </p:cNvPr>
          <p:cNvGrpSpPr/>
          <p:nvPr/>
        </p:nvGrpSpPr>
        <p:grpSpPr>
          <a:xfrm>
            <a:off x="298293" y="101379"/>
            <a:ext cx="5537728" cy="6712939"/>
            <a:chOff x="665832" y="2794737"/>
            <a:chExt cx="2731246" cy="2660025"/>
          </a:xfrm>
        </p:grpSpPr>
        <p:sp>
          <p:nvSpPr>
            <p:cNvPr id="37" name="Rounded Rectangle 58">
              <a:extLst>
                <a:ext uri="{FF2B5EF4-FFF2-40B4-BE49-F238E27FC236}">
                  <a16:creationId xmlns:a16="http://schemas.microsoft.com/office/drawing/2014/main" xmlns="" id="{38BC4B03-DEE4-4394-BE14-577BA81D6CA1}"/>
                </a:ext>
              </a:extLst>
            </p:cNvPr>
            <p:cNvSpPr/>
            <p:nvPr/>
          </p:nvSpPr>
          <p:spPr>
            <a:xfrm>
              <a:off x="671246" y="2794737"/>
              <a:ext cx="2675112" cy="243160"/>
            </a:xfrm>
            <a:prstGeom prst="roundRect">
              <a:avLst>
                <a:gd name="adj" fmla="val 50000"/>
              </a:avLst>
            </a:prstGeom>
            <a:solidFill>
              <a:schemeClr val="accent3"/>
            </a:solidFill>
            <a:ln w="444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00">
                <a:solidFill>
                  <a:schemeClr val="bg1"/>
                </a:solidFill>
                <a:latin typeface="Times New Roman" pitchFamily="18" charset="0"/>
                <a:cs typeface="Times New Roman" pitchFamily="18" charset="0"/>
              </a:endParaRPr>
            </a:p>
          </p:txBody>
        </p:sp>
        <p:sp>
          <p:nvSpPr>
            <p:cNvPr id="38" name="TextBox 37">
              <a:extLst>
                <a:ext uri="{FF2B5EF4-FFF2-40B4-BE49-F238E27FC236}">
                  <a16:creationId xmlns:a16="http://schemas.microsoft.com/office/drawing/2014/main" xmlns="" id="{99B9FFEE-5740-47F7-9275-063717E3C247}"/>
                </a:ext>
              </a:extLst>
            </p:cNvPr>
            <p:cNvSpPr txBox="1"/>
            <p:nvPr/>
          </p:nvSpPr>
          <p:spPr>
            <a:xfrm>
              <a:off x="665832" y="3076590"/>
              <a:ext cx="2731246" cy="237817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en-US" sz="2400" dirty="0" err="1" smtClean="0">
                  <a:latin typeface="Times New Roman" pitchFamily="18" charset="0"/>
                  <a:cs typeface="Times New Roman" pitchFamily="18" charset="0"/>
                </a:rPr>
                <a:t>Yunani</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menjadi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anggota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kesepuluh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Uni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Eropa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pada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tahun</a:t>
              </a:r>
              <a:r>
                <a:rPr lang="en-US" sz="2400" dirty="0">
                  <a:latin typeface="Times New Roman" pitchFamily="18" charset="0"/>
                  <a:cs typeface="Times New Roman" pitchFamily="18" charset="0"/>
                </a:rPr>
                <a:t> 1981, </a:t>
              </a:r>
              <a:r>
                <a:rPr lang="en-US" sz="2400" dirty="0" err="1">
                  <a:latin typeface="Times New Roman" pitchFamily="18" charset="0"/>
                  <a:cs typeface="Times New Roman" pitchFamily="18" charset="0"/>
                </a:rPr>
                <a:t>sangat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menonjol</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dalam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krisis</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ekonomi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besar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baru-baru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ini</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melibatkan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sektor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perbankan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Yunani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bangkrut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pada</a:t>
              </a:r>
              <a:r>
                <a:rPr lang="en-US" sz="2400" dirty="0">
                  <a:latin typeface="Times New Roman" pitchFamily="18" charset="0"/>
                  <a:cs typeface="Times New Roman" pitchFamily="18" charset="0"/>
                </a:rPr>
                <a:t> 2011 </a:t>
              </a:r>
              <a:r>
                <a:rPr lang="en-US" sz="2400" dirty="0" err="1">
                  <a:latin typeface="Times New Roman" pitchFamily="18" charset="0"/>
                  <a:cs typeface="Times New Roman" pitchFamily="18" charset="0"/>
                </a:rPr>
                <a:t>jika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negara-negara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zona</a:t>
              </a:r>
              <a:r>
                <a:rPr lang="en-US" sz="2400" dirty="0">
                  <a:latin typeface="Times New Roman" pitchFamily="18" charset="0"/>
                  <a:cs typeface="Times New Roman" pitchFamily="18" charset="0"/>
                </a:rPr>
                <a:t> euro </a:t>
              </a:r>
              <a:r>
                <a:rPr lang="en-US" sz="2400" dirty="0" err="1">
                  <a:latin typeface="Times New Roman" pitchFamily="18" charset="0"/>
                  <a:cs typeface="Times New Roman" pitchFamily="18" charset="0"/>
                </a:rPr>
                <a:t>dan</a:t>
              </a:r>
              <a:r>
                <a:rPr lang="en-US" sz="2400" dirty="0">
                  <a:latin typeface="Times New Roman" pitchFamily="18" charset="0"/>
                  <a:cs typeface="Times New Roman" pitchFamily="18" charset="0"/>
                </a:rPr>
                <a:t> Dana </a:t>
              </a:r>
              <a:r>
                <a:rPr lang="en-US" sz="2400" dirty="0" err="1">
                  <a:latin typeface="Times New Roman" pitchFamily="18" charset="0"/>
                  <a:cs typeface="Times New Roman" pitchFamily="18" charset="0"/>
                </a:rPr>
                <a:t>Moneter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Internasional</a:t>
              </a:r>
              <a:r>
                <a:rPr lang="en-US" sz="2400" dirty="0">
                  <a:latin typeface="Times New Roman" pitchFamily="18" charset="0"/>
                  <a:cs typeface="Times New Roman" pitchFamily="18" charset="0"/>
                </a:rPr>
                <a:t> (IMF) </a:t>
              </a:r>
              <a:r>
                <a:rPr lang="en-US" sz="2400" dirty="0" err="1">
                  <a:latin typeface="Times New Roman" pitchFamily="18" charset="0"/>
                  <a:cs typeface="Times New Roman" pitchFamily="18" charset="0"/>
                </a:rPr>
                <a:t>tidak</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memberi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bantuan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finansial</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secara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resmi</a:t>
              </a:r>
              <a:r>
                <a:rPr lang="en-US" sz="2400" dirty="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a:p>
              <a:pPr algn="just"/>
              <a:endParaRPr lang="en-US" altLang="ko-KR" sz="2400" dirty="0" smtClean="0">
                <a:solidFill>
                  <a:schemeClr val="tx1">
                    <a:lumMod val="75000"/>
                    <a:lumOff val="25000"/>
                  </a:schemeClr>
                </a:solidFill>
                <a:latin typeface="Times New Roman" pitchFamily="18" charset="0"/>
                <a:cs typeface="Times New Roman" pitchFamily="18" charset="0"/>
              </a:endParaRPr>
            </a:p>
            <a:p>
              <a:pPr algn="just"/>
              <a:endParaRPr lang="en-US" altLang="ko-KR" sz="2400" dirty="0">
                <a:solidFill>
                  <a:schemeClr val="tx1">
                    <a:lumMod val="75000"/>
                    <a:lumOff val="25000"/>
                  </a:schemeClr>
                </a:solidFill>
                <a:latin typeface="Times New Roman" pitchFamily="18" charset="0"/>
                <a:cs typeface="Times New Roman" pitchFamily="18" charset="0"/>
              </a:endParaRPr>
            </a:p>
            <a:p>
              <a:pPr algn="just"/>
              <a:endParaRPr lang="en-US" altLang="ko-KR" sz="2400" dirty="0" smtClean="0">
                <a:solidFill>
                  <a:schemeClr val="tx1">
                    <a:lumMod val="75000"/>
                    <a:lumOff val="25000"/>
                  </a:schemeClr>
                </a:solidFill>
                <a:latin typeface="Times New Roman" pitchFamily="18" charset="0"/>
                <a:cs typeface="Times New Roman" pitchFamily="18" charset="0"/>
              </a:endParaRPr>
            </a:p>
            <a:p>
              <a:pPr algn="just"/>
              <a:endParaRPr lang="en-US" altLang="ko-KR" sz="2400" dirty="0">
                <a:solidFill>
                  <a:schemeClr val="tx1">
                    <a:lumMod val="75000"/>
                    <a:lumOff val="25000"/>
                  </a:schemeClr>
                </a:solidFill>
                <a:latin typeface="Times New Roman" pitchFamily="18" charset="0"/>
                <a:cs typeface="Times New Roman" pitchFamily="18" charset="0"/>
              </a:endParaRPr>
            </a:p>
            <a:p>
              <a:pPr algn="just"/>
              <a:endParaRPr lang="en-US" altLang="ko-KR" sz="2400" dirty="0" smtClean="0">
                <a:solidFill>
                  <a:schemeClr val="tx1">
                    <a:lumMod val="75000"/>
                    <a:lumOff val="25000"/>
                  </a:schemeClr>
                </a:solidFill>
                <a:latin typeface="Times New Roman" pitchFamily="18" charset="0"/>
                <a:cs typeface="Times New Roman" pitchFamily="18" charset="0"/>
              </a:endParaRPr>
            </a:p>
            <a:p>
              <a:pPr algn="just"/>
              <a:endParaRPr lang="en-US" altLang="ko-KR" sz="2400" dirty="0">
                <a:solidFill>
                  <a:schemeClr val="tx1">
                    <a:lumMod val="75000"/>
                    <a:lumOff val="25000"/>
                  </a:schemeClr>
                </a:solidFill>
                <a:latin typeface="Times New Roman" pitchFamily="18" charset="0"/>
                <a:cs typeface="Times New Roman" pitchFamily="18" charset="0"/>
              </a:endParaRPr>
            </a:p>
            <a:p>
              <a:pPr algn="just"/>
              <a:endParaRPr lang="en-US" altLang="ko-KR" sz="2400" dirty="0" smtClean="0">
                <a:solidFill>
                  <a:schemeClr val="tx1">
                    <a:lumMod val="75000"/>
                    <a:lumOff val="25000"/>
                  </a:schemeClr>
                </a:solidFill>
                <a:latin typeface="Times New Roman" pitchFamily="18" charset="0"/>
                <a:cs typeface="Times New Roman" pitchFamily="18" charset="0"/>
              </a:endParaRPr>
            </a:p>
            <a:p>
              <a:pPr algn="just"/>
              <a:endParaRPr lang="en-US" altLang="ko-KR" sz="2400" dirty="0">
                <a:solidFill>
                  <a:schemeClr val="tx1">
                    <a:lumMod val="75000"/>
                    <a:lumOff val="25000"/>
                  </a:schemeClr>
                </a:solidFill>
                <a:latin typeface="Times New Roman" pitchFamily="18" charset="0"/>
                <a:cs typeface="Times New Roman" pitchFamily="18" charset="0"/>
              </a:endParaRPr>
            </a:p>
          </p:txBody>
        </p:sp>
        <p:sp>
          <p:nvSpPr>
            <p:cNvPr id="39" name="TextBox 38">
              <a:extLst>
                <a:ext uri="{FF2B5EF4-FFF2-40B4-BE49-F238E27FC236}">
                  <a16:creationId xmlns:a16="http://schemas.microsoft.com/office/drawing/2014/main" xmlns="" id="{E9661971-F0C0-4314-8CE1-CE6CD4EAE420}"/>
                </a:ext>
              </a:extLst>
            </p:cNvPr>
            <p:cNvSpPr txBox="1"/>
            <p:nvPr/>
          </p:nvSpPr>
          <p:spPr>
            <a:xfrm>
              <a:off x="705625" y="2794737"/>
              <a:ext cx="2620837" cy="231719"/>
            </a:xfrm>
            <a:prstGeom prst="rect">
              <a:avLst/>
            </a:prstGeom>
            <a:noFill/>
          </p:spPr>
          <p:txBody>
            <a:bodyPr wrap="square" rtlCol="0">
              <a:spAutoFit/>
            </a:bodyPr>
            <a:lstStyle/>
            <a:p>
              <a:r>
                <a:rPr lang="en-ID" altLang="ko-KR" sz="3200" b="1" dirty="0" err="1" smtClean="0">
                  <a:solidFill>
                    <a:schemeClr val="bg1"/>
                  </a:solidFill>
                  <a:latin typeface="Times New Roman" pitchFamily="18" charset="0"/>
                  <a:cs typeface="Times New Roman" pitchFamily="18" charset="0"/>
                </a:rPr>
                <a:t>Eropa</a:t>
              </a:r>
              <a:r>
                <a:rPr lang="en-ID" altLang="ko-KR" sz="3200" b="1" dirty="0" smtClean="0">
                  <a:solidFill>
                    <a:schemeClr val="bg1"/>
                  </a:solidFill>
                  <a:latin typeface="Times New Roman" pitchFamily="18" charset="0"/>
                  <a:cs typeface="Times New Roman" pitchFamily="18" charset="0"/>
                </a:rPr>
                <a:t> Barat (</a:t>
              </a:r>
              <a:r>
                <a:rPr lang="en-ID" altLang="ko-KR" sz="3200" b="1" dirty="0" err="1" smtClean="0">
                  <a:solidFill>
                    <a:schemeClr val="bg1"/>
                  </a:solidFill>
                  <a:latin typeface="Times New Roman" pitchFamily="18" charset="0"/>
                  <a:cs typeface="Times New Roman" pitchFamily="18" charset="0"/>
                </a:rPr>
                <a:t>Yunani</a:t>
              </a:r>
              <a:r>
                <a:rPr lang="en-ID" altLang="ko-KR" sz="3200" b="1" dirty="0" smtClean="0">
                  <a:solidFill>
                    <a:schemeClr val="bg1"/>
                  </a:solidFill>
                  <a:latin typeface="Times New Roman" pitchFamily="18" charset="0"/>
                  <a:cs typeface="Times New Roman" pitchFamily="18" charset="0"/>
                </a:rPr>
                <a:t>)</a:t>
              </a:r>
              <a:endParaRPr lang="ko-KR" altLang="en-US" sz="3200" b="1" dirty="0">
                <a:solidFill>
                  <a:schemeClr val="bg1"/>
                </a:solidFill>
                <a:latin typeface="Times New Roman" pitchFamily="18" charset="0"/>
                <a:cs typeface="Times New Roman" pitchFamily="18" charset="0"/>
              </a:endParaRPr>
            </a:p>
          </p:txBody>
        </p:sp>
      </p:grpSp>
      <p:grpSp>
        <p:nvGrpSpPr>
          <p:cNvPr id="40" name="Group 39">
            <a:extLst>
              <a:ext uri="{FF2B5EF4-FFF2-40B4-BE49-F238E27FC236}">
                <a16:creationId xmlns:a16="http://schemas.microsoft.com/office/drawing/2014/main" xmlns="" id="{1622319E-62B8-40DD-A2E7-4A1D33A84825}"/>
              </a:ext>
            </a:extLst>
          </p:cNvPr>
          <p:cNvGrpSpPr/>
          <p:nvPr/>
        </p:nvGrpSpPr>
        <p:grpSpPr>
          <a:xfrm>
            <a:off x="6158752" y="101404"/>
            <a:ext cx="5809129" cy="6712914"/>
            <a:chOff x="611558" y="2730901"/>
            <a:chExt cx="2952715" cy="1299470"/>
          </a:xfrm>
        </p:grpSpPr>
        <p:sp>
          <p:nvSpPr>
            <p:cNvPr id="41" name="Rounded Rectangle 64">
              <a:extLst>
                <a:ext uri="{FF2B5EF4-FFF2-40B4-BE49-F238E27FC236}">
                  <a16:creationId xmlns:a16="http://schemas.microsoft.com/office/drawing/2014/main" xmlns="" id="{BCC66D0D-7351-4839-B06F-388BA76A862F}"/>
                </a:ext>
              </a:extLst>
            </p:cNvPr>
            <p:cNvSpPr/>
            <p:nvPr/>
          </p:nvSpPr>
          <p:spPr>
            <a:xfrm>
              <a:off x="611558" y="2730901"/>
              <a:ext cx="2775005" cy="110037"/>
            </a:xfrm>
            <a:prstGeom prst="roundRect">
              <a:avLst>
                <a:gd name="adj" fmla="val 50000"/>
              </a:avLst>
            </a:prstGeom>
            <a:solidFill>
              <a:schemeClr val="accent2"/>
            </a:solidFill>
            <a:ln w="444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00" dirty="0">
                <a:latin typeface="Times New Roman" pitchFamily="18" charset="0"/>
                <a:cs typeface="Times New Roman" pitchFamily="18" charset="0"/>
              </a:endParaRPr>
            </a:p>
          </p:txBody>
        </p:sp>
        <p:sp>
          <p:nvSpPr>
            <p:cNvPr id="42" name="TextBox 41">
              <a:extLst>
                <a:ext uri="{FF2B5EF4-FFF2-40B4-BE49-F238E27FC236}">
                  <a16:creationId xmlns:a16="http://schemas.microsoft.com/office/drawing/2014/main" xmlns="" id="{BEAAC7A1-F2AE-4CC2-AB7A-F80BB0AE6D51}"/>
                </a:ext>
              </a:extLst>
            </p:cNvPr>
            <p:cNvSpPr txBox="1"/>
            <p:nvPr/>
          </p:nvSpPr>
          <p:spPr>
            <a:xfrm>
              <a:off x="611558" y="2866302"/>
              <a:ext cx="2952715" cy="116406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en-US" sz="2200" dirty="0" err="1">
                  <a:latin typeface="Times New Roman" pitchFamily="18" charset="0"/>
                  <a:cs typeface="Times New Roman" pitchFamily="18" charset="0"/>
                </a:rPr>
                <a:t>Mengelola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mengorganisasi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dalam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masyarakat</a:t>
              </a:r>
              <a:r>
                <a:rPr lang="en-US" sz="2200" dirty="0">
                  <a:latin typeface="Times New Roman" pitchFamily="18" charset="0"/>
                  <a:cs typeface="Times New Roman" pitchFamily="18" charset="0"/>
                </a:rPr>
                <a:t> yang </a:t>
              </a:r>
              <a:r>
                <a:rPr lang="en-US" sz="2200" dirty="0" err="1">
                  <a:latin typeface="Times New Roman" pitchFamily="18" charset="0"/>
                  <a:cs typeface="Times New Roman" pitchFamily="18" charset="0"/>
                </a:rPr>
                <a:t>ditandai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oleh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bahasa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Romawi</a:t>
              </a:r>
              <a:r>
                <a:rPr lang="en-US" sz="2200" dirty="0">
                  <a:latin typeface="Times New Roman" pitchFamily="18" charset="0"/>
                  <a:cs typeface="Times New Roman" pitchFamily="18" charset="0"/>
                </a:rPr>
                <a:t> yang </a:t>
              </a:r>
              <a:r>
                <a:rPr lang="en-US" sz="2200" dirty="0" err="1">
                  <a:latin typeface="Times New Roman" pitchFamily="18" charset="0"/>
                  <a:cs typeface="Times New Roman" pitchFamily="18" charset="0"/>
                </a:rPr>
                <a:t>dekat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dengan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bahasa</a:t>
              </a:r>
              <a:r>
                <a:rPr lang="en-US" sz="2200" dirty="0">
                  <a:latin typeface="Times New Roman" pitchFamily="18" charset="0"/>
                  <a:cs typeface="Times New Roman" pitchFamily="18" charset="0"/>
                </a:rPr>
                <a:t> Latin, </a:t>
              </a:r>
              <a:r>
                <a:rPr lang="en-US" sz="2200" dirty="0" err="1">
                  <a:latin typeface="Times New Roman" pitchFamily="18" charset="0"/>
                  <a:cs typeface="Times New Roman" pitchFamily="18" charset="0"/>
                </a:rPr>
                <a:t>oleh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sistem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hukum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gaya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Romawi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gereja-gereja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Katolik</a:t>
              </a:r>
              <a:r>
                <a:rPr lang="en-US" sz="2200" dirty="0">
                  <a:latin typeface="Times New Roman" pitchFamily="18" charset="0"/>
                  <a:cs typeface="Times New Roman" pitchFamily="18" charset="0"/>
                </a:rPr>
                <a:t> Roma yang </a:t>
              </a:r>
              <a:r>
                <a:rPr lang="en-US" sz="2200" dirty="0" err="1" smtClean="0">
                  <a:latin typeface="Times New Roman" pitchFamily="18" charset="0"/>
                  <a:cs typeface="Times New Roman" pitchFamily="18" charset="0"/>
                </a:rPr>
                <a:t>kuat</a:t>
              </a:r>
              <a:r>
                <a:rPr lang="en-US" sz="2200" dirty="0" smtClean="0">
                  <a:latin typeface="Times New Roman" pitchFamily="18" charset="0"/>
                  <a:cs typeface="Times New Roman" pitchFamily="18" charset="0"/>
                </a:rPr>
                <a:t>, </a:t>
              </a:r>
              <a:r>
                <a:rPr lang="en-US" sz="2200" dirty="0" err="1">
                  <a:latin typeface="Times New Roman" pitchFamily="18" charset="0"/>
                  <a:cs typeface="Times New Roman" pitchFamily="18" charset="0"/>
                </a:rPr>
                <a:t>masih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berbeda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dari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masyarakat</a:t>
              </a:r>
              <a:r>
                <a:rPr lang="en-US" sz="2200" dirty="0">
                  <a:latin typeface="Times New Roman" pitchFamily="18" charset="0"/>
                  <a:cs typeface="Times New Roman" pitchFamily="18" charset="0"/>
                </a:rPr>
                <a:t> lain di </a:t>
              </a:r>
              <a:r>
                <a:rPr lang="en-US" sz="2200" dirty="0" err="1">
                  <a:latin typeface="Times New Roman" pitchFamily="18" charset="0"/>
                  <a:cs typeface="Times New Roman" pitchFamily="18" charset="0"/>
                </a:rPr>
                <a:t>mana</a:t>
              </a:r>
              <a:r>
                <a:rPr lang="en-US" sz="2200" dirty="0">
                  <a:latin typeface="Times New Roman" pitchFamily="18" charset="0"/>
                  <a:cs typeface="Times New Roman" pitchFamily="18" charset="0"/>
                </a:rPr>
                <a:t> para </a:t>
              </a:r>
              <a:r>
                <a:rPr lang="en-US" sz="2200" dirty="0" err="1">
                  <a:latin typeface="Times New Roman" pitchFamily="18" charset="0"/>
                  <a:cs typeface="Times New Roman" pitchFamily="18" charset="0"/>
                </a:rPr>
                <a:t>lelaki</a:t>
              </a:r>
              <a:r>
                <a:rPr lang="en-US" sz="2200" dirty="0">
                  <a:latin typeface="Times New Roman" pitchFamily="18" charset="0"/>
                  <a:cs typeface="Times New Roman" pitchFamily="18" charset="0"/>
                </a:rPr>
                <a:t> </a:t>
              </a:r>
              <a:r>
                <a:rPr lang="en-US" sz="2200" dirty="0" smtClean="0">
                  <a:latin typeface="Times New Roman" pitchFamily="18" charset="0"/>
                  <a:cs typeface="Times New Roman" pitchFamily="18" charset="0"/>
                </a:rPr>
                <a:t>Roma </a:t>
              </a:r>
              <a:r>
                <a:rPr lang="en-US" sz="2200" dirty="0" err="1">
                  <a:latin typeface="Times New Roman" pitchFamily="18" charset="0"/>
                  <a:cs typeface="Times New Roman" pitchFamily="18" charset="0"/>
                </a:rPr>
                <a:t>memegang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sedikit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atau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tanpa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pengaruh</a:t>
              </a:r>
              <a:r>
                <a:rPr lang="en-US" sz="2200" dirty="0">
                  <a:latin typeface="Times New Roman" pitchFamily="18" charset="0"/>
                  <a:cs typeface="Times New Roman" pitchFamily="18" charset="0"/>
                </a:rPr>
                <a:t>. </a:t>
              </a:r>
              <a:r>
                <a:rPr lang="en-US" sz="2200" dirty="0" err="1" smtClean="0">
                  <a:latin typeface="Times New Roman" pitchFamily="18" charset="0"/>
                  <a:cs typeface="Times New Roman" pitchFamily="18" charset="0"/>
                </a:rPr>
                <a:t>Birokrasi</a:t>
              </a:r>
              <a:r>
                <a:rPr lang="en-US" sz="2200" dirty="0" smtClean="0">
                  <a:latin typeface="Times New Roman" pitchFamily="18" charset="0"/>
                  <a:cs typeface="Times New Roman" pitchFamily="18" charset="0"/>
                </a:rPr>
                <a:t> </a:t>
              </a:r>
              <a:r>
                <a:rPr lang="en-US" sz="2200" dirty="0" err="1">
                  <a:latin typeface="Times New Roman" pitchFamily="18" charset="0"/>
                  <a:cs typeface="Times New Roman" pitchFamily="18" charset="0"/>
                </a:rPr>
                <a:t>hadir</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sangat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berkembang</a:t>
              </a:r>
              <a:r>
                <a:rPr lang="en-US" sz="2200" dirty="0">
                  <a:latin typeface="Times New Roman" pitchFamily="18" charset="0"/>
                  <a:cs typeface="Times New Roman" pitchFamily="18" charset="0"/>
                </a:rPr>
                <a:t> di </a:t>
              </a:r>
              <a:r>
                <a:rPr lang="en-US" sz="2200" dirty="0" err="1">
                  <a:latin typeface="Times New Roman" pitchFamily="18" charset="0"/>
                  <a:cs typeface="Times New Roman" pitchFamily="18" charset="0"/>
                </a:rPr>
                <a:t>negara-negara</a:t>
              </a:r>
              <a:r>
                <a:rPr lang="en-US" sz="2200" dirty="0">
                  <a:latin typeface="Times New Roman" pitchFamily="18" charset="0"/>
                  <a:cs typeface="Times New Roman" pitchFamily="18" charset="0"/>
                </a:rPr>
                <a:t> Latin, </a:t>
              </a:r>
              <a:r>
                <a:rPr lang="en-US" sz="2200" dirty="0" err="1">
                  <a:latin typeface="Times New Roman" pitchFamily="18" charset="0"/>
                  <a:cs typeface="Times New Roman" pitchFamily="18" charset="0"/>
                </a:rPr>
                <a:t>tetapi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lapisan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hirarki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prosedur</a:t>
              </a:r>
              <a:r>
                <a:rPr lang="en-US" sz="2200" dirty="0">
                  <a:latin typeface="Times New Roman" pitchFamily="18" charset="0"/>
                  <a:cs typeface="Times New Roman" pitchFamily="18" charset="0"/>
                </a:rPr>
                <a:t> yang </a:t>
              </a:r>
              <a:r>
                <a:rPr lang="en-US" sz="2200" dirty="0" err="1">
                  <a:latin typeface="Times New Roman" pitchFamily="18" charset="0"/>
                  <a:cs typeface="Times New Roman" pitchFamily="18" charset="0"/>
                </a:rPr>
                <a:t>terlibat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dalam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mendapatkan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hal-hal</a:t>
              </a:r>
              <a:r>
                <a:rPr lang="en-US" sz="2200" dirty="0">
                  <a:latin typeface="Times New Roman" pitchFamily="18" charset="0"/>
                  <a:cs typeface="Times New Roman" pitchFamily="18" charset="0"/>
                </a:rPr>
                <a:t> yang </a:t>
              </a:r>
              <a:r>
                <a:rPr lang="en-US" sz="2200" dirty="0" err="1">
                  <a:latin typeface="Times New Roman" pitchFamily="18" charset="0"/>
                  <a:cs typeface="Times New Roman" pitchFamily="18" charset="0"/>
                </a:rPr>
                <a:t>dilakukan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begitu</a:t>
              </a:r>
              <a:r>
                <a:rPr lang="en-US" sz="2200" dirty="0">
                  <a:latin typeface="Times New Roman" pitchFamily="18" charset="0"/>
                  <a:cs typeface="Times New Roman" pitchFamily="18" charset="0"/>
                </a:rPr>
                <a:t> </a:t>
              </a:r>
              <a:r>
                <a:rPr lang="en-US" sz="2200" dirty="0" smtClean="0">
                  <a:latin typeface="Times New Roman" pitchFamily="18" charset="0"/>
                  <a:cs typeface="Times New Roman" pitchFamily="18" charset="0"/>
                </a:rPr>
                <a:t>formal.</a:t>
              </a:r>
            </a:p>
            <a:p>
              <a:pPr algn="just"/>
              <a:endParaRPr lang="en-US" sz="2200" dirty="0" smtClean="0">
                <a:latin typeface="Times New Roman" pitchFamily="18" charset="0"/>
                <a:cs typeface="Times New Roman" pitchFamily="18" charset="0"/>
              </a:endParaRPr>
            </a:p>
            <a:p>
              <a:pPr algn="just"/>
              <a:endParaRPr lang="en-US" altLang="ko-KR" sz="2200" dirty="0">
                <a:solidFill>
                  <a:schemeClr val="tx1">
                    <a:lumMod val="75000"/>
                    <a:lumOff val="25000"/>
                  </a:schemeClr>
                </a:solidFill>
                <a:latin typeface="Times New Roman" pitchFamily="18" charset="0"/>
                <a:cs typeface="Times New Roman" pitchFamily="18" charset="0"/>
              </a:endParaRPr>
            </a:p>
            <a:p>
              <a:pPr algn="just"/>
              <a:endParaRPr lang="en-US" altLang="ko-KR" sz="2200" dirty="0" smtClean="0">
                <a:solidFill>
                  <a:schemeClr val="tx1">
                    <a:lumMod val="75000"/>
                    <a:lumOff val="25000"/>
                  </a:schemeClr>
                </a:solidFill>
                <a:latin typeface="Times New Roman" pitchFamily="18" charset="0"/>
                <a:cs typeface="Times New Roman" pitchFamily="18" charset="0"/>
              </a:endParaRPr>
            </a:p>
            <a:p>
              <a:pPr algn="just"/>
              <a:endParaRPr lang="en-US" altLang="ko-KR" sz="2200" dirty="0">
                <a:solidFill>
                  <a:schemeClr val="tx1">
                    <a:lumMod val="75000"/>
                    <a:lumOff val="25000"/>
                  </a:schemeClr>
                </a:solidFill>
                <a:latin typeface="Times New Roman" pitchFamily="18" charset="0"/>
                <a:cs typeface="Times New Roman" pitchFamily="18" charset="0"/>
              </a:endParaRPr>
            </a:p>
            <a:p>
              <a:pPr algn="just"/>
              <a:endParaRPr lang="en-US" altLang="ko-KR" sz="2200" dirty="0" smtClean="0">
                <a:solidFill>
                  <a:schemeClr val="tx1">
                    <a:lumMod val="75000"/>
                    <a:lumOff val="25000"/>
                  </a:schemeClr>
                </a:solidFill>
                <a:latin typeface="Times New Roman" pitchFamily="18" charset="0"/>
                <a:cs typeface="Times New Roman" pitchFamily="18" charset="0"/>
              </a:endParaRPr>
            </a:p>
            <a:p>
              <a:pPr algn="just"/>
              <a:endParaRPr lang="en-US" altLang="ko-KR" sz="2200" dirty="0">
                <a:solidFill>
                  <a:schemeClr val="tx1">
                    <a:lumMod val="75000"/>
                    <a:lumOff val="25000"/>
                  </a:schemeClr>
                </a:solidFill>
                <a:latin typeface="Times New Roman" pitchFamily="18" charset="0"/>
                <a:cs typeface="Times New Roman" pitchFamily="18" charset="0"/>
              </a:endParaRPr>
            </a:p>
            <a:p>
              <a:pPr algn="just"/>
              <a:endParaRPr lang="en-US" altLang="ko-KR" sz="2200" dirty="0" smtClean="0">
                <a:solidFill>
                  <a:schemeClr val="tx1">
                    <a:lumMod val="75000"/>
                    <a:lumOff val="25000"/>
                  </a:schemeClr>
                </a:solidFill>
                <a:latin typeface="Times New Roman" pitchFamily="18" charset="0"/>
                <a:cs typeface="Times New Roman" pitchFamily="18" charset="0"/>
              </a:endParaRPr>
            </a:p>
            <a:p>
              <a:pPr algn="just"/>
              <a:endParaRPr lang="ko-KR" altLang="en-US" sz="2200" dirty="0">
                <a:solidFill>
                  <a:schemeClr val="tx1">
                    <a:lumMod val="75000"/>
                    <a:lumOff val="25000"/>
                  </a:schemeClr>
                </a:solidFill>
                <a:latin typeface="Times New Roman" pitchFamily="18" charset="0"/>
                <a:cs typeface="Times New Roman" pitchFamily="18" charset="0"/>
              </a:endParaRPr>
            </a:p>
          </p:txBody>
        </p:sp>
        <p:sp>
          <p:nvSpPr>
            <p:cNvPr id="43" name="TextBox 42">
              <a:extLst>
                <a:ext uri="{FF2B5EF4-FFF2-40B4-BE49-F238E27FC236}">
                  <a16:creationId xmlns:a16="http://schemas.microsoft.com/office/drawing/2014/main" xmlns="" id="{3F78CA2E-E7E4-40CC-93E1-3F8D99D7CAAF}"/>
                </a:ext>
              </a:extLst>
            </p:cNvPr>
            <p:cNvSpPr txBox="1"/>
            <p:nvPr/>
          </p:nvSpPr>
          <p:spPr>
            <a:xfrm>
              <a:off x="665833" y="2744923"/>
              <a:ext cx="2720730" cy="108015"/>
            </a:xfrm>
            <a:prstGeom prst="rect">
              <a:avLst/>
            </a:prstGeom>
            <a:noFill/>
          </p:spPr>
          <p:txBody>
            <a:bodyPr wrap="square" rtlCol="0">
              <a:spAutoFit/>
            </a:bodyPr>
            <a:lstStyle/>
            <a:p>
              <a:r>
                <a:rPr lang="en-ID" altLang="ko-KR" sz="3200" b="1" dirty="0" err="1" smtClean="0">
                  <a:solidFill>
                    <a:schemeClr val="bg1"/>
                  </a:solidFill>
                  <a:latin typeface="Times New Roman" pitchFamily="18" charset="0"/>
                  <a:cs typeface="Times New Roman" pitchFamily="18" charset="0"/>
                </a:rPr>
                <a:t>Eropa</a:t>
              </a:r>
              <a:r>
                <a:rPr lang="en-ID" altLang="ko-KR" sz="3200" b="1" dirty="0" smtClean="0">
                  <a:solidFill>
                    <a:schemeClr val="bg1"/>
                  </a:solidFill>
                  <a:latin typeface="Times New Roman" pitchFamily="18" charset="0"/>
                  <a:cs typeface="Times New Roman" pitchFamily="18" charset="0"/>
                </a:rPr>
                <a:t> Latin </a:t>
              </a:r>
              <a:endParaRPr lang="ko-KR" altLang="en-US" sz="3200" b="1" dirty="0">
                <a:solidFill>
                  <a:schemeClr val="bg1"/>
                </a:solidFill>
                <a:latin typeface="Times New Roman" pitchFamily="18" charset="0"/>
                <a:cs typeface="Times New Roman" pitchFamily="18" charset="0"/>
              </a:endParaRPr>
            </a:p>
          </p:txBody>
        </p:sp>
      </p:grpSp>
      <p:pic>
        <p:nvPicPr>
          <p:cNvPr id="1026" name="Picture 2" descr="D:\nisa titip jgn diapus ya\yunani.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08144" y="4021192"/>
            <a:ext cx="5279961" cy="2688891"/>
          </a:xfrm>
          <a:prstGeom prst="rect">
            <a:avLst/>
          </a:prstGeom>
          <a:noFill/>
          <a:extLst>
            <a:ext uri="{909E8E84-426E-40DD-AFC4-6F175D3DCCD1}">
              <a14:hiddenFill xmlns:a14="http://schemas.microsoft.com/office/drawing/2010/main" xmlns="">
                <a:solidFill>
                  <a:srgbClr val="FFFFFF"/>
                </a:solidFill>
              </a14:hiddenFill>
            </a:ext>
          </a:extLst>
        </p:spPr>
      </p:pic>
      <p:pic>
        <p:nvPicPr>
          <p:cNvPr id="1027" name="Picture 3" descr="D:\nisa titip jgn diapus ya\roma.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265532" y="4258100"/>
            <a:ext cx="5594372" cy="254140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5954443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xmlns="" id="{3D6B3A42-7A73-4839-B087-1ED41F0410E1}"/>
              </a:ext>
            </a:extLst>
          </p:cNvPr>
          <p:cNvGrpSpPr/>
          <p:nvPr/>
        </p:nvGrpSpPr>
        <p:grpSpPr>
          <a:xfrm>
            <a:off x="257577" y="53834"/>
            <a:ext cx="6002450" cy="6751875"/>
            <a:chOff x="611558" y="2488938"/>
            <a:chExt cx="2675112" cy="5522869"/>
          </a:xfrm>
        </p:grpSpPr>
        <p:sp>
          <p:nvSpPr>
            <p:cNvPr id="37" name="Rounded Rectangle 58">
              <a:extLst>
                <a:ext uri="{FF2B5EF4-FFF2-40B4-BE49-F238E27FC236}">
                  <a16:creationId xmlns:a16="http://schemas.microsoft.com/office/drawing/2014/main" xmlns="" id="{38BC4B03-DEE4-4394-BE14-577BA81D6CA1}"/>
                </a:ext>
              </a:extLst>
            </p:cNvPr>
            <p:cNvSpPr/>
            <p:nvPr/>
          </p:nvSpPr>
          <p:spPr>
            <a:xfrm>
              <a:off x="611558" y="2488938"/>
              <a:ext cx="2675112" cy="484892"/>
            </a:xfrm>
            <a:prstGeom prst="roundRect">
              <a:avLst>
                <a:gd name="adj" fmla="val 50000"/>
              </a:avLst>
            </a:prstGeom>
            <a:ln/>
          </p:spPr>
          <p:style>
            <a:lnRef idx="3">
              <a:schemeClr val="lt1"/>
            </a:lnRef>
            <a:fillRef idx="1">
              <a:schemeClr val="accent4"/>
            </a:fillRef>
            <a:effectRef idx="1">
              <a:schemeClr val="accent4"/>
            </a:effectRef>
            <a:fontRef idx="minor">
              <a:schemeClr val="lt1"/>
            </a:fontRef>
          </p:style>
          <p:txBody>
            <a:bodyPr rtlCol="0" anchor="ctr"/>
            <a:lstStyle/>
            <a:p>
              <a:pPr algn="ctr"/>
              <a:endParaRPr lang="ko-KR" altLang="en-US" sz="2400">
                <a:solidFill>
                  <a:schemeClr val="bg1"/>
                </a:solidFill>
                <a:latin typeface="Times New Roman" pitchFamily="18" charset="0"/>
                <a:cs typeface="Times New Roman" pitchFamily="18" charset="0"/>
              </a:endParaRPr>
            </a:p>
          </p:txBody>
        </p:sp>
        <p:sp>
          <p:nvSpPr>
            <p:cNvPr id="38" name="TextBox 37">
              <a:extLst>
                <a:ext uri="{FF2B5EF4-FFF2-40B4-BE49-F238E27FC236}">
                  <a16:creationId xmlns:a16="http://schemas.microsoft.com/office/drawing/2014/main" xmlns="" id="{99B9FFEE-5740-47F7-9275-063717E3C247}"/>
                </a:ext>
              </a:extLst>
            </p:cNvPr>
            <p:cNvSpPr txBox="1"/>
            <p:nvPr/>
          </p:nvSpPr>
          <p:spPr>
            <a:xfrm>
              <a:off x="665833" y="3102610"/>
              <a:ext cx="2620837" cy="4909197"/>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2400" dirty="0" err="1" smtClean="0">
                  <a:latin typeface="Times New Roman" pitchFamily="18" charset="0"/>
                  <a:cs typeface="Times New Roman" pitchFamily="18" charset="0"/>
                </a:rPr>
                <a:t>Prancis</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dibentuk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oleh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berbagai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macam</a:t>
              </a:r>
              <a:r>
                <a:rPr lang="en-US" sz="2400" dirty="0">
                  <a:latin typeface="Times New Roman" pitchFamily="18" charset="0"/>
                  <a:cs typeface="Times New Roman" pitchFamily="18" charset="0"/>
                </a:rPr>
                <a:t> orang, yang </a:t>
              </a:r>
              <a:r>
                <a:rPr lang="en-US" sz="2400" dirty="0" err="1">
                  <a:latin typeface="Times New Roman" pitchFamily="18" charset="0"/>
                  <a:cs typeface="Times New Roman" pitchFamily="18" charset="0"/>
                </a:rPr>
                <a:t>pada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awalnya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terdiri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atas</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bangsa</a:t>
              </a:r>
              <a:r>
                <a:rPr lang="en-US" sz="2400" dirty="0">
                  <a:latin typeface="Times New Roman" pitchFamily="18" charset="0"/>
                  <a:cs typeface="Times New Roman" pitchFamily="18" charset="0"/>
                </a:rPr>
                <a:t> Celt ( </a:t>
              </a:r>
              <a:r>
                <a:rPr lang="en-US" sz="2400" dirty="0" err="1">
                  <a:latin typeface="Times New Roman" pitchFamily="18" charset="0"/>
                  <a:cs typeface="Times New Roman" pitchFamily="18" charset="0"/>
                </a:rPr>
                <a:t>Galia</a:t>
              </a:r>
              <a:r>
                <a:rPr lang="en-US" sz="2400" dirty="0">
                  <a:latin typeface="Times New Roman" pitchFamily="18" charset="0"/>
                  <a:cs typeface="Times New Roman" pitchFamily="18" charset="0"/>
                </a:rPr>
                <a:t> ), Roma </a:t>
              </a:r>
              <a:r>
                <a:rPr lang="en-US" sz="2400" dirty="0" err="1">
                  <a:latin typeface="Times New Roman" pitchFamily="18" charset="0"/>
                  <a:cs typeface="Times New Roman" pitchFamily="18" charset="0"/>
                </a:rPr>
                <a:t>dan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Jerman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kaum</a:t>
              </a:r>
              <a:r>
                <a:rPr lang="en-US" sz="2400" dirty="0">
                  <a:latin typeface="Times New Roman" pitchFamily="18" charset="0"/>
                  <a:cs typeface="Times New Roman" pitchFamily="18" charset="0"/>
                </a:rPr>
                <a:t> Frank</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Budaya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Prancis</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sangat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bertentangan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dengan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gagasan</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dipegang</a:t>
              </a:r>
              <a:r>
                <a:rPr lang="en-US" sz="2400" dirty="0">
                  <a:latin typeface="Times New Roman" pitchFamily="18" charset="0"/>
                  <a:cs typeface="Times New Roman" pitchFamily="18" charset="0"/>
                </a:rPr>
                <a:t> di </a:t>
              </a:r>
              <a:r>
                <a:rPr lang="en-US" sz="2400" dirty="0" err="1">
                  <a:latin typeface="Times New Roman" pitchFamily="18" charset="0"/>
                  <a:cs typeface="Times New Roman" pitchFamily="18" charset="0"/>
                </a:rPr>
                <a:t>negara-negara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Eropa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lainnya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tentang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budaya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nasional</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pada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dasarnya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didasarkan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pada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kompromi</a:t>
              </a:r>
              <a:r>
                <a:rPr lang="en-US" sz="2400" dirty="0">
                  <a:latin typeface="Times New Roman" pitchFamily="18" charset="0"/>
                  <a:cs typeface="Times New Roman" pitchFamily="18" charset="0"/>
                </a:rPr>
                <a:t> ( </a:t>
              </a:r>
              <a:r>
                <a:rPr lang="en-US" sz="2400" dirty="0" err="1">
                  <a:latin typeface="Times New Roman" pitchFamily="18" charset="0"/>
                  <a:cs typeface="Times New Roman" pitchFamily="18" charset="0"/>
                </a:rPr>
                <a:t>d'Iribarne</a:t>
              </a:r>
              <a:r>
                <a:rPr lang="en-US" sz="2400" i="1" dirty="0" err="1">
                  <a:latin typeface="Times New Roman" pitchFamily="18" charset="0"/>
                  <a:cs typeface="Times New Roman" pitchFamily="18" charset="0"/>
                </a:rPr>
                <a:t>et</a:t>
              </a:r>
              <a:r>
                <a:rPr lang="en-US" sz="2400" i="1" dirty="0">
                  <a:latin typeface="Times New Roman" pitchFamily="18" charset="0"/>
                  <a:cs typeface="Times New Roman" pitchFamily="18" charset="0"/>
                </a:rPr>
                <a:t> al . </a:t>
              </a:r>
              <a:r>
                <a:rPr lang="en-US" sz="2400" dirty="0">
                  <a:latin typeface="Times New Roman" pitchFamily="18" charset="0"/>
                  <a:cs typeface="Times New Roman" pitchFamily="18" charset="0"/>
                </a:rPr>
                <a:t>, 1998 ). </a:t>
              </a:r>
              <a:endParaRPr lang="en-US" sz="2400" dirty="0" smtClean="0">
                <a:latin typeface="Times New Roman" pitchFamily="18" charset="0"/>
                <a:cs typeface="Times New Roman" pitchFamily="18" charset="0"/>
              </a:endParaRPr>
            </a:p>
            <a:p>
              <a:endParaRPr lang="en-US" altLang="ko-KR" sz="2400" dirty="0">
                <a:solidFill>
                  <a:schemeClr val="tx1">
                    <a:lumMod val="75000"/>
                    <a:lumOff val="25000"/>
                  </a:schemeClr>
                </a:solidFill>
                <a:latin typeface="Times New Roman" pitchFamily="18" charset="0"/>
                <a:cs typeface="Times New Roman" pitchFamily="18" charset="0"/>
              </a:endParaRPr>
            </a:p>
            <a:p>
              <a:endParaRPr lang="en-US" altLang="ko-KR" sz="2400" dirty="0" smtClean="0">
                <a:solidFill>
                  <a:schemeClr val="tx1">
                    <a:lumMod val="75000"/>
                    <a:lumOff val="25000"/>
                  </a:schemeClr>
                </a:solidFill>
                <a:latin typeface="Times New Roman" pitchFamily="18" charset="0"/>
                <a:cs typeface="Times New Roman" pitchFamily="18" charset="0"/>
              </a:endParaRPr>
            </a:p>
            <a:p>
              <a:endParaRPr lang="en-US" altLang="ko-KR" sz="2400" dirty="0">
                <a:solidFill>
                  <a:schemeClr val="tx1">
                    <a:lumMod val="75000"/>
                    <a:lumOff val="25000"/>
                  </a:schemeClr>
                </a:solidFill>
                <a:latin typeface="Times New Roman" pitchFamily="18" charset="0"/>
                <a:cs typeface="Times New Roman" pitchFamily="18" charset="0"/>
              </a:endParaRPr>
            </a:p>
            <a:p>
              <a:endParaRPr lang="en-US" altLang="ko-KR" sz="2400" dirty="0" smtClean="0">
                <a:solidFill>
                  <a:schemeClr val="tx1">
                    <a:lumMod val="75000"/>
                    <a:lumOff val="25000"/>
                  </a:schemeClr>
                </a:solidFill>
                <a:latin typeface="Times New Roman" pitchFamily="18" charset="0"/>
                <a:cs typeface="Times New Roman" pitchFamily="18" charset="0"/>
              </a:endParaRPr>
            </a:p>
            <a:p>
              <a:endParaRPr lang="en-US" altLang="ko-KR" sz="2400" dirty="0">
                <a:solidFill>
                  <a:schemeClr val="tx1">
                    <a:lumMod val="75000"/>
                    <a:lumOff val="25000"/>
                  </a:schemeClr>
                </a:solidFill>
                <a:latin typeface="Times New Roman" pitchFamily="18" charset="0"/>
                <a:cs typeface="Times New Roman" pitchFamily="18" charset="0"/>
              </a:endParaRPr>
            </a:p>
            <a:p>
              <a:endParaRPr lang="en-US" altLang="ko-KR" sz="2400" dirty="0" smtClean="0">
                <a:solidFill>
                  <a:schemeClr val="tx1">
                    <a:lumMod val="75000"/>
                    <a:lumOff val="25000"/>
                  </a:schemeClr>
                </a:solidFill>
                <a:latin typeface="Times New Roman" pitchFamily="18" charset="0"/>
                <a:cs typeface="Times New Roman" pitchFamily="18" charset="0"/>
              </a:endParaRPr>
            </a:p>
            <a:p>
              <a:endParaRPr lang="en-US" altLang="ko-KR" sz="2400" dirty="0">
                <a:solidFill>
                  <a:schemeClr val="tx1">
                    <a:lumMod val="75000"/>
                    <a:lumOff val="25000"/>
                  </a:schemeClr>
                </a:solidFill>
                <a:latin typeface="Times New Roman" pitchFamily="18" charset="0"/>
                <a:cs typeface="Times New Roman" pitchFamily="18" charset="0"/>
              </a:endParaRPr>
            </a:p>
            <a:p>
              <a:endParaRPr lang="ko-KR" altLang="en-US" sz="2400" dirty="0">
                <a:solidFill>
                  <a:schemeClr val="tx1">
                    <a:lumMod val="75000"/>
                    <a:lumOff val="25000"/>
                  </a:schemeClr>
                </a:solidFill>
                <a:latin typeface="Times New Roman" pitchFamily="18" charset="0"/>
                <a:cs typeface="Times New Roman" pitchFamily="18" charset="0"/>
              </a:endParaRPr>
            </a:p>
          </p:txBody>
        </p:sp>
        <p:sp>
          <p:nvSpPr>
            <p:cNvPr id="39" name="TextBox 38">
              <a:extLst>
                <a:ext uri="{FF2B5EF4-FFF2-40B4-BE49-F238E27FC236}">
                  <a16:creationId xmlns:a16="http://schemas.microsoft.com/office/drawing/2014/main" xmlns="" id="{E9661971-F0C0-4314-8CE1-CE6CD4EAE420}"/>
                </a:ext>
              </a:extLst>
            </p:cNvPr>
            <p:cNvSpPr txBox="1"/>
            <p:nvPr/>
          </p:nvSpPr>
          <p:spPr>
            <a:xfrm>
              <a:off x="720056" y="2495498"/>
              <a:ext cx="2512391" cy="478332"/>
            </a:xfrm>
            <a:prstGeom prst="rect">
              <a:avLst/>
            </a:prstGeom>
            <a:noFill/>
          </p:spPr>
          <p:txBody>
            <a:bodyPr wrap="square" rtlCol="0">
              <a:spAutoFit/>
            </a:bodyPr>
            <a:lstStyle/>
            <a:p>
              <a:r>
                <a:rPr lang="en-ID" altLang="ko-KR" sz="3200" b="1" dirty="0" err="1" smtClean="0">
                  <a:solidFill>
                    <a:schemeClr val="bg1"/>
                  </a:solidFill>
                  <a:latin typeface="Times New Roman" pitchFamily="18" charset="0"/>
                  <a:cs typeface="Times New Roman" pitchFamily="18" charset="0"/>
                </a:rPr>
                <a:t>Perancis</a:t>
              </a:r>
              <a:r>
                <a:rPr lang="en-ID" altLang="ko-KR" sz="3200" b="1" dirty="0" smtClean="0">
                  <a:solidFill>
                    <a:schemeClr val="bg1"/>
                  </a:solidFill>
                  <a:latin typeface="Times New Roman" pitchFamily="18" charset="0"/>
                  <a:cs typeface="Times New Roman" pitchFamily="18" charset="0"/>
                </a:rPr>
                <a:t> </a:t>
              </a:r>
              <a:endParaRPr lang="ko-KR" altLang="en-US" sz="3200" b="1" dirty="0">
                <a:solidFill>
                  <a:schemeClr val="bg1"/>
                </a:solidFill>
                <a:latin typeface="Times New Roman" pitchFamily="18" charset="0"/>
                <a:cs typeface="Times New Roman" pitchFamily="18" charset="0"/>
              </a:endParaRPr>
            </a:p>
          </p:txBody>
        </p:sp>
      </p:grpSp>
      <p:grpSp>
        <p:nvGrpSpPr>
          <p:cNvPr id="40" name="Group 39">
            <a:extLst>
              <a:ext uri="{FF2B5EF4-FFF2-40B4-BE49-F238E27FC236}">
                <a16:creationId xmlns:a16="http://schemas.microsoft.com/office/drawing/2014/main" xmlns="" id="{1622319E-62B8-40DD-A2E7-4A1D33A84825}"/>
              </a:ext>
            </a:extLst>
          </p:cNvPr>
          <p:cNvGrpSpPr/>
          <p:nvPr/>
        </p:nvGrpSpPr>
        <p:grpSpPr>
          <a:xfrm>
            <a:off x="6745531" y="84872"/>
            <a:ext cx="4920843" cy="6676536"/>
            <a:chOff x="611559" y="2708920"/>
            <a:chExt cx="2620837" cy="3036208"/>
          </a:xfrm>
        </p:grpSpPr>
        <p:sp>
          <p:nvSpPr>
            <p:cNvPr id="41" name="Rounded Rectangle 64">
              <a:extLst>
                <a:ext uri="{FF2B5EF4-FFF2-40B4-BE49-F238E27FC236}">
                  <a16:creationId xmlns:a16="http://schemas.microsoft.com/office/drawing/2014/main" xmlns="" id="{BCC66D0D-7351-4839-B06F-388BA76A862F}"/>
                </a:ext>
              </a:extLst>
            </p:cNvPr>
            <p:cNvSpPr/>
            <p:nvPr/>
          </p:nvSpPr>
          <p:spPr>
            <a:xfrm>
              <a:off x="611559" y="2708920"/>
              <a:ext cx="2620837" cy="261351"/>
            </a:xfrm>
            <a:prstGeom prst="roundRect">
              <a:avLst>
                <a:gd name="adj" fmla="val 50000"/>
              </a:avLst>
            </a:prstGeom>
            <a:ln/>
          </p:spPr>
          <p:style>
            <a:lnRef idx="3">
              <a:schemeClr val="lt1"/>
            </a:lnRef>
            <a:fillRef idx="1">
              <a:schemeClr val="accent5"/>
            </a:fillRef>
            <a:effectRef idx="1">
              <a:schemeClr val="accent5"/>
            </a:effectRef>
            <a:fontRef idx="minor">
              <a:schemeClr val="lt1"/>
            </a:fontRef>
          </p:style>
          <p:txBody>
            <a:bodyPr rtlCol="0" anchor="ctr"/>
            <a:lstStyle/>
            <a:p>
              <a:pPr algn="ctr"/>
              <a:endParaRPr lang="ko-KR" altLang="en-US" sz="2400" dirty="0">
                <a:latin typeface="Times New Roman" pitchFamily="18" charset="0"/>
                <a:cs typeface="Times New Roman" pitchFamily="18" charset="0"/>
              </a:endParaRPr>
            </a:p>
          </p:txBody>
        </p:sp>
        <p:sp>
          <p:nvSpPr>
            <p:cNvPr id="42" name="TextBox 41">
              <a:extLst>
                <a:ext uri="{FF2B5EF4-FFF2-40B4-BE49-F238E27FC236}">
                  <a16:creationId xmlns:a16="http://schemas.microsoft.com/office/drawing/2014/main" xmlns="" id="{BEAAC7A1-F2AE-4CC2-AB7A-F80BB0AE6D51}"/>
                </a:ext>
              </a:extLst>
            </p:cNvPr>
            <p:cNvSpPr txBox="1"/>
            <p:nvPr/>
          </p:nvSpPr>
          <p:spPr>
            <a:xfrm>
              <a:off x="611559" y="3054756"/>
              <a:ext cx="2620837" cy="269037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just"/>
              <a:endParaRPr lang="en-US" sz="2400" dirty="0" smtClean="0">
                <a:latin typeface="Times New Roman" pitchFamily="18" charset="0"/>
                <a:cs typeface="Times New Roman" pitchFamily="18" charset="0"/>
              </a:endParaRPr>
            </a:p>
            <a:p>
              <a:pPr algn="just"/>
              <a:endParaRPr lang="en-US" sz="2400" dirty="0">
                <a:latin typeface="Times New Roman" pitchFamily="18" charset="0"/>
                <a:cs typeface="Times New Roman" pitchFamily="18" charset="0"/>
              </a:endParaRPr>
            </a:p>
            <a:p>
              <a:pPr algn="just"/>
              <a:endParaRPr lang="en-US" sz="2400" dirty="0" smtClean="0">
                <a:latin typeface="Times New Roman" pitchFamily="18" charset="0"/>
                <a:cs typeface="Times New Roman" pitchFamily="18" charset="0"/>
              </a:endParaRPr>
            </a:p>
            <a:p>
              <a:pPr algn="just"/>
              <a:endParaRPr lang="en-US" sz="2400" dirty="0">
                <a:latin typeface="Times New Roman" pitchFamily="18" charset="0"/>
                <a:cs typeface="Times New Roman" pitchFamily="18" charset="0"/>
              </a:endParaRPr>
            </a:p>
            <a:p>
              <a:pPr algn="just"/>
              <a:endParaRPr lang="en-US" sz="2400" dirty="0" smtClean="0">
                <a:latin typeface="Times New Roman" pitchFamily="18" charset="0"/>
                <a:cs typeface="Times New Roman" pitchFamily="18" charset="0"/>
              </a:endParaRPr>
            </a:p>
            <a:p>
              <a:pPr algn="just"/>
              <a:endParaRPr lang="en-US" sz="2400" dirty="0">
                <a:latin typeface="Times New Roman" pitchFamily="18" charset="0"/>
                <a:cs typeface="Times New Roman" pitchFamily="18" charset="0"/>
              </a:endParaRPr>
            </a:p>
            <a:p>
              <a:pPr algn="just"/>
              <a:endParaRPr lang="en-US" sz="2400" dirty="0" smtClean="0">
                <a:latin typeface="Times New Roman" pitchFamily="18" charset="0"/>
                <a:cs typeface="Times New Roman" pitchFamily="18" charset="0"/>
              </a:endParaRPr>
            </a:p>
            <a:p>
              <a:pPr algn="just"/>
              <a:endParaRPr lang="en-US" sz="2400" dirty="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			   </a:t>
              </a:r>
            </a:p>
            <a:p>
              <a:pPr algn="just"/>
              <a:r>
                <a:rPr lang="en-US" sz="2400" dirty="0" err="1" smtClean="0">
                  <a:latin typeface="Times New Roman" pitchFamily="18" charset="0"/>
                  <a:cs typeface="Times New Roman" pitchFamily="18" charset="0"/>
                </a:rPr>
                <a:t>Nordik</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tidak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punya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hirarki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utama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tidak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ada</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rumit</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tentang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sistem</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kontrol</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Sebagai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gantinya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mereka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memelihara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komunitas</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independen</a:t>
              </a:r>
              <a:r>
                <a:rPr lang="en-US" sz="2400" dirty="0">
                  <a:latin typeface="Times New Roman" pitchFamily="18" charset="0"/>
                  <a:cs typeface="Times New Roman" pitchFamily="18" charset="0"/>
                </a:rPr>
                <a:t> yang </a:t>
              </a:r>
              <a:r>
                <a:rPr lang="en-US" sz="2400" dirty="0" err="1">
                  <a:latin typeface="Times New Roman" pitchFamily="18" charset="0"/>
                  <a:cs typeface="Times New Roman" pitchFamily="18" charset="0"/>
                </a:rPr>
                <a:t>besar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masing-masing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dengan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hukum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badan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pemerintahan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sendiri</a:t>
              </a:r>
              <a:r>
                <a:rPr lang="en-US" sz="2400" dirty="0">
                  <a:latin typeface="Times New Roman" pitchFamily="18" charset="0"/>
                  <a:cs typeface="Times New Roman" pitchFamily="18" charset="0"/>
                </a:rPr>
                <a:t>. </a:t>
              </a:r>
              <a:endParaRPr lang="ko-KR" altLang="en-US" sz="2400" dirty="0">
                <a:solidFill>
                  <a:schemeClr val="tx1">
                    <a:lumMod val="75000"/>
                    <a:lumOff val="25000"/>
                  </a:schemeClr>
                </a:solidFill>
                <a:latin typeface="Times New Roman" pitchFamily="18" charset="0"/>
                <a:cs typeface="Times New Roman" pitchFamily="18" charset="0"/>
              </a:endParaRPr>
            </a:p>
          </p:txBody>
        </p:sp>
        <p:sp>
          <p:nvSpPr>
            <p:cNvPr id="43" name="TextBox 42">
              <a:extLst>
                <a:ext uri="{FF2B5EF4-FFF2-40B4-BE49-F238E27FC236}">
                  <a16:creationId xmlns:a16="http://schemas.microsoft.com/office/drawing/2014/main" xmlns="" id="{3F78CA2E-E7E4-40CC-93E1-3F8D99D7CAAF}"/>
                </a:ext>
              </a:extLst>
            </p:cNvPr>
            <p:cNvSpPr txBox="1"/>
            <p:nvPr/>
          </p:nvSpPr>
          <p:spPr>
            <a:xfrm>
              <a:off x="665833" y="2708920"/>
              <a:ext cx="1501224" cy="262139"/>
            </a:xfrm>
            <a:prstGeom prst="rect">
              <a:avLst/>
            </a:prstGeom>
            <a:noFill/>
          </p:spPr>
          <p:txBody>
            <a:bodyPr wrap="square" rtlCol="0">
              <a:spAutoFit/>
            </a:bodyPr>
            <a:lstStyle/>
            <a:p>
              <a:r>
                <a:rPr lang="en-ID" altLang="ko-KR" sz="3200" b="1" dirty="0" err="1" smtClean="0">
                  <a:solidFill>
                    <a:schemeClr val="bg1"/>
                  </a:solidFill>
                  <a:latin typeface="Times New Roman" pitchFamily="18" charset="0"/>
                  <a:cs typeface="Times New Roman" pitchFamily="18" charset="0"/>
                </a:rPr>
                <a:t>Eropa</a:t>
              </a:r>
              <a:r>
                <a:rPr lang="en-ID" altLang="ko-KR" sz="3200" b="1" dirty="0" smtClean="0">
                  <a:solidFill>
                    <a:schemeClr val="bg1"/>
                  </a:solidFill>
                  <a:latin typeface="Times New Roman" pitchFamily="18" charset="0"/>
                  <a:cs typeface="Times New Roman" pitchFamily="18" charset="0"/>
                </a:rPr>
                <a:t> </a:t>
              </a:r>
              <a:r>
                <a:rPr lang="en-ID" altLang="ko-KR" sz="3200" b="1" dirty="0" err="1" smtClean="0">
                  <a:solidFill>
                    <a:schemeClr val="bg1"/>
                  </a:solidFill>
                  <a:latin typeface="Times New Roman" pitchFamily="18" charset="0"/>
                  <a:cs typeface="Times New Roman" pitchFamily="18" charset="0"/>
                </a:rPr>
                <a:t>Nordik</a:t>
              </a:r>
              <a:r>
                <a:rPr lang="en-ID" altLang="ko-KR" sz="3200" b="1" dirty="0" smtClean="0">
                  <a:solidFill>
                    <a:schemeClr val="bg1"/>
                  </a:solidFill>
                  <a:latin typeface="Times New Roman" pitchFamily="18" charset="0"/>
                  <a:cs typeface="Times New Roman" pitchFamily="18" charset="0"/>
                </a:rPr>
                <a:t> </a:t>
              </a:r>
              <a:endParaRPr lang="ko-KR" altLang="en-US" sz="3200" b="1" dirty="0">
                <a:solidFill>
                  <a:schemeClr val="bg1"/>
                </a:solidFill>
                <a:latin typeface="Times New Roman" pitchFamily="18" charset="0"/>
                <a:cs typeface="Times New Roman" pitchFamily="18" charset="0"/>
              </a:endParaRPr>
            </a:p>
          </p:txBody>
        </p:sp>
      </p:grpSp>
      <p:pic>
        <p:nvPicPr>
          <p:cNvPr id="1028" name="Picture 4" descr="D:\nisa titip jgn diapus ya\nordic.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304065" y="868161"/>
            <a:ext cx="3803773" cy="3175805"/>
          </a:xfrm>
          <a:prstGeom prst="rect">
            <a:avLst/>
          </a:prstGeom>
          <a:noFill/>
          <a:extLst>
            <a:ext uri="{909E8E84-426E-40DD-AFC4-6F175D3DCCD1}">
              <a14:hiddenFill xmlns:a14="http://schemas.microsoft.com/office/drawing/2010/main" xmlns="">
                <a:solidFill>
                  <a:srgbClr val="FFFFFF"/>
                </a:solidFill>
              </a14:hiddenFill>
            </a:ext>
          </a:extLst>
        </p:spPr>
      </p:pic>
      <p:pic>
        <p:nvPicPr>
          <p:cNvPr id="1029" name="Picture 5" descr="D:\nisa titip jgn diapus ya\prancis.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69513" y="3902298"/>
            <a:ext cx="5618480" cy="271274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196726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9ED73B2A-C251-45A3-B822-F4ED6A07B8EC}"/>
              </a:ext>
            </a:extLst>
          </p:cNvPr>
          <p:cNvSpPr/>
          <p:nvPr/>
        </p:nvSpPr>
        <p:spPr>
          <a:xfrm>
            <a:off x="115914" y="1259717"/>
            <a:ext cx="8782050" cy="45719"/>
          </a:xfrm>
          <a:prstGeom prst="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latin typeface="Times New Roman" pitchFamily="18" charset="0"/>
              <a:cs typeface="Times New Roman" pitchFamily="18" charset="0"/>
            </a:endParaRPr>
          </a:p>
        </p:txBody>
      </p:sp>
      <p:sp>
        <p:nvSpPr>
          <p:cNvPr id="15" name="Freeform: Shape 14">
            <a:extLst>
              <a:ext uri="{FF2B5EF4-FFF2-40B4-BE49-F238E27FC236}">
                <a16:creationId xmlns="" xmlns:a16="http://schemas.microsoft.com/office/drawing/2014/main" id="{6A945C08-8C61-456D-8AC0-B465AC983C36}"/>
              </a:ext>
            </a:extLst>
          </p:cNvPr>
          <p:cNvSpPr/>
          <p:nvPr/>
        </p:nvSpPr>
        <p:spPr>
          <a:xfrm>
            <a:off x="0" y="2378109"/>
            <a:ext cx="4706782" cy="1794817"/>
          </a:xfrm>
          <a:custGeom>
            <a:avLst/>
            <a:gdLst>
              <a:gd name="connsiteX0" fmla="*/ 949937 w 4706782"/>
              <a:gd name="connsiteY0" fmla="*/ 813733 h 1794817"/>
              <a:gd name="connsiteX1" fmla="*/ 936549 w 4706782"/>
              <a:gd name="connsiteY1" fmla="*/ 828285 h 1794817"/>
              <a:gd name="connsiteX2" fmla="*/ 936549 w 4706782"/>
              <a:gd name="connsiteY2" fmla="*/ 914431 h 1794817"/>
              <a:gd name="connsiteX3" fmla="*/ 936549 w 4706782"/>
              <a:gd name="connsiteY3" fmla="*/ 997667 h 1794817"/>
              <a:gd name="connsiteX4" fmla="*/ 951101 w 4706782"/>
              <a:gd name="connsiteY4" fmla="*/ 1012800 h 1794817"/>
              <a:gd name="connsiteX5" fmla="*/ 965653 w 4706782"/>
              <a:gd name="connsiteY5" fmla="*/ 997667 h 1794817"/>
              <a:gd name="connsiteX6" fmla="*/ 965071 w 4706782"/>
              <a:gd name="connsiteY6" fmla="*/ 827702 h 1794817"/>
              <a:gd name="connsiteX7" fmla="*/ 949937 w 4706782"/>
              <a:gd name="connsiteY7" fmla="*/ 813733 h 1794817"/>
              <a:gd name="connsiteX8" fmla="*/ 792778 w 4706782"/>
              <a:gd name="connsiteY8" fmla="*/ 766003 h 1794817"/>
              <a:gd name="connsiteX9" fmla="*/ 780555 w 4706782"/>
              <a:gd name="connsiteY9" fmla="*/ 778809 h 1794817"/>
              <a:gd name="connsiteX10" fmla="*/ 780555 w 4706782"/>
              <a:gd name="connsiteY10" fmla="*/ 813151 h 1794817"/>
              <a:gd name="connsiteX11" fmla="*/ 779973 w 4706782"/>
              <a:gd name="connsiteY11" fmla="*/ 813151 h 1794817"/>
              <a:gd name="connsiteX12" fmla="*/ 779973 w 4706782"/>
              <a:gd name="connsiteY12" fmla="*/ 845747 h 1794817"/>
              <a:gd name="connsiteX13" fmla="*/ 760183 w 4706782"/>
              <a:gd name="connsiteY13" fmla="*/ 864955 h 1794817"/>
              <a:gd name="connsiteX14" fmla="*/ 718274 w 4706782"/>
              <a:gd name="connsiteY14" fmla="*/ 864955 h 1794817"/>
              <a:gd name="connsiteX15" fmla="*/ 705468 w 4706782"/>
              <a:gd name="connsiteY15" fmla="*/ 876596 h 1794817"/>
              <a:gd name="connsiteX16" fmla="*/ 722930 w 4706782"/>
              <a:gd name="connsiteY16" fmla="*/ 903371 h 1794817"/>
              <a:gd name="connsiteX17" fmla="*/ 729332 w 4706782"/>
              <a:gd name="connsiteY17" fmla="*/ 917923 h 1794817"/>
              <a:gd name="connsiteX18" fmla="*/ 729332 w 4706782"/>
              <a:gd name="connsiteY18" fmla="*/ 997085 h 1794817"/>
              <a:gd name="connsiteX19" fmla="*/ 745049 w 4706782"/>
              <a:gd name="connsiteY19" fmla="*/ 1012800 h 1794817"/>
              <a:gd name="connsiteX20" fmla="*/ 791032 w 4706782"/>
              <a:gd name="connsiteY20" fmla="*/ 1012800 h 1794817"/>
              <a:gd name="connsiteX21" fmla="*/ 803255 w 4706782"/>
              <a:gd name="connsiteY21" fmla="*/ 1000577 h 1794817"/>
              <a:gd name="connsiteX22" fmla="*/ 803837 w 4706782"/>
              <a:gd name="connsiteY22" fmla="*/ 778227 h 1794817"/>
              <a:gd name="connsiteX23" fmla="*/ 792778 w 4706782"/>
              <a:gd name="connsiteY23" fmla="*/ 766003 h 1794817"/>
              <a:gd name="connsiteX24" fmla="*/ 763675 w 4706782"/>
              <a:gd name="connsiteY24" fmla="*/ 598950 h 1794817"/>
              <a:gd name="connsiteX25" fmla="*/ 747959 w 4706782"/>
              <a:gd name="connsiteY25" fmla="*/ 615247 h 1794817"/>
              <a:gd name="connsiteX26" fmla="*/ 747959 w 4706782"/>
              <a:gd name="connsiteY26" fmla="*/ 695573 h 1794817"/>
              <a:gd name="connsiteX27" fmla="*/ 747377 w 4706782"/>
              <a:gd name="connsiteY27" fmla="*/ 695573 h 1794817"/>
              <a:gd name="connsiteX28" fmla="*/ 747377 w 4706782"/>
              <a:gd name="connsiteY28" fmla="*/ 774734 h 1794817"/>
              <a:gd name="connsiteX29" fmla="*/ 723512 w 4706782"/>
              <a:gd name="connsiteY29" fmla="*/ 799181 h 1794817"/>
              <a:gd name="connsiteX30" fmla="*/ 705468 w 4706782"/>
              <a:gd name="connsiteY30" fmla="*/ 830031 h 1794817"/>
              <a:gd name="connsiteX31" fmla="*/ 726423 w 4706782"/>
              <a:gd name="connsiteY31" fmla="*/ 842254 h 1794817"/>
              <a:gd name="connsiteX32" fmla="*/ 731079 w 4706782"/>
              <a:gd name="connsiteY32" fmla="*/ 841672 h 1794817"/>
              <a:gd name="connsiteX33" fmla="*/ 757854 w 4706782"/>
              <a:gd name="connsiteY33" fmla="*/ 812569 h 1794817"/>
              <a:gd name="connsiteX34" fmla="*/ 757272 w 4706782"/>
              <a:gd name="connsiteY34" fmla="*/ 757272 h 1794817"/>
              <a:gd name="connsiteX35" fmla="*/ 767749 w 4706782"/>
              <a:gd name="connsiteY35" fmla="*/ 745049 h 1794817"/>
              <a:gd name="connsiteX36" fmla="*/ 775316 w 4706782"/>
              <a:gd name="connsiteY36" fmla="*/ 744467 h 1794817"/>
              <a:gd name="connsiteX37" fmla="*/ 803255 w 4706782"/>
              <a:gd name="connsiteY37" fmla="*/ 714199 h 1794817"/>
              <a:gd name="connsiteX38" fmla="*/ 848657 w 4706782"/>
              <a:gd name="connsiteY38" fmla="*/ 636784 h 1794817"/>
              <a:gd name="connsiteX39" fmla="*/ 856224 w 4706782"/>
              <a:gd name="connsiteY39" fmla="*/ 606516 h 1794817"/>
              <a:gd name="connsiteX40" fmla="*/ 841090 w 4706782"/>
              <a:gd name="connsiteY40" fmla="*/ 598950 h 1794817"/>
              <a:gd name="connsiteX41" fmla="*/ 763675 w 4706782"/>
              <a:gd name="connsiteY41" fmla="*/ 598950 h 1794817"/>
              <a:gd name="connsiteX42" fmla="*/ 1859510 w 4706782"/>
              <a:gd name="connsiteY42" fmla="*/ 462385 h 1794817"/>
              <a:gd name="connsiteX43" fmla="*/ 1859510 w 4706782"/>
              <a:gd name="connsiteY43" fmla="*/ 563358 h 1794817"/>
              <a:gd name="connsiteX44" fmla="*/ 1898670 w 4706782"/>
              <a:gd name="connsiteY44" fmla="*/ 571265 h 1794817"/>
              <a:gd name="connsiteX45" fmla="*/ 1975957 w 4706782"/>
              <a:gd name="connsiteY45" fmla="*/ 687863 h 1794817"/>
              <a:gd name="connsiteX46" fmla="*/ 1975957 w 4706782"/>
              <a:gd name="connsiteY46" fmla="*/ 1019771 h 1794817"/>
              <a:gd name="connsiteX47" fmla="*/ 2020147 w 4706782"/>
              <a:gd name="connsiteY47" fmla="*/ 1019771 h 1794817"/>
              <a:gd name="connsiteX48" fmla="*/ 2020147 w 4706782"/>
              <a:gd name="connsiteY48" fmla="*/ 462385 h 1794817"/>
              <a:gd name="connsiteX49" fmla="*/ 1523563 w 4706782"/>
              <a:gd name="connsiteY49" fmla="*/ 462385 h 1794817"/>
              <a:gd name="connsiteX50" fmla="*/ 1523563 w 4706782"/>
              <a:gd name="connsiteY50" fmla="*/ 563007 h 1794817"/>
              <a:gd name="connsiteX51" fmla="*/ 1564067 w 4706782"/>
              <a:gd name="connsiteY51" fmla="*/ 571184 h 1794817"/>
              <a:gd name="connsiteX52" fmla="*/ 1641354 w 4706782"/>
              <a:gd name="connsiteY52" fmla="*/ 687783 h 1794817"/>
              <a:gd name="connsiteX53" fmla="*/ 1641354 w 4706782"/>
              <a:gd name="connsiteY53" fmla="*/ 1019771 h 1794817"/>
              <a:gd name="connsiteX54" fmla="*/ 1722872 w 4706782"/>
              <a:gd name="connsiteY54" fmla="*/ 1019771 h 1794817"/>
              <a:gd name="connsiteX55" fmla="*/ 1722871 w 4706782"/>
              <a:gd name="connsiteY55" fmla="*/ 687863 h 1794817"/>
              <a:gd name="connsiteX56" fmla="*/ 1722872 w 4706782"/>
              <a:gd name="connsiteY56" fmla="*/ 687860 h 1794817"/>
              <a:gd name="connsiteX57" fmla="*/ 1722872 w 4706782"/>
              <a:gd name="connsiteY57" fmla="*/ 677670 h 1794817"/>
              <a:gd name="connsiteX58" fmla="*/ 1724928 w 4706782"/>
              <a:gd name="connsiteY58" fmla="*/ 677670 h 1794817"/>
              <a:gd name="connsiteX59" fmla="*/ 1732815 w 4706782"/>
              <a:gd name="connsiteY59" fmla="*/ 638606 h 1794817"/>
              <a:gd name="connsiteX60" fmla="*/ 1811784 w 4706782"/>
              <a:gd name="connsiteY60" fmla="*/ 567009 h 1794817"/>
              <a:gd name="connsiteX61" fmla="*/ 1827855 w 4706782"/>
              <a:gd name="connsiteY61" fmla="*/ 564579 h 1794817"/>
              <a:gd name="connsiteX62" fmla="*/ 1827855 w 4706782"/>
              <a:gd name="connsiteY62" fmla="*/ 462385 h 1794817"/>
              <a:gd name="connsiteX63" fmla="*/ 131548 w 4706782"/>
              <a:gd name="connsiteY63" fmla="*/ 0 h 1794817"/>
              <a:gd name="connsiteX64" fmla="*/ 216530 w 4706782"/>
              <a:gd name="connsiteY64" fmla="*/ 0 h 1794817"/>
              <a:gd name="connsiteX65" fmla="*/ 254364 w 4706782"/>
              <a:gd name="connsiteY65" fmla="*/ 802091 h 1794817"/>
              <a:gd name="connsiteX66" fmla="*/ 303840 w 4706782"/>
              <a:gd name="connsiteY66" fmla="*/ 803838 h 1794817"/>
              <a:gd name="connsiteX67" fmla="*/ 342838 w 4706782"/>
              <a:gd name="connsiteY67" fmla="*/ 164726 h 1794817"/>
              <a:gd name="connsiteX68" fmla="*/ 429567 w 4706782"/>
              <a:gd name="connsiteY68" fmla="*/ 164726 h 1794817"/>
              <a:gd name="connsiteX69" fmla="*/ 466820 w 4706782"/>
              <a:gd name="connsiteY69" fmla="*/ 806748 h 1794817"/>
              <a:gd name="connsiteX70" fmla="*/ 537832 w 4706782"/>
              <a:gd name="connsiteY70" fmla="*/ 810240 h 1794817"/>
              <a:gd name="connsiteX71" fmla="*/ 537832 w 4706782"/>
              <a:gd name="connsiteY71" fmla="*/ 704886 h 1794817"/>
              <a:gd name="connsiteX72" fmla="*/ 573338 w 4706782"/>
              <a:gd name="connsiteY72" fmla="*/ 642023 h 1794817"/>
              <a:gd name="connsiteX73" fmla="*/ 582651 w 4706782"/>
              <a:gd name="connsiteY73" fmla="*/ 633291 h 1794817"/>
              <a:gd name="connsiteX74" fmla="*/ 623396 w 4706782"/>
              <a:gd name="connsiteY74" fmla="*/ 629217 h 1794817"/>
              <a:gd name="connsiteX75" fmla="*/ 643769 w 4706782"/>
              <a:gd name="connsiteY75" fmla="*/ 647843 h 1794817"/>
              <a:gd name="connsiteX76" fmla="*/ 669962 w 4706782"/>
              <a:gd name="connsiteY76" fmla="*/ 697319 h 1794817"/>
              <a:gd name="connsiteX77" fmla="*/ 688588 w 4706782"/>
              <a:gd name="connsiteY77" fmla="*/ 714199 h 1794817"/>
              <a:gd name="connsiteX78" fmla="*/ 706050 w 4706782"/>
              <a:gd name="connsiteY78" fmla="*/ 731661 h 1794817"/>
              <a:gd name="connsiteX79" fmla="*/ 706050 w 4706782"/>
              <a:gd name="connsiteY79" fmla="*/ 760182 h 1794817"/>
              <a:gd name="connsiteX80" fmla="*/ 711289 w 4706782"/>
              <a:gd name="connsiteY80" fmla="*/ 769495 h 1794817"/>
              <a:gd name="connsiteX81" fmla="*/ 717691 w 4706782"/>
              <a:gd name="connsiteY81" fmla="*/ 759601 h 1794817"/>
              <a:gd name="connsiteX82" fmla="*/ 719438 w 4706782"/>
              <a:gd name="connsiteY82" fmla="*/ 713617 h 1794817"/>
              <a:gd name="connsiteX83" fmla="*/ 719438 w 4706782"/>
              <a:gd name="connsiteY83" fmla="*/ 591382 h 1794817"/>
              <a:gd name="connsiteX84" fmla="*/ 737482 w 4706782"/>
              <a:gd name="connsiteY84" fmla="*/ 571010 h 1794817"/>
              <a:gd name="connsiteX85" fmla="*/ 870193 w 4706782"/>
              <a:gd name="connsiteY85" fmla="*/ 571010 h 1794817"/>
              <a:gd name="connsiteX86" fmla="*/ 885909 w 4706782"/>
              <a:gd name="connsiteY86" fmla="*/ 587890 h 1794817"/>
              <a:gd name="connsiteX87" fmla="*/ 885327 w 4706782"/>
              <a:gd name="connsiteY87" fmla="*/ 619322 h 1794817"/>
              <a:gd name="connsiteX88" fmla="*/ 899297 w 4706782"/>
              <a:gd name="connsiteY88" fmla="*/ 642023 h 1794817"/>
              <a:gd name="connsiteX89" fmla="*/ 935967 w 4706782"/>
              <a:gd name="connsiteY89" fmla="*/ 700230 h 1794817"/>
              <a:gd name="connsiteX90" fmla="*/ 935967 w 4706782"/>
              <a:gd name="connsiteY90" fmla="*/ 756690 h 1794817"/>
              <a:gd name="connsiteX91" fmla="*/ 965653 w 4706782"/>
              <a:gd name="connsiteY91" fmla="*/ 785793 h 1794817"/>
              <a:gd name="connsiteX92" fmla="*/ 993010 w 4706782"/>
              <a:gd name="connsiteY92" fmla="*/ 812569 h 1794817"/>
              <a:gd name="connsiteX93" fmla="*/ 994756 w 4706782"/>
              <a:gd name="connsiteY93" fmla="*/ 994174 h 1794817"/>
              <a:gd name="connsiteX94" fmla="*/ 1035501 w 4706782"/>
              <a:gd name="connsiteY94" fmla="*/ 918505 h 1794817"/>
              <a:gd name="connsiteX95" fmla="*/ 1178690 w 4706782"/>
              <a:gd name="connsiteY95" fmla="*/ 999413 h 1794817"/>
              <a:gd name="connsiteX96" fmla="*/ 1222345 w 4706782"/>
              <a:gd name="connsiteY96" fmla="*/ 919088 h 1794817"/>
              <a:gd name="connsiteX97" fmla="*/ 1378340 w 4706782"/>
              <a:gd name="connsiteY97" fmla="*/ 1008144 h 1794817"/>
              <a:gd name="connsiteX98" fmla="*/ 1378403 w 4706782"/>
              <a:gd name="connsiteY98" fmla="*/ 1019771 h 1794817"/>
              <a:gd name="connsiteX99" fmla="*/ 1388268 w 4706782"/>
              <a:gd name="connsiteY99" fmla="*/ 1019771 h 1794817"/>
              <a:gd name="connsiteX100" fmla="*/ 1388267 w 4706782"/>
              <a:gd name="connsiteY100" fmla="*/ 687783 h 1794817"/>
              <a:gd name="connsiteX101" fmla="*/ 1388268 w 4706782"/>
              <a:gd name="connsiteY101" fmla="*/ 687778 h 1794817"/>
              <a:gd name="connsiteX102" fmla="*/ 1388268 w 4706782"/>
              <a:gd name="connsiteY102" fmla="*/ 677590 h 1794817"/>
              <a:gd name="connsiteX103" fmla="*/ 1389808 w 4706782"/>
              <a:gd name="connsiteY103" fmla="*/ 677590 h 1794817"/>
              <a:gd name="connsiteX104" fmla="*/ 1393956 w 4706782"/>
              <a:gd name="connsiteY104" fmla="*/ 650153 h 1794817"/>
              <a:gd name="connsiteX105" fmla="*/ 1465554 w 4706782"/>
              <a:gd name="connsiteY105" fmla="*/ 571184 h 1794817"/>
              <a:gd name="connsiteX106" fmla="*/ 1491908 w 4706782"/>
              <a:gd name="connsiteY106" fmla="*/ 565864 h 1794817"/>
              <a:gd name="connsiteX107" fmla="*/ 1491908 w 4706782"/>
              <a:gd name="connsiteY107" fmla="*/ 414574 h 1794817"/>
              <a:gd name="connsiteX108" fmla="*/ 1523563 w 4706782"/>
              <a:gd name="connsiteY108" fmla="*/ 414574 h 1794817"/>
              <a:gd name="connsiteX109" fmla="*/ 1523563 w 4706782"/>
              <a:gd name="connsiteY109" fmla="*/ 414903 h 1794817"/>
              <a:gd name="connsiteX110" fmla="*/ 2020147 w 4706782"/>
              <a:gd name="connsiteY110" fmla="*/ 414903 h 1794817"/>
              <a:gd name="connsiteX111" fmla="*/ 2020147 w 4706782"/>
              <a:gd name="connsiteY111" fmla="*/ 351714 h 1794817"/>
              <a:gd name="connsiteX112" fmla="*/ 2020147 w 4706782"/>
              <a:gd name="connsiteY112" fmla="*/ 325180 h 1794817"/>
              <a:gd name="connsiteX113" fmla="*/ 2020147 w 4706782"/>
              <a:gd name="connsiteY113" fmla="*/ 325177 h 1794817"/>
              <a:gd name="connsiteX114" fmla="*/ 2020147 w 4706782"/>
              <a:gd name="connsiteY114" fmla="*/ 210503 h 1794817"/>
              <a:gd name="connsiteX115" fmla="*/ 2020147 w 4706782"/>
              <a:gd name="connsiteY115" fmla="*/ 210502 h 1794817"/>
              <a:gd name="connsiteX116" fmla="*/ 2097401 w 4706782"/>
              <a:gd name="connsiteY116" fmla="*/ 210502 h 1794817"/>
              <a:gd name="connsiteX117" fmla="*/ 2097401 w 4706782"/>
              <a:gd name="connsiteY117" fmla="*/ 210503 h 1794817"/>
              <a:gd name="connsiteX118" fmla="*/ 2167249 w 4706782"/>
              <a:gd name="connsiteY118" fmla="*/ 210503 h 1794817"/>
              <a:gd name="connsiteX119" fmla="*/ 2167249 w 4706782"/>
              <a:gd name="connsiteY119" fmla="*/ 325180 h 1794817"/>
              <a:gd name="connsiteX120" fmla="*/ 2167249 w 4706782"/>
              <a:gd name="connsiteY120" fmla="*/ 351714 h 1794817"/>
              <a:gd name="connsiteX121" fmla="*/ 2167249 w 4706782"/>
              <a:gd name="connsiteY121" fmla="*/ 1019771 h 1794817"/>
              <a:gd name="connsiteX122" fmla="*/ 2237844 w 4706782"/>
              <a:gd name="connsiteY122" fmla="*/ 1019771 h 1794817"/>
              <a:gd name="connsiteX123" fmla="*/ 2237844 w 4706782"/>
              <a:gd name="connsiteY123" fmla="*/ 938690 h 1794817"/>
              <a:gd name="connsiteX124" fmla="*/ 2237844 w 4706782"/>
              <a:gd name="connsiteY124" fmla="*/ 937590 h 1794817"/>
              <a:gd name="connsiteX125" fmla="*/ 2326233 w 4706782"/>
              <a:gd name="connsiteY125" fmla="*/ 937590 h 1794817"/>
              <a:gd name="connsiteX126" fmla="*/ 2326233 w 4706782"/>
              <a:gd name="connsiteY126" fmla="*/ 467346 h 1794817"/>
              <a:gd name="connsiteX127" fmla="*/ 2326233 w 4706782"/>
              <a:gd name="connsiteY127" fmla="*/ 467344 h 1794817"/>
              <a:gd name="connsiteX128" fmla="*/ 2326233 w 4706782"/>
              <a:gd name="connsiteY128" fmla="*/ 467344 h 1794817"/>
              <a:gd name="connsiteX129" fmla="*/ 2326233 w 4706782"/>
              <a:gd name="connsiteY129" fmla="*/ 351712 h 1794817"/>
              <a:gd name="connsiteX130" fmla="*/ 2326234 w 4706782"/>
              <a:gd name="connsiteY130" fmla="*/ 351712 h 1794817"/>
              <a:gd name="connsiteX131" fmla="*/ 2437027 w 4706782"/>
              <a:gd name="connsiteY131" fmla="*/ 351712 h 1794817"/>
              <a:gd name="connsiteX132" fmla="*/ 2547819 w 4706782"/>
              <a:gd name="connsiteY132" fmla="*/ 351712 h 1794817"/>
              <a:gd name="connsiteX133" fmla="*/ 2547819 w 4706782"/>
              <a:gd name="connsiteY133" fmla="*/ 478093 h 1794817"/>
              <a:gd name="connsiteX134" fmla="*/ 2547819 w 4706782"/>
              <a:gd name="connsiteY134" fmla="*/ 478093 h 1794817"/>
              <a:gd name="connsiteX135" fmla="*/ 2547819 w 4706782"/>
              <a:gd name="connsiteY135" fmla="*/ 827806 h 1794817"/>
              <a:gd name="connsiteX136" fmla="*/ 2711095 w 4706782"/>
              <a:gd name="connsiteY136" fmla="*/ 924585 h 1794817"/>
              <a:gd name="connsiteX137" fmla="*/ 2711095 w 4706782"/>
              <a:gd name="connsiteY137" fmla="*/ 698636 h 1794817"/>
              <a:gd name="connsiteX138" fmla="*/ 3092295 w 4706782"/>
              <a:gd name="connsiteY138" fmla="*/ 924585 h 1794817"/>
              <a:gd name="connsiteX139" fmla="*/ 3092295 w 4706782"/>
              <a:gd name="connsiteY139" fmla="*/ 698636 h 1794817"/>
              <a:gd name="connsiteX140" fmla="*/ 3473494 w 4706782"/>
              <a:gd name="connsiteY140" fmla="*/ 924585 h 1794817"/>
              <a:gd name="connsiteX141" fmla="*/ 3473494 w 4706782"/>
              <a:gd name="connsiteY141" fmla="*/ 698636 h 1794817"/>
              <a:gd name="connsiteX142" fmla="*/ 3857188 w 4706782"/>
              <a:gd name="connsiteY142" fmla="*/ 926064 h 1794817"/>
              <a:gd name="connsiteX143" fmla="*/ 3857188 w 4706782"/>
              <a:gd name="connsiteY143" fmla="*/ 616960 h 1794817"/>
              <a:gd name="connsiteX144" fmla="*/ 3857261 w 4706782"/>
              <a:gd name="connsiteY144" fmla="*/ 620087 h 1794817"/>
              <a:gd name="connsiteX145" fmla="*/ 3857261 w 4706782"/>
              <a:gd name="connsiteY145" fmla="*/ 926107 h 1794817"/>
              <a:gd name="connsiteX146" fmla="*/ 3857993 w 4706782"/>
              <a:gd name="connsiteY146" fmla="*/ 926541 h 1794817"/>
              <a:gd name="connsiteX147" fmla="*/ 3857993 w 4706782"/>
              <a:gd name="connsiteY147" fmla="*/ 610937 h 1794817"/>
              <a:gd name="connsiteX148" fmla="*/ 3858725 w 4706782"/>
              <a:gd name="connsiteY148" fmla="*/ 604349 h 1794817"/>
              <a:gd name="connsiteX149" fmla="*/ 3948761 w 4706782"/>
              <a:gd name="connsiteY149" fmla="*/ 526025 h 1794817"/>
              <a:gd name="connsiteX150" fmla="*/ 4036967 w 4706782"/>
              <a:gd name="connsiteY150" fmla="*/ 610571 h 1794817"/>
              <a:gd name="connsiteX151" fmla="*/ 4036967 w 4706782"/>
              <a:gd name="connsiteY151" fmla="*/ 885805 h 1794817"/>
              <a:gd name="connsiteX152" fmla="*/ 4036967 w 4706782"/>
              <a:gd name="connsiteY152" fmla="*/ 1142005 h 1794817"/>
              <a:gd name="connsiteX153" fmla="*/ 4040627 w 4706782"/>
              <a:gd name="connsiteY153" fmla="*/ 1154815 h 1794817"/>
              <a:gd name="connsiteX154" fmla="*/ 4064051 w 4706782"/>
              <a:gd name="connsiteY154" fmla="*/ 1107601 h 1794817"/>
              <a:gd name="connsiteX155" fmla="*/ 4069907 w 4706782"/>
              <a:gd name="connsiteY155" fmla="*/ 1086373 h 1794817"/>
              <a:gd name="connsiteX156" fmla="*/ 4069907 w 4706782"/>
              <a:gd name="connsiteY156" fmla="*/ 707561 h 1794817"/>
              <a:gd name="connsiteX157" fmla="*/ 4069907 w 4706782"/>
              <a:gd name="connsiteY157" fmla="*/ 614231 h 1794817"/>
              <a:gd name="connsiteX158" fmla="*/ 4144571 w 4706782"/>
              <a:gd name="connsiteY158" fmla="*/ 526025 h 1794817"/>
              <a:gd name="connsiteX159" fmla="*/ 4160309 w 4706782"/>
              <a:gd name="connsiteY159" fmla="*/ 525659 h 1794817"/>
              <a:gd name="connsiteX160" fmla="*/ 4248515 w 4706782"/>
              <a:gd name="connsiteY160" fmla="*/ 610205 h 1794817"/>
              <a:gd name="connsiteX161" fmla="*/ 4248515 w 4706782"/>
              <a:gd name="connsiteY161" fmla="*/ 947293 h 1794817"/>
              <a:gd name="connsiteX162" fmla="*/ 4248515 w 4706782"/>
              <a:gd name="connsiteY162" fmla="*/ 957541 h 1794817"/>
              <a:gd name="connsiteX163" fmla="*/ 4254737 w 4706782"/>
              <a:gd name="connsiteY163" fmla="*/ 961933 h 1794817"/>
              <a:gd name="connsiteX164" fmla="*/ 4378080 w 4706782"/>
              <a:gd name="connsiteY164" fmla="*/ 951319 h 1794817"/>
              <a:gd name="connsiteX165" fmla="*/ 4643064 w 4706782"/>
              <a:gd name="connsiteY165" fmla="*/ 1141273 h 1794817"/>
              <a:gd name="connsiteX166" fmla="*/ 4659534 w 4706782"/>
              <a:gd name="connsiteY166" fmla="*/ 1186657 h 1794817"/>
              <a:gd name="connsiteX167" fmla="*/ 4665756 w 4706782"/>
              <a:gd name="connsiteY167" fmla="*/ 1189219 h 1794817"/>
              <a:gd name="connsiteX168" fmla="*/ 4684056 w 4706782"/>
              <a:gd name="connsiteY168" fmla="*/ 1211545 h 1794817"/>
              <a:gd name="connsiteX169" fmla="*/ 4684375 w 4706782"/>
              <a:gd name="connsiteY169" fmla="*/ 1279490 h 1794817"/>
              <a:gd name="connsiteX170" fmla="*/ 4706782 w 4706782"/>
              <a:gd name="connsiteY170" fmla="*/ 1279490 h 1794817"/>
              <a:gd name="connsiteX171" fmla="*/ 4706782 w 4706782"/>
              <a:gd name="connsiteY171" fmla="*/ 1794815 h 1794817"/>
              <a:gd name="connsiteX172" fmla="*/ 3873498 w 4706782"/>
              <a:gd name="connsiteY172" fmla="*/ 1794815 h 1794817"/>
              <a:gd name="connsiteX173" fmla="*/ 3873498 w 4706782"/>
              <a:gd name="connsiteY173" fmla="*/ 1794817 h 1794817"/>
              <a:gd name="connsiteX174" fmla="*/ 2427775 w 4706782"/>
              <a:gd name="connsiteY174" fmla="*/ 1794817 h 1794817"/>
              <a:gd name="connsiteX175" fmla="*/ 2368821 w 4706782"/>
              <a:gd name="connsiteY175" fmla="*/ 1794817 h 1794817"/>
              <a:gd name="connsiteX176" fmla="*/ 2329895 w 4706782"/>
              <a:gd name="connsiteY176" fmla="*/ 1794817 h 1794817"/>
              <a:gd name="connsiteX177" fmla="*/ 2329895 w 4706782"/>
              <a:gd name="connsiteY177" fmla="*/ 1794815 h 1794817"/>
              <a:gd name="connsiteX178" fmla="*/ 2296797 w 4706782"/>
              <a:gd name="connsiteY178" fmla="*/ 1794815 h 1794817"/>
              <a:gd name="connsiteX179" fmla="*/ 2296797 w 4706782"/>
              <a:gd name="connsiteY179" fmla="*/ 1794817 h 1794817"/>
              <a:gd name="connsiteX180" fmla="*/ 2237911 w 4706782"/>
              <a:gd name="connsiteY180" fmla="*/ 1794817 h 1794817"/>
              <a:gd name="connsiteX181" fmla="*/ 2237844 w 4706782"/>
              <a:gd name="connsiteY181" fmla="*/ 1794817 h 1794817"/>
              <a:gd name="connsiteX182" fmla="*/ 971708 w 4706782"/>
              <a:gd name="connsiteY182" fmla="*/ 1794817 h 1794817"/>
              <a:gd name="connsiteX183" fmla="*/ 971708 w 4706782"/>
              <a:gd name="connsiteY183" fmla="*/ 1794815 h 1794817"/>
              <a:gd name="connsiteX184" fmla="*/ 1164 w 4706782"/>
              <a:gd name="connsiteY184" fmla="*/ 1794815 h 1794817"/>
              <a:gd name="connsiteX185" fmla="*/ 1164 w 4706782"/>
              <a:gd name="connsiteY185" fmla="*/ 1279490 h 1794817"/>
              <a:gd name="connsiteX186" fmla="*/ 1753 w 4706782"/>
              <a:gd name="connsiteY186" fmla="*/ 1279490 h 1794817"/>
              <a:gd name="connsiteX187" fmla="*/ 0 w 4706782"/>
              <a:gd name="connsiteY187" fmla="*/ 803255 h 1794817"/>
              <a:gd name="connsiteX188" fmla="*/ 92549 w 4706782"/>
              <a:gd name="connsiteY188" fmla="*/ 801510 h 179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Lst>
            <a:rect l="l" t="t" r="r" b="b"/>
            <a:pathLst>
              <a:path w="4706782" h="1794817">
                <a:moveTo>
                  <a:pt x="949937" y="813733"/>
                </a:moveTo>
                <a:cubicBezTo>
                  <a:pt x="938877" y="813733"/>
                  <a:pt x="936549" y="818389"/>
                  <a:pt x="936549" y="828285"/>
                </a:cubicBezTo>
                <a:cubicBezTo>
                  <a:pt x="937132" y="856806"/>
                  <a:pt x="936549" y="885909"/>
                  <a:pt x="936549" y="914431"/>
                </a:cubicBezTo>
                <a:cubicBezTo>
                  <a:pt x="936549" y="942370"/>
                  <a:pt x="937132" y="969727"/>
                  <a:pt x="936549" y="997667"/>
                </a:cubicBezTo>
                <a:cubicBezTo>
                  <a:pt x="936549" y="1008726"/>
                  <a:pt x="940041" y="1012800"/>
                  <a:pt x="951101" y="1012800"/>
                </a:cubicBezTo>
                <a:cubicBezTo>
                  <a:pt x="962160" y="1012800"/>
                  <a:pt x="965653" y="1008144"/>
                  <a:pt x="965653" y="997667"/>
                </a:cubicBezTo>
                <a:cubicBezTo>
                  <a:pt x="964488" y="941206"/>
                  <a:pt x="964488" y="884163"/>
                  <a:pt x="965071" y="827702"/>
                </a:cubicBezTo>
                <a:cubicBezTo>
                  <a:pt x="965071" y="816061"/>
                  <a:pt x="959832" y="813733"/>
                  <a:pt x="949937" y="813733"/>
                </a:cubicBezTo>
                <a:close/>
                <a:moveTo>
                  <a:pt x="792778" y="766003"/>
                </a:moveTo>
                <a:cubicBezTo>
                  <a:pt x="783465" y="766003"/>
                  <a:pt x="780555" y="770078"/>
                  <a:pt x="780555" y="778809"/>
                </a:cubicBezTo>
                <a:cubicBezTo>
                  <a:pt x="780555" y="790450"/>
                  <a:pt x="780555" y="801510"/>
                  <a:pt x="780555" y="813151"/>
                </a:cubicBezTo>
                <a:cubicBezTo>
                  <a:pt x="780555" y="813151"/>
                  <a:pt x="780555" y="813151"/>
                  <a:pt x="779973" y="813151"/>
                </a:cubicBezTo>
                <a:cubicBezTo>
                  <a:pt x="779973" y="824210"/>
                  <a:pt x="779973" y="835270"/>
                  <a:pt x="779973" y="845747"/>
                </a:cubicBezTo>
                <a:cubicBezTo>
                  <a:pt x="779973" y="859134"/>
                  <a:pt x="774152" y="865537"/>
                  <a:pt x="760183" y="864955"/>
                </a:cubicBezTo>
                <a:cubicBezTo>
                  <a:pt x="746213" y="864373"/>
                  <a:pt x="732243" y="864955"/>
                  <a:pt x="718274" y="864955"/>
                </a:cubicBezTo>
                <a:cubicBezTo>
                  <a:pt x="709542" y="864955"/>
                  <a:pt x="705468" y="867283"/>
                  <a:pt x="705468" y="876596"/>
                </a:cubicBezTo>
                <a:cubicBezTo>
                  <a:pt x="706050" y="888820"/>
                  <a:pt x="701976" y="903371"/>
                  <a:pt x="722930" y="903371"/>
                </a:cubicBezTo>
                <a:cubicBezTo>
                  <a:pt x="730496" y="903371"/>
                  <a:pt x="729332" y="912103"/>
                  <a:pt x="729332" y="917923"/>
                </a:cubicBezTo>
                <a:cubicBezTo>
                  <a:pt x="729332" y="944116"/>
                  <a:pt x="729915" y="970310"/>
                  <a:pt x="729332" y="997085"/>
                </a:cubicBezTo>
                <a:cubicBezTo>
                  <a:pt x="729332" y="1008726"/>
                  <a:pt x="733407" y="1013383"/>
                  <a:pt x="745049" y="1012800"/>
                </a:cubicBezTo>
                <a:cubicBezTo>
                  <a:pt x="760183" y="1012219"/>
                  <a:pt x="775898" y="1012219"/>
                  <a:pt x="791032" y="1012800"/>
                </a:cubicBezTo>
                <a:cubicBezTo>
                  <a:pt x="799763" y="1012800"/>
                  <a:pt x="803837" y="1009308"/>
                  <a:pt x="803255" y="1000577"/>
                </a:cubicBezTo>
                <a:cubicBezTo>
                  <a:pt x="803837" y="926072"/>
                  <a:pt x="803837" y="852149"/>
                  <a:pt x="803837" y="778227"/>
                </a:cubicBezTo>
                <a:cubicBezTo>
                  <a:pt x="803837" y="770660"/>
                  <a:pt x="801509" y="766003"/>
                  <a:pt x="792778" y="766003"/>
                </a:cubicBezTo>
                <a:close/>
                <a:moveTo>
                  <a:pt x="763675" y="598950"/>
                </a:moveTo>
                <a:cubicBezTo>
                  <a:pt x="750869" y="598367"/>
                  <a:pt x="747377" y="603606"/>
                  <a:pt x="747959" y="615247"/>
                </a:cubicBezTo>
                <a:cubicBezTo>
                  <a:pt x="748541" y="642023"/>
                  <a:pt x="747959" y="668798"/>
                  <a:pt x="747959" y="695573"/>
                </a:cubicBezTo>
                <a:cubicBezTo>
                  <a:pt x="747959" y="695573"/>
                  <a:pt x="747959" y="695573"/>
                  <a:pt x="747377" y="695573"/>
                </a:cubicBezTo>
                <a:cubicBezTo>
                  <a:pt x="747377" y="721766"/>
                  <a:pt x="747377" y="747959"/>
                  <a:pt x="747377" y="774734"/>
                </a:cubicBezTo>
                <a:cubicBezTo>
                  <a:pt x="747377" y="793942"/>
                  <a:pt x="742721" y="798017"/>
                  <a:pt x="723512" y="799181"/>
                </a:cubicBezTo>
                <a:cubicBezTo>
                  <a:pt x="704304" y="799763"/>
                  <a:pt x="704304" y="801510"/>
                  <a:pt x="705468" y="830031"/>
                </a:cubicBezTo>
                <a:cubicBezTo>
                  <a:pt x="706050" y="846329"/>
                  <a:pt x="716527" y="842836"/>
                  <a:pt x="726423" y="842254"/>
                </a:cubicBezTo>
                <a:cubicBezTo>
                  <a:pt x="728168" y="842254"/>
                  <a:pt x="729332" y="841672"/>
                  <a:pt x="731079" y="841672"/>
                </a:cubicBezTo>
                <a:cubicBezTo>
                  <a:pt x="757854" y="840508"/>
                  <a:pt x="757854" y="840508"/>
                  <a:pt x="757854" y="812569"/>
                </a:cubicBezTo>
                <a:cubicBezTo>
                  <a:pt x="757854" y="793942"/>
                  <a:pt x="759018" y="775899"/>
                  <a:pt x="757272" y="757272"/>
                </a:cubicBezTo>
                <a:cubicBezTo>
                  <a:pt x="756690" y="747959"/>
                  <a:pt x="761347" y="746213"/>
                  <a:pt x="767749" y="745049"/>
                </a:cubicBezTo>
                <a:cubicBezTo>
                  <a:pt x="770077" y="744467"/>
                  <a:pt x="772406" y="744467"/>
                  <a:pt x="775316" y="744467"/>
                </a:cubicBezTo>
                <a:cubicBezTo>
                  <a:pt x="805584" y="744467"/>
                  <a:pt x="803837" y="747377"/>
                  <a:pt x="803255" y="714199"/>
                </a:cubicBezTo>
                <a:cubicBezTo>
                  <a:pt x="802091" y="678693"/>
                  <a:pt x="814315" y="651336"/>
                  <a:pt x="848657" y="636784"/>
                </a:cubicBezTo>
                <a:cubicBezTo>
                  <a:pt x="863791" y="630381"/>
                  <a:pt x="856224" y="616993"/>
                  <a:pt x="856224" y="606516"/>
                </a:cubicBezTo>
                <a:cubicBezTo>
                  <a:pt x="856224" y="597203"/>
                  <a:pt x="847493" y="598950"/>
                  <a:pt x="841090" y="598950"/>
                </a:cubicBezTo>
                <a:cubicBezTo>
                  <a:pt x="815479" y="598950"/>
                  <a:pt x="789286" y="599531"/>
                  <a:pt x="763675" y="598950"/>
                </a:cubicBezTo>
                <a:close/>
                <a:moveTo>
                  <a:pt x="1859510" y="462385"/>
                </a:moveTo>
                <a:lnTo>
                  <a:pt x="1859510" y="563358"/>
                </a:lnTo>
                <a:lnTo>
                  <a:pt x="1898670" y="571265"/>
                </a:lnTo>
                <a:cubicBezTo>
                  <a:pt x="1944088" y="590475"/>
                  <a:pt x="1975957" y="635447"/>
                  <a:pt x="1975957" y="687863"/>
                </a:cubicBezTo>
                <a:lnTo>
                  <a:pt x="1975957" y="1019771"/>
                </a:lnTo>
                <a:lnTo>
                  <a:pt x="2020147" y="1019771"/>
                </a:lnTo>
                <a:lnTo>
                  <a:pt x="2020147" y="462385"/>
                </a:lnTo>
                <a:close/>
                <a:moveTo>
                  <a:pt x="1523563" y="462385"/>
                </a:moveTo>
                <a:lnTo>
                  <a:pt x="1523563" y="563007"/>
                </a:lnTo>
                <a:lnTo>
                  <a:pt x="1564067" y="571184"/>
                </a:lnTo>
                <a:cubicBezTo>
                  <a:pt x="1609485" y="590394"/>
                  <a:pt x="1641354" y="635367"/>
                  <a:pt x="1641354" y="687783"/>
                </a:cubicBezTo>
                <a:lnTo>
                  <a:pt x="1641354" y="1019771"/>
                </a:lnTo>
                <a:lnTo>
                  <a:pt x="1722872" y="1019771"/>
                </a:lnTo>
                <a:lnTo>
                  <a:pt x="1722871" y="687863"/>
                </a:lnTo>
                <a:lnTo>
                  <a:pt x="1722872" y="687860"/>
                </a:lnTo>
                <a:lnTo>
                  <a:pt x="1722872" y="677670"/>
                </a:lnTo>
                <a:lnTo>
                  <a:pt x="1724928" y="677670"/>
                </a:lnTo>
                <a:lnTo>
                  <a:pt x="1732815" y="638606"/>
                </a:lnTo>
                <a:cubicBezTo>
                  <a:pt x="1747223" y="604543"/>
                  <a:pt x="1776122" y="578101"/>
                  <a:pt x="1811784" y="567009"/>
                </a:cubicBezTo>
                <a:lnTo>
                  <a:pt x="1827855" y="564579"/>
                </a:lnTo>
                <a:lnTo>
                  <a:pt x="1827855" y="462385"/>
                </a:lnTo>
                <a:close/>
                <a:moveTo>
                  <a:pt x="131548" y="0"/>
                </a:moveTo>
                <a:lnTo>
                  <a:pt x="216530" y="0"/>
                </a:lnTo>
                <a:lnTo>
                  <a:pt x="254364" y="802091"/>
                </a:lnTo>
                <a:lnTo>
                  <a:pt x="303840" y="803838"/>
                </a:lnTo>
                <a:lnTo>
                  <a:pt x="342838" y="164726"/>
                </a:lnTo>
                <a:lnTo>
                  <a:pt x="429567" y="164726"/>
                </a:lnTo>
                <a:lnTo>
                  <a:pt x="466820" y="806748"/>
                </a:lnTo>
                <a:lnTo>
                  <a:pt x="537832" y="810240"/>
                </a:lnTo>
                <a:cubicBezTo>
                  <a:pt x="537832" y="775316"/>
                  <a:pt x="537832" y="739810"/>
                  <a:pt x="537832" y="704886"/>
                </a:cubicBezTo>
                <a:cubicBezTo>
                  <a:pt x="537832" y="677529"/>
                  <a:pt x="548891" y="655992"/>
                  <a:pt x="573338" y="642023"/>
                </a:cubicBezTo>
                <a:cubicBezTo>
                  <a:pt x="577413" y="639694"/>
                  <a:pt x="580323" y="637366"/>
                  <a:pt x="582651" y="633291"/>
                </a:cubicBezTo>
                <a:cubicBezTo>
                  <a:pt x="587890" y="623396"/>
                  <a:pt x="618158" y="619904"/>
                  <a:pt x="623396" y="629217"/>
                </a:cubicBezTo>
                <a:cubicBezTo>
                  <a:pt x="628635" y="638530"/>
                  <a:pt x="636784" y="642023"/>
                  <a:pt x="643769" y="647843"/>
                </a:cubicBezTo>
                <a:cubicBezTo>
                  <a:pt x="660067" y="660649"/>
                  <a:pt x="669962" y="676947"/>
                  <a:pt x="669962" y="697319"/>
                </a:cubicBezTo>
                <a:cubicBezTo>
                  <a:pt x="669962" y="711871"/>
                  <a:pt x="675782" y="715945"/>
                  <a:pt x="688588" y="714199"/>
                </a:cubicBezTo>
                <a:cubicBezTo>
                  <a:pt x="701393" y="712453"/>
                  <a:pt x="706632" y="719438"/>
                  <a:pt x="706050" y="731661"/>
                </a:cubicBezTo>
                <a:cubicBezTo>
                  <a:pt x="705468" y="740974"/>
                  <a:pt x="706050" y="750287"/>
                  <a:pt x="706050" y="760182"/>
                </a:cubicBezTo>
                <a:cubicBezTo>
                  <a:pt x="706050" y="764257"/>
                  <a:pt x="705468" y="768914"/>
                  <a:pt x="711289" y="769495"/>
                </a:cubicBezTo>
                <a:cubicBezTo>
                  <a:pt x="717691" y="770078"/>
                  <a:pt x="717691" y="764257"/>
                  <a:pt x="717691" y="759601"/>
                </a:cubicBezTo>
                <a:cubicBezTo>
                  <a:pt x="718274" y="744467"/>
                  <a:pt x="719438" y="728751"/>
                  <a:pt x="719438" y="713617"/>
                </a:cubicBezTo>
                <a:cubicBezTo>
                  <a:pt x="720019" y="672872"/>
                  <a:pt x="720019" y="632127"/>
                  <a:pt x="719438" y="591382"/>
                </a:cubicBezTo>
                <a:cubicBezTo>
                  <a:pt x="719438" y="579159"/>
                  <a:pt x="723512" y="571010"/>
                  <a:pt x="737482" y="571010"/>
                </a:cubicBezTo>
                <a:cubicBezTo>
                  <a:pt x="781719" y="571010"/>
                  <a:pt x="825956" y="571010"/>
                  <a:pt x="870193" y="571010"/>
                </a:cubicBezTo>
                <a:cubicBezTo>
                  <a:pt x="881253" y="571010"/>
                  <a:pt x="886491" y="576831"/>
                  <a:pt x="885909" y="587890"/>
                </a:cubicBezTo>
                <a:cubicBezTo>
                  <a:pt x="885909" y="598367"/>
                  <a:pt x="886491" y="608844"/>
                  <a:pt x="885327" y="619322"/>
                </a:cubicBezTo>
                <a:cubicBezTo>
                  <a:pt x="884163" y="630963"/>
                  <a:pt x="888238" y="637366"/>
                  <a:pt x="899297" y="642023"/>
                </a:cubicBezTo>
                <a:cubicBezTo>
                  <a:pt x="923744" y="653082"/>
                  <a:pt x="935385" y="673454"/>
                  <a:pt x="935967" y="700230"/>
                </a:cubicBezTo>
                <a:cubicBezTo>
                  <a:pt x="935967" y="718856"/>
                  <a:pt x="935967" y="738064"/>
                  <a:pt x="935967" y="756690"/>
                </a:cubicBezTo>
                <a:cubicBezTo>
                  <a:pt x="935967" y="789868"/>
                  <a:pt x="932475" y="785793"/>
                  <a:pt x="965653" y="785793"/>
                </a:cubicBezTo>
                <a:cubicBezTo>
                  <a:pt x="991264" y="785793"/>
                  <a:pt x="993010" y="787540"/>
                  <a:pt x="993010" y="812569"/>
                </a:cubicBezTo>
                <a:cubicBezTo>
                  <a:pt x="993592" y="873104"/>
                  <a:pt x="994756" y="933639"/>
                  <a:pt x="994756" y="994174"/>
                </a:cubicBezTo>
                <a:lnTo>
                  <a:pt x="1035501" y="918505"/>
                </a:lnTo>
                <a:lnTo>
                  <a:pt x="1178690" y="999413"/>
                </a:lnTo>
                <a:lnTo>
                  <a:pt x="1222345" y="919088"/>
                </a:lnTo>
                <a:lnTo>
                  <a:pt x="1378340" y="1008144"/>
                </a:lnTo>
                <a:lnTo>
                  <a:pt x="1378403" y="1019771"/>
                </a:lnTo>
                <a:lnTo>
                  <a:pt x="1388268" y="1019771"/>
                </a:lnTo>
                <a:lnTo>
                  <a:pt x="1388267" y="687783"/>
                </a:lnTo>
                <a:lnTo>
                  <a:pt x="1388268" y="687778"/>
                </a:lnTo>
                <a:lnTo>
                  <a:pt x="1388268" y="677590"/>
                </a:lnTo>
                <a:lnTo>
                  <a:pt x="1389808" y="677590"/>
                </a:lnTo>
                <a:lnTo>
                  <a:pt x="1393956" y="650153"/>
                </a:lnTo>
                <a:cubicBezTo>
                  <a:pt x="1405049" y="614491"/>
                  <a:pt x="1431490" y="585592"/>
                  <a:pt x="1465554" y="571184"/>
                </a:cubicBezTo>
                <a:lnTo>
                  <a:pt x="1491908" y="565864"/>
                </a:lnTo>
                <a:lnTo>
                  <a:pt x="1491908" y="414574"/>
                </a:lnTo>
                <a:lnTo>
                  <a:pt x="1523563" y="414574"/>
                </a:lnTo>
                <a:lnTo>
                  <a:pt x="1523563" y="414903"/>
                </a:lnTo>
                <a:lnTo>
                  <a:pt x="2020147" y="414903"/>
                </a:lnTo>
                <a:lnTo>
                  <a:pt x="2020147" y="351714"/>
                </a:lnTo>
                <a:lnTo>
                  <a:pt x="2020147" y="325180"/>
                </a:lnTo>
                <a:lnTo>
                  <a:pt x="2020147" y="325177"/>
                </a:lnTo>
                <a:lnTo>
                  <a:pt x="2020147" y="210503"/>
                </a:lnTo>
                <a:lnTo>
                  <a:pt x="2020147" y="210502"/>
                </a:lnTo>
                <a:lnTo>
                  <a:pt x="2097401" y="210502"/>
                </a:lnTo>
                <a:lnTo>
                  <a:pt x="2097401" y="210503"/>
                </a:lnTo>
                <a:lnTo>
                  <a:pt x="2167249" y="210503"/>
                </a:lnTo>
                <a:lnTo>
                  <a:pt x="2167249" y="325180"/>
                </a:lnTo>
                <a:lnTo>
                  <a:pt x="2167249" y="351714"/>
                </a:lnTo>
                <a:lnTo>
                  <a:pt x="2167249" y="1019771"/>
                </a:lnTo>
                <a:lnTo>
                  <a:pt x="2237844" y="1019771"/>
                </a:lnTo>
                <a:lnTo>
                  <a:pt x="2237844" y="938690"/>
                </a:lnTo>
                <a:lnTo>
                  <a:pt x="2237844" y="937590"/>
                </a:lnTo>
                <a:lnTo>
                  <a:pt x="2326233" y="937590"/>
                </a:lnTo>
                <a:lnTo>
                  <a:pt x="2326233" y="467346"/>
                </a:lnTo>
                <a:lnTo>
                  <a:pt x="2326233" y="467344"/>
                </a:lnTo>
                <a:lnTo>
                  <a:pt x="2326233" y="467344"/>
                </a:lnTo>
                <a:lnTo>
                  <a:pt x="2326233" y="351712"/>
                </a:lnTo>
                <a:lnTo>
                  <a:pt x="2326234" y="351712"/>
                </a:lnTo>
                <a:lnTo>
                  <a:pt x="2437027" y="351712"/>
                </a:lnTo>
                <a:lnTo>
                  <a:pt x="2547819" y="351712"/>
                </a:lnTo>
                <a:lnTo>
                  <a:pt x="2547819" y="478093"/>
                </a:lnTo>
                <a:lnTo>
                  <a:pt x="2547819" y="478093"/>
                </a:lnTo>
                <a:lnTo>
                  <a:pt x="2547819" y="827806"/>
                </a:lnTo>
                <a:lnTo>
                  <a:pt x="2711095" y="924585"/>
                </a:lnTo>
                <a:lnTo>
                  <a:pt x="2711095" y="698636"/>
                </a:lnTo>
                <a:lnTo>
                  <a:pt x="3092295" y="924585"/>
                </a:lnTo>
                <a:lnTo>
                  <a:pt x="3092295" y="698636"/>
                </a:lnTo>
                <a:lnTo>
                  <a:pt x="3473494" y="924585"/>
                </a:lnTo>
                <a:lnTo>
                  <a:pt x="3473494" y="698636"/>
                </a:lnTo>
                <a:lnTo>
                  <a:pt x="3857188" y="926064"/>
                </a:lnTo>
                <a:lnTo>
                  <a:pt x="3857188" y="616960"/>
                </a:lnTo>
                <a:lnTo>
                  <a:pt x="3857261" y="620087"/>
                </a:lnTo>
                <a:lnTo>
                  <a:pt x="3857261" y="926107"/>
                </a:lnTo>
                <a:lnTo>
                  <a:pt x="3857993" y="926541"/>
                </a:lnTo>
                <a:lnTo>
                  <a:pt x="3857993" y="610937"/>
                </a:lnTo>
                <a:cubicBezTo>
                  <a:pt x="3857993" y="608741"/>
                  <a:pt x="3857627" y="606545"/>
                  <a:pt x="3858725" y="604349"/>
                </a:cubicBezTo>
                <a:cubicBezTo>
                  <a:pt x="3864581" y="551645"/>
                  <a:pt x="3913259" y="522365"/>
                  <a:pt x="3948761" y="526025"/>
                </a:cubicBezTo>
                <a:cubicBezTo>
                  <a:pt x="3994877" y="523097"/>
                  <a:pt x="4037333" y="566285"/>
                  <a:pt x="4036967" y="610571"/>
                </a:cubicBezTo>
                <a:cubicBezTo>
                  <a:pt x="4036601" y="702071"/>
                  <a:pt x="4036967" y="793939"/>
                  <a:pt x="4036967" y="885805"/>
                </a:cubicBezTo>
                <a:cubicBezTo>
                  <a:pt x="4036967" y="971083"/>
                  <a:pt x="4036967" y="1056727"/>
                  <a:pt x="4036967" y="1142005"/>
                </a:cubicBezTo>
                <a:cubicBezTo>
                  <a:pt x="4036967" y="1146397"/>
                  <a:pt x="4034405" y="1151887"/>
                  <a:pt x="4040627" y="1154815"/>
                </a:cubicBezTo>
                <a:cubicBezTo>
                  <a:pt x="4046483" y="1137979"/>
                  <a:pt x="4054901" y="1122607"/>
                  <a:pt x="4064051" y="1107601"/>
                </a:cubicBezTo>
                <a:cubicBezTo>
                  <a:pt x="4068443" y="1100647"/>
                  <a:pt x="4069907" y="1094059"/>
                  <a:pt x="4069907" y="1086373"/>
                </a:cubicBezTo>
                <a:cubicBezTo>
                  <a:pt x="4069907" y="960103"/>
                  <a:pt x="4069907" y="833833"/>
                  <a:pt x="4069907" y="707561"/>
                </a:cubicBezTo>
                <a:cubicBezTo>
                  <a:pt x="4069907" y="676451"/>
                  <a:pt x="4070639" y="645341"/>
                  <a:pt x="4069907" y="614231"/>
                </a:cubicBezTo>
                <a:cubicBezTo>
                  <a:pt x="4068809" y="576167"/>
                  <a:pt x="4096259" y="535175"/>
                  <a:pt x="4144571" y="526025"/>
                </a:cubicBezTo>
                <a:cubicBezTo>
                  <a:pt x="4149695" y="524927"/>
                  <a:pt x="4155185" y="524927"/>
                  <a:pt x="4160309" y="525659"/>
                </a:cubicBezTo>
                <a:cubicBezTo>
                  <a:pt x="4208255" y="523463"/>
                  <a:pt x="4248515" y="567017"/>
                  <a:pt x="4248515" y="610205"/>
                </a:cubicBezTo>
                <a:cubicBezTo>
                  <a:pt x="4248149" y="722567"/>
                  <a:pt x="4248515" y="834931"/>
                  <a:pt x="4248515" y="947293"/>
                </a:cubicBezTo>
                <a:cubicBezTo>
                  <a:pt x="4248515" y="950953"/>
                  <a:pt x="4248515" y="954247"/>
                  <a:pt x="4248515" y="957541"/>
                </a:cubicBezTo>
                <a:cubicBezTo>
                  <a:pt x="4248515" y="961567"/>
                  <a:pt x="4251809" y="961933"/>
                  <a:pt x="4254737" y="961933"/>
                </a:cubicBezTo>
                <a:cubicBezTo>
                  <a:pt x="4294998" y="949489"/>
                  <a:pt x="4336721" y="946195"/>
                  <a:pt x="4378080" y="951319"/>
                </a:cubicBezTo>
                <a:cubicBezTo>
                  <a:pt x="4500324" y="966691"/>
                  <a:pt x="4588896" y="1030375"/>
                  <a:pt x="4643064" y="1141273"/>
                </a:cubicBezTo>
                <a:cubicBezTo>
                  <a:pt x="4650018" y="1155913"/>
                  <a:pt x="4656240" y="1170919"/>
                  <a:pt x="4659534" y="1186657"/>
                </a:cubicBezTo>
                <a:cubicBezTo>
                  <a:pt x="4661730" y="1187755"/>
                  <a:pt x="4663560" y="1188853"/>
                  <a:pt x="4665756" y="1189219"/>
                </a:cubicBezTo>
                <a:cubicBezTo>
                  <a:pt x="4678932" y="1192147"/>
                  <a:pt x="4684056" y="1198003"/>
                  <a:pt x="4684056" y="1211545"/>
                </a:cubicBezTo>
                <a:lnTo>
                  <a:pt x="4684375" y="1279490"/>
                </a:lnTo>
                <a:lnTo>
                  <a:pt x="4706782" y="1279490"/>
                </a:lnTo>
                <a:lnTo>
                  <a:pt x="4706782" y="1794815"/>
                </a:lnTo>
                <a:lnTo>
                  <a:pt x="3873498" y="1794815"/>
                </a:lnTo>
                <a:lnTo>
                  <a:pt x="3873498" y="1794817"/>
                </a:lnTo>
                <a:lnTo>
                  <a:pt x="2427775" y="1794817"/>
                </a:lnTo>
                <a:lnTo>
                  <a:pt x="2368821" y="1794817"/>
                </a:lnTo>
                <a:lnTo>
                  <a:pt x="2329895" y="1794817"/>
                </a:lnTo>
                <a:lnTo>
                  <a:pt x="2329895" y="1794815"/>
                </a:lnTo>
                <a:lnTo>
                  <a:pt x="2296797" y="1794815"/>
                </a:lnTo>
                <a:lnTo>
                  <a:pt x="2296797" y="1794817"/>
                </a:lnTo>
                <a:lnTo>
                  <a:pt x="2237911" y="1794817"/>
                </a:lnTo>
                <a:lnTo>
                  <a:pt x="2237844" y="1794817"/>
                </a:lnTo>
                <a:lnTo>
                  <a:pt x="971708" y="1794817"/>
                </a:lnTo>
                <a:lnTo>
                  <a:pt x="971708" y="1794815"/>
                </a:lnTo>
                <a:lnTo>
                  <a:pt x="1164" y="1794815"/>
                </a:lnTo>
                <a:lnTo>
                  <a:pt x="1164" y="1279490"/>
                </a:lnTo>
                <a:lnTo>
                  <a:pt x="1753" y="1279490"/>
                </a:lnTo>
                <a:lnTo>
                  <a:pt x="0" y="803255"/>
                </a:lnTo>
                <a:lnTo>
                  <a:pt x="92549" y="801510"/>
                </a:lnTo>
                <a:close/>
              </a:path>
            </a:pathLst>
          </a:custGeom>
          <a:solidFill>
            <a:schemeClr val="accent2"/>
          </a:solidFill>
          <a:ln w="3651" cap="flat">
            <a:noFill/>
            <a:prstDash val="solid"/>
            <a:miter/>
          </a:ln>
        </p:spPr>
        <p:txBody>
          <a:bodyPr wrap="square" rtlCol="0" anchor="ctr">
            <a:noAutofit/>
          </a:bodyPr>
          <a:lstStyle/>
          <a:p>
            <a:endParaRPr lang="en-US">
              <a:latin typeface="Times New Roman" pitchFamily="18" charset="0"/>
              <a:cs typeface="Times New Roman" pitchFamily="18" charset="0"/>
            </a:endParaRPr>
          </a:p>
        </p:txBody>
      </p:sp>
      <p:grpSp>
        <p:nvGrpSpPr>
          <p:cNvPr id="8" name="Group 7">
            <a:extLst>
              <a:ext uri="{FF2B5EF4-FFF2-40B4-BE49-F238E27FC236}">
                <a16:creationId xmlns:a16="http://schemas.microsoft.com/office/drawing/2014/main" xmlns="" id="{3D6B3A42-7A73-4839-B087-1ED41F0410E1}"/>
              </a:ext>
            </a:extLst>
          </p:cNvPr>
          <p:cNvGrpSpPr/>
          <p:nvPr/>
        </p:nvGrpSpPr>
        <p:grpSpPr>
          <a:xfrm>
            <a:off x="6059606" y="203675"/>
            <a:ext cx="5827663" cy="2812608"/>
            <a:chOff x="611558" y="2708920"/>
            <a:chExt cx="2736962" cy="1620783"/>
          </a:xfrm>
        </p:grpSpPr>
        <p:sp>
          <p:nvSpPr>
            <p:cNvPr id="9" name="Rounded Rectangle 58">
              <a:extLst>
                <a:ext uri="{FF2B5EF4-FFF2-40B4-BE49-F238E27FC236}">
                  <a16:creationId xmlns:a16="http://schemas.microsoft.com/office/drawing/2014/main" xmlns="" id="{38BC4B03-DEE4-4394-BE14-577BA81D6CA1}"/>
                </a:ext>
              </a:extLst>
            </p:cNvPr>
            <p:cNvSpPr/>
            <p:nvPr/>
          </p:nvSpPr>
          <p:spPr>
            <a:xfrm>
              <a:off x="611558" y="2708920"/>
              <a:ext cx="2736962" cy="338661"/>
            </a:xfrm>
            <a:prstGeom prst="roundRect">
              <a:avLst>
                <a:gd name="adj" fmla="val 50000"/>
              </a:avLst>
            </a:prstGeom>
            <a:solidFill>
              <a:schemeClr val="accent3"/>
            </a:solidFill>
            <a:ln w="444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bg1"/>
                </a:solidFill>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xmlns="" id="{99B9FFEE-5740-47F7-9275-063717E3C247}"/>
                </a:ext>
              </a:extLst>
            </p:cNvPr>
            <p:cNvSpPr txBox="1"/>
            <p:nvPr/>
          </p:nvSpPr>
          <p:spPr>
            <a:xfrm>
              <a:off x="665833" y="3105932"/>
              <a:ext cx="2620837" cy="1223771"/>
            </a:xfrm>
            <a:prstGeom prst="rect">
              <a:avLst/>
            </a:prstGeom>
            <a:solidFill>
              <a:schemeClr val="accent2"/>
            </a:solidFill>
          </p:spPr>
          <p:txBody>
            <a:bodyPr wrap="square" rtlCol="0">
              <a:spAutoFit/>
            </a:bodyPr>
            <a:lstStyle/>
            <a:p>
              <a:r>
                <a:rPr lang="en-US" sz="2200" dirty="0">
                  <a:latin typeface="Times New Roman" pitchFamily="18" charset="0"/>
                  <a:cs typeface="Times New Roman" pitchFamily="18" charset="0"/>
                </a:rPr>
                <a:t>House </a:t>
              </a:r>
              <a:r>
                <a:rPr lang="en-US" sz="2200" i="1" dirty="0">
                  <a:latin typeface="Times New Roman" pitchFamily="18" charset="0"/>
                  <a:cs typeface="Times New Roman" pitchFamily="18" charset="0"/>
                </a:rPr>
                <a:t>et al. </a:t>
              </a:r>
              <a:r>
                <a:rPr lang="en-US" sz="2200" dirty="0">
                  <a:latin typeface="Times New Roman" pitchFamily="18" charset="0"/>
                  <a:cs typeface="Times New Roman" pitchFamily="18" charset="0"/>
                </a:rPr>
                <a:t>(2004) </a:t>
              </a:r>
              <a:r>
                <a:rPr lang="en-US" sz="2200" dirty="0" err="1">
                  <a:latin typeface="Times New Roman" pitchFamily="18" charset="0"/>
                  <a:cs typeface="Times New Roman" pitchFamily="18" charset="0"/>
                </a:rPr>
                <a:t>mengakui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bahwa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pemisahan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budaya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Eropa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Jerman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Nordik</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tidak</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sebesar</a:t>
              </a:r>
              <a:r>
                <a:rPr lang="en-US" sz="2200" dirty="0">
                  <a:latin typeface="Times New Roman" pitchFamily="18" charset="0"/>
                  <a:cs typeface="Times New Roman" pitchFamily="18" charset="0"/>
                </a:rPr>
                <a:t> di </a:t>
              </a:r>
              <a:r>
                <a:rPr lang="en-US" sz="2200" dirty="0" err="1">
                  <a:latin typeface="Times New Roman" pitchFamily="18" charset="0"/>
                  <a:cs typeface="Times New Roman" pitchFamily="18" charset="0"/>
                </a:rPr>
                <a:t>antara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kelompok-kelompok</a:t>
              </a:r>
              <a:r>
                <a:rPr lang="en-US" sz="2200" dirty="0">
                  <a:latin typeface="Times New Roman" pitchFamily="18" charset="0"/>
                  <a:cs typeface="Times New Roman" pitchFamily="18" charset="0"/>
                </a:rPr>
                <a:t> lain. </a:t>
              </a:r>
              <a:r>
                <a:rPr lang="en-US" sz="2200" dirty="0" err="1">
                  <a:latin typeface="Times New Roman" pitchFamily="18" charset="0"/>
                  <a:cs typeface="Times New Roman" pitchFamily="18" charset="0"/>
                </a:rPr>
                <a:t>Seiring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dengan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negara-negara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Nordik</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negara-negara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Jerman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menunjukkan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jarak</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kekuatan</a:t>
              </a:r>
              <a:r>
                <a:rPr lang="en-US" sz="2200" dirty="0">
                  <a:latin typeface="Times New Roman" pitchFamily="18" charset="0"/>
                  <a:cs typeface="Times New Roman" pitchFamily="18" charset="0"/>
                </a:rPr>
                <a:t> yang </a:t>
              </a:r>
              <a:r>
                <a:rPr lang="en-US" sz="2200" dirty="0" err="1">
                  <a:latin typeface="Times New Roman" pitchFamily="18" charset="0"/>
                  <a:cs typeface="Times New Roman" pitchFamily="18" charset="0"/>
                </a:rPr>
                <a:t>lebih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rendah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daripada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negara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Eropa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lainnya</a:t>
              </a:r>
              <a:r>
                <a:rPr lang="en-US" sz="2200" dirty="0">
                  <a:latin typeface="Times New Roman" pitchFamily="18" charset="0"/>
                  <a:cs typeface="Times New Roman" pitchFamily="18" charset="0"/>
                </a:rPr>
                <a:t>. </a:t>
              </a:r>
              <a:endParaRPr lang="ko-KR" altLang="en-US" sz="2200" dirty="0">
                <a:solidFill>
                  <a:schemeClr val="tx1">
                    <a:lumMod val="75000"/>
                    <a:lumOff val="25000"/>
                  </a:schemeClr>
                </a:solidFill>
                <a:latin typeface="Times New Roman" pitchFamily="18" charset="0"/>
                <a:cs typeface="Times New Roman" pitchFamily="18" charset="0"/>
              </a:endParaRPr>
            </a:p>
          </p:txBody>
        </p:sp>
        <p:sp>
          <p:nvSpPr>
            <p:cNvPr id="11" name="TextBox 10">
              <a:extLst>
                <a:ext uri="{FF2B5EF4-FFF2-40B4-BE49-F238E27FC236}">
                  <a16:creationId xmlns:a16="http://schemas.microsoft.com/office/drawing/2014/main" xmlns="" id="{E9661971-F0C0-4314-8CE1-CE6CD4EAE420}"/>
                </a:ext>
              </a:extLst>
            </p:cNvPr>
            <p:cNvSpPr txBox="1"/>
            <p:nvPr/>
          </p:nvSpPr>
          <p:spPr>
            <a:xfrm>
              <a:off x="665833" y="2733429"/>
              <a:ext cx="2557520" cy="336980"/>
            </a:xfrm>
            <a:prstGeom prst="rect">
              <a:avLst/>
            </a:prstGeom>
            <a:ln/>
          </p:spPr>
          <p:style>
            <a:lnRef idx="3">
              <a:schemeClr val="lt1"/>
            </a:lnRef>
            <a:fillRef idx="1">
              <a:schemeClr val="accent3"/>
            </a:fillRef>
            <a:effectRef idx="1">
              <a:schemeClr val="accent3"/>
            </a:effectRef>
            <a:fontRef idx="minor">
              <a:schemeClr val="lt1"/>
            </a:fontRef>
          </p:style>
          <p:txBody>
            <a:bodyPr wrap="square" rtlCol="0">
              <a:spAutoFit/>
            </a:bodyPr>
            <a:lstStyle/>
            <a:p>
              <a:r>
                <a:rPr lang="en-ID" altLang="ko-KR" sz="3200" b="1" dirty="0" err="1" smtClean="0">
                  <a:solidFill>
                    <a:schemeClr val="tx1"/>
                  </a:solidFill>
                  <a:latin typeface="Times New Roman" pitchFamily="18" charset="0"/>
                  <a:cs typeface="Times New Roman" pitchFamily="18" charset="0"/>
                </a:rPr>
                <a:t>Eropa</a:t>
              </a:r>
              <a:r>
                <a:rPr lang="en-ID" altLang="ko-KR" sz="3200" b="1" dirty="0" smtClean="0">
                  <a:solidFill>
                    <a:schemeClr val="tx1"/>
                  </a:solidFill>
                  <a:latin typeface="Times New Roman" pitchFamily="18" charset="0"/>
                  <a:cs typeface="Times New Roman" pitchFamily="18" charset="0"/>
                </a:rPr>
                <a:t> </a:t>
              </a:r>
              <a:r>
                <a:rPr lang="en-ID" altLang="ko-KR" sz="3200" b="1" dirty="0" err="1" smtClean="0">
                  <a:solidFill>
                    <a:schemeClr val="tx1"/>
                  </a:solidFill>
                  <a:latin typeface="Times New Roman" pitchFamily="18" charset="0"/>
                  <a:cs typeface="Times New Roman" pitchFamily="18" charset="0"/>
                </a:rPr>
                <a:t>Jerman</a:t>
              </a:r>
              <a:r>
                <a:rPr lang="en-ID" altLang="ko-KR" sz="3200" b="1" dirty="0" smtClean="0">
                  <a:solidFill>
                    <a:schemeClr val="tx1"/>
                  </a:solidFill>
                  <a:latin typeface="Times New Roman" pitchFamily="18" charset="0"/>
                  <a:cs typeface="Times New Roman" pitchFamily="18" charset="0"/>
                </a:rPr>
                <a:t> </a:t>
              </a:r>
              <a:endParaRPr lang="ko-KR" altLang="en-US" sz="3200" b="1" dirty="0">
                <a:solidFill>
                  <a:schemeClr val="tx1"/>
                </a:solidFill>
                <a:latin typeface="Times New Roman" pitchFamily="18" charset="0"/>
                <a:cs typeface="Times New Roman" pitchFamily="18" charset="0"/>
              </a:endParaRPr>
            </a:p>
          </p:txBody>
        </p:sp>
      </p:grpSp>
      <p:pic>
        <p:nvPicPr>
          <p:cNvPr id="2050" name="Picture 2" descr="D:\nisa titip jgn diapus ya\jerman.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363879" y="3193629"/>
            <a:ext cx="5231945" cy="3567236"/>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Freeform: Shape 14">
            <a:extLst>
              <a:ext uri="{FF2B5EF4-FFF2-40B4-BE49-F238E27FC236}">
                <a16:creationId xmlns="" xmlns:a16="http://schemas.microsoft.com/office/drawing/2014/main" id="{6A945C08-8C61-456D-8AC0-B465AC983C36}"/>
              </a:ext>
            </a:extLst>
          </p:cNvPr>
          <p:cNvSpPr/>
          <p:nvPr/>
        </p:nvSpPr>
        <p:spPr>
          <a:xfrm>
            <a:off x="152400" y="2530509"/>
            <a:ext cx="4706782" cy="1794817"/>
          </a:xfrm>
          <a:custGeom>
            <a:avLst/>
            <a:gdLst>
              <a:gd name="connsiteX0" fmla="*/ 949937 w 4706782"/>
              <a:gd name="connsiteY0" fmla="*/ 813733 h 1794817"/>
              <a:gd name="connsiteX1" fmla="*/ 936549 w 4706782"/>
              <a:gd name="connsiteY1" fmla="*/ 828285 h 1794817"/>
              <a:gd name="connsiteX2" fmla="*/ 936549 w 4706782"/>
              <a:gd name="connsiteY2" fmla="*/ 914431 h 1794817"/>
              <a:gd name="connsiteX3" fmla="*/ 936549 w 4706782"/>
              <a:gd name="connsiteY3" fmla="*/ 997667 h 1794817"/>
              <a:gd name="connsiteX4" fmla="*/ 951101 w 4706782"/>
              <a:gd name="connsiteY4" fmla="*/ 1012800 h 1794817"/>
              <a:gd name="connsiteX5" fmla="*/ 965653 w 4706782"/>
              <a:gd name="connsiteY5" fmla="*/ 997667 h 1794817"/>
              <a:gd name="connsiteX6" fmla="*/ 965071 w 4706782"/>
              <a:gd name="connsiteY6" fmla="*/ 827702 h 1794817"/>
              <a:gd name="connsiteX7" fmla="*/ 949937 w 4706782"/>
              <a:gd name="connsiteY7" fmla="*/ 813733 h 1794817"/>
              <a:gd name="connsiteX8" fmla="*/ 792778 w 4706782"/>
              <a:gd name="connsiteY8" fmla="*/ 766003 h 1794817"/>
              <a:gd name="connsiteX9" fmla="*/ 780555 w 4706782"/>
              <a:gd name="connsiteY9" fmla="*/ 778809 h 1794817"/>
              <a:gd name="connsiteX10" fmla="*/ 780555 w 4706782"/>
              <a:gd name="connsiteY10" fmla="*/ 813151 h 1794817"/>
              <a:gd name="connsiteX11" fmla="*/ 779973 w 4706782"/>
              <a:gd name="connsiteY11" fmla="*/ 813151 h 1794817"/>
              <a:gd name="connsiteX12" fmla="*/ 779973 w 4706782"/>
              <a:gd name="connsiteY12" fmla="*/ 845747 h 1794817"/>
              <a:gd name="connsiteX13" fmla="*/ 760183 w 4706782"/>
              <a:gd name="connsiteY13" fmla="*/ 864955 h 1794817"/>
              <a:gd name="connsiteX14" fmla="*/ 718274 w 4706782"/>
              <a:gd name="connsiteY14" fmla="*/ 864955 h 1794817"/>
              <a:gd name="connsiteX15" fmla="*/ 705468 w 4706782"/>
              <a:gd name="connsiteY15" fmla="*/ 876596 h 1794817"/>
              <a:gd name="connsiteX16" fmla="*/ 722930 w 4706782"/>
              <a:gd name="connsiteY16" fmla="*/ 903371 h 1794817"/>
              <a:gd name="connsiteX17" fmla="*/ 729332 w 4706782"/>
              <a:gd name="connsiteY17" fmla="*/ 917923 h 1794817"/>
              <a:gd name="connsiteX18" fmla="*/ 729332 w 4706782"/>
              <a:gd name="connsiteY18" fmla="*/ 997085 h 1794817"/>
              <a:gd name="connsiteX19" fmla="*/ 745049 w 4706782"/>
              <a:gd name="connsiteY19" fmla="*/ 1012800 h 1794817"/>
              <a:gd name="connsiteX20" fmla="*/ 791032 w 4706782"/>
              <a:gd name="connsiteY20" fmla="*/ 1012800 h 1794817"/>
              <a:gd name="connsiteX21" fmla="*/ 803255 w 4706782"/>
              <a:gd name="connsiteY21" fmla="*/ 1000577 h 1794817"/>
              <a:gd name="connsiteX22" fmla="*/ 803837 w 4706782"/>
              <a:gd name="connsiteY22" fmla="*/ 778227 h 1794817"/>
              <a:gd name="connsiteX23" fmla="*/ 792778 w 4706782"/>
              <a:gd name="connsiteY23" fmla="*/ 766003 h 1794817"/>
              <a:gd name="connsiteX24" fmla="*/ 763675 w 4706782"/>
              <a:gd name="connsiteY24" fmla="*/ 598950 h 1794817"/>
              <a:gd name="connsiteX25" fmla="*/ 747959 w 4706782"/>
              <a:gd name="connsiteY25" fmla="*/ 615247 h 1794817"/>
              <a:gd name="connsiteX26" fmla="*/ 747959 w 4706782"/>
              <a:gd name="connsiteY26" fmla="*/ 695573 h 1794817"/>
              <a:gd name="connsiteX27" fmla="*/ 747377 w 4706782"/>
              <a:gd name="connsiteY27" fmla="*/ 695573 h 1794817"/>
              <a:gd name="connsiteX28" fmla="*/ 747377 w 4706782"/>
              <a:gd name="connsiteY28" fmla="*/ 774734 h 1794817"/>
              <a:gd name="connsiteX29" fmla="*/ 723512 w 4706782"/>
              <a:gd name="connsiteY29" fmla="*/ 799181 h 1794817"/>
              <a:gd name="connsiteX30" fmla="*/ 705468 w 4706782"/>
              <a:gd name="connsiteY30" fmla="*/ 830031 h 1794817"/>
              <a:gd name="connsiteX31" fmla="*/ 726423 w 4706782"/>
              <a:gd name="connsiteY31" fmla="*/ 842254 h 1794817"/>
              <a:gd name="connsiteX32" fmla="*/ 731079 w 4706782"/>
              <a:gd name="connsiteY32" fmla="*/ 841672 h 1794817"/>
              <a:gd name="connsiteX33" fmla="*/ 757854 w 4706782"/>
              <a:gd name="connsiteY33" fmla="*/ 812569 h 1794817"/>
              <a:gd name="connsiteX34" fmla="*/ 757272 w 4706782"/>
              <a:gd name="connsiteY34" fmla="*/ 757272 h 1794817"/>
              <a:gd name="connsiteX35" fmla="*/ 767749 w 4706782"/>
              <a:gd name="connsiteY35" fmla="*/ 745049 h 1794817"/>
              <a:gd name="connsiteX36" fmla="*/ 775316 w 4706782"/>
              <a:gd name="connsiteY36" fmla="*/ 744467 h 1794817"/>
              <a:gd name="connsiteX37" fmla="*/ 803255 w 4706782"/>
              <a:gd name="connsiteY37" fmla="*/ 714199 h 1794817"/>
              <a:gd name="connsiteX38" fmla="*/ 848657 w 4706782"/>
              <a:gd name="connsiteY38" fmla="*/ 636784 h 1794817"/>
              <a:gd name="connsiteX39" fmla="*/ 856224 w 4706782"/>
              <a:gd name="connsiteY39" fmla="*/ 606516 h 1794817"/>
              <a:gd name="connsiteX40" fmla="*/ 841090 w 4706782"/>
              <a:gd name="connsiteY40" fmla="*/ 598950 h 1794817"/>
              <a:gd name="connsiteX41" fmla="*/ 763675 w 4706782"/>
              <a:gd name="connsiteY41" fmla="*/ 598950 h 1794817"/>
              <a:gd name="connsiteX42" fmla="*/ 1859510 w 4706782"/>
              <a:gd name="connsiteY42" fmla="*/ 462385 h 1794817"/>
              <a:gd name="connsiteX43" fmla="*/ 1859510 w 4706782"/>
              <a:gd name="connsiteY43" fmla="*/ 563358 h 1794817"/>
              <a:gd name="connsiteX44" fmla="*/ 1898670 w 4706782"/>
              <a:gd name="connsiteY44" fmla="*/ 571265 h 1794817"/>
              <a:gd name="connsiteX45" fmla="*/ 1975957 w 4706782"/>
              <a:gd name="connsiteY45" fmla="*/ 687863 h 1794817"/>
              <a:gd name="connsiteX46" fmla="*/ 1975957 w 4706782"/>
              <a:gd name="connsiteY46" fmla="*/ 1019771 h 1794817"/>
              <a:gd name="connsiteX47" fmla="*/ 2020147 w 4706782"/>
              <a:gd name="connsiteY47" fmla="*/ 1019771 h 1794817"/>
              <a:gd name="connsiteX48" fmla="*/ 2020147 w 4706782"/>
              <a:gd name="connsiteY48" fmla="*/ 462385 h 1794817"/>
              <a:gd name="connsiteX49" fmla="*/ 1523563 w 4706782"/>
              <a:gd name="connsiteY49" fmla="*/ 462385 h 1794817"/>
              <a:gd name="connsiteX50" fmla="*/ 1523563 w 4706782"/>
              <a:gd name="connsiteY50" fmla="*/ 563007 h 1794817"/>
              <a:gd name="connsiteX51" fmla="*/ 1564067 w 4706782"/>
              <a:gd name="connsiteY51" fmla="*/ 571184 h 1794817"/>
              <a:gd name="connsiteX52" fmla="*/ 1641354 w 4706782"/>
              <a:gd name="connsiteY52" fmla="*/ 687783 h 1794817"/>
              <a:gd name="connsiteX53" fmla="*/ 1641354 w 4706782"/>
              <a:gd name="connsiteY53" fmla="*/ 1019771 h 1794817"/>
              <a:gd name="connsiteX54" fmla="*/ 1722872 w 4706782"/>
              <a:gd name="connsiteY54" fmla="*/ 1019771 h 1794817"/>
              <a:gd name="connsiteX55" fmla="*/ 1722871 w 4706782"/>
              <a:gd name="connsiteY55" fmla="*/ 687863 h 1794817"/>
              <a:gd name="connsiteX56" fmla="*/ 1722872 w 4706782"/>
              <a:gd name="connsiteY56" fmla="*/ 687860 h 1794817"/>
              <a:gd name="connsiteX57" fmla="*/ 1722872 w 4706782"/>
              <a:gd name="connsiteY57" fmla="*/ 677670 h 1794817"/>
              <a:gd name="connsiteX58" fmla="*/ 1724928 w 4706782"/>
              <a:gd name="connsiteY58" fmla="*/ 677670 h 1794817"/>
              <a:gd name="connsiteX59" fmla="*/ 1732815 w 4706782"/>
              <a:gd name="connsiteY59" fmla="*/ 638606 h 1794817"/>
              <a:gd name="connsiteX60" fmla="*/ 1811784 w 4706782"/>
              <a:gd name="connsiteY60" fmla="*/ 567009 h 1794817"/>
              <a:gd name="connsiteX61" fmla="*/ 1827855 w 4706782"/>
              <a:gd name="connsiteY61" fmla="*/ 564579 h 1794817"/>
              <a:gd name="connsiteX62" fmla="*/ 1827855 w 4706782"/>
              <a:gd name="connsiteY62" fmla="*/ 462385 h 1794817"/>
              <a:gd name="connsiteX63" fmla="*/ 131548 w 4706782"/>
              <a:gd name="connsiteY63" fmla="*/ 0 h 1794817"/>
              <a:gd name="connsiteX64" fmla="*/ 216530 w 4706782"/>
              <a:gd name="connsiteY64" fmla="*/ 0 h 1794817"/>
              <a:gd name="connsiteX65" fmla="*/ 254364 w 4706782"/>
              <a:gd name="connsiteY65" fmla="*/ 802091 h 1794817"/>
              <a:gd name="connsiteX66" fmla="*/ 303840 w 4706782"/>
              <a:gd name="connsiteY66" fmla="*/ 803838 h 1794817"/>
              <a:gd name="connsiteX67" fmla="*/ 342838 w 4706782"/>
              <a:gd name="connsiteY67" fmla="*/ 164726 h 1794817"/>
              <a:gd name="connsiteX68" fmla="*/ 429567 w 4706782"/>
              <a:gd name="connsiteY68" fmla="*/ 164726 h 1794817"/>
              <a:gd name="connsiteX69" fmla="*/ 466820 w 4706782"/>
              <a:gd name="connsiteY69" fmla="*/ 806748 h 1794817"/>
              <a:gd name="connsiteX70" fmla="*/ 537832 w 4706782"/>
              <a:gd name="connsiteY70" fmla="*/ 810240 h 1794817"/>
              <a:gd name="connsiteX71" fmla="*/ 537832 w 4706782"/>
              <a:gd name="connsiteY71" fmla="*/ 704886 h 1794817"/>
              <a:gd name="connsiteX72" fmla="*/ 573338 w 4706782"/>
              <a:gd name="connsiteY72" fmla="*/ 642023 h 1794817"/>
              <a:gd name="connsiteX73" fmla="*/ 582651 w 4706782"/>
              <a:gd name="connsiteY73" fmla="*/ 633291 h 1794817"/>
              <a:gd name="connsiteX74" fmla="*/ 623396 w 4706782"/>
              <a:gd name="connsiteY74" fmla="*/ 629217 h 1794817"/>
              <a:gd name="connsiteX75" fmla="*/ 643769 w 4706782"/>
              <a:gd name="connsiteY75" fmla="*/ 647843 h 1794817"/>
              <a:gd name="connsiteX76" fmla="*/ 669962 w 4706782"/>
              <a:gd name="connsiteY76" fmla="*/ 697319 h 1794817"/>
              <a:gd name="connsiteX77" fmla="*/ 688588 w 4706782"/>
              <a:gd name="connsiteY77" fmla="*/ 714199 h 1794817"/>
              <a:gd name="connsiteX78" fmla="*/ 706050 w 4706782"/>
              <a:gd name="connsiteY78" fmla="*/ 731661 h 1794817"/>
              <a:gd name="connsiteX79" fmla="*/ 706050 w 4706782"/>
              <a:gd name="connsiteY79" fmla="*/ 760182 h 1794817"/>
              <a:gd name="connsiteX80" fmla="*/ 711289 w 4706782"/>
              <a:gd name="connsiteY80" fmla="*/ 769495 h 1794817"/>
              <a:gd name="connsiteX81" fmla="*/ 717691 w 4706782"/>
              <a:gd name="connsiteY81" fmla="*/ 759601 h 1794817"/>
              <a:gd name="connsiteX82" fmla="*/ 719438 w 4706782"/>
              <a:gd name="connsiteY82" fmla="*/ 713617 h 1794817"/>
              <a:gd name="connsiteX83" fmla="*/ 719438 w 4706782"/>
              <a:gd name="connsiteY83" fmla="*/ 591382 h 1794817"/>
              <a:gd name="connsiteX84" fmla="*/ 737482 w 4706782"/>
              <a:gd name="connsiteY84" fmla="*/ 571010 h 1794817"/>
              <a:gd name="connsiteX85" fmla="*/ 870193 w 4706782"/>
              <a:gd name="connsiteY85" fmla="*/ 571010 h 1794817"/>
              <a:gd name="connsiteX86" fmla="*/ 885909 w 4706782"/>
              <a:gd name="connsiteY86" fmla="*/ 587890 h 1794817"/>
              <a:gd name="connsiteX87" fmla="*/ 885327 w 4706782"/>
              <a:gd name="connsiteY87" fmla="*/ 619322 h 1794817"/>
              <a:gd name="connsiteX88" fmla="*/ 899297 w 4706782"/>
              <a:gd name="connsiteY88" fmla="*/ 642023 h 1794817"/>
              <a:gd name="connsiteX89" fmla="*/ 935967 w 4706782"/>
              <a:gd name="connsiteY89" fmla="*/ 700230 h 1794817"/>
              <a:gd name="connsiteX90" fmla="*/ 935967 w 4706782"/>
              <a:gd name="connsiteY90" fmla="*/ 756690 h 1794817"/>
              <a:gd name="connsiteX91" fmla="*/ 965653 w 4706782"/>
              <a:gd name="connsiteY91" fmla="*/ 785793 h 1794817"/>
              <a:gd name="connsiteX92" fmla="*/ 993010 w 4706782"/>
              <a:gd name="connsiteY92" fmla="*/ 812569 h 1794817"/>
              <a:gd name="connsiteX93" fmla="*/ 994756 w 4706782"/>
              <a:gd name="connsiteY93" fmla="*/ 994174 h 1794817"/>
              <a:gd name="connsiteX94" fmla="*/ 1035501 w 4706782"/>
              <a:gd name="connsiteY94" fmla="*/ 918505 h 1794817"/>
              <a:gd name="connsiteX95" fmla="*/ 1178690 w 4706782"/>
              <a:gd name="connsiteY95" fmla="*/ 999413 h 1794817"/>
              <a:gd name="connsiteX96" fmla="*/ 1222345 w 4706782"/>
              <a:gd name="connsiteY96" fmla="*/ 919088 h 1794817"/>
              <a:gd name="connsiteX97" fmla="*/ 1378340 w 4706782"/>
              <a:gd name="connsiteY97" fmla="*/ 1008144 h 1794817"/>
              <a:gd name="connsiteX98" fmla="*/ 1378403 w 4706782"/>
              <a:gd name="connsiteY98" fmla="*/ 1019771 h 1794817"/>
              <a:gd name="connsiteX99" fmla="*/ 1388268 w 4706782"/>
              <a:gd name="connsiteY99" fmla="*/ 1019771 h 1794817"/>
              <a:gd name="connsiteX100" fmla="*/ 1388267 w 4706782"/>
              <a:gd name="connsiteY100" fmla="*/ 687783 h 1794817"/>
              <a:gd name="connsiteX101" fmla="*/ 1388268 w 4706782"/>
              <a:gd name="connsiteY101" fmla="*/ 687778 h 1794817"/>
              <a:gd name="connsiteX102" fmla="*/ 1388268 w 4706782"/>
              <a:gd name="connsiteY102" fmla="*/ 677590 h 1794817"/>
              <a:gd name="connsiteX103" fmla="*/ 1389808 w 4706782"/>
              <a:gd name="connsiteY103" fmla="*/ 677590 h 1794817"/>
              <a:gd name="connsiteX104" fmla="*/ 1393956 w 4706782"/>
              <a:gd name="connsiteY104" fmla="*/ 650153 h 1794817"/>
              <a:gd name="connsiteX105" fmla="*/ 1465554 w 4706782"/>
              <a:gd name="connsiteY105" fmla="*/ 571184 h 1794817"/>
              <a:gd name="connsiteX106" fmla="*/ 1491908 w 4706782"/>
              <a:gd name="connsiteY106" fmla="*/ 565864 h 1794817"/>
              <a:gd name="connsiteX107" fmla="*/ 1491908 w 4706782"/>
              <a:gd name="connsiteY107" fmla="*/ 414574 h 1794817"/>
              <a:gd name="connsiteX108" fmla="*/ 1523563 w 4706782"/>
              <a:gd name="connsiteY108" fmla="*/ 414574 h 1794817"/>
              <a:gd name="connsiteX109" fmla="*/ 1523563 w 4706782"/>
              <a:gd name="connsiteY109" fmla="*/ 414903 h 1794817"/>
              <a:gd name="connsiteX110" fmla="*/ 2020147 w 4706782"/>
              <a:gd name="connsiteY110" fmla="*/ 414903 h 1794817"/>
              <a:gd name="connsiteX111" fmla="*/ 2020147 w 4706782"/>
              <a:gd name="connsiteY111" fmla="*/ 351714 h 1794817"/>
              <a:gd name="connsiteX112" fmla="*/ 2020147 w 4706782"/>
              <a:gd name="connsiteY112" fmla="*/ 325180 h 1794817"/>
              <a:gd name="connsiteX113" fmla="*/ 2020147 w 4706782"/>
              <a:gd name="connsiteY113" fmla="*/ 325177 h 1794817"/>
              <a:gd name="connsiteX114" fmla="*/ 2020147 w 4706782"/>
              <a:gd name="connsiteY114" fmla="*/ 210503 h 1794817"/>
              <a:gd name="connsiteX115" fmla="*/ 2020147 w 4706782"/>
              <a:gd name="connsiteY115" fmla="*/ 210502 h 1794817"/>
              <a:gd name="connsiteX116" fmla="*/ 2097401 w 4706782"/>
              <a:gd name="connsiteY116" fmla="*/ 210502 h 1794817"/>
              <a:gd name="connsiteX117" fmla="*/ 2097401 w 4706782"/>
              <a:gd name="connsiteY117" fmla="*/ 210503 h 1794817"/>
              <a:gd name="connsiteX118" fmla="*/ 2167249 w 4706782"/>
              <a:gd name="connsiteY118" fmla="*/ 210503 h 1794817"/>
              <a:gd name="connsiteX119" fmla="*/ 2167249 w 4706782"/>
              <a:gd name="connsiteY119" fmla="*/ 325180 h 1794817"/>
              <a:gd name="connsiteX120" fmla="*/ 2167249 w 4706782"/>
              <a:gd name="connsiteY120" fmla="*/ 351714 h 1794817"/>
              <a:gd name="connsiteX121" fmla="*/ 2167249 w 4706782"/>
              <a:gd name="connsiteY121" fmla="*/ 1019771 h 1794817"/>
              <a:gd name="connsiteX122" fmla="*/ 2237844 w 4706782"/>
              <a:gd name="connsiteY122" fmla="*/ 1019771 h 1794817"/>
              <a:gd name="connsiteX123" fmla="*/ 2237844 w 4706782"/>
              <a:gd name="connsiteY123" fmla="*/ 938690 h 1794817"/>
              <a:gd name="connsiteX124" fmla="*/ 2237844 w 4706782"/>
              <a:gd name="connsiteY124" fmla="*/ 937590 h 1794817"/>
              <a:gd name="connsiteX125" fmla="*/ 2326233 w 4706782"/>
              <a:gd name="connsiteY125" fmla="*/ 937590 h 1794817"/>
              <a:gd name="connsiteX126" fmla="*/ 2326233 w 4706782"/>
              <a:gd name="connsiteY126" fmla="*/ 467346 h 1794817"/>
              <a:gd name="connsiteX127" fmla="*/ 2326233 w 4706782"/>
              <a:gd name="connsiteY127" fmla="*/ 467344 h 1794817"/>
              <a:gd name="connsiteX128" fmla="*/ 2326233 w 4706782"/>
              <a:gd name="connsiteY128" fmla="*/ 467344 h 1794817"/>
              <a:gd name="connsiteX129" fmla="*/ 2326233 w 4706782"/>
              <a:gd name="connsiteY129" fmla="*/ 351712 h 1794817"/>
              <a:gd name="connsiteX130" fmla="*/ 2326234 w 4706782"/>
              <a:gd name="connsiteY130" fmla="*/ 351712 h 1794817"/>
              <a:gd name="connsiteX131" fmla="*/ 2437027 w 4706782"/>
              <a:gd name="connsiteY131" fmla="*/ 351712 h 1794817"/>
              <a:gd name="connsiteX132" fmla="*/ 2547819 w 4706782"/>
              <a:gd name="connsiteY132" fmla="*/ 351712 h 1794817"/>
              <a:gd name="connsiteX133" fmla="*/ 2547819 w 4706782"/>
              <a:gd name="connsiteY133" fmla="*/ 478093 h 1794817"/>
              <a:gd name="connsiteX134" fmla="*/ 2547819 w 4706782"/>
              <a:gd name="connsiteY134" fmla="*/ 478093 h 1794817"/>
              <a:gd name="connsiteX135" fmla="*/ 2547819 w 4706782"/>
              <a:gd name="connsiteY135" fmla="*/ 827806 h 1794817"/>
              <a:gd name="connsiteX136" fmla="*/ 2711095 w 4706782"/>
              <a:gd name="connsiteY136" fmla="*/ 924585 h 1794817"/>
              <a:gd name="connsiteX137" fmla="*/ 2711095 w 4706782"/>
              <a:gd name="connsiteY137" fmla="*/ 698636 h 1794817"/>
              <a:gd name="connsiteX138" fmla="*/ 3092295 w 4706782"/>
              <a:gd name="connsiteY138" fmla="*/ 924585 h 1794817"/>
              <a:gd name="connsiteX139" fmla="*/ 3092295 w 4706782"/>
              <a:gd name="connsiteY139" fmla="*/ 698636 h 1794817"/>
              <a:gd name="connsiteX140" fmla="*/ 3473494 w 4706782"/>
              <a:gd name="connsiteY140" fmla="*/ 924585 h 1794817"/>
              <a:gd name="connsiteX141" fmla="*/ 3473494 w 4706782"/>
              <a:gd name="connsiteY141" fmla="*/ 698636 h 1794817"/>
              <a:gd name="connsiteX142" fmla="*/ 3857188 w 4706782"/>
              <a:gd name="connsiteY142" fmla="*/ 926064 h 1794817"/>
              <a:gd name="connsiteX143" fmla="*/ 3857188 w 4706782"/>
              <a:gd name="connsiteY143" fmla="*/ 616960 h 1794817"/>
              <a:gd name="connsiteX144" fmla="*/ 3857261 w 4706782"/>
              <a:gd name="connsiteY144" fmla="*/ 620087 h 1794817"/>
              <a:gd name="connsiteX145" fmla="*/ 3857261 w 4706782"/>
              <a:gd name="connsiteY145" fmla="*/ 926107 h 1794817"/>
              <a:gd name="connsiteX146" fmla="*/ 3857993 w 4706782"/>
              <a:gd name="connsiteY146" fmla="*/ 926541 h 1794817"/>
              <a:gd name="connsiteX147" fmla="*/ 3857993 w 4706782"/>
              <a:gd name="connsiteY147" fmla="*/ 610937 h 1794817"/>
              <a:gd name="connsiteX148" fmla="*/ 3858725 w 4706782"/>
              <a:gd name="connsiteY148" fmla="*/ 604349 h 1794817"/>
              <a:gd name="connsiteX149" fmla="*/ 3948761 w 4706782"/>
              <a:gd name="connsiteY149" fmla="*/ 526025 h 1794817"/>
              <a:gd name="connsiteX150" fmla="*/ 4036967 w 4706782"/>
              <a:gd name="connsiteY150" fmla="*/ 610571 h 1794817"/>
              <a:gd name="connsiteX151" fmla="*/ 4036967 w 4706782"/>
              <a:gd name="connsiteY151" fmla="*/ 885805 h 1794817"/>
              <a:gd name="connsiteX152" fmla="*/ 4036967 w 4706782"/>
              <a:gd name="connsiteY152" fmla="*/ 1142005 h 1794817"/>
              <a:gd name="connsiteX153" fmla="*/ 4040627 w 4706782"/>
              <a:gd name="connsiteY153" fmla="*/ 1154815 h 1794817"/>
              <a:gd name="connsiteX154" fmla="*/ 4064051 w 4706782"/>
              <a:gd name="connsiteY154" fmla="*/ 1107601 h 1794817"/>
              <a:gd name="connsiteX155" fmla="*/ 4069907 w 4706782"/>
              <a:gd name="connsiteY155" fmla="*/ 1086373 h 1794817"/>
              <a:gd name="connsiteX156" fmla="*/ 4069907 w 4706782"/>
              <a:gd name="connsiteY156" fmla="*/ 707561 h 1794817"/>
              <a:gd name="connsiteX157" fmla="*/ 4069907 w 4706782"/>
              <a:gd name="connsiteY157" fmla="*/ 614231 h 1794817"/>
              <a:gd name="connsiteX158" fmla="*/ 4144571 w 4706782"/>
              <a:gd name="connsiteY158" fmla="*/ 526025 h 1794817"/>
              <a:gd name="connsiteX159" fmla="*/ 4160309 w 4706782"/>
              <a:gd name="connsiteY159" fmla="*/ 525659 h 1794817"/>
              <a:gd name="connsiteX160" fmla="*/ 4248515 w 4706782"/>
              <a:gd name="connsiteY160" fmla="*/ 610205 h 1794817"/>
              <a:gd name="connsiteX161" fmla="*/ 4248515 w 4706782"/>
              <a:gd name="connsiteY161" fmla="*/ 947293 h 1794817"/>
              <a:gd name="connsiteX162" fmla="*/ 4248515 w 4706782"/>
              <a:gd name="connsiteY162" fmla="*/ 957541 h 1794817"/>
              <a:gd name="connsiteX163" fmla="*/ 4254737 w 4706782"/>
              <a:gd name="connsiteY163" fmla="*/ 961933 h 1794817"/>
              <a:gd name="connsiteX164" fmla="*/ 4378080 w 4706782"/>
              <a:gd name="connsiteY164" fmla="*/ 951319 h 1794817"/>
              <a:gd name="connsiteX165" fmla="*/ 4643064 w 4706782"/>
              <a:gd name="connsiteY165" fmla="*/ 1141273 h 1794817"/>
              <a:gd name="connsiteX166" fmla="*/ 4659534 w 4706782"/>
              <a:gd name="connsiteY166" fmla="*/ 1186657 h 1794817"/>
              <a:gd name="connsiteX167" fmla="*/ 4665756 w 4706782"/>
              <a:gd name="connsiteY167" fmla="*/ 1189219 h 1794817"/>
              <a:gd name="connsiteX168" fmla="*/ 4684056 w 4706782"/>
              <a:gd name="connsiteY168" fmla="*/ 1211545 h 1794817"/>
              <a:gd name="connsiteX169" fmla="*/ 4684375 w 4706782"/>
              <a:gd name="connsiteY169" fmla="*/ 1279490 h 1794817"/>
              <a:gd name="connsiteX170" fmla="*/ 4706782 w 4706782"/>
              <a:gd name="connsiteY170" fmla="*/ 1279490 h 1794817"/>
              <a:gd name="connsiteX171" fmla="*/ 4706782 w 4706782"/>
              <a:gd name="connsiteY171" fmla="*/ 1794815 h 1794817"/>
              <a:gd name="connsiteX172" fmla="*/ 3873498 w 4706782"/>
              <a:gd name="connsiteY172" fmla="*/ 1794815 h 1794817"/>
              <a:gd name="connsiteX173" fmla="*/ 3873498 w 4706782"/>
              <a:gd name="connsiteY173" fmla="*/ 1794817 h 1794817"/>
              <a:gd name="connsiteX174" fmla="*/ 2427775 w 4706782"/>
              <a:gd name="connsiteY174" fmla="*/ 1794817 h 1794817"/>
              <a:gd name="connsiteX175" fmla="*/ 2368821 w 4706782"/>
              <a:gd name="connsiteY175" fmla="*/ 1794817 h 1794817"/>
              <a:gd name="connsiteX176" fmla="*/ 2329895 w 4706782"/>
              <a:gd name="connsiteY176" fmla="*/ 1794817 h 1794817"/>
              <a:gd name="connsiteX177" fmla="*/ 2329895 w 4706782"/>
              <a:gd name="connsiteY177" fmla="*/ 1794815 h 1794817"/>
              <a:gd name="connsiteX178" fmla="*/ 2296797 w 4706782"/>
              <a:gd name="connsiteY178" fmla="*/ 1794815 h 1794817"/>
              <a:gd name="connsiteX179" fmla="*/ 2296797 w 4706782"/>
              <a:gd name="connsiteY179" fmla="*/ 1794817 h 1794817"/>
              <a:gd name="connsiteX180" fmla="*/ 2237911 w 4706782"/>
              <a:gd name="connsiteY180" fmla="*/ 1794817 h 1794817"/>
              <a:gd name="connsiteX181" fmla="*/ 2237844 w 4706782"/>
              <a:gd name="connsiteY181" fmla="*/ 1794817 h 1794817"/>
              <a:gd name="connsiteX182" fmla="*/ 971708 w 4706782"/>
              <a:gd name="connsiteY182" fmla="*/ 1794817 h 1794817"/>
              <a:gd name="connsiteX183" fmla="*/ 971708 w 4706782"/>
              <a:gd name="connsiteY183" fmla="*/ 1794815 h 1794817"/>
              <a:gd name="connsiteX184" fmla="*/ 1164 w 4706782"/>
              <a:gd name="connsiteY184" fmla="*/ 1794815 h 1794817"/>
              <a:gd name="connsiteX185" fmla="*/ 1164 w 4706782"/>
              <a:gd name="connsiteY185" fmla="*/ 1279490 h 1794817"/>
              <a:gd name="connsiteX186" fmla="*/ 1753 w 4706782"/>
              <a:gd name="connsiteY186" fmla="*/ 1279490 h 1794817"/>
              <a:gd name="connsiteX187" fmla="*/ 0 w 4706782"/>
              <a:gd name="connsiteY187" fmla="*/ 803255 h 1794817"/>
              <a:gd name="connsiteX188" fmla="*/ 92549 w 4706782"/>
              <a:gd name="connsiteY188" fmla="*/ 801510 h 179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Lst>
            <a:rect l="l" t="t" r="r" b="b"/>
            <a:pathLst>
              <a:path w="4706782" h="1794817">
                <a:moveTo>
                  <a:pt x="949937" y="813733"/>
                </a:moveTo>
                <a:cubicBezTo>
                  <a:pt x="938877" y="813733"/>
                  <a:pt x="936549" y="818389"/>
                  <a:pt x="936549" y="828285"/>
                </a:cubicBezTo>
                <a:cubicBezTo>
                  <a:pt x="937132" y="856806"/>
                  <a:pt x="936549" y="885909"/>
                  <a:pt x="936549" y="914431"/>
                </a:cubicBezTo>
                <a:cubicBezTo>
                  <a:pt x="936549" y="942370"/>
                  <a:pt x="937132" y="969727"/>
                  <a:pt x="936549" y="997667"/>
                </a:cubicBezTo>
                <a:cubicBezTo>
                  <a:pt x="936549" y="1008726"/>
                  <a:pt x="940041" y="1012800"/>
                  <a:pt x="951101" y="1012800"/>
                </a:cubicBezTo>
                <a:cubicBezTo>
                  <a:pt x="962160" y="1012800"/>
                  <a:pt x="965653" y="1008144"/>
                  <a:pt x="965653" y="997667"/>
                </a:cubicBezTo>
                <a:cubicBezTo>
                  <a:pt x="964488" y="941206"/>
                  <a:pt x="964488" y="884163"/>
                  <a:pt x="965071" y="827702"/>
                </a:cubicBezTo>
                <a:cubicBezTo>
                  <a:pt x="965071" y="816061"/>
                  <a:pt x="959832" y="813733"/>
                  <a:pt x="949937" y="813733"/>
                </a:cubicBezTo>
                <a:close/>
                <a:moveTo>
                  <a:pt x="792778" y="766003"/>
                </a:moveTo>
                <a:cubicBezTo>
                  <a:pt x="783465" y="766003"/>
                  <a:pt x="780555" y="770078"/>
                  <a:pt x="780555" y="778809"/>
                </a:cubicBezTo>
                <a:cubicBezTo>
                  <a:pt x="780555" y="790450"/>
                  <a:pt x="780555" y="801510"/>
                  <a:pt x="780555" y="813151"/>
                </a:cubicBezTo>
                <a:cubicBezTo>
                  <a:pt x="780555" y="813151"/>
                  <a:pt x="780555" y="813151"/>
                  <a:pt x="779973" y="813151"/>
                </a:cubicBezTo>
                <a:cubicBezTo>
                  <a:pt x="779973" y="824210"/>
                  <a:pt x="779973" y="835270"/>
                  <a:pt x="779973" y="845747"/>
                </a:cubicBezTo>
                <a:cubicBezTo>
                  <a:pt x="779973" y="859134"/>
                  <a:pt x="774152" y="865537"/>
                  <a:pt x="760183" y="864955"/>
                </a:cubicBezTo>
                <a:cubicBezTo>
                  <a:pt x="746213" y="864373"/>
                  <a:pt x="732243" y="864955"/>
                  <a:pt x="718274" y="864955"/>
                </a:cubicBezTo>
                <a:cubicBezTo>
                  <a:pt x="709542" y="864955"/>
                  <a:pt x="705468" y="867283"/>
                  <a:pt x="705468" y="876596"/>
                </a:cubicBezTo>
                <a:cubicBezTo>
                  <a:pt x="706050" y="888820"/>
                  <a:pt x="701976" y="903371"/>
                  <a:pt x="722930" y="903371"/>
                </a:cubicBezTo>
                <a:cubicBezTo>
                  <a:pt x="730496" y="903371"/>
                  <a:pt x="729332" y="912103"/>
                  <a:pt x="729332" y="917923"/>
                </a:cubicBezTo>
                <a:cubicBezTo>
                  <a:pt x="729332" y="944116"/>
                  <a:pt x="729915" y="970310"/>
                  <a:pt x="729332" y="997085"/>
                </a:cubicBezTo>
                <a:cubicBezTo>
                  <a:pt x="729332" y="1008726"/>
                  <a:pt x="733407" y="1013383"/>
                  <a:pt x="745049" y="1012800"/>
                </a:cubicBezTo>
                <a:cubicBezTo>
                  <a:pt x="760183" y="1012219"/>
                  <a:pt x="775898" y="1012219"/>
                  <a:pt x="791032" y="1012800"/>
                </a:cubicBezTo>
                <a:cubicBezTo>
                  <a:pt x="799763" y="1012800"/>
                  <a:pt x="803837" y="1009308"/>
                  <a:pt x="803255" y="1000577"/>
                </a:cubicBezTo>
                <a:cubicBezTo>
                  <a:pt x="803837" y="926072"/>
                  <a:pt x="803837" y="852149"/>
                  <a:pt x="803837" y="778227"/>
                </a:cubicBezTo>
                <a:cubicBezTo>
                  <a:pt x="803837" y="770660"/>
                  <a:pt x="801509" y="766003"/>
                  <a:pt x="792778" y="766003"/>
                </a:cubicBezTo>
                <a:close/>
                <a:moveTo>
                  <a:pt x="763675" y="598950"/>
                </a:moveTo>
                <a:cubicBezTo>
                  <a:pt x="750869" y="598367"/>
                  <a:pt x="747377" y="603606"/>
                  <a:pt x="747959" y="615247"/>
                </a:cubicBezTo>
                <a:cubicBezTo>
                  <a:pt x="748541" y="642023"/>
                  <a:pt x="747959" y="668798"/>
                  <a:pt x="747959" y="695573"/>
                </a:cubicBezTo>
                <a:cubicBezTo>
                  <a:pt x="747959" y="695573"/>
                  <a:pt x="747959" y="695573"/>
                  <a:pt x="747377" y="695573"/>
                </a:cubicBezTo>
                <a:cubicBezTo>
                  <a:pt x="747377" y="721766"/>
                  <a:pt x="747377" y="747959"/>
                  <a:pt x="747377" y="774734"/>
                </a:cubicBezTo>
                <a:cubicBezTo>
                  <a:pt x="747377" y="793942"/>
                  <a:pt x="742721" y="798017"/>
                  <a:pt x="723512" y="799181"/>
                </a:cubicBezTo>
                <a:cubicBezTo>
                  <a:pt x="704304" y="799763"/>
                  <a:pt x="704304" y="801510"/>
                  <a:pt x="705468" y="830031"/>
                </a:cubicBezTo>
                <a:cubicBezTo>
                  <a:pt x="706050" y="846329"/>
                  <a:pt x="716527" y="842836"/>
                  <a:pt x="726423" y="842254"/>
                </a:cubicBezTo>
                <a:cubicBezTo>
                  <a:pt x="728168" y="842254"/>
                  <a:pt x="729332" y="841672"/>
                  <a:pt x="731079" y="841672"/>
                </a:cubicBezTo>
                <a:cubicBezTo>
                  <a:pt x="757854" y="840508"/>
                  <a:pt x="757854" y="840508"/>
                  <a:pt x="757854" y="812569"/>
                </a:cubicBezTo>
                <a:cubicBezTo>
                  <a:pt x="757854" y="793942"/>
                  <a:pt x="759018" y="775899"/>
                  <a:pt x="757272" y="757272"/>
                </a:cubicBezTo>
                <a:cubicBezTo>
                  <a:pt x="756690" y="747959"/>
                  <a:pt x="761347" y="746213"/>
                  <a:pt x="767749" y="745049"/>
                </a:cubicBezTo>
                <a:cubicBezTo>
                  <a:pt x="770077" y="744467"/>
                  <a:pt x="772406" y="744467"/>
                  <a:pt x="775316" y="744467"/>
                </a:cubicBezTo>
                <a:cubicBezTo>
                  <a:pt x="805584" y="744467"/>
                  <a:pt x="803837" y="747377"/>
                  <a:pt x="803255" y="714199"/>
                </a:cubicBezTo>
                <a:cubicBezTo>
                  <a:pt x="802091" y="678693"/>
                  <a:pt x="814315" y="651336"/>
                  <a:pt x="848657" y="636784"/>
                </a:cubicBezTo>
                <a:cubicBezTo>
                  <a:pt x="863791" y="630381"/>
                  <a:pt x="856224" y="616993"/>
                  <a:pt x="856224" y="606516"/>
                </a:cubicBezTo>
                <a:cubicBezTo>
                  <a:pt x="856224" y="597203"/>
                  <a:pt x="847493" y="598950"/>
                  <a:pt x="841090" y="598950"/>
                </a:cubicBezTo>
                <a:cubicBezTo>
                  <a:pt x="815479" y="598950"/>
                  <a:pt x="789286" y="599531"/>
                  <a:pt x="763675" y="598950"/>
                </a:cubicBezTo>
                <a:close/>
                <a:moveTo>
                  <a:pt x="1859510" y="462385"/>
                </a:moveTo>
                <a:lnTo>
                  <a:pt x="1859510" y="563358"/>
                </a:lnTo>
                <a:lnTo>
                  <a:pt x="1898670" y="571265"/>
                </a:lnTo>
                <a:cubicBezTo>
                  <a:pt x="1944088" y="590475"/>
                  <a:pt x="1975957" y="635447"/>
                  <a:pt x="1975957" y="687863"/>
                </a:cubicBezTo>
                <a:lnTo>
                  <a:pt x="1975957" y="1019771"/>
                </a:lnTo>
                <a:lnTo>
                  <a:pt x="2020147" y="1019771"/>
                </a:lnTo>
                <a:lnTo>
                  <a:pt x="2020147" y="462385"/>
                </a:lnTo>
                <a:close/>
                <a:moveTo>
                  <a:pt x="1523563" y="462385"/>
                </a:moveTo>
                <a:lnTo>
                  <a:pt x="1523563" y="563007"/>
                </a:lnTo>
                <a:lnTo>
                  <a:pt x="1564067" y="571184"/>
                </a:lnTo>
                <a:cubicBezTo>
                  <a:pt x="1609485" y="590394"/>
                  <a:pt x="1641354" y="635367"/>
                  <a:pt x="1641354" y="687783"/>
                </a:cubicBezTo>
                <a:lnTo>
                  <a:pt x="1641354" y="1019771"/>
                </a:lnTo>
                <a:lnTo>
                  <a:pt x="1722872" y="1019771"/>
                </a:lnTo>
                <a:lnTo>
                  <a:pt x="1722871" y="687863"/>
                </a:lnTo>
                <a:lnTo>
                  <a:pt x="1722872" y="687860"/>
                </a:lnTo>
                <a:lnTo>
                  <a:pt x="1722872" y="677670"/>
                </a:lnTo>
                <a:lnTo>
                  <a:pt x="1724928" y="677670"/>
                </a:lnTo>
                <a:lnTo>
                  <a:pt x="1732815" y="638606"/>
                </a:lnTo>
                <a:cubicBezTo>
                  <a:pt x="1747223" y="604543"/>
                  <a:pt x="1776122" y="578101"/>
                  <a:pt x="1811784" y="567009"/>
                </a:cubicBezTo>
                <a:lnTo>
                  <a:pt x="1827855" y="564579"/>
                </a:lnTo>
                <a:lnTo>
                  <a:pt x="1827855" y="462385"/>
                </a:lnTo>
                <a:close/>
                <a:moveTo>
                  <a:pt x="131548" y="0"/>
                </a:moveTo>
                <a:lnTo>
                  <a:pt x="216530" y="0"/>
                </a:lnTo>
                <a:lnTo>
                  <a:pt x="254364" y="802091"/>
                </a:lnTo>
                <a:lnTo>
                  <a:pt x="303840" y="803838"/>
                </a:lnTo>
                <a:lnTo>
                  <a:pt x="342838" y="164726"/>
                </a:lnTo>
                <a:lnTo>
                  <a:pt x="429567" y="164726"/>
                </a:lnTo>
                <a:lnTo>
                  <a:pt x="466820" y="806748"/>
                </a:lnTo>
                <a:lnTo>
                  <a:pt x="537832" y="810240"/>
                </a:lnTo>
                <a:cubicBezTo>
                  <a:pt x="537832" y="775316"/>
                  <a:pt x="537832" y="739810"/>
                  <a:pt x="537832" y="704886"/>
                </a:cubicBezTo>
                <a:cubicBezTo>
                  <a:pt x="537832" y="677529"/>
                  <a:pt x="548891" y="655992"/>
                  <a:pt x="573338" y="642023"/>
                </a:cubicBezTo>
                <a:cubicBezTo>
                  <a:pt x="577413" y="639694"/>
                  <a:pt x="580323" y="637366"/>
                  <a:pt x="582651" y="633291"/>
                </a:cubicBezTo>
                <a:cubicBezTo>
                  <a:pt x="587890" y="623396"/>
                  <a:pt x="618158" y="619904"/>
                  <a:pt x="623396" y="629217"/>
                </a:cubicBezTo>
                <a:cubicBezTo>
                  <a:pt x="628635" y="638530"/>
                  <a:pt x="636784" y="642023"/>
                  <a:pt x="643769" y="647843"/>
                </a:cubicBezTo>
                <a:cubicBezTo>
                  <a:pt x="660067" y="660649"/>
                  <a:pt x="669962" y="676947"/>
                  <a:pt x="669962" y="697319"/>
                </a:cubicBezTo>
                <a:cubicBezTo>
                  <a:pt x="669962" y="711871"/>
                  <a:pt x="675782" y="715945"/>
                  <a:pt x="688588" y="714199"/>
                </a:cubicBezTo>
                <a:cubicBezTo>
                  <a:pt x="701393" y="712453"/>
                  <a:pt x="706632" y="719438"/>
                  <a:pt x="706050" y="731661"/>
                </a:cubicBezTo>
                <a:cubicBezTo>
                  <a:pt x="705468" y="740974"/>
                  <a:pt x="706050" y="750287"/>
                  <a:pt x="706050" y="760182"/>
                </a:cubicBezTo>
                <a:cubicBezTo>
                  <a:pt x="706050" y="764257"/>
                  <a:pt x="705468" y="768914"/>
                  <a:pt x="711289" y="769495"/>
                </a:cubicBezTo>
                <a:cubicBezTo>
                  <a:pt x="717691" y="770078"/>
                  <a:pt x="717691" y="764257"/>
                  <a:pt x="717691" y="759601"/>
                </a:cubicBezTo>
                <a:cubicBezTo>
                  <a:pt x="718274" y="744467"/>
                  <a:pt x="719438" y="728751"/>
                  <a:pt x="719438" y="713617"/>
                </a:cubicBezTo>
                <a:cubicBezTo>
                  <a:pt x="720019" y="672872"/>
                  <a:pt x="720019" y="632127"/>
                  <a:pt x="719438" y="591382"/>
                </a:cubicBezTo>
                <a:cubicBezTo>
                  <a:pt x="719438" y="579159"/>
                  <a:pt x="723512" y="571010"/>
                  <a:pt x="737482" y="571010"/>
                </a:cubicBezTo>
                <a:cubicBezTo>
                  <a:pt x="781719" y="571010"/>
                  <a:pt x="825956" y="571010"/>
                  <a:pt x="870193" y="571010"/>
                </a:cubicBezTo>
                <a:cubicBezTo>
                  <a:pt x="881253" y="571010"/>
                  <a:pt x="886491" y="576831"/>
                  <a:pt x="885909" y="587890"/>
                </a:cubicBezTo>
                <a:cubicBezTo>
                  <a:pt x="885909" y="598367"/>
                  <a:pt x="886491" y="608844"/>
                  <a:pt x="885327" y="619322"/>
                </a:cubicBezTo>
                <a:cubicBezTo>
                  <a:pt x="884163" y="630963"/>
                  <a:pt x="888238" y="637366"/>
                  <a:pt x="899297" y="642023"/>
                </a:cubicBezTo>
                <a:cubicBezTo>
                  <a:pt x="923744" y="653082"/>
                  <a:pt x="935385" y="673454"/>
                  <a:pt x="935967" y="700230"/>
                </a:cubicBezTo>
                <a:cubicBezTo>
                  <a:pt x="935967" y="718856"/>
                  <a:pt x="935967" y="738064"/>
                  <a:pt x="935967" y="756690"/>
                </a:cubicBezTo>
                <a:cubicBezTo>
                  <a:pt x="935967" y="789868"/>
                  <a:pt x="932475" y="785793"/>
                  <a:pt x="965653" y="785793"/>
                </a:cubicBezTo>
                <a:cubicBezTo>
                  <a:pt x="991264" y="785793"/>
                  <a:pt x="993010" y="787540"/>
                  <a:pt x="993010" y="812569"/>
                </a:cubicBezTo>
                <a:cubicBezTo>
                  <a:pt x="993592" y="873104"/>
                  <a:pt x="994756" y="933639"/>
                  <a:pt x="994756" y="994174"/>
                </a:cubicBezTo>
                <a:lnTo>
                  <a:pt x="1035501" y="918505"/>
                </a:lnTo>
                <a:lnTo>
                  <a:pt x="1178690" y="999413"/>
                </a:lnTo>
                <a:lnTo>
                  <a:pt x="1222345" y="919088"/>
                </a:lnTo>
                <a:lnTo>
                  <a:pt x="1378340" y="1008144"/>
                </a:lnTo>
                <a:lnTo>
                  <a:pt x="1378403" y="1019771"/>
                </a:lnTo>
                <a:lnTo>
                  <a:pt x="1388268" y="1019771"/>
                </a:lnTo>
                <a:lnTo>
                  <a:pt x="1388267" y="687783"/>
                </a:lnTo>
                <a:lnTo>
                  <a:pt x="1388268" y="687778"/>
                </a:lnTo>
                <a:lnTo>
                  <a:pt x="1388268" y="677590"/>
                </a:lnTo>
                <a:lnTo>
                  <a:pt x="1389808" y="677590"/>
                </a:lnTo>
                <a:lnTo>
                  <a:pt x="1393956" y="650153"/>
                </a:lnTo>
                <a:cubicBezTo>
                  <a:pt x="1405049" y="614491"/>
                  <a:pt x="1431490" y="585592"/>
                  <a:pt x="1465554" y="571184"/>
                </a:cubicBezTo>
                <a:lnTo>
                  <a:pt x="1491908" y="565864"/>
                </a:lnTo>
                <a:lnTo>
                  <a:pt x="1491908" y="414574"/>
                </a:lnTo>
                <a:lnTo>
                  <a:pt x="1523563" y="414574"/>
                </a:lnTo>
                <a:lnTo>
                  <a:pt x="1523563" y="414903"/>
                </a:lnTo>
                <a:lnTo>
                  <a:pt x="2020147" y="414903"/>
                </a:lnTo>
                <a:lnTo>
                  <a:pt x="2020147" y="351714"/>
                </a:lnTo>
                <a:lnTo>
                  <a:pt x="2020147" y="325180"/>
                </a:lnTo>
                <a:lnTo>
                  <a:pt x="2020147" y="325177"/>
                </a:lnTo>
                <a:lnTo>
                  <a:pt x="2020147" y="210503"/>
                </a:lnTo>
                <a:lnTo>
                  <a:pt x="2020147" y="210502"/>
                </a:lnTo>
                <a:lnTo>
                  <a:pt x="2097401" y="210502"/>
                </a:lnTo>
                <a:lnTo>
                  <a:pt x="2097401" y="210503"/>
                </a:lnTo>
                <a:lnTo>
                  <a:pt x="2167249" y="210503"/>
                </a:lnTo>
                <a:lnTo>
                  <a:pt x="2167249" y="325180"/>
                </a:lnTo>
                <a:lnTo>
                  <a:pt x="2167249" y="351714"/>
                </a:lnTo>
                <a:lnTo>
                  <a:pt x="2167249" y="1019771"/>
                </a:lnTo>
                <a:lnTo>
                  <a:pt x="2237844" y="1019771"/>
                </a:lnTo>
                <a:lnTo>
                  <a:pt x="2237844" y="938690"/>
                </a:lnTo>
                <a:lnTo>
                  <a:pt x="2237844" y="937590"/>
                </a:lnTo>
                <a:lnTo>
                  <a:pt x="2326233" y="937590"/>
                </a:lnTo>
                <a:lnTo>
                  <a:pt x="2326233" y="467346"/>
                </a:lnTo>
                <a:lnTo>
                  <a:pt x="2326233" y="467344"/>
                </a:lnTo>
                <a:lnTo>
                  <a:pt x="2326233" y="467344"/>
                </a:lnTo>
                <a:lnTo>
                  <a:pt x="2326233" y="351712"/>
                </a:lnTo>
                <a:lnTo>
                  <a:pt x="2326234" y="351712"/>
                </a:lnTo>
                <a:lnTo>
                  <a:pt x="2437027" y="351712"/>
                </a:lnTo>
                <a:lnTo>
                  <a:pt x="2547819" y="351712"/>
                </a:lnTo>
                <a:lnTo>
                  <a:pt x="2547819" y="478093"/>
                </a:lnTo>
                <a:lnTo>
                  <a:pt x="2547819" y="478093"/>
                </a:lnTo>
                <a:lnTo>
                  <a:pt x="2547819" y="827806"/>
                </a:lnTo>
                <a:lnTo>
                  <a:pt x="2711095" y="924585"/>
                </a:lnTo>
                <a:lnTo>
                  <a:pt x="2711095" y="698636"/>
                </a:lnTo>
                <a:lnTo>
                  <a:pt x="3092295" y="924585"/>
                </a:lnTo>
                <a:lnTo>
                  <a:pt x="3092295" y="698636"/>
                </a:lnTo>
                <a:lnTo>
                  <a:pt x="3473494" y="924585"/>
                </a:lnTo>
                <a:lnTo>
                  <a:pt x="3473494" y="698636"/>
                </a:lnTo>
                <a:lnTo>
                  <a:pt x="3857188" y="926064"/>
                </a:lnTo>
                <a:lnTo>
                  <a:pt x="3857188" y="616960"/>
                </a:lnTo>
                <a:lnTo>
                  <a:pt x="3857261" y="620087"/>
                </a:lnTo>
                <a:lnTo>
                  <a:pt x="3857261" y="926107"/>
                </a:lnTo>
                <a:lnTo>
                  <a:pt x="3857993" y="926541"/>
                </a:lnTo>
                <a:lnTo>
                  <a:pt x="3857993" y="610937"/>
                </a:lnTo>
                <a:cubicBezTo>
                  <a:pt x="3857993" y="608741"/>
                  <a:pt x="3857627" y="606545"/>
                  <a:pt x="3858725" y="604349"/>
                </a:cubicBezTo>
                <a:cubicBezTo>
                  <a:pt x="3864581" y="551645"/>
                  <a:pt x="3913259" y="522365"/>
                  <a:pt x="3948761" y="526025"/>
                </a:cubicBezTo>
                <a:cubicBezTo>
                  <a:pt x="3994877" y="523097"/>
                  <a:pt x="4037333" y="566285"/>
                  <a:pt x="4036967" y="610571"/>
                </a:cubicBezTo>
                <a:cubicBezTo>
                  <a:pt x="4036601" y="702071"/>
                  <a:pt x="4036967" y="793939"/>
                  <a:pt x="4036967" y="885805"/>
                </a:cubicBezTo>
                <a:cubicBezTo>
                  <a:pt x="4036967" y="971083"/>
                  <a:pt x="4036967" y="1056727"/>
                  <a:pt x="4036967" y="1142005"/>
                </a:cubicBezTo>
                <a:cubicBezTo>
                  <a:pt x="4036967" y="1146397"/>
                  <a:pt x="4034405" y="1151887"/>
                  <a:pt x="4040627" y="1154815"/>
                </a:cubicBezTo>
                <a:cubicBezTo>
                  <a:pt x="4046483" y="1137979"/>
                  <a:pt x="4054901" y="1122607"/>
                  <a:pt x="4064051" y="1107601"/>
                </a:cubicBezTo>
                <a:cubicBezTo>
                  <a:pt x="4068443" y="1100647"/>
                  <a:pt x="4069907" y="1094059"/>
                  <a:pt x="4069907" y="1086373"/>
                </a:cubicBezTo>
                <a:cubicBezTo>
                  <a:pt x="4069907" y="960103"/>
                  <a:pt x="4069907" y="833833"/>
                  <a:pt x="4069907" y="707561"/>
                </a:cubicBezTo>
                <a:cubicBezTo>
                  <a:pt x="4069907" y="676451"/>
                  <a:pt x="4070639" y="645341"/>
                  <a:pt x="4069907" y="614231"/>
                </a:cubicBezTo>
                <a:cubicBezTo>
                  <a:pt x="4068809" y="576167"/>
                  <a:pt x="4096259" y="535175"/>
                  <a:pt x="4144571" y="526025"/>
                </a:cubicBezTo>
                <a:cubicBezTo>
                  <a:pt x="4149695" y="524927"/>
                  <a:pt x="4155185" y="524927"/>
                  <a:pt x="4160309" y="525659"/>
                </a:cubicBezTo>
                <a:cubicBezTo>
                  <a:pt x="4208255" y="523463"/>
                  <a:pt x="4248515" y="567017"/>
                  <a:pt x="4248515" y="610205"/>
                </a:cubicBezTo>
                <a:cubicBezTo>
                  <a:pt x="4248149" y="722567"/>
                  <a:pt x="4248515" y="834931"/>
                  <a:pt x="4248515" y="947293"/>
                </a:cubicBezTo>
                <a:cubicBezTo>
                  <a:pt x="4248515" y="950953"/>
                  <a:pt x="4248515" y="954247"/>
                  <a:pt x="4248515" y="957541"/>
                </a:cubicBezTo>
                <a:cubicBezTo>
                  <a:pt x="4248515" y="961567"/>
                  <a:pt x="4251809" y="961933"/>
                  <a:pt x="4254737" y="961933"/>
                </a:cubicBezTo>
                <a:cubicBezTo>
                  <a:pt x="4294998" y="949489"/>
                  <a:pt x="4336721" y="946195"/>
                  <a:pt x="4378080" y="951319"/>
                </a:cubicBezTo>
                <a:cubicBezTo>
                  <a:pt x="4500324" y="966691"/>
                  <a:pt x="4588896" y="1030375"/>
                  <a:pt x="4643064" y="1141273"/>
                </a:cubicBezTo>
                <a:cubicBezTo>
                  <a:pt x="4650018" y="1155913"/>
                  <a:pt x="4656240" y="1170919"/>
                  <a:pt x="4659534" y="1186657"/>
                </a:cubicBezTo>
                <a:cubicBezTo>
                  <a:pt x="4661730" y="1187755"/>
                  <a:pt x="4663560" y="1188853"/>
                  <a:pt x="4665756" y="1189219"/>
                </a:cubicBezTo>
                <a:cubicBezTo>
                  <a:pt x="4678932" y="1192147"/>
                  <a:pt x="4684056" y="1198003"/>
                  <a:pt x="4684056" y="1211545"/>
                </a:cubicBezTo>
                <a:lnTo>
                  <a:pt x="4684375" y="1279490"/>
                </a:lnTo>
                <a:lnTo>
                  <a:pt x="4706782" y="1279490"/>
                </a:lnTo>
                <a:lnTo>
                  <a:pt x="4706782" y="1794815"/>
                </a:lnTo>
                <a:lnTo>
                  <a:pt x="3873498" y="1794815"/>
                </a:lnTo>
                <a:lnTo>
                  <a:pt x="3873498" y="1794817"/>
                </a:lnTo>
                <a:lnTo>
                  <a:pt x="2427775" y="1794817"/>
                </a:lnTo>
                <a:lnTo>
                  <a:pt x="2368821" y="1794817"/>
                </a:lnTo>
                <a:lnTo>
                  <a:pt x="2329895" y="1794817"/>
                </a:lnTo>
                <a:lnTo>
                  <a:pt x="2329895" y="1794815"/>
                </a:lnTo>
                <a:lnTo>
                  <a:pt x="2296797" y="1794815"/>
                </a:lnTo>
                <a:lnTo>
                  <a:pt x="2296797" y="1794817"/>
                </a:lnTo>
                <a:lnTo>
                  <a:pt x="2237911" y="1794817"/>
                </a:lnTo>
                <a:lnTo>
                  <a:pt x="2237844" y="1794817"/>
                </a:lnTo>
                <a:lnTo>
                  <a:pt x="971708" y="1794817"/>
                </a:lnTo>
                <a:lnTo>
                  <a:pt x="971708" y="1794815"/>
                </a:lnTo>
                <a:lnTo>
                  <a:pt x="1164" y="1794815"/>
                </a:lnTo>
                <a:lnTo>
                  <a:pt x="1164" y="1279490"/>
                </a:lnTo>
                <a:lnTo>
                  <a:pt x="1753" y="1279490"/>
                </a:lnTo>
                <a:lnTo>
                  <a:pt x="0" y="803255"/>
                </a:lnTo>
                <a:lnTo>
                  <a:pt x="92549" y="801510"/>
                </a:lnTo>
                <a:close/>
              </a:path>
            </a:pathLst>
          </a:custGeom>
          <a:solidFill>
            <a:schemeClr val="accent2"/>
          </a:solidFill>
          <a:ln w="3651" cap="flat">
            <a:noFill/>
            <a:prstDash val="solid"/>
            <a:miter/>
          </a:ln>
        </p:spPr>
        <p:txBody>
          <a:bodyPr wrap="square" rtlCol="0" anchor="ctr">
            <a:noAutofit/>
          </a:bodyPr>
          <a:lstStyle/>
          <a:p>
            <a:endParaRPr lang="en-US">
              <a:latin typeface="Times New Roman" pitchFamily="18" charset="0"/>
              <a:cs typeface="Times New Roman" pitchFamily="18" charset="0"/>
            </a:endParaRPr>
          </a:p>
        </p:txBody>
      </p:sp>
      <p:sp>
        <p:nvSpPr>
          <p:cNvPr id="16" name="Rectangle 15">
            <a:extLst>
              <a:ext uri="{FF2B5EF4-FFF2-40B4-BE49-F238E27FC236}">
                <a16:creationId xmlns="" xmlns:a16="http://schemas.microsoft.com/office/drawing/2014/main" id="{9ED73B2A-C251-45A3-B822-F4ED6A07B8EC}"/>
              </a:ext>
            </a:extLst>
          </p:cNvPr>
          <p:cNvSpPr/>
          <p:nvPr/>
        </p:nvSpPr>
        <p:spPr>
          <a:xfrm>
            <a:off x="191387" y="0"/>
            <a:ext cx="8782050" cy="45719"/>
          </a:xfrm>
          <a:prstGeom prst="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latin typeface="Times New Roman" pitchFamily="18" charset="0"/>
              <a:cs typeface="Times New Roman" pitchFamily="18" charset="0"/>
            </a:endParaRPr>
          </a:p>
        </p:txBody>
      </p:sp>
      <p:grpSp>
        <p:nvGrpSpPr>
          <p:cNvPr id="22" name="Group 21">
            <a:extLst>
              <a:ext uri="{FF2B5EF4-FFF2-40B4-BE49-F238E27FC236}">
                <a16:creationId xmlns:a16="http://schemas.microsoft.com/office/drawing/2014/main" xmlns="" id="{3D6B3A42-7A73-4839-B087-1ED41F0410E1}"/>
              </a:ext>
            </a:extLst>
          </p:cNvPr>
          <p:cNvGrpSpPr/>
          <p:nvPr/>
        </p:nvGrpSpPr>
        <p:grpSpPr>
          <a:xfrm>
            <a:off x="191387" y="606630"/>
            <a:ext cx="5874195" cy="5511655"/>
            <a:chOff x="611558" y="2708920"/>
            <a:chExt cx="2675112" cy="2128586"/>
          </a:xfrm>
        </p:grpSpPr>
        <p:sp>
          <p:nvSpPr>
            <p:cNvPr id="23" name="Rounded Rectangle 58">
              <a:extLst>
                <a:ext uri="{FF2B5EF4-FFF2-40B4-BE49-F238E27FC236}">
                  <a16:creationId xmlns:a16="http://schemas.microsoft.com/office/drawing/2014/main" xmlns="" id="{38BC4B03-DEE4-4394-BE14-577BA81D6CA1}"/>
                </a:ext>
              </a:extLst>
            </p:cNvPr>
            <p:cNvSpPr/>
            <p:nvPr/>
          </p:nvSpPr>
          <p:spPr>
            <a:xfrm>
              <a:off x="611558" y="2708920"/>
              <a:ext cx="2444805" cy="328124"/>
            </a:xfrm>
            <a:prstGeom prst="roundRect">
              <a:avLst>
                <a:gd name="adj" fmla="val 50000"/>
              </a:avLst>
            </a:prstGeom>
            <a:solidFill>
              <a:schemeClr val="accent3"/>
            </a:solidFill>
            <a:ln w="444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bg1"/>
                </a:solidFill>
              </a:endParaRPr>
            </a:p>
          </p:txBody>
        </p:sp>
        <p:sp>
          <p:nvSpPr>
            <p:cNvPr id="24" name="TextBox 23">
              <a:extLst>
                <a:ext uri="{FF2B5EF4-FFF2-40B4-BE49-F238E27FC236}">
                  <a16:creationId xmlns:a16="http://schemas.microsoft.com/office/drawing/2014/main" xmlns="" id="{99B9FFEE-5740-47F7-9275-063717E3C247}"/>
                </a:ext>
              </a:extLst>
            </p:cNvPr>
            <p:cNvSpPr txBox="1"/>
            <p:nvPr/>
          </p:nvSpPr>
          <p:spPr>
            <a:xfrm>
              <a:off x="665833" y="3090228"/>
              <a:ext cx="2620837" cy="1747278"/>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just"/>
              <a:r>
                <a:rPr lang="en-US" sz="2400" dirty="0" err="1">
                  <a:solidFill>
                    <a:schemeClr val="tx1"/>
                  </a:solidFill>
                  <a:latin typeface="Times New Roman" pitchFamily="18" charset="0"/>
                  <a:cs typeface="Times New Roman" pitchFamily="18" charset="0"/>
                </a:rPr>
                <a:t>Meskipun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ekonomi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negara-negara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Eropa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Timur</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dan</a:t>
              </a:r>
              <a:r>
                <a:rPr lang="en-US" sz="2400" dirty="0">
                  <a:solidFill>
                    <a:schemeClr val="tx1"/>
                  </a:solidFill>
                  <a:latin typeface="Times New Roman" pitchFamily="18" charset="0"/>
                  <a:cs typeface="Times New Roman" pitchFamily="18" charset="0"/>
                </a:rPr>
                <a:t> Tengah, </a:t>
              </a:r>
              <a:r>
                <a:rPr lang="en-US" sz="2400" dirty="0" err="1">
                  <a:solidFill>
                    <a:schemeClr val="tx1"/>
                  </a:solidFill>
                  <a:latin typeface="Times New Roman" pitchFamily="18" charset="0"/>
                  <a:cs typeface="Times New Roman" pitchFamily="18" charset="0"/>
                </a:rPr>
                <a:t>termasuk</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Rusia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dan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Turki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telah</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berkembang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pesat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negara-negara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ini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memiliki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beberapa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kesamaan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dengan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negara</a:t>
              </a:r>
              <a:r>
                <a:rPr lang="en-US" sz="2400" dirty="0">
                  <a:solidFill>
                    <a:schemeClr val="tx1"/>
                  </a:solidFill>
                  <a:latin typeface="Times New Roman" pitchFamily="18" charset="0"/>
                  <a:cs typeface="Times New Roman" pitchFamily="18" charset="0"/>
                </a:rPr>
                <a:t> - </a:t>
              </a:r>
              <a:r>
                <a:rPr lang="en-US" sz="2400" dirty="0" err="1">
                  <a:solidFill>
                    <a:schemeClr val="tx1"/>
                  </a:solidFill>
                  <a:latin typeface="Times New Roman" pitchFamily="18" charset="0"/>
                  <a:cs typeface="Times New Roman" pitchFamily="18" charset="0"/>
                </a:rPr>
                <a:t>negara</a:t>
              </a:r>
              <a:r>
                <a:rPr lang="en-US" sz="2400" dirty="0">
                  <a:solidFill>
                    <a:schemeClr val="tx1"/>
                  </a:solidFill>
                  <a:latin typeface="Times New Roman" pitchFamily="18" charset="0"/>
                  <a:cs typeface="Times New Roman" pitchFamily="18" charset="0"/>
                </a:rPr>
                <a:t> lain di </a:t>
              </a:r>
              <a:r>
                <a:rPr lang="en-US" sz="2400" dirty="0" err="1">
                  <a:solidFill>
                    <a:schemeClr val="tx1"/>
                  </a:solidFill>
                  <a:latin typeface="Times New Roman" pitchFamily="18" charset="0"/>
                  <a:cs typeface="Times New Roman" pitchFamily="18" charset="0"/>
                </a:rPr>
                <a:t>seluruh</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dunia</a:t>
              </a:r>
              <a:r>
                <a:rPr lang="en-US" sz="2400" dirty="0">
                  <a:solidFill>
                    <a:schemeClr val="tx1"/>
                  </a:solidFill>
                  <a:latin typeface="Times New Roman" pitchFamily="18" charset="0"/>
                  <a:cs typeface="Times New Roman" pitchFamily="18" charset="0"/>
                </a:rPr>
                <a:t>, yang </a:t>
              </a:r>
              <a:r>
                <a:rPr lang="en-US" sz="2400" dirty="0" err="1">
                  <a:solidFill>
                    <a:schemeClr val="tx1"/>
                  </a:solidFill>
                  <a:latin typeface="Times New Roman" pitchFamily="18" charset="0"/>
                  <a:cs typeface="Times New Roman" pitchFamily="18" charset="0"/>
                </a:rPr>
                <a:t>disebut</a:t>
              </a:r>
              <a:r>
                <a:rPr lang="en-US" sz="2400" dirty="0">
                  <a:solidFill>
                    <a:schemeClr val="tx1"/>
                  </a:solidFill>
                  <a:latin typeface="Times New Roman" pitchFamily="18" charset="0"/>
                  <a:cs typeface="Times New Roman" pitchFamily="18" charset="0"/>
                </a:rPr>
                <a:t> ' </a:t>
              </a:r>
              <a:r>
                <a:rPr lang="en-US" sz="2400" dirty="0" err="1" smtClean="0">
                  <a:solidFill>
                    <a:schemeClr val="tx1"/>
                  </a:solidFill>
                  <a:latin typeface="Times New Roman" pitchFamily="18" charset="0"/>
                  <a:cs typeface="Times New Roman" pitchFamily="18" charset="0"/>
                </a:rPr>
                <a:t>pasar</a:t>
              </a:r>
              <a:r>
                <a:rPr lang="en-US" sz="2400" dirty="0">
                  <a:solidFill>
                    <a:schemeClr val="tx1"/>
                  </a:solidFill>
                  <a:latin typeface="Times New Roman" pitchFamily="18" charset="0"/>
                  <a:cs typeface="Times New Roman" pitchFamily="18" charset="0"/>
                </a:rPr>
                <a:t> </a:t>
              </a:r>
              <a:r>
                <a:rPr lang="en-US" sz="2400" dirty="0" smtClean="0">
                  <a:solidFill>
                    <a:schemeClr val="tx1"/>
                  </a:solidFill>
                  <a:latin typeface="Times New Roman" pitchFamily="18" charset="0"/>
                  <a:cs typeface="Times New Roman" pitchFamily="18" charset="0"/>
                </a:rPr>
                <a:t>Negara </a:t>
              </a:r>
              <a:r>
                <a:rPr lang="en-US" sz="2400" dirty="0" err="1" smtClean="0">
                  <a:solidFill>
                    <a:schemeClr val="tx1"/>
                  </a:solidFill>
                  <a:latin typeface="Times New Roman" pitchFamily="18" charset="0"/>
                  <a:cs typeface="Times New Roman" pitchFamily="18" charset="0"/>
                </a:rPr>
                <a:t>berkembang</a:t>
              </a:r>
              <a:r>
                <a:rPr lang="en-US" sz="2400" dirty="0" smtClean="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dan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didefinisikan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oleh</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Cavusgil</a:t>
              </a:r>
              <a:r>
                <a:rPr lang="en-US" sz="2400" dirty="0">
                  <a:solidFill>
                    <a:schemeClr val="tx1"/>
                  </a:solidFill>
                  <a:latin typeface="Times New Roman" pitchFamily="18" charset="0"/>
                  <a:cs typeface="Times New Roman" pitchFamily="18" charset="0"/>
                </a:rPr>
                <a:t> , </a:t>
              </a:r>
              <a:r>
                <a:rPr lang="en-US" sz="2400" dirty="0" err="1">
                  <a:solidFill>
                    <a:schemeClr val="tx1"/>
                  </a:solidFill>
                  <a:latin typeface="Times New Roman" pitchFamily="18" charset="0"/>
                  <a:cs typeface="Times New Roman" pitchFamily="18" charset="0"/>
                </a:rPr>
                <a:t>Ghauri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dan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Akcal</a:t>
              </a:r>
              <a:r>
                <a:rPr lang="en-US" sz="2400" dirty="0">
                  <a:solidFill>
                    <a:schemeClr val="tx1"/>
                  </a:solidFill>
                  <a:latin typeface="Times New Roman" pitchFamily="18" charset="0"/>
                  <a:cs typeface="Times New Roman" pitchFamily="18" charset="0"/>
                </a:rPr>
                <a:t> (2013: 5) </a:t>
              </a:r>
              <a:r>
                <a:rPr lang="en-US" sz="2400" dirty="0" err="1">
                  <a:solidFill>
                    <a:schemeClr val="tx1"/>
                  </a:solidFill>
                  <a:latin typeface="Times New Roman" pitchFamily="18" charset="0"/>
                  <a:cs typeface="Times New Roman" pitchFamily="18" charset="0"/>
                </a:rPr>
                <a:t>sebagai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berikut</a:t>
              </a:r>
              <a:r>
                <a:rPr lang="en-US" sz="2400" dirty="0">
                  <a:solidFill>
                    <a:schemeClr val="tx1"/>
                  </a:solidFill>
                  <a:latin typeface="Times New Roman" pitchFamily="18" charset="0"/>
                  <a:cs typeface="Times New Roman" pitchFamily="18" charset="0"/>
                </a:rPr>
                <a:t>: </a:t>
              </a:r>
            </a:p>
            <a:p>
              <a:pPr algn="just"/>
              <a:r>
                <a:rPr lang="en-US" sz="2400" dirty="0" err="1">
                  <a:solidFill>
                    <a:schemeClr val="tx1"/>
                  </a:solidFill>
                  <a:latin typeface="Times New Roman" pitchFamily="18" charset="0"/>
                  <a:cs typeface="Times New Roman" pitchFamily="18" charset="0"/>
                </a:rPr>
                <a:t>Pasar</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negara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berkembang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adalah</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negara</a:t>
              </a:r>
              <a:r>
                <a:rPr lang="en-US" sz="2400" dirty="0">
                  <a:solidFill>
                    <a:schemeClr val="tx1"/>
                  </a:solidFill>
                  <a:latin typeface="Times New Roman" pitchFamily="18" charset="0"/>
                  <a:cs typeface="Times New Roman" pitchFamily="18" charset="0"/>
                </a:rPr>
                <a:t> yang </a:t>
              </a:r>
              <a:r>
                <a:rPr lang="en-US" sz="2400" dirty="0" err="1">
                  <a:solidFill>
                    <a:schemeClr val="tx1"/>
                  </a:solidFill>
                  <a:latin typeface="Times New Roman" pitchFamily="18" charset="0"/>
                  <a:cs typeface="Times New Roman" pitchFamily="18" charset="0"/>
                </a:rPr>
                <a:t>berada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dalam</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fase</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transisi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dari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pasar</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berkembang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ke</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negara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maju</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karena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pertumbuhan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dan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industrialisasi</a:t>
              </a:r>
              <a:r>
                <a:rPr lang="en-US" sz="2400" dirty="0">
                  <a:solidFill>
                    <a:schemeClr val="tx1"/>
                  </a:solidFill>
                  <a:latin typeface="Times New Roman" pitchFamily="18" charset="0"/>
                  <a:cs typeface="Times New Roman" pitchFamily="18" charset="0"/>
                </a:rPr>
                <a:t> yang </a:t>
              </a:r>
              <a:r>
                <a:rPr lang="en-US" sz="2400" dirty="0" err="1">
                  <a:solidFill>
                    <a:schemeClr val="tx1"/>
                  </a:solidFill>
                  <a:latin typeface="Times New Roman" pitchFamily="18" charset="0"/>
                  <a:cs typeface="Times New Roman" pitchFamily="18" charset="0"/>
                </a:rPr>
                <a:t>cepat</a:t>
              </a:r>
              <a:r>
                <a:rPr lang="en-US" sz="2400" dirty="0" smtClean="0">
                  <a:solidFill>
                    <a:schemeClr val="tx1"/>
                  </a:solidFill>
                  <a:latin typeface="Times New Roman" pitchFamily="18" charset="0"/>
                  <a:cs typeface="Times New Roman" pitchFamily="18" charset="0"/>
                </a:rPr>
                <a:t>.</a:t>
              </a:r>
              <a:endParaRPr lang="en-US" sz="2400" dirty="0">
                <a:solidFill>
                  <a:schemeClr val="tx1"/>
                </a:solidFill>
                <a:latin typeface="Times New Roman" pitchFamily="18" charset="0"/>
                <a:cs typeface="Times New Roman" pitchFamily="18" charset="0"/>
              </a:endParaRPr>
            </a:p>
          </p:txBody>
        </p:sp>
        <p:sp>
          <p:nvSpPr>
            <p:cNvPr id="25" name="TextBox 24">
              <a:extLst>
                <a:ext uri="{FF2B5EF4-FFF2-40B4-BE49-F238E27FC236}">
                  <a16:creationId xmlns:a16="http://schemas.microsoft.com/office/drawing/2014/main" xmlns="" id="{E9661971-F0C0-4314-8CE1-CE6CD4EAE420}"/>
                </a:ext>
              </a:extLst>
            </p:cNvPr>
            <p:cNvSpPr txBox="1"/>
            <p:nvPr/>
          </p:nvSpPr>
          <p:spPr>
            <a:xfrm>
              <a:off x="665833" y="2794737"/>
              <a:ext cx="2136400" cy="205094"/>
            </a:xfrm>
            <a:prstGeom prst="rect">
              <a:avLst/>
            </a:prstGeom>
            <a:noFill/>
          </p:spPr>
          <p:txBody>
            <a:bodyPr wrap="square" rtlCol="0">
              <a:spAutoFit/>
            </a:bodyPr>
            <a:lstStyle/>
            <a:p>
              <a:r>
                <a:rPr lang="en-ID" altLang="ko-KR" sz="3200" b="1" dirty="0" err="1" smtClean="0">
                  <a:cs typeface="Arial" pitchFamily="34" charset="0"/>
                </a:rPr>
                <a:t>Eropa</a:t>
              </a:r>
              <a:r>
                <a:rPr lang="en-ID" altLang="ko-KR" sz="3200" b="1" dirty="0" smtClean="0">
                  <a:cs typeface="Arial" pitchFamily="34" charset="0"/>
                </a:rPr>
                <a:t> </a:t>
              </a:r>
              <a:r>
                <a:rPr lang="en-ID" altLang="ko-KR" sz="3200" b="1" dirty="0" err="1" smtClean="0">
                  <a:cs typeface="Arial" pitchFamily="34" charset="0"/>
                </a:rPr>
                <a:t>Timur</a:t>
              </a:r>
              <a:r>
                <a:rPr lang="en-ID" altLang="ko-KR" sz="3200" b="1" dirty="0" smtClean="0">
                  <a:cs typeface="Arial" pitchFamily="34" charset="0"/>
                </a:rPr>
                <a:t> </a:t>
              </a:r>
              <a:r>
                <a:rPr lang="en-ID" altLang="ko-KR" sz="3200" b="1" dirty="0" err="1" smtClean="0">
                  <a:cs typeface="Arial" pitchFamily="34" charset="0"/>
                </a:rPr>
                <a:t>dan</a:t>
              </a:r>
              <a:r>
                <a:rPr lang="en-ID" altLang="ko-KR" sz="3200" b="1" dirty="0" smtClean="0">
                  <a:cs typeface="Arial" pitchFamily="34" charset="0"/>
                </a:rPr>
                <a:t> Tengah </a:t>
              </a:r>
              <a:endParaRPr lang="ko-KR" altLang="en-US" sz="3200" b="1" dirty="0">
                <a:cs typeface="Arial" pitchFamily="34" charset="0"/>
              </a:endParaRPr>
            </a:p>
          </p:txBody>
        </p:sp>
      </p:grpSp>
    </p:spTree>
    <p:extLst>
      <p:ext uri="{BB962C8B-B14F-4D97-AF65-F5344CB8AC3E}">
        <p14:creationId xmlns:p14="http://schemas.microsoft.com/office/powerpoint/2010/main" xmlns="" val="29274084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xmlns="" id="{1622319E-62B8-40DD-A2E7-4A1D33A84825}"/>
              </a:ext>
            </a:extLst>
          </p:cNvPr>
          <p:cNvGrpSpPr/>
          <p:nvPr/>
        </p:nvGrpSpPr>
        <p:grpSpPr>
          <a:xfrm>
            <a:off x="3971499" y="3"/>
            <a:ext cx="8220501" cy="6858001"/>
            <a:chOff x="1528151" y="2833215"/>
            <a:chExt cx="2982542" cy="1218339"/>
          </a:xfrm>
        </p:grpSpPr>
        <p:sp>
          <p:nvSpPr>
            <p:cNvPr id="21" name="TextBox 20">
              <a:extLst>
                <a:ext uri="{FF2B5EF4-FFF2-40B4-BE49-F238E27FC236}">
                  <a16:creationId xmlns:a16="http://schemas.microsoft.com/office/drawing/2014/main" xmlns="" id="{BEAAC7A1-F2AE-4CC2-AB7A-F80BB0AE6D51}"/>
                </a:ext>
              </a:extLst>
            </p:cNvPr>
            <p:cNvSpPr txBox="1"/>
            <p:nvPr/>
          </p:nvSpPr>
          <p:spPr>
            <a:xfrm>
              <a:off x="1528151" y="3253267"/>
              <a:ext cx="2982542" cy="79828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endParaRPr lang="en-US" sz="2200" dirty="0">
                <a:latin typeface="Times New Roman" pitchFamily="18" charset="0"/>
                <a:cs typeface="Times New Roman" pitchFamily="18" charset="0"/>
              </a:endParaRPr>
            </a:p>
            <a:p>
              <a:endParaRPr lang="en-US" sz="2200" dirty="0" smtClean="0">
                <a:latin typeface="Times New Roman" pitchFamily="18" charset="0"/>
                <a:cs typeface="Times New Roman" pitchFamily="18" charset="0"/>
              </a:endParaRPr>
            </a:p>
            <a:p>
              <a:endParaRPr lang="en-US" sz="2200" dirty="0" smtClean="0">
                <a:latin typeface="Times New Roman" pitchFamily="18" charset="0"/>
                <a:cs typeface="Times New Roman" pitchFamily="18" charset="0"/>
              </a:endParaRPr>
            </a:p>
            <a:p>
              <a:endParaRPr lang="en-US" sz="2200" dirty="0">
                <a:latin typeface="Times New Roman" pitchFamily="18" charset="0"/>
                <a:cs typeface="Times New Roman" pitchFamily="18" charset="0"/>
              </a:endParaRPr>
            </a:p>
            <a:p>
              <a:endParaRPr lang="en-US" sz="2200" dirty="0">
                <a:latin typeface="Times New Roman" pitchFamily="18" charset="0"/>
                <a:cs typeface="Times New Roman" pitchFamily="18" charset="0"/>
              </a:endParaRPr>
            </a:p>
            <a:p>
              <a:r>
                <a:rPr lang="en-US" sz="2200" dirty="0" err="1" smtClean="0">
                  <a:latin typeface="Times New Roman" pitchFamily="18" charset="0"/>
                  <a:cs typeface="Times New Roman" pitchFamily="18" charset="0"/>
                </a:rPr>
                <a:t>Karena</a:t>
              </a:r>
              <a:r>
                <a:rPr lang="en-US" sz="2200" dirty="0" smtClean="0">
                  <a:latin typeface="Times New Roman" pitchFamily="18" charset="0"/>
                  <a:cs typeface="Times New Roman" pitchFamily="18" charset="0"/>
                </a:rPr>
                <a:t> </a:t>
              </a:r>
              <a:r>
                <a:rPr lang="en-US" sz="2200" dirty="0" err="1">
                  <a:latin typeface="Times New Roman" pitchFamily="18" charset="0"/>
                  <a:cs typeface="Times New Roman" pitchFamily="18" charset="0"/>
                </a:rPr>
                <a:t>sejarahnya</a:t>
              </a:r>
              <a:r>
                <a:rPr lang="en-US" sz="2200" dirty="0">
                  <a:latin typeface="Times New Roman" pitchFamily="18" charset="0"/>
                  <a:cs typeface="Times New Roman" pitchFamily="18" charset="0"/>
                </a:rPr>
                <a:t> yang </a:t>
              </a:r>
              <a:r>
                <a:rPr lang="en-US" sz="2200" dirty="0" err="1">
                  <a:latin typeface="Times New Roman" pitchFamily="18" charset="0"/>
                  <a:cs typeface="Times New Roman" pitchFamily="18" charset="0"/>
                </a:rPr>
                <a:t>sama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dengan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Eropa</a:t>
              </a:r>
              <a:r>
                <a:rPr lang="en-US" sz="2200" dirty="0">
                  <a:latin typeface="Times New Roman" pitchFamily="18" charset="0"/>
                  <a:cs typeface="Times New Roman" pitchFamily="18" charset="0"/>
                </a:rPr>
                <a:t>, </a:t>
              </a:r>
              <a:r>
                <a:rPr lang="en-US" sz="2200" dirty="0" err="1" smtClean="0">
                  <a:latin typeface="Times New Roman" pitchFamily="18" charset="0"/>
                  <a:cs typeface="Times New Roman" pitchFamily="18" charset="0"/>
                </a:rPr>
                <a:t>Inggris</a:t>
              </a:r>
              <a:r>
                <a:rPr lang="en-US" sz="2200" dirty="0" smtClean="0">
                  <a:latin typeface="Times New Roman" pitchFamily="18" charset="0"/>
                  <a:cs typeface="Times New Roman" pitchFamily="18" charset="0"/>
                </a:rPr>
                <a:t> Raya </a:t>
              </a:r>
              <a:r>
                <a:rPr lang="en-US" sz="2200" dirty="0" err="1" smtClean="0">
                  <a:latin typeface="Times New Roman" pitchFamily="18" charset="0"/>
                  <a:cs typeface="Times New Roman" pitchFamily="18" charset="0"/>
                </a:rPr>
                <a:t>sering</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dipertimbangkan</a:t>
              </a:r>
              <a:r>
                <a:rPr lang="en-US" sz="2200" dirty="0" smtClean="0">
                  <a:latin typeface="Times New Roman" pitchFamily="18" charset="0"/>
                  <a:cs typeface="Times New Roman" pitchFamily="18" charset="0"/>
                </a:rPr>
                <a:t> </a:t>
              </a:r>
              <a:r>
                <a:rPr lang="en-US" sz="2200" dirty="0" err="1">
                  <a:latin typeface="Times New Roman" pitchFamily="18" charset="0"/>
                  <a:cs typeface="Times New Roman" pitchFamily="18" charset="0"/>
                </a:rPr>
                <a:t>sebagai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negara</a:t>
              </a:r>
              <a:r>
                <a:rPr lang="en-US" sz="2200" dirty="0">
                  <a:latin typeface="Times New Roman" pitchFamily="18" charset="0"/>
                  <a:cs typeface="Times New Roman" pitchFamily="18" charset="0"/>
                </a:rPr>
                <a:t> di </a:t>
              </a:r>
              <a:r>
                <a:rPr lang="en-US" sz="2200" dirty="0" err="1">
                  <a:latin typeface="Times New Roman" pitchFamily="18" charset="0"/>
                  <a:cs typeface="Times New Roman" pitchFamily="18" charset="0"/>
                </a:rPr>
                <a:t>gugus</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Eropa</a:t>
              </a:r>
              <a:r>
                <a:rPr lang="en-US" sz="2200" dirty="0">
                  <a:latin typeface="Times New Roman" pitchFamily="18" charset="0"/>
                  <a:cs typeface="Times New Roman" pitchFamily="18" charset="0"/>
                </a:rPr>
                <a:t> Barat , </a:t>
              </a:r>
              <a:r>
                <a:rPr lang="en-US" sz="2200" dirty="0" err="1">
                  <a:latin typeface="Times New Roman" pitchFamily="18" charset="0"/>
                  <a:cs typeface="Times New Roman" pitchFamily="18" charset="0"/>
                </a:rPr>
                <a:t>meskipun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gaya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manajemennya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adalah</a:t>
              </a:r>
              <a:r>
                <a:rPr lang="en-US" sz="2200" dirty="0">
                  <a:latin typeface="Times New Roman" pitchFamily="18" charset="0"/>
                  <a:cs typeface="Times New Roman" pitchFamily="18" charset="0"/>
                </a:rPr>
                <a:t> Anglo-Saxon. </a:t>
              </a:r>
              <a:r>
                <a:rPr lang="en-US" sz="2200" dirty="0" err="1">
                  <a:latin typeface="Times New Roman" pitchFamily="18" charset="0"/>
                  <a:cs typeface="Times New Roman" pitchFamily="18" charset="0"/>
                </a:rPr>
                <a:t>Secara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karakteristik</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mereka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menyeimbangkan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kekakuan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potensial</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dengan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pragmatisme</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sehari-hari</a:t>
              </a:r>
              <a:r>
                <a:rPr lang="en-US" sz="2200" dirty="0" smtClean="0">
                  <a:latin typeface="Times New Roman" pitchFamily="18" charset="0"/>
                  <a:cs typeface="Times New Roman" pitchFamily="18" charset="0"/>
                </a:rPr>
                <a:t>, </a:t>
              </a:r>
              <a:r>
                <a:rPr lang="en-US" sz="2200" dirty="0" err="1">
                  <a:latin typeface="Times New Roman" pitchFamily="18" charset="0"/>
                  <a:cs typeface="Times New Roman" pitchFamily="18" charset="0"/>
                </a:rPr>
                <a:t>m</a:t>
              </a:r>
              <a:r>
                <a:rPr lang="en-US" sz="2200" dirty="0" err="1" smtClean="0">
                  <a:latin typeface="Times New Roman" pitchFamily="18" charset="0"/>
                  <a:cs typeface="Times New Roman" pitchFamily="18" charset="0"/>
                </a:rPr>
                <a:t>ereka</a:t>
              </a:r>
              <a:r>
                <a:rPr lang="en-US" sz="2200" dirty="0" smtClean="0">
                  <a:latin typeface="Times New Roman" pitchFamily="18" charset="0"/>
                  <a:cs typeface="Times New Roman" pitchFamily="18" charset="0"/>
                </a:rPr>
                <a:t> </a:t>
              </a:r>
              <a:r>
                <a:rPr lang="en-US" sz="2200" dirty="0" err="1">
                  <a:latin typeface="Times New Roman" pitchFamily="18" charset="0"/>
                  <a:cs typeface="Times New Roman" pitchFamily="18" charset="0"/>
                </a:rPr>
                <a:t>tidak</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mencoba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untuk</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mengelola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ketidakpastian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dengan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mengeluarkan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peraturan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dan</a:t>
              </a:r>
              <a:r>
                <a:rPr lang="en-US" sz="2200" dirty="0">
                  <a:latin typeface="Times New Roman" pitchFamily="18" charset="0"/>
                  <a:cs typeface="Times New Roman" pitchFamily="18" charset="0"/>
                </a:rPr>
                <a:t> </a:t>
              </a:r>
              <a:r>
                <a:rPr lang="en-US" sz="2200" dirty="0" err="1" smtClean="0">
                  <a:latin typeface="Times New Roman" pitchFamily="18" charset="0"/>
                  <a:cs typeface="Times New Roman" pitchFamily="18" charset="0"/>
                </a:rPr>
                <a:t>deklarasi</a:t>
              </a:r>
              <a:r>
                <a:rPr lang="en-US" sz="2200" dirty="0" smtClean="0">
                  <a:latin typeface="Times New Roman" pitchFamily="18" charset="0"/>
                  <a:cs typeface="Times New Roman" pitchFamily="18" charset="0"/>
                </a:rPr>
                <a:t>. </a:t>
              </a:r>
              <a:r>
                <a:rPr lang="en-US" sz="2200" dirty="0" err="1">
                  <a:latin typeface="Times New Roman" pitchFamily="18" charset="0"/>
                  <a:cs typeface="Times New Roman" pitchFamily="18" charset="0"/>
                </a:rPr>
                <a:t>Dibandingkan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dengan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negara-negara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Eropa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lainnya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pada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umumnya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Inggris</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enggan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berinvestasi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dalam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pelatihan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untuk</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jangka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panjang</a:t>
              </a:r>
              <a:r>
                <a:rPr lang="en-US" sz="2200" dirty="0">
                  <a:latin typeface="Times New Roman" pitchFamily="18" charset="0"/>
                  <a:cs typeface="Times New Roman" pitchFamily="18" charset="0"/>
                </a:rPr>
                <a:t>. </a:t>
              </a:r>
              <a:r>
                <a:rPr lang="en-US" sz="2200" dirty="0" smtClean="0">
                  <a:latin typeface="Times New Roman" pitchFamily="18" charset="0"/>
                  <a:cs typeface="Times New Roman" pitchFamily="18" charset="0"/>
                </a:rPr>
                <a:t> </a:t>
              </a:r>
              <a:endParaRPr lang="en-US" sz="2200" dirty="0">
                <a:latin typeface="Times New Roman" pitchFamily="18" charset="0"/>
                <a:cs typeface="Times New Roman" pitchFamily="18" charset="0"/>
              </a:endParaRPr>
            </a:p>
          </p:txBody>
        </p:sp>
        <p:sp>
          <p:nvSpPr>
            <p:cNvPr id="22" name="TextBox 21">
              <a:extLst>
                <a:ext uri="{FF2B5EF4-FFF2-40B4-BE49-F238E27FC236}">
                  <a16:creationId xmlns:a16="http://schemas.microsoft.com/office/drawing/2014/main" xmlns="" id="{3F78CA2E-E7E4-40CC-93E1-3F8D99D7CAAF}"/>
                </a:ext>
              </a:extLst>
            </p:cNvPr>
            <p:cNvSpPr txBox="1"/>
            <p:nvPr/>
          </p:nvSpPr>
          <p:spPr>
            <a:xfrm>
              <a:off x="2565898" y="2833215"/>
              <a:ext cx="1815509" cy="129720"/>
            </a:xfrm>
            <a:prstGeom prst="rect">
              <a:avLst/>
            </a:prstGeom>
            <a:noFill/>
          </p:spPr>
          <p:txBody>
            <a:bodyPr wrap="square" rtlCol="0">
              <a:spAutoFit/>
            </a:bodyPr>
            <a:lstStyle/>
            <a:p>
              <a:r>
                <a:rPr lang="en-ID" altLang="ko-KR" sz="3200" b="1" dirty="0" err="1" smtClean="0">
                  <a:latin typeface="Times New Roman" pitchFamily="18" charset="0"/>
                  <a:cs typeface="Times New Roman" pitchFamily="18" charset="0"/>
                </a:rPr>
                <a:t>Inggris</a:t>
              </a:r>
              <a:r>
                <a:rPr lang="en-ID" altLang="ko-KR" sz="3200" b="1" dirty="0" smtClean="0">
                  <a:latin typeface="Times New Roman" pitchFamily="18" charset="0"/>
                  <a:cs typeface="Times New Roman" pitchFamily="18" charset="0"/>
                </a:rPr>
                <a:t> Raya </a:t>
              </a:r>
              <a:endParaRPr lang="ko-KR" altLang="en-US" sz="3200" b="1" dirty="0">
                <a:latin typeface="Times New Roman" pitchFamily="18" charset="0"/>
                <a:cs typeface="Times New Roman" pitchFamily="18" charset="0"/>
              </a:endParaRPr>
            </a:p>
          </p:txBody>
        </p:sp>
      </p:grpSp>
      <p:pic>
        <p:nvPicPr>
          <p:cNvPr id="3074" name="Picture 2" descr="D:\nisa titip jgn diapus ya\englishculture.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203531" y="96768"/>
            <a:ext cx="7765577" cy="377251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ounded Rectangle 1"/>
          <p:cNvSpPr/>
          <p:nvPr/>
        </p:nvSpPr>
        <p:spPr>
          <a:xfrm>
            <a:off x="4192137" y="3340359"/>
            <a:ext cx="3889612" cy="52892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dirty="0" err="1" smtClean="0">
                <a:latin typeface="Times New Roman" pitchFamily="18" charset="0"/>
                <a:cs typeface="Times New Roman" pitchFamily="18" charset="0"/>
              </a:rPr>
              <a:t>Inggris</a:t>
            </a:r>
            <a:r>
              <a:rPr lang="en-US" sz="3200" dirty="0" smtClean="0">
                <a:latin typeface="Times New Roman" pitchFamily="18" charset="0"/>
                <a:cs typeface="Times New Roman" pitchFamily="18" charset="0"/>
              </a:rPr>
              <a:t> Raya</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xmlns="" val="2796102272"/>
      </p:ext>
    </p:extLst>
  </p:cSld>
  <p:clrMapOvr>
    <a:masterClrMapping/>
  </p:clrMapOvr>
  <p:timing>
    <p:tnLst>
      <p:par>
        <p:cTn id="1" dur="indefinite" restart="never" nodeType="tmRoot"/>
      </p:par>
    </p:tnLst>
  </p:timing>
</p:sld>
</file>

<file path=ppt/theme/theme1.xml><?xml version="1.0" encoding="utf-8"?>
<a:theme xmlns:a="http://schemas.openxmlformats.org/drawingml/2006/main" name="Cover and End Slide Master">
  <a:themeElements>
    <a:clrScheme name="ALLPPT-COLOR-A34">
      <a:dk1>
        <a:sysClr val="windowText" lastClr="000000"/>
      </a:dk1>
      <a:lt1>
        <a:sysClr val="window" lastClr="FFFFFF"/>
      </a:lt1>
      <a:dk2>
        <a:srgbClr val="1F497D"/>
      </a:dk2>
      <a:lt2>
        <a:srgbClr val="EEECE1"/>
      </a:lt2>
      <a:accent1>
        <a:srgbClr val="277DBA"/>
      </a:accent1>
      <a:accent2>
        <a:srgbClr val="19A695"/>
      </a:accent2>
      <a:accent3>
        <a:srgbClr val="9AB854"/>
      </a:accent3>
      <a:accent4>
        <a:srgbClr val="EE9E13"/>
      </a:accent4>
      <a:accent5>
        <a:srgbClr val="BA3C2E"/>
      </a:accent5>
      <a:accent6>
        <a:srgbClr val="35455E"/>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COLOR-A38">
      <a:dk1>
        <a:srgbClr val="000000"/>
      </a:dk1>
      <a:lt1>
        <a:sysClr val="window" lastClr="FFFFFF"/>
      </a:lt1>
      <a:dk2>
        <a:srgbClr val="1F497D"/>
      </a:dk2>
      <a:lt2>
        <a:srgbClr val="EEECE1"/>
      </a:lt2>
      <a:accent1>
        <a:srgbClr val="0680C3"/>
      </a:accent1>
      <a:accent2>
        <a:srgbClr val="07A398"/>
      </a:accent2>
      <a:accent3>
        <a:srgbClr val="90C221"/>
      </a:accent3>
      <a:accent4>
        <a:srgbClr val="FBA200"/>
      </a:accent4>
      <a:accent5>
        <a:srgbClr val="E62601"/>
      </a:accent5>
      <a:accent6>
        <a:srgbClr val="2C2F45"/>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COLOR-A34">
      <a:dk1>
        <a:sysClr val="windowText" lastClr="000000"/>
      </a:dk1>
      <a:lt1>
        <a:sysClr val="window" lastClr="FFFFFF"/>
      </a:lt1>
      <a:dk2>
        <a:srgbClr val="1F497D"/>
      </a:dk2>
      <a:lt2>
        <a:srgbClr val="EEECE1"/>
      </a:lt2>
      <a:accent1>
        <a:srgbClr val="277DBA"/>
      </a:accent1>
      <a:accent2>
        <a:srgbClr val="19A695"/>
      </a:accent2>
      <a:accent3>
        <a:srgbClr val="9AB854"/>
      </a:accent3>
      <a:accent4>
        <a:srgbClr val="EE9E13"/>
      </a:accent4>
      <a:accent5>
        <a:srgbClr val="BA3C2E"/>
      </a:accent5>
      <a:accent6>
        <a:srgbClr val="35455E"/>
      </a:accent6>
      <a:hlink>
        <a:srgbClr val="0000FF"/>
      </a:hlink>
      <a:folHlink>
        <a:srgbClr val="80008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3779</TotalTime>
  <Words>816</Words>
  <Application>Microsoft Office PowerPoint</Application>
  <PresentationFormat>Custom</PresentationFormat>
  <Paragraphs>97</Paragraphs>
  <Slides>14</Slides>
  <Notes>4</Notes>
  <HiddenSlides>0</HiddenSlides>
  <MMClips>0</MMClips>
  <ScaleCrop>false</ScaleCrop>
  <HeadingPairs>
    <vt:vector size="4" baseType="variant">
      <vt:variant>
        <vt:lpstr>Theme</vt:lpstr>
      </vt:variant>
      <vt:variant>
        <vt:i4>3</vt:i4>
      </vt:variant>
      <vt:variant>
        <vt:lpstr>Slide Titles</vt:lpstr>
      </vt:variant>
      <vt:variant>
        <vt:i4>14</vt:i4>
      </vt:variant>
    </vt:vector>
  </HeadingPairs>
  <TitlesOfParts>
    <vt:vector size="17" baseType="lpstr">
      <vt:lpstr>Cover and End Slide Master</vt:lpstr>
      <vt:lpstr>Contents Slide Master</vt:lpstr>
      <vt:lpstr>Section Break Slide Master</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User</cp:lastModifiedBy>
  <cp:revision>135</cp:revision>
  <dcterms:created xsi:type="dcterms:W3CDTF">2019-01-14T06:35:35Z</dcterms:created>
  <dcterms:modified xsi:type="dcterms:W3CDTF">2019-10-20T08:33:01Z</dcterms:modified>
</cp:coreProperties>
</file>