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4"/>
  </p:notesMasterIdLst>
  <p:sldIdLst>
    <p:sldId id="257" r:id="rId2"/>
    <p:sldId id="268"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0000" autoAdjust="0"/>
  </p:normalViewPr>
  <p:slideViewPr>
    <p:cSldViewPr>
      <p:cViewPr varScale="1">
        <p:scale>
          <a:sx n="74" d="100"/>
          <a:sy n="74" d="100"/>
        </p:scale>
        <p:origin x="126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779"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1048780"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092A30-A071-41FC-B62E-EA04EA1C0C71}" type="datetimeFigureOut">
              <a:rPr lang="en-US" smtClean="0"/>
              <a:t>9/12/2021</a:t>
            </a:fld>
            <a:endParaRPr lang="en-US"/>
          </a:p>
        </p:txBody>
      </p:sp>
      <p:sp>
        <p:nvSpPr>
          <p:cNvPr id="1048781"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1048782"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83"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1048784"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E4E97A-4BAB-4EED-9959-A41923FF5092}" type="slidenum">
              <a:rPr lang="en-US" smtClean="0"/>
              <a:t>‹#›</a:t>
            </a:fld>
            <a:endParaRPr lang="en-US"/>
          </a:p>
        </p:txBody>
      </p:sp>
    </p:spTree>
    <p:extLst>
      <p:ext uri="{BB962C8B-B14F-4D97-AF65-F5344CB8AC3E}">
        <p14:creationId xmlns:p14="http://schemas.microsoft.com/office/powerpoint/2010/main" val="921089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5" name="Tampungan Gambar Slide 1"/>
          <p:cNvSpPr>
            <a:spLocks noGrp="1" noRot="1" noChangeAspect="1"/>
          </p:cNvSpPr>
          <p:nvPr>
            <p:ph type="sldImg"/>
          </p:nvPr>
        </p:nvSpPr>
        <p:spPr/>
      </p:sp>
      <p:sp>
        <p:nvSpPr>
          <p:cNvPr id="1048626" name="Tampungan Catatan 2"/>
          <p:cNvSpPr>
            <a:spLocks noGrp="1"/>
          </p:cNvSpPr>
          <p:nvPr>
            <p:ph type="body" idx="1"/>
          </p:nvPr>
        </p:nvSpPr>
        <p:spPr/>
        <p:txBody>
          <a:bodyPr/>
          <a:lstStyle/>
          <a:p>
            <a:endParaRPr lang="id-ID" dirty="0"/>
          </a:p>
        </p:txBody>
      </p:sp>
      <p:sp>
        <p:nvSpPr>
          <p:cNvPr id="1048627" name="Tampungan Nomor Slid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B1B4AEF8-05A6-4A4C-B76B-9474D5E89E38}" type="slidenum">
              <a:rPr kumimoji="0" lang="id-ID"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pPr>
              <a:t>1</a:t>
            </a:fld>
            <a:endParaRPr kumimoji="0" lang="id-ID"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819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685800"/>
            <a:fld id="{6E86FF4B-C79C-4F5A-B18A-42A4A9FF56E7}" type="datetimeFigureOut">
              <a:rPr lang="id-ID" smtClean="0">
                <a:solidFill>
                  <a:prstClr val="black">
                    <a:tint val="75000"/>
                  </a:prstClr>
                </a:solidFill>
              </a:rPr>
              <a:pPr defTabSz="685800"/>
              <a:t>12/09/2021</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C7DBB62D-3737-481D-BCF3-0DF4E4AF01E1}" type="slidenum">
              <a:rPr lang="id-ID" smtClean="0">
                <a:solidFill>
                  <a:prstClr val="black">
                    <a:tint val="75000"/>
                  </a:prstClr>
                </a:solidFill>
              </a:rPr>
              <a:pPr defTabSz="685800"/>
              <a:t>‹#›</a:t>
            </a:fld>
            <a:endParaRPr lang="id-ID">
              <a:solidFill>
                <a:prstClr val="black">
                  <a:tint val="75000"/>
                </a:prstClr>
              </a:solidFill>
            </a:endParaRPr>
          </a:p>
        </p:txBody>
      </p:sp>
    </p:spTree>
    <p:extLst>
      <p:ext uri="{BB962C8B-B14F-4D97-AF65-F5344CB8AC3E}">
        <p14:creationId xmlns:p14="http://schemas.microsoft.com/office/powerpoint/2010/main" val="566817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fld id="{6E86FF4B-C79C-4F5A-B18A-42A4A9FF56E7}" type="datetimeFigureOut">
              <a:rPr lang="id-ID" smtClean="0">
                <a:solidFill>
                  <a:prstClr val="black">
                    <a:tint val="75000"/>
                  </a:prstClr>
                </a:solidFill>
              </a:rPr>
              <a:pPr defTabSz="685800"/>
              <a:t>12/09/2021</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C7DBB62D-3737-481D-BCF3-0DF4E4AF01E1}" type="slidenum">
              <a:rPr lang="id-ID" smtClean="0">
                <a:solidFill>
                  <a:prstClr val="black">
                    <a:tint val="75000"/>
                  </a:prstClr>
                </a:solidFill>
              </a:rPr>
              <a:pPr defTabSz="685800"/>
              <a:t>‹#›</a:t>
            </a:fld>
            <a:endParaRPr lang="id-ID">
              <a:solidFill>
                <a:prstClr val="black">
                  <a:tint val="75000"/>
                </a:prstClr>
              </a:solidFill>
            </a:endParaRPr>
          </a:p>
        </p:txBody>
      </p:sp>
    </p:spTree>
    <p:extLst>
      <p:ext uri="{BB962C8B-B14F-4D97-AF65-F5344CB8AC3E}">
        <p14:creationId xmlns:p14="http://schemas.microsoft.com/office/powerpoint/2010/main" val="3995887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fld id="{6E86FF4B-C79C-4F5A-B18A-42A4A9FF56E7}" type="datetimeFigureOut">
              <a:rPr lang="id-ID" smtClean="0">
                <a:solidFill>
                  <a:prstClr val="black">
                    <a:tint val="75000"/>
                  </a:prstClr>
                </a:solidFill>
              </a:rPr>
              <a:pPr defTabSz="685800"/>
              <a:t>12/09/2021</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C7DBB62D-3737-481D-BCF3-0DF4E4AF01E1}" type="slidenum">
              <a:rPr lang="id-ID" smtClean="0">
                <a:solidFill>
                  <a:prstClr val="black">
                    <a:tint val="75000"/>
                  </a:prstClr>
                </a:solidFill>
              </a:rPr>
              <a:pPr defTabSz="685800"/>
              <a:t>‹#›</a:t>
            </a:fld>
            <a:endParaRPr lang="id-ID">
              <a:solidFill>
                <a:prstClr val="black">
                  <a:tint val="75000"/>
                </a:prstClr>
              </a:solidFill>
            </a:endParaRPr>
          </a:p>
        </p:txBody>
      </p:sp>
    </p:spTree>
    <p:extLst>
      <p:ext uri="{BB962C8B-B14F-4D97-AF65-F5344CB8AC3E}">
        <p14:creationId xmlns:p14="http://schemas.microsoft.com/office/powerpoint/2010/main" val="581085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fld id="{6E86FF4B-C79C-4F5A-B18A-42A4A9FF56E7}" type="datetimeFigureOut">
              <a:rPr lang="id-ID" smtClean="0">
                <a:solidFill>
                  <a:prstClr val="black">
                    <a:tint val="75000"/>
                  </a:prstClr>
                </a:solidFill>
              </a:rPr>
              <a:pPr defTabSz="685800"/>
              <a:t>12/09/2021</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C7DBB62D-3737-481D-BCF3-0DF4E4AF01E1}" type="slidenum">
              <a:rPr lang="id-ID" smtClean="0">
                <a:solidFill>
                  <a:prstClr val="black">
                    <a:tint val="75000"/>
                  </a:prstClr>
                </a:solidFill>
              </a:rPr>
              <a:pPr defTabSz="685800"/>
              <a:t>‹#›</a:t>
            </a:fld>
            <a:endParaRPr lang="id-ID">
              <a:solidFill>
                <a:prstClr val="black">
                  <a:tint val="75000"/>
                </a:prstClr>
              </a:solidFill>
            </a:endParaRPr>
          </a:p>
        </p:txBody>
      </p:sp>
    </p:spTree>
    <p:extLst>
      <p:ext uri="{BB962C8B-B14F-4D97-AF65-F5344CB8AC3E}">
        <p14:creationId xmlns:p14="http://schemas.microsoft.com/office/powerpoint/2010/main" val="1256539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685800"/>
            <a:fld id="{6E86FF4B-C79C-4F5A-B18A-42A4A9FF56E7}" type="datetimeFigureOut">
              <a:rPr lang="id-ID" smtClean="0">
                <a:solidFill>
                  <a:prstClr val="black">
                    <a:tint val="75000"/>
                  </a:prstClr>
                </a:solidFill>
              </a:rPr>
              <a:pPr defTabSz="685800"/>
              <a:t>12/09/2021</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C7DBB62D-3737-481D-BCF3-0DF4E4AF01E1}" type="slidenum">
              <a:rPr lang="id-ID" smtClean="0">
                <a:solidFill>
                  <a:prstClr val="black">
                    <a:tint val="75000"/>
                  </a:prstClr>
                </a:solidFill>
              </a:rPr>
              <a:pPr defTabSz="685800"/>
              <a:t>‹#›</a:t>
            </a:fld>
            <a:endParaRPr lang="id-ID">
              <a:solidFill>
                <a:prstClr val="black">
                  <a:tint val="75000"/>
                </a:prstClr>
              </a:solidFill>
            </a:endParaRPr>
          </a:p>
        </p:txBody>
      </p:sp>
    </p:spTree>
    <p:extLst>
      <p:ext uri="{BB962C8B-B14F-4D97-AF65-F5344CB8AC3E}">
        <p14:creationId xmlns:p14="http://schemas.microsoft.com/office/powerpoint/2010/main" val="3664667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685800"/>
            <a:fld id="{6E86FF4B-C79C-4F5A-B18A-42A4A9FF56E7}" type="datetimeFigureOut">
              <a:rPr lang="id-ID" smtClean="0">
                <a:solidFill>
                  <a:prstClr val="black">
                    <a:tint val="75000"/>
                  </a:prstClr>
                </a:solidFill>
              </a:rPr>
              <a:pPr defTabSz="685800"/>
              <a:t>12/09/2021</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C7DBB62D-3737-481D-BCF3-0DF4E4AF01E1}" type="slidenum">
              <a:rPr lang="id-ID" smtClean="0">
                <a:solidFill>
                  <a:prstClr val="black">
                    <a:tint val="75000"/>
                  </a:prstClr>
                </a:solidFill>
              </a:rPr>
              <a:pPr defTabSz="685800"/>
              <a:t>‹#›</a:t>
            </a:fld>
            <a:endParaRPr lang="id-ID">
              <a:solidFill>
                <a:prstClr val="black">
                  <a:tint val="75000"/>
                </a:prstClr>
              </a:solidFill>
            </a:endParaRPr>
          </a:p>
        </p:txBody>
      </p:sp>
    </p:spTree>
    <p:extLst>
      <p:ext uri="{BB962C8B-B14F-4D97-AF65-F5344CB8AC3E}">
        <p14:creationId xmlns:p14="http://schemas.microsoft.com/office/powerpoint/2010/main" val="1682787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685800"/>
            <a:fld id="{6E86FF4B-C79C-4F5A-B18A-42A4A9FF56E7}" type="datetimeFigureOut">
              <a:rPr lang="id-ID" smtClean="0">
                <a:solidFill>
                  <a:prstClr val="black">
                    <a:tint val="75000"/>
                  </a:prstClr>
                </a:solidFill>
              </a:rPr>
              <a:pPr defTabSz="685800"/>
              <a:t>12/09/2021</a:t>
            </a:fld>
            <a:endParaRPr lang="id-ID">
              <a:solidFill>
                <a:prstClr val="black">
                  <a:tint val="75000"/>
                </a:prstClr>
              </a:solidFill>
            </a:endParaRPr>
          </a:p>
        </p:txBody>
      </p:sp>
      <p:sp>
        <p:nvSpPr>
          <p:cNvPr id="8" name="Footer Placeholder 7"/>
          <p:cNvSpPr>
            <a:spLocks noGrp="1"/>
          </p:cNvSpPr>
          <p:nvPr>
            <p:ph type="ftr" sz="quarter" idx="11"/>
          </p:nvPr>
        </p:nvSpPr>
        <p:spPr/>
        <p:txBody>
          <a:bodyPr/>
          <a:lstStyle/>
          <a:p>
            <a:pPr defTabSz="685800"/>
            <a:endParaRPr lang="id-ID">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85800"/>
            <a:fld id="{C7DBB62D-3737-481D-BCF3-0DF4E4AF01E1}" type="slidenum">
              <a:rPr lang="id-ID" smtClean="0">
                <a:solidFill>
                  <a:prstClr val="black">
                    <a:tint val="75000"/>
                  </a:prstClr>
                </a:solidFill>
              </a:rPr>
              <a:pPr defTabSz="685800"/>
              <a:t>‹#›</a:t>
            </a:fld>
            <a:endParaRPr lang="id-ID">
              <a:solidFill>
                <a:prstClr val="black">
                  <a:tint val="75000"/>
                </a:prstClr>
              </a:solidFill>
            </a:endParaRPr>
          </a:p>
        </p:txBody>
      </p:sp>
    </p:spTree>
    <p:extLst>
      <p:ext uri="{BB962C8B-B14F-4D97-AF65-F5344CB8AC3E}">
        <p14:creationId xmlns:p14="http://schemas.microsoft.com/office/powerpoint/2010/main" val="3007614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685800"/>
            <a:fld id="{6E86FF4B-C79C-4F5A-B18A-42A4A9FF56E7}" type="datetimeFigureOut">
              <a:rPr lang="id-ID" smtClean="0">
                <a:solidFill>
                  <a:prstClr val="black">
                    <a:tint val="75000"/>
                  </a:prstClr>
                </a:solidFill>
              </a:rPr>
              <a:pPr defTabSz="685800"/>
              <a:t>12/09/2021</a:t>
            </a:fld>
            <a:endParaRPr lang="id-ID">
              <a:solidFill>
                <a:prstClr val="black">
                  <a:tint val="75000"/>
                </a:prstClr>
              </a:solidFill>
            </a:endParaRPr>
          </a:p>
        </p:txBody>
      </p:sp>
      <p:sp>
        <p:nvSpPr>
          <p:cNvPr id="4" name="Footer Placeholder 3"/>
          <p:cNvSpPr>
            <a:spLocks noGrp="1"/>
          </p:cNvSpPr>
          <p:nvPr>
            <p:ph type="ftr" sz="quarter" idx="11"/>
          </p:nvPr>
        </p:nvSpPr>
        <p:spPr/>
        <p:txBody>
          <a:bodyPr/>
          <a:lstStyle/>
          <a:p>
            <a:pPr defTabSz="685800"/>
            <a:endParaRPr lang="id-ID">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85800"/>
            <a:fld id="{C7DBB62D-3737-481D-BCF3-0DF4E4AF01E1}" type="slidenum">
              <a:rPr lang="id-ID" smtClean="0">
                <a:solidFill>
                  <a:prstClr val="black">
                    <a:tint val="75000"/>
                  </a:prstClr>
                </a:solidFill>
              </a:rPr>
              <a:pPr defTabSz="685800"/>
              <a:t>‹#›</a:t>
            </a:fld>
            <a:endParaRPr lang="id-ID">
              <a:solidFill>
                <a:prstClr val="black">
                  <a:tint val="75000"/>
                </a:prstClr>
              </a:solidFill>
            </a:endParaRPr>
          </a:p>
        </p:txBody>
      </p:sp>
    </p:spTree>
    <p:extLst>
      <p:ext uri="{BB962C8B-B14F-4D97-AF65-F5344CB8AC3E}">
        <p14:creationId xmlns:p14="http://schemas.microsoft.com/office/powerpoint/2010/main" val="3198928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fld id="{6E86FF4B-C79C-4F5A-B18A-42A4A9FF56E7}" type="datetimeFigureOut">
              <a:rPr lang="id-ID" smtClean="0">
                <a:solidFill>
                  <a:prstClr val="black">
                    <a:tint val="75000"/>
                  </a:prstClr>
                </a:solidFill>
              </a:rPr>
              <a:pPr defTabSz="685800"/>
              <a:t>12/09/2021</a:t>
            </a:fld>
            <a:endParaRPr lang="id-ID">
              <a:solidFill>
                <a:prstClr val="black">
                  <a:tint val="75000"/>
                </a:prstClr>
              </a:solidFill>
            </a:endParaRPr>
          </a:p>
        </p:txBody>
      </p:sp>
      <p:sp>
        <p:nvSpPr>
          <p:cNvPr id="3" name="Footer Placeholder 2"/>
          <p:cNvSpPr>
            <a:spLocks noGrp="1"/>
          </p:cNvSpPr>
          <p:nvPr>
            <p:ph type="ftr" sz="quarter" idx="11"/>
          </p:nvPr>
        </p:nvSpPr>
        <p:spPr/>
        <p:txBody>
          <a:bodyPr/>
          <a:lstStyle/>
          <a:p>
            <a:pPr defTabSz="685800"/>
            <a:endParaRPr lang="id-ID">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85800"/>
            <a:fld id="{C7DBB62D-3737-481D-BCF3-0DF4E4AF01E1}" type="slidenum">
              <a:rPr lang="id-ID" smtClean="0">
                <a:solidFill>
                  <a:prstClr val="black">
                    <a:tint val="75000"/>
                  </a:prstClr>
                </a:solidFill>
              </a:rPr>
              <a:pPr defTabSz="685800"/>
              <a:t>‹#›</a:t>
            </a:fld>
            <a:endParaRPr lang="id-ID">
              <a:solidFill>
                <a:prstClr val="black">
                  <a:tint val="75000"/>
                </a:prstClr>
              </a:solidFill>
            </a:endParaRPr>
          </a:p>
        </p:txBody>
      </p:sp>
    </p:spTree>
    <p:extLst>
      <p:ext uri="{BB962C8B-B14F-4D97-AF65-F5344CB8AC3E}">
        <p14:creationId xmlns:p14="http://schemas.microsoft.com/office/powerpoint/2010/main" val="2584562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685800"/>
            <a:fld id="{6E86FF4B-C79C-4F5A-B18A-42A4A9FF56E7}" type="datetimeFigureOut">
              <a:rPr lang="id-ID" smtClean="0">
                <a:solidFill>
                  <a:prstClr val="black">
                    <a:tint val="75000"/>
                  </a:prstClr>
                </a:solidFill>
              </a:rPr>
              <a:pPr defTabSz="685800"/>
              <a:t>12/09/2021</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C7DBB62D-3737-481D-BCF3-0DF4E4AF01E1}" type="slidenum">
              <a:rPr lang="id-ID" smtClean="0">
                <a:solidFill>
                  <a:prstClr val="black">
                    <a:tint val="75000"/>
                  </a:prstClr>
                </a:solidFill>
              </a:rPr>
              <a:pPr defTabSz="685800"/>
              <a:t>‹#›</a:t>
            </a:fld>
            <a:endParaRPr lang="id-ID">
              <a:solidFill>
                <a:prstClr val="black">
                  <a:tint val="75000"/>
                </a:prstClr>
              </a:solidFill>
            </a:endParaRPr>
          </a:p>
        </p:txBody>
      </p:sp>
    </p:spTree>
    <p:extLst>
      <p:ext uri="{BB962C8B-B14F-4D97-AF65-F5344CB8AC3E}">
        <p14:creationId xmlns:p14="http://schemas.microsoft.com/office/powerpoint/2010/main" val="1431119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685800"/>
            <a:fld id="{6E86FF4B-C79C-4F5A-B18A-42A4A9FF56E7}" type="datetimeFigureOut">
              <a:rPr lang="id-ID" smtClean="0">
                <a:solidFill>
                  <a:prstClr val="black">
                    <a:tint val="75000"/>
                  </a:prstClr>
                </a:solidFill>
              </a:rPr>
              <a:pPr defTabSz="685800"/>
              <a:t>12/09/2021</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C7DBB62D-3737-481D-BCF3-0DF4E4AF01E1}" type="slidenum">
              <a:rPr lang="id-ID" smtClean="0">
                <a:solidFill>
                  <a:prstClr val="black">
                    <a:tint val="75000"/>
                  </a:prstClr>
                </a:solidFill>
              </a:rPr>
              <a:pPr defTabSz="685800"/>
              <a:t>‹#›</a:t>
            </a:fld>
            <a:endParaRPr lang="id-ID">
              <a:solidFill>
                <a:prstClr val="black">
                  <a:tint val="75000"/>
                </a:prstClr>
              </a:solidFill>
            </a:endParaRPr>
          </a:p>
        </p:txBody>
      </p:sp>
    </p:spTree>
    <p:extLst>
      <p:ext uri="{BB962C8B-B14F-4D97-AF65-F5344CB8AC3E}">
        <p14:creationId xmlns:p14="http://schemas.microsoft.com/office/powerpoint/2010/main" val="2037784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6E86FF4B-C79C-4F5A-B18A-42A4A9FF56E7}" type="datetimeFigureOut">
              <a:rPr lang="id-ID" smtClean="0">
                <a:solidFill>
                  <a:prstClr val="black">
                    <a:tint val="75000"/>
                  </a:prstClr>
                </a:solidFill>
              </a:rPr>
              <a:pPr defTabSz="685800"/>
              <a:t>12/09/2021</a:t>
            </a:fld>
            <a:endParaRPr lang="id-ID">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id-ID">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C7DBB62D-3737-481D-BCF3-0DF4E4AF01E1}" type="slidenum">
              <a:rPr lang="id-ID" smtClean="0">
                <a:solidFill>
                  <a:prstClr val="black">
                    <a:tint val="75000"/>
                  </a:prstClr>
                </a:solidFill>
              </a:rPr>
              <a:pPr defTabSz="685800"/>
              <a:t>‹#›</a:t>
            </a:fld>
            <a:endParaRPr lang="id-ID">
              <a:solidFill>
                <a:prstClr val="black">
                  <a:tint val="75000"/>
                </a:prstClr>
              </a:solidFill>
            </a:endParaRPr>
          </a:p>
        </p:txBody>
      </p:sp>
    </p:spTree>
    <p:extLst>
      <p:ext uri="{BB962C8B-B14F-4D97-AF65-F5344CB8AC3E}">
        <p14:creationId xmlns:p14="http://schemas.microsoft.com/office/powerpoint/2010/main" val="51595385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kbbi.kemdikbud.go.id/"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97162" name="Gambar 5"/>
          <p:cNvPicPr>
            <a:picLocks noChangeAspect="1"/>
          </p:cNvPicPr>
          <p:nvPr/>
        </p:nvPicPr>
        <p:blipFill>
          <a:blip r:embed="rId4" cstate="print"/>
          <a:stretch>
            <a:fillRect/>
          </a:stretch>
        </p:blipFill>
        <p:spPr>
          <a:xfrm>
            <a:off x="1724023" y="4094909"/>
            <a:ext cx="2024744" cy="1347510"/>
          </a:xfrm>
          <a:prstGeom prst="rect">
            <a:avLst/>
          </a:prstGeom>
        </p:spPr>
      </p:pic>
      <p:pic>
        <p:nvPicPr>
          <p:cNvPr id="2097164" name="Gambar 4"/>
          <p:cNvPicPr>
            <a:picLocks noChangeAspect="1"/>
          </p:cNvPicPr>
          <p:nvPr/>
        </p:nvPicPr>
        <p:blipFill>
          <a:blip r:embed="rId5" cstate="print">
            <a:duotone>
              <a:schemeClr val="accent2">
                <a:shade val="45000"/>
                <a:satMod val="135000"/>
              </a:schemeClr>
              <a:prstClr val="white"/>
            </a:duotone>
          </a:blip>
          <a:stretch>
            <a:fillRect/>
          </a:stretch>
        </p:blipFill>
        <p:spPr>
          <a:xfrm>
            <a:off x="-225762" y="74907"/>
            <a:ext cx="6592160" cy="2780228"/>
          </a:xfrm>
          <a:prstGeom prst="rect">
            <a:avLst/>
          </a:prstGeom>
        </p:spPr>
      </p:pic>
      <p:pic>
        <p:nvPicPr>
          <p:cNvPr id="2097165" name="Gambar 6"/>
          <p:cNvPicPr>
            <a:picLocks noChangeAspect="1"/>
          </p:cNvPicPr>
          <p:nvPr/>
        </p:nvPicPr>
        <p:blipFill>
          <a:blip r:embed="rId6" cstate="print"/>
          <a:stretch>
            <a:fillRect/>
          </a:stretch>
        </p:blipFill>
        <p:spPr>
          <a:xfrm>
            <a:off x="1217839" y="2998971"/>
            <a:ext cx="2530928" cy="2705830"/>
          </a:xfrm>
          <a:prstGeom prst="rect">
            <a:avLst/>
          </a:prstGeom>
        </p:spPr>
      </p:pic>
      <p:sp>
        <p:nvSpPr>
          <p:cNvPr id="1048624" name="TextBox 1048623"/>
          <p:cNvSpPr txBox="1"/>
          <p:nvPr/>
        </p:nvSpPr>
        <p:spPr>
          <a:xfrm>
            <a:off x="443358" y="900767"/>
            <a:ext cx="4586072" cy="1348739"/>
          </a:xfrm>
          <a:prstGeom prst="rect">
            <a:avLst/>
          </a:prstGeom>
        </p:spPr>
        <p:txBody>
          <a:bodyPr wrap="square" rtlCol="0">
            <a:spAutoFit/>
          </a:bodyPr>
          <a:lstStyle/>
          <a:p>
            <a:pPr algn="ctr"/>
            <a:r>
              <a:rPr lang="en-US" sz="2800" b="1">
                <a:solidFill>
                  <a:srgbClr val="000000"/>
                </a:solidFill>
              </a:rPr>
              <a:t>SEJARAH PEDESAAN</a:t>
            </a:r>
            <a:endParaRPr lang="x-none" sz="2800" b="1">
              <a:solidFill>
                <a:srgbClr val="000000"/>
              </a:solidFill>
            </a:endParaRPr>
          </a:p>
          <a:p>
            <a:pPr algn="ctr"/>
            <a:r>
              <a:rPr lang="en-US" sz="2800" b="1">
                <a:solidFill>
                  <a:srgbClr val="000000"/>
                </a:solidFill>
              </a:rPr>
              <a:t>( Sistem Religi, Seni, dan Teknologi Masyarakat Desa) </a:t>
            </a:r>
            <a:endParaRPr lang="x-none" sz="2800" b="1">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97164"/>
                                        </p:tgtEl>
                                        <p:attrNameLst>
                                          <p:attrName>style.visibility</p:attrName>
                                        </p:attrNameLst>
                                      </p:cBhvr>
                                      <p:to>
                                        <p:strVal val="visible"/>
                                      </p:to>
                                    </p:set>
                                    <p:animEffect transition="in" filter="fade">
                                      <p:cBhvr>
                                        <p:cTn id="7" dur="500"/>
                                        <p:tgtEl>
                                          <p:spTgt spid="209716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097162"/>
                                        </p:tgtEl>
                                        <p:attrNameLst>
                                          <p:attrName>style.visibility</p:attrName>
                                        </p:attrNameLst>
                                      </p:cBhvr>
                                      <p:to>
                                        <p:strVal val="visible"/>
                                      </p:to>
                                    </p:set>
                                    <p:anim calcmode="lin" valueType="num">
                                      <p:cBhvr>
                                        <p:cTn id="11" dur="500" fill="hold"/>
                                        <p:tgtEl>
                                          <p:spTgt spid="2097162"/>
                                        </p:tgtEl>
                                        <p:attrNameLst>
                                          <p:attrName>ppt_w</p:attrName>
                                        </p:attrNameLst>
                                      </p:cBhvr>
                                      <p:tavLst>
                                        <p:tav tm="0">
                                          <p:val>
                                            <p:fltVal val="0"/>
                                          </p:val>
                                        </p:tav>
                                        <p:tav tm="100000">
                                          <p:val>
                                            <p:strVal val="#ppt_w"/>
                                          </p:val>
                                        </p:tav>
                                      </p:tavLst>
                                    </p:anim>
                                    <p:anim calcmode="lin" valueType="num">
                                      <p:cBhvr>
                                        <p:cTn id="12" dur="500" fill="hold"/>
                                        <p:tgtEl>
                                          <p:spTgt spid="2097162"/>
                                        </p:tgtEl>
                                        <p:attrNameLst>
                                          <p:attrName>ppt_h</p:attrName>
                                        </p:attrNameLst>
                                      </p:cBhvr>
                                      <p:tavLst>
                                        <p:tav tm="0">
                                          <p:val>
                                            <p:fltVal val="0"/>
                                          </p:val>
                                        </p:tav>
                                        <p:tav tm="100000">
                                          <p:val>
                                            <p:strVal val="#ppt_h"/>
                                          </p:val>
                                        </p:tav>
                                      </p:tavLst>
                                    </p:anim>
                                    <p:animEffect transition="in" filter="fade">
                                      <p:cBhvr>
                                        <p:cTn id="13" dur="500"/>
                                        <p:tgtEl>
                                          <p:spTgt spid="2097162"/>
                                        </p:tgtEl>
                                      </p:cBhvr>
                                    </p:animEffect>
                                  </p:childTnLst>
                                </p:cTn>
                              </p:par>
                            </p:childTnLst>
                          </p:cTn>
                        </p:par>
                        <p:par>
                          <p:cTn id="14" fill="hold">
                            <p:stCondLst>
                              <p:cond delay="1000"/>
                            </p:stCondLst>
                            <p:childTnLst>
                              <p:par>
                                <p:cTn id="15" presetID="19" presetClass="entr" presetSubtype="10" fill="hold" nodeType="afterEffect">
                                  <p:stCondLst>
                                    <p:cond delay="0"/>
                                  </p:stCondLst>
                                  <p:childTnLst>
                                    <p:set>
                                      <p:cBhvr>
                                        <p:cTn id="16" dur="1" fill="hold">
                                          <p:stCondLst>
                                            <p:cond delay="0"/>
                                          </p:stCondLst>
                                        </p:cTn>
                                        <p:tgtEl>
                                          <p:spTgt spid="2097165"/>
                                        </p:tgtEl>
                                        <p:attrNameLst>
                                          <p:attrName>style.visibility</p:attrName>
                                        </p:attrNameLst>
                                      </p:cBhvr>
                                      <p:to>
                                        <p:strVal val="visible"/>
                                      </p:to>
                                    </p:set>
                                    <p:anim calcmode="lin" valueType="num">
                                      <p:cBhvr>
                                        <p:cTn id="17" dur="5000" fill="hold"/>
                                        <p:tgtEl>
                                          <p:spTgt spid="2097165"/>
                                        </p:tgtEl>
                                        <p:attrNameLst>
                                          <p:attrName>ppt_w</p:attrName>
                                        </p:attrNameLst>
                                      </p:cBhvr>
                                      <p:tavLst>
                                        <p:tav tm="0" fmla="#ppt_w*sin(2.5*pi*$)">
                                          <p:val>
                                            <p:fltVal val="0"/>
                                          </p:val>
                                        </p:tav>
                                        <p:tav tm="100000">
                                          <p:val>
                                            <p:fltVal val="1"/>
                                          </p:val>
                                        </p:tav>
                                      </p:tavLst>
                                    </p:anim>
                                    <p:anim calcmode="lin" valueType="num">
                                      <p:cBhvr>
                                        <p:cTn id="18" dur="5000" fill="hold"/>
                                        <p:tgtEl>
                                          <p:spTgt spid="209716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89" name="Subtitle 2"/>
          <p:cNvSpPr>
            <a:spLocks noGrp="1"/>
          </p:cNvSpPr>
          <p:nvPr>
            <p:ph type="subTitle" idx="1"/>
          </p:nvPr>
        </p:nvSpPr>
        <p:spPr/>
        <p:txBody>
          <a:bodyPr>
            <a:normAutofit fontScale="88889" lnSpcReduction="10000"/>
          </a:bodyPr>
          <a:lstStyle/>
          <a:p>
            <a:pPr marL="285750" indent="-285750">
              <a:buFont typeface="Arial" panose="020B0604020202020204" pitchFamily="34" charset="0"/>
              <a:buChar char="•"/>
            </a:pPr>
            <a:r>
              <a:rPr lang="en-US" dirty="0" err="1" smtClean="0"/>
              <a:t>Badan</a:t>
            </a:r>
            <a:r>
              <a:rPr lang="en-US" dirty="0" smtClean="0"/>
              <a:t> </a:t>
            </a:r>
            <a:r>
              <a:rPr lang="en-US" dirty="0" err="1" smtClean="0"/>
              <a:t>pengembangan</a:t>
            </a:r>
            <a:r>
              <a:rPr lang="en-US" dirty="0" smtClean="0"/>
              <a:t> </a:t>
            </a:r>
            <a:r>
              <a:rPr lang="en-US" dirty="0" err="1" smtClean="0"/>
              <a:t>dan</a:t>
            </a:r>
            <a:r>
              <a:rPr lang="en-US" dirty="0" smtClean="0"/>
              <a:t> </a:t>
            </a:r>
            <a:r>
              <a:rPr lang="en-US" dirty="0" err="1" smtClean="0"/>
              <a:t>alat</a:t>
            </a:r>
            <a:r>
              <a:rPr lang="en-US" dirty="0" smtClean="0"/>
              <a:t> </a:t>
            </a:r>
            <a:r>
              <a:rPr lang="en-US" dirty="0" err="1" smtClean="0"/>
              <a:t>pembinaan</a:t>
            </a:r>
            <a:r>
              <a:rPr lang="en-US" dirty="0" smtClean="0"/>
              <a:t> Bahasa. 2016.kamus </a:t>
            </a:r>
            <a:r>
              <a:rPr lang="en-US" dirty="0" err="1" smtClean="0"/>
              <a:t>besar</a:t>
            </a:r>
            <a:r>
              <a:rPr lang="en-US" dirty="0" smtClean="0"/>
              <a:t> </a:t>
            </a:r>
            <a:r>
              <a:rPr lang="en-US" dirty="0" err="1" smtClean="0"/>
              <a:t>bahasa</a:t>
            </a:r>
            <a:r>
              <a:rPr lang="en-US" dirty="0" smtClean="0"/>
              <a:t> Indonesia daring </a:t>
            </a:r>
          </a:p>
          <a:p>
            <a:r>
              <a:rPr lang="en-US" dirty="0" smtClean="0">
                <a:hlinkClick r:id="rId2"/>
              </a:rPr>
              <a:t>https://kbbi.kemdikbud.go.id</a:t>
            </a:r>
            <a:endParaRPr lang="en-US" dirty="0" smtClean="0"/>
          </a:p>
          <a:p>
            <a:pPr marL="285750" indent="-285750">
              <a:buFont typeface="Arial" panose="020B0604020202020204" pitchFamily="34" charset="0"/>
              <a:buChar char="•"/>
            </a:pPr>
            <a:r>
              <a:rPr lang="en-US" dirty="0" smtClean="0"/>
              <a:t>Sabri,alisuf.2012. </a:t>
            </a:r>
            <a:r>
              <a:rPr lang="en-US" dirty="0" err="1" smtClean="0"/>
              <a:t>Pendidikan</a:t>
            </a:r>
            <a:r>
              <a:rPr lang="en-US" dirty="0" smtClean="0"/>
              <a:t> Pancasila </a:t>
            </a:r>
            <a:r>
              <a:rPr lang="en-US" dirty="0" err="1" smtClean="0"/>
              <a:t>Jakarta:pedoman</a:t>
            </a:r>
            <a:r>
              <a:rPr lang="en-US" dirty="0" smtClean="0"/>
              <a:t> </a:t>
            </a:r>
            <a:r>
              <a:rPr lang="en-US" dirty="0" err="1" smtClean="0"/>
              <a:t>ilmu</a:t>
            </a:r>
            <a:r>
              <a:rPr lang="en-US" dirty="0" smtClean="0"/>
              <a:t> </a:t>
            </a:r>
            <a:r>
              <a:rPr lang="en-US" dirty="0" err="1" smtClean="0"/>
              <a:t>jaya</a:t>
            </a:r>
            <a:endParaRPr lang="en-US" dirty="0" smtClean="0"/>
          </a:p>
          <a:p>
            <a:pPr marL="285750" indent="-285750">
              <a:buFont typeface="Arial" panose="020B0604020202020204" pitchFamily="34" charset="0"/>
              <a:buChar char="•"/>
            </a:pPr>
            <a:r>
              <a:rPr lang="en-US" dirty="0" smtClean="0"/>
              <a:t>Sadulloh,uyoh.2012. </a:t>
            </a:r>
            <a:r>
              <a:rPr lang="en-US" dirty="0" err="1" smtClean="0"/>
              <a:t>pengantar</a:t>
            </a:r>
            <a:r>
              <a:rPr lang="en-US" dirty="0" smtClean="0"/>
              <a:t> </a:t>
            </a:r>
            <a:r>
              <a:rPr lang="en-US" dirty="0" err="1" smtClean="0"/>
              <a:t>filsafat</a:t>
            </a:r>
            <a:r>
              <a:rPr lang="en-US" dirty="0" smtClean="0"/>
              <a:t> </a:t>
            </a:r>
            <a:r>
              <a:rPr lang="en-US" dirty="0" err="1" smtClean="0"/>
              <a:t>pendidikan</a:t>
            </a:r>
            <a:r>
              <a:rPr lang="en-US" dirty="0" smtClean="0"/>
              <a:t> </a:t>
            </a:r>
            <a:r>
              <a:rPr lang="en-US" dirty="0" err="1" smtClean="0"/>
              <a:t>pancasila</a:t>
            </a:r>
            <a:r>
              <a:rPr lang="en-US" dirty="0" smtClean="0"/>
              <a:t> </a:t>
            </a:r>
            <a:r>
              <a:rPr lang="en-US" dirty="0" err="1" smtClean="0"/>
              <a:t>untuk</a:t>
            </a:r>
            <a:r>
              <a:rPr lang="en-US" dirty="0" smtClean="0"/>
              <a:t> </a:t>
            </a:r>
            <a:r>
              <a:rPr lang="en-US" dirty="0" err="1" smtClean="0"/>
              <a:t>perguruan</a:t>
            </a:r>
            <a:r>
              <a:rPr lang="en-US" dirty="0" smtClean="0"/>
              <a:t> </a:t>
            </a:r>
            <a:r>
              <a:rPr lang="en-US" dirty="0" err="1" smtClean="0"/>
              <a:t>tinggi</a:t>
            </a:r>
            <a:r>
              <a:rPr lang="en-US" dirty="0" smtClean="0"/>
              <a:t>.</a:t>
            </a:r>
          </a:p>
          <a:p>
            <a:pPr marL="285750" indent="-285750">
              <a:buFont typeface="Arial" panose="020B0604020202020204" pitchFamily="34" charset="0"/>
              <a:buChar char="•"/>
            </a:pPr>
            <a:endParaRPr lang="en-US" dirty="0"/>
          </a:p>
        </p:txBody>
      </p:sp>
      <p:sp>
        <p:nvSpPr>
          <p:cNvPr id="1048791" name="Title 1"/>
          <p:cNvSpPr txBox="1"/>
          <p:nvPr/>
        </p:nvSpPr>
        <p:spPr>
          <a:xfrm>
            <a:off x="1149531" y="-228600"/>
            <a:ext cx="6858000" cy="2387600"/>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dirty="0" err="1" smtClean="0"/>
              <a:t>Daftar</a:t>
            </a:r>
            <a:r>
              <a:rPr lang="en-US" dirty="0" smtClean="0"/>
              <a:t> </a:t>
            </a:r>
            <a:r>
              <a:rPr lang="en-US" dirty="0" err="1" smtClean="0"/>
              <a:t>pustaka</a:t>
            </a:r>
            <a:r>
              <a:rPr lang="en-US" dirty="0" smtClean="0"/>
              <a:t>:</a:t>
            </a:r>
            <a:endParaRPr lang="en-US" dirty="0"/>
          </a:p>
        </p:txBody>
      </p:sp>
      <p:sp>
        <p:nvSpPr>
          <p:cNvPr id="1048793" name="Subtitle 2"/>
          <p:cNvSpPr txBox="1"/>
          <p:nvPr/>
        </p:nvSpPr>
        <p:spPr>
          <a:xfrm>
            <a:off x="1295400" y="3754438"/>
            <a:ext cx="6858000" cy="1655762"/>
          </a:xfrm>
          <a:prstGeom prst="rect">
            <a:avLst/>
          </a:prstGeom>
        </p:spPr>
        <p:txBody>
          <a:bodyPr vert="horz" lIns="91440" tIns="45720" rIns="91440" bIns="45720" rtlCol="0">
            <a:normAutofit fontScale="88889" lnSpcReduction="1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buFont typeface="Arial" panose="020B0604020202020204" pitchFamily="34" charset="0"/>
              <a:buChar char="•"/>
            </a:pPr>
            <a:r>
              <a:rPr lang="en-US" dirty="0" err="1" smtClean="0"/>
              <a:t>Badan</a:t>
            </a:r>
            <a:r>
              <a:rPr lang="en-US" dirty="0" smtClean="0"/>
              <a:t> </a:t>
            </a:r>
            <a:r>
              <a:rPr lang="en-US" dirty="0" err="1" smtClean="0"/>
              <a:t>pengembangan</a:t>
            </a:r>
            <a:r>
              <a:rPr lang="en-US" dirty="0" smtClean="0"/>
              <a:t> </a:t>
            </a:r>
            <a:r>
              <a:rPr lang="en-US" dirty="0" err="1" smtClean="0"/>
              <a:t>dan</a:t>
            </a:r>
            <a:r>
              <a:rPr lang="en-US" dirty="0" smtClean="0"/>
              <a:t> </a:t>
            </a:r>
            <a:r>
              <a:rPr lang="en-US" dirty="0" err="1" smtClean="0"/>
              <a:t>alat</a:t>
            </a:r>
            <a:r>
              <a:rPr lang="en-US" dirty="0" smtClean="0"/>
              <a:t> </a:t>
            </a:r>
            <a:r>
              <a:rPr lang="en-US" dirty="0" err="1" smtClean="0"/>
              <a:t>pembinaan</a:t>
            </a:r>
            <a:r>
              <a:rPr lang="en-US" dirty="0" smtClean="0"/>
              <a:t> Bahasa. 2016.kamus </a:t>
            </a:r>
            <a:r>
              <a:rPr lang="en-US" dirty="0" err="1" smtClean="0"/>
              <a:t>besar</a:t>
            </a:r>
            <a:r>
              <a:rPr lang="en-US" dirty="0" smtClean="0"/>
              <a:t> </a:t>
            </a:r>
            <a:r>
              <a:rPr lang="en-US" dirty="0" err="1" smtClean="0"/>
              <a:t>bahasa</a:t>
            </a:r>
            <a:r>
              <a:rPr lang="en-US" dirty="0" smtClean="0"/>
              <a:t> Indonesia daring </a:t>
            </a:r>
          </a:p>
          <a:p>
            <a:r>
              <a:rPr lang="en-US" dirty="0" smtClean="0">
                <a:hlinkClick r:id="rId2"/>
              </a:rPr>
              <a:t>https://kbbi.kemdikbud.go.id</a:t>
            </a:r>
            <a:endParaRPr lang="en-US" dirty="0" smtClean="0"/>
          </a:p>
          <a:p>
            <a:pPr marL="285750" indent="-285750">
              <a:buFont typeface="Arial" panose="020B0604020202020204" pitchFamily="34" charset="0"/>
              <a:buChar char="•"/>
            </a:pPr>
            <a:r>
              <a:rPr lang="en-US" dirty="0" smtClean="0"/>
              <a:t>Sabri,alisuf.2012. </a:t>
            </a:r>
            <a:r>
              <a:rPr lang="en-US" dirty="0" err="1" smtClean="0"/>
              <a:t>Pendidikan</a:t>
            </a:r>
            <a:r>
              <a:rPr lang="en-US" dirty="0" smtClean="0"/>
              <a:t> Pancasila </a:t>
            </a:r>
            <a:r>
              <a:rPr lang="en-US" dirty="0" err="1" smtClean="0"/>
              <a:t>Jakarta:pedoman</a:t>
            </a:r>
            <a:r>
              <a:rPr lang="en-US" dirty="0" smtClean="0"/>
              <a:t> </a:t>
            </a:r>
            <a:r>
              <a:rPr lang="en-US" dirty="0" err="1" smtClean="0"/>
              <a:t>ilmu</a:t>
            </a:r>
            <a:r>
              <a:rPr lang="en-US" dirty="0" smtClean="0"/>
              <a:t> </a:t>
            </a:r>
            <a:r>
              <a:rPr lang="en-US" dirty="0" err="1" smtClean="0"/>
              <a:t>jaya</a:t>
            </a:r>
            <a:endParaRPr lang="en-US" dirty="0" smtClean="0"/>
          </a:p>
          <a:p>
            <a:pPr marL="285750" indent="-285750">
              <a:buFont typeface="Arial" panose="020B0604020202020204" pitchFamily="34" charset="0"/>
              <a:buChar char="•"/>
            </a:pPr>
            <a:r>
              <a:rPr lang="en-US" dirty="0" smtClean="0"/>
              <a:t>Sadulloh,uyoh.2012. </a:t>
            </a:r>
            <a:r>
              <a:rPr lang="en-US" dirty="0" err="1" smtClean="0"/>
              <a:t>pengantar</a:t>
            </a:r>
            <a:r>
              <a:rPr lang="en-US" dirty="0" smtClean="0"/>
              <a:t> </a:t>
            </a:r>
            <a:r>
              <a:rPr lang="en-US" dirty="0" err="1" smtClean="0"/>
              <a:t>filsafat</a:t>
            </a:r>
            <a:r>
              <a:rPr lang="en-US" dirty="0" smtClean="0"/>
              <a:t> </a:t>
            </a:r>
            <a:r>
              <a:rPr lang="en-US" dirty="0" err="1" smtClean="0"/>
              <a:t>pendidikan</a:t>
            </a:r>
            <a:r>
              <a:rPr lang="en-US" dirty="0" smtClean="0"/>
              <a:t> </a:t>
            </a:r>
            <a:r>
              <a:rPr lang="en-US" dirty="0" err="1" smtClean="0"/>
              <a:t>pancasila</a:t>
            </a:r>
            <a:r>
              <a:rPr lang="en-US" dirty="0" smtClean="0"/>
              <a:t> </a:t>
            </a:r>
            <a:r>
              <a:rPr lang="en-US" dirty="0" err="1" smtClean="0"/>
              <a:t>untuk</a:t>
            </a:r>
            <a:r>
              <a:rPr lang="en-US" dirty="0" smtClean="0"/>
              <a:t> </a:t>
            </a:r>
            <a:r>
              <a:rPr lang="en-US" dirty="0" err="1" smtClean="0"/>
              <a:t>perguruan</a:t>
            </a:r>
            <a:r>
              <a:rPr lang="en-US" dirty="0" smtClean="0"/>
              <a:t> </a:t>
            </a:r>
            <a:r>
              <a:rPr lang="en-US" dirty="0" err="1" smtClean="0"/>
              <a:t>tinggi</a:t>
            </a:r>
            <a:r>
              <a:rPr lang="en-US" dirty="0" smtClean="0"/>
              <a:t>.</a:t>
            </a:r>
          </a:p>
          <a:p>
            <a:pPr marL="285750" indent="-285750">
              <a:buFont typeface="Arial" panose="020B0604020202020204" pitchFamily="34" charset="0"/>
              <a:buChar char="•"/>
            </a:pPr>
            <a:endParaRPr lang="en-US" dirty="0"/>
          </a:p>
        </p:txBody>
      </p:sp>
      <p:pic>
        <p:nvPicPr>
          <p:cNvPr id="2097170" name="Picture 7"/>
          <p:cNvPicPr>
            <a:picLocks noChangeAspect="1"/>
          </p:cNvPicPr>
          <p:nvPr/>
        </p:nvPicPr>
        <p:blipFill>
          <a:blip r:embed="rId3"/>
          <a:stretch>
            <a:fillRect/>
          </a:stretch>
        </p:blipFill>
        <p:spPr>
          <a:xfrm>
            <a:off x="0" y="0"/>
            <a:ext cx="9144000" cy="6858000"/>
          </a:xfrm>
          <a:prstGeom prst="rect">
            <a:avLst/>
          </a:prstGeom>
        </p:spPr>
      </p:pic>
      <p:sp>
        <p:nvSpPr>
          <p:cNvPr id="1048795" name="TextBox 1048794"/>
          <p:cNvSpPr txBox="1"/>
          <p:nvPr/>
        </p:nvSpPr>
        <p:spPr>
          <a:xfrm>
            <a:off x="1519402" y="965199"/>
            <a:ext cx="5435843" cy="510540"/>
          </a:xfrm>
          <a:prstGeom prst="rect">
            <a:avLst/>
          </a:prstGeom>
        </p:spPr>
        <p:txBody>
          <a:bodyPr wrap="square" rtlCol="0">
            <a:spAutoFit/>
          </a:bodyPr>
          <a:lstStyle/>
          <a:p>
            <a:pPr marL="0" indent="0" algn="ctr">
              <a:buNone/>
            </a:pPr>
            <a:r>
              <a:rPr lang="en-US" sz="2800" b="1">
                <a:solidFill>
                  <a:srgbClr val="000000"/>
                </a:solidFill>
              </a:rPr>
              <a:t>Sistem Seni Desa</a:t>
            </a:r>
            <a:endParaRPr lang="x-none" sz="2800">
              <a:solidFill>
                <a:srgbClr val="000000"/>
              </a:solidFill>
            </a:endParaRPr>
          </a:p>
        </p:txBody>
      </p:sp>
      <p:sp>
        <p:nvSpPr>
          <p:cNvPr id="1048819" name="TextBox 1048818"/>
          <p:cNvSpPr txBox="1"/>
          <p:nvPr/>
        </p:nvSpPr>
        <p:spPr>
          <a:xfrm>
            <a:off x="1579273" y="1460817"/>
            <a:ext cx="6574126" cy="4282440"/>
          </a:xfrm>
          <a:prstGeom prst="rect">
            <a:avLst/>
          </a:prstGeom>
        </p:spPr>
        <p:txBody>
          <a:bodyPr wrap="square" rtlCol="0">
            <a:spAutoFit/>
          </a:bodyPr>
          <a:lstStyle/>
          <a:p>
            <a:r>
              <a:rPr lang="x-none" sz="2800">
                <a:solidFill>
                  <a:srgbClr val="000000"/>
                </a:solidFill>
              </a:rPr>
              <a:t>Sistem seni desa pada dasarnya dapat dilihat sebagai identitas kultural masyarakat pendukungnya, yang berfungsi secara sosial dan ritual. Kesenian tradisional ini juga dipercaya masyarakat pendukung tidak sekadar sebagai hiburan yang menciptakan kegembiraan, namun ia juga menjadi media yang mampu memfasilitasi doa dan harapan mereka.</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132</Words>
  <Application>Microsoft Office PowerPoint</Application>
  <PresentationFormat>On-screen Show (4:3)</PresentationFormat>
  <Paragraphs>14</Paragraphs>
  <Slides>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ASUS</dc:creator>
  <cp:lastModifiedBy>YUSUF</cp:lastModifiedBy>
  <cp:revision>5</cp:revision>
  <dcterms:created xsi:type="dcterms:W3CDTF">2020-10-04T02:02:59Z</dcterms:created>
  <dcterms:modified xsi:type="dcterms:W3CDTF">2021-09-12T08:55:05Z</dcterms:modified>
</cp:coreProperties>
</file>