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407" r:id="rId3"/>
    <p:sldId id="348" r:id="rId4"/>
    <p:sldId id="264" r:id="rId5"/>
    <p:sldId id="343" r:id="rId6"/>
    <p:sldId id="337" r:id="rId7"/>
    <p:sldId id="349" r:id="rId8"/>
    <p:sldId id="350" r:id="rId9"/>
    <p:sldId id="430" r:id="rId10"/>
    <p:sldId id="312" r:id="rId11"/>
    <p:sldId id="401" r:id="rId12"/>
    <p:sldId id="311" r:id="rId13"/>
    <p:sldId id="413" r:id="rId14"/>
    <p:sldId id="402" r:id="rId15"/>
    <p:sldId id="351" r:id="rId16"/>
    <p:sldId id="352" r:id="rId17"/>
    <p:sldId id="306" r:id="rId18"/>
    <p:sldId id="357" r:id="rId19"/>
    <p:sldId id="353" r:id="rId20"/>
    <p:sldId id="403" r:id="rId21"/>
    <p:sldId id="404" r:id="rId22"/>
    <p:sldId id="406" r:id="rId23"/>
    <p:sldId id="415" r:id="rId24"/>
    <p:sldId id="416" r:id="rId25"/>
    <p:sldId id="417" r:id="rId26"/>
    <p:sldId id="418" r:id="rId27"/>
    <p:sldId id="419" r:id="rId28"/>
    <p:sldId id="426" r:id="rId29"/>
    <p:sldId id="427" r:id="rId30"/>
    <p:sldId id="428" r:id="rId31"/>
    <p:sldId id="420" r:id="rId32"/>
    <p:sldId id="421" r:id="rId33"/>
    <p:sldId id="422" r:id="rId34"/>
    <p:sldId id="260" r:id="rId35"/>
    <p:sldId id="261" r:id="rId36"/>
    <p:sldId id="262" r:id="rId37"/>
    <p:sldId id="263" r:id="rId38"/>
    <p:sldId id="26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F415F1-FBC9-46AB-B7D6-6868D7111B76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CB37AE-B31B-4FFE-8D49-DF97F27DA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21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B628ED-DC60-4DF3-A759-28E6E2E9F842}" type="slidenum">
              <a:rPr lang="id-ID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12</a:t>
            </a:fld>
            <a:endParaRPr lang="id-ID" altLang="en-US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394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CEC31-8B05-2859-717D-4CE25AF5CD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2CAC3B-B19F-7338-28D9-DA304BE57F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E4153-5E8C-6173-D761-E35F46757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5E9B-BC9F-479A-9C55-0CBBAC230548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53D3C-C398-5711-76D7-8FE84708D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68614-4345-2999-3AF9-5A8ABA73A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48DD-9935-4BC0-83B1-16BC77F2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46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B046E-9C1B-B71D-2137-5E2DE238B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A26191-E034-53AF-29B5-277B4ABC35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1DC6A2-9704-16F5-BCD4-7227B8916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5E9B-BC9F-479A-9C55-0CBBAC230548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4961C-CF9D-B643-63B9-000FB2E29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E12D3-9AA6-DDE3-BE11-D11BD6767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48DD-9935-4BC0-83B1-16BC77F2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42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734B27-2A68-2A07-AC4E-14B7E25367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0B127A-ED75-1E94-6752-13551DE4C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31594-0EE9-046C-4174-198EF0BBA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5E9B-BC9F-479A-9C55-0CBBAC230548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E173B5-7273-0114-A668-7046A8090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C962ED-1B94-E610-50CA-447ADA363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48DD-9935-4BC0-83B1-16BC77F2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982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0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3587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742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2" y="33951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57486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C8F58AE-9B3E-4216-B2AF-DE8B018CBB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033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908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8176049-D92E-466E-8A0A-6E12CE9815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55342" y="764189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B5C7291-12D1-46D8-A116-2EEEB210F85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307482" y="764190"/>
            <a:ext cx="2319231" cy="22953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055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48">
            <a:extLst>
              <a:ext uri="{FF2B5EF4-FFF2-40B4-BE49-F238E27FC236}">
                <a16:creationId xmlns:a16="http://schemas.microsoft.com/office/drawing/2014/main" id="{58E349F4-7582-48A8-86E1-CA75B470B38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699779 w 12191999"/>
              <a:gd name="connsiteY0" fmla="*/ 6099402 h 6858000"/>
              <a:gd name="connsiteX1" fmla="*/ 10700365 w 12191999"/>
              <a:gd name="connsiteY1" fmla="*/ 6104567 h 6858000"/>
              <a:gd name="connsiteX2" fmla="*/ 10702406 w 12191999"/>
              <a:gd name="connsiteY2" fmla="*/ 6099903 h 6858000"/>
              <a:gd name="connsiteX3" fmla="*/ 9177921 w 12191999"/>
              <a:gd name="connsiteY3" fmla="*/ 6098901 h 6858000"/>
              <a:gd name="connsiteX4" fmla="*/ 9178505 w 12191999"/>
              <a:gd name="connsiteY4" fmla="*/ 6100344 h 6858000"/>
              <a:gd name="connsiteX5" fmla="*/ 9178605 w 12191999"/>
              <a:gd name="connsiteY5" fmla="*/ 6102927 h 6858000"/>
              <a:gd name="connsiteX6" fmla="*/ 9183635 w 12191999"/>
              <a:gd name="connsiteY6" fmla="*/ 6102927 h 6858000"/>
              <a:gd name="connsiteX7" fmla="*/ 9185303 w 12191999"/>
              <a:gd name="connsiteY7" fmla="*/ 6100308 h 6858000"/>
              <a:gd name="connsiteX8" fmla="*/ 5342410 w 12191999"/>
              <a:gd name="connsiteY8" fmla="*/ 5330181 h 6858000"/>
              <a:gd name="connsiteX9" fmla="*/ 5338269 w 12191999"/>
              <a:gd name="connsiteY9" fmla="*/ 5332661 h 6858000"/>
              <a:gd name="connsiteX10" fmla="*/ 5322064 w 12191999"/>
              <a:gd name="connsiteY10" fmla="*/ 5334006 h 6858000"/>
              <a:gd name="connsiteX11" fmla="*/ 5335111 w 12191999"/>
              <a:gd name="connsiteY11" fmla="*/ 5336578 h 6858000"/>
              <a:gd name="connsiteX12" fmla="*/ 5337848 w 12191999"/>
              <a:gd name="connsiteY12" fmla="*/ 5340523 h 6858000"/>
              <a:gd name="connsiteX13" fmla="*/ 5338130 w 12191999"/>
              <a:gd name="connsiteY13" fmla="*/ 5335883 h 6858000"/>
              <a:gd name="connsiteX14" fmla="*/ 11820900 w 12191999"/>
              <a:gd name="connsiteY14" fmla="*/ 4311166 h 6858000"/>
              <a:gd name="connsiteX15" fmla="*/ 11955244 w 12191999"/>
              <a:gd name="connsiteY15" fmla="*/ 4373182 h 6858000"/>
              <a:gd name="connsiteX16" fmla="*/ 11941805 w 12191999"/>
              <a:gd name="connsiteY16" fmla="*/ 4490463 h 6858000"/>
              <a:gd name="connsiteX17" fmla="*/ 11911265 w 12191999"/>
              <a:gd name="connsiteY17" fmla="*/ 4531997 h 6858000"/>
              <a:gd name="connsiteX18" fmla="*/ 11974790 w 12191999"/>
              <a:gd name="connsiteY18" fmla="*/ 4572310 h 6858000"/>
              <a:gd name="connsiteX19" fmla="*/ 12175141 w 12191999"/>
              <a:gd name="connsiteY19" fmla="*/ 4571090 h 6858000"/>
              <a:gd name="connsiteX20" fmla="*/ 12191999 w 12191999"/>
              <a:gd name="connsiteY20" fmla="*/ 4574294 h 6858000"/>
              <a:gd name="connsiteX21" fmla="*/ 12191999 w 12191999"/>
              <a:gd name="connsiteY21" fmla="*/ 5337457 h 6858000"/>
              <a:gd name="connsiteX22" fmla="*/ 12177584 w 12191999"/>
              <a:gd name="connsiteY22" fmla="*/ 5340730 h 6858000"/>
              <a:gd name="connsiteX23" fmla="*/ 11982120 w 12191999"/>
              <a:gd name="connsiteY23" fmla="*/ 5339507 h 6858000"/>
              <a:gd name="connsiteX24" fmla="*/ 11928367 w 12191999"/>
              <a:gd name="connsiteY24" fmla="*/ 5354166 h 6858000"/>
              <a:gd name="connsiteX25" fmla="*/ 11927145 w 12191999"/>
              <a:gd name="connsiteY25" fmla="*/ 5409142 h 6858000"/>
              <a:gd name="connsiteX26" fmla="*/ 11971125 w 12191999"/>
              <a:gd name="connsiteY26" fmla="*/ 5504430 h 6858000"/>
              <a:gd name="connsiteX27" fmla="*/ 11873393 w 12191999"/>
              <a:gd name="connsiteY27" fmla="*/ 5592389 h 6858000"/>
              <a:gd name="connsiteX28" fmla="*/ 11703584 w 12191999"/>
              <a:gd name="connsiteY28" fmla="*/ 5530084 h 6858000"/>
              <a:gd name="connsiteX29" fmla="*/ 11723129 w 12191999"/>
              <a:gd name="connsiteY29" fmla="*/ 5417694 h 6858000"/>
              <a:gd name="connsiteX30" fmla="*/ 11751228 w 12191999"/>
              <a:gd name="connsiteY30" fmla="*/ 5374936 h 6858000"/>
              <a:gd name="connsiteX31" fmla="*/ 11690146 w 12191999"/>
              <a:gd name="connsiteY31" fmla="*/ 5338287 h 6858000"/>
              <a:gd name="connsiteX32" fmla="*/ 11489795 w 12191999"/>
              <a:gd name="connsiteY32" fmla="*/ 5339507 h 6858000"/>
              <a:gd name="connsiteX33" fmla="*/ 11447036 w 12191999"/>
              <a:gd name="connsiteY33" fmla="*/ 5295528 h 6858000"/>
              <a:gd name="connsiteX34" fmla="*/ 11449481 w 12191999"/>
              <a:gd name="connsiteY34" fmla="*/ 5202683 h 6858000"/>
              <a:gd name="connsiteX35" fmla="*/ 11449481 w 12191999"/>
              <a:gd name="connsiteY35" fmla="*/ 5092735 h 6858000"/>
              <a:gd name="connsiteX36" fmla="*/ 11492238 w 12191999"/>
              <a:gd name="connsiteY36" fmla="*/ 5018215 h 6858000"/>
              <a:gd name="connsiteX37" fmla="*/ 11545990 w 12191999"/>
              <a:gd name="connsiteY37" fmla="*/ 5025544 h 6858000"/>
              <a:gd name="connsiteX38" fmla="*/ 11668156 w 12191999"/>
              <a:gd name="connsiteY38" fmla="*/ 5051198 h 6858000"/>
              <a:gd name="connsiteX39" fmla="*/ 11682816 w 12191999"/>
              <a:gd name="connsiteY39" fmla="*/ 4877723 h 6858000"/>
              <a:gd name="connsiteX40" fmla="*/ 11555765 w 12191999"/>
              <a:gd name="connsiteY40" fmla="*/ 4874058 h 6858000"/>
              <a:gd name="connsiteX41" fmla="*/ 11508120 w 12191999"/>
              <a:gd name="connsiteY41" fmla="*/ 4902158 h 6858000"/>
              <a:gd name="connsiteX42" fmla="*/ 11450701 w 12191999"/>
              <a:gd name="connsiteY42" fmla="*/ 4839852 h 6858000"/>
              <a:gd name="connsiteX43" fmla="*/ 11448258 w 12191999"/>
              <a:gd name="connsiteY43" fmla="*/ 4591857 h 6858000"/>
              <a:gd name="connsiteX44" fmla="*/ 11477578 w 12191999"/>
              <a:gd name="connsiteY44" fmla="*/ 4573534 h 6858000"/>
              <a:gd name="connsiteX45" fmla="*/ 11677929 w 12191999"/>
              <a:gd name="connsiteY45" fmla="*/ 4573534 h 6858000"/>
              <a:gd name="connsiteX46" fmla="*/ 11728016 w 12191999"/>
              <a:gd name="connsiteY46" fmla="*/ 4562539 h 6858000"/>
              <a:gd name="connsiteX47" fmla="*/ 11735346 w 12191999"/>
              <a:gd name="connsiteY47" fmla="*/ 4500233 h 6858000"/>
              <a:gd name="connsiteX48" fmla="*/ 11768331 w 12191999"/>
              <a:gd name="connsiteY48" fmla="*/ 4323095 h 6858000"/>
              <a:gd name="connsiteX49" fmla="*/ 11820900 w 12191999"/>
              <a:gd name="connsiteY49" fmla="*/ 4311166 h 6858000"/>
              <a:gd name="connsiteX50" fmla="*/ 5742911 w 12191999"/>
              <a:gd name="connsiteY50" fmla="*/ 3557222 h 6858000"/>
              <a:gd name="connsiteX51" fmla="*/ 5851336 w 12191999"/>
              <a:gd name="connsiteY51" fmla="*/ 3613963 h 6858000"/>
              <a:gd name="connsiteX52" fmla="*/ 5840341 w 12191999"/>
              <a:gd name="connsiteY52" fmla="*/ 3736128 h 6858000"/>
              <a:gd name="connsiteX53" fmla="*/ 5811021 w 12191999"/>
              <a:gd name="connsiteY53" fmla="*/ 3780107 h 6858000"/>
              <a:gd name="connsiteX54" fmla="*/ 5873327 w 12191999"/>
              <a:gd name="connsiteY54" fmla="*/ 3815534 h 6858000"/>
              <a:gd name="connsiteX55" fmla="*/ 6082230 w 12191999"/>
              <a:gd name="connsiteY55" fmla="*/ 3814314 h 6858000"/>
              <a:gd name="connsiteX56" fmla="*/ 6115900 w 12191999"/>
              <a:gd name="connsiteY56" fmla="*/ 3831149 h 6858000"/>
              <a:gd name="connsiteX57" fmla="*/ 6116334 w 12191999"/>
              <a:gd name="connsiteY57" fmla="*/ 3835442 h 6858000"/>
              <a:gd name="connsiteX58" fmla="*/ 6135367 w 12191999"/>
              <a:gd name="connsiteY58" fmla="*/ 3820781 h 6858000"/>
              <a:gd name="connsiteX59" fmla="*/ 6165468 w 12191999"/>
              <a:gd name="connsiteY59" fmla="*/ 3821240 h 6858000"/>
              <a:gd name="connsiteX60" fmla="*/ 6250984 w 12191999"/>
              <a:gd name="connsiteY60" fmla="*/ 3822462 h 6858000"/>
              <a:gd name="connsiteX61" fmla="*/ 6356045 w 12191999"/>
              <a:gd name="connsiteY61" fmla="*/ 3822462 h 6858000"/>
              <a:gd name="connsiteX62" fmla="*/ 6434230 w 12191999"/>
              <a:gd name="connsiteY62" fmla="*/ 3873772 h 6858000"/>
              <a:gd name="connsiteX63" fmla="*/ 6401245 w 12191999"/>
              <a:gd name="connsiteY63" fmla="*/ 3938519 h 6858000"/>
              <a:gd name="connsiteX64" fmla="*/ 6395138 w 12191999"/>
              <a:gd name="connsiteY64" fmla="*/ 4039916 h 6858000"/>
              <a:gd name="connsiteX65" fmla="*/ 6574721 w 12191999"/>
              <a:gd name="connsiteY65" fmla="*/ 4054576 h 6858000"/>
              <a:gd name="connsiteX66" fmla="*/ 6575941 w 12191999"/>
              <a:gd name="connsiteY66" fmla="*/ 3931189 h 6858000"/>
              <a:gd name="connsiteX67" fmla="*/ 6547844 w 12191999"/>
              <a:gd name="connsiteY67" fmla="*/ 3883545 h 6858000"/>
              <a:gd name="connsiteX68" fmla="*/ 6610148 w 12191999"/>
              <a:gd name="connsiteY68" fmla="*/ 3826127 h 6858000"/>
              <a:gd name="connsiteX69" fmla="*/ 6856921 w 12191999"/>
              <a:gd name="connsiteY69" fmla="*/ 3823685 h 6858000"/>
              <a:gd name="connsiteX70" fmla="*/ 6875246 w 12191999"/>
              <a:gd name="connsiteY70" fmla="*/ 3853004 h 6858000"/>
              <a:gd name="connsiteX71" fmla="*/ 6875246 w 12191999"/>
              <a:gd name="connsiteY71" fmla="*/ 4053355 h 6858000"/>
              <a:gd name="connsiteX72" fmla="*/ 6892348 w 12191999"/>
              <a:gd name="connsiteY72" fmla="*/ 4110773 h 6858000"/>
              <a:gd name="connsiteX73" fmla="*/ 6948545 w 12191999"/>
              <a:gd name="connsiteY73" fmla="*/ 4110773 h 6858000"/>
              <a:gd name="connsiteX74" fmla="*/ 7117131 w 12191999"/>
              <a:gd name="connsiteY74" fmla="*/ 4126653 h 6858000"/>
              <a:gd name="connsiteX75" fmla="*/ 7080482 w 12191999"/>
              <a:gd name="connsiteY75" fmla="*/ 4328224 h 6858000"/>
              <a:gd name="connsiteX76" fmla="*/ 6959540 w 12191999"/>
              <a:gd name="connsiteY76" fmla="*/ 4317229 h 6858000"/>
              <a:gd name="connsiteX77" fmla="*/ 6914338 w 12191999"/>
              <a:gd name="connsiteY77" fmla="*/ 4287910 h 6858000"/>
              <a:gd name="connsiteX78" fmla="*/ 6877689 w 12191999"/>
              <a:gd name="connsiteY78" fmla="*/ 4350213 h 6858000"/>
              <a:gd name="connsiteX79" fmla="*/ 6878911 w 12191999"/>
              <a:gd name="connsiteY79" fmla="*/ 4550565 h 6858000"/>
              <a:gd name="connsiteX80" fmla="*/ 6838596 w 12191999"/>
              <a:gd name="connsiteY80" fmla="*/ 4592100 h 6858000"/>
              <a:gd name="connsiteX81" fmla="*/ 6648020 w 12191999"/>
              <a:gd name="connsiteY81" fmla="*/ 4590880 h 6858000"/>
              <a:gd name="connsiteX82" fmla="*/ 6594266 w 12191999"/>
              <a:gd name="connsiteY82" fmla="*/ 4604318 h 6858000"/>
              <a:gd name="connsiteX83" fmla="*/ 6591823 w 12191999"/>
              <a:gd name="connsiteY83" fmla="*/ 4662956 h 6858000"/>
              <a:gd name="connsiteX84" fmla="*/ 6589381 w 12191999"/>
              <a:gd name="connsiteY84" fmla="*/ 4819328 h 6858000"/>
              <a:gd name="connsiteX85" fmla="*/ 6375592 w 12191999"/>
              <a:gd name="connsiteY85" fmla="*/ 4796116 h 6858000"/>
              <a:gd name="connsiteX86" fmla="*/ 6385365 w 12191999"/>
              <a:gd name="connsiteY86" fmla="*/ 4670287 h 6858000"/>
              <a:gd name="connsiteX87" fmla="*/ 6415905 w 12191999"/>
              <a:gd name="connsiteY87" fmla="*/ 4628749 h 6858000"/>
              <a:gd name="connsiteX88" fmla="*/ 6351158 w 12191999"/>
              <a:gd name="connsiteY88" fmla="*/ 4589658 h 6858000"/>
              <a:gd name="connsiteX89" fmla="*/ 6150809 w 12191999"/>
              <a:gd name="connsiteY89" fmla="*/ 4590880 h 6858000"/>
              <a:gd name="connsiteX90" fmla="*/ 6117367 w 12191999"/>
              <a:gd name="connsiteY90" fmla="*/ 4582327 h 6858000"/>
              <a:gd name="connsiteX91" fmla="*/ 6114197 w 12191999"/>
              <a:gd name="connsiteY91" fmla="*/ 4575109 h 6858000"/>
              <a:gd name="connsiteX92" fmla="*/ 6109104 w 12191999"/>
              <a:gd name="connsiteY92" fmla="*/ 4582272 h 6858000"/>
              <a:gd name="connsiteX93" fmla="*/ 6087114 w 12191999"/>
              <a:gd name="connsiteY93" fmla="*/ 4586396 h 6858000"/>
              <a:gd name="connsiteX94" fmla="*/ 5863552 w 12191999"/>
              <a:gd name="connsiteY94" fmla="*/ 4586396 h 6858000"/>
              <a:gd name="connsiteX95" fmla="*/ 5802472 w 12191999"/>
              <a:gd name="connsiteY95" fmla="*/ 4555854 h 6858000"/>
              <a:gd name="connsiteX96" fmla="*/ 5807356 w 12191999"/>
              <a:gd name="connsiteY96" fmla="*/ 4480114 h 6858000"/>
              <a:gd name="connsiteX97" fmla="*/ 5847670 w 12191999"/>
              <a:gd name="connsiteY97" fmla="*/ 4403148 h 6858000"/>
              <a:gd name="connsiteX98" fmla="*/ 5752384 w 12191999"/>
              <a:gd name="connsiteY98" fmla="*/ 4329849 h 6858000"/>
              <a:gd name="connsiteX99" fmla="*/ 5628995 w 12191999"/>
              <a:gd name="connsiteY99" fmla="*/ 4372606 h 6858000"/>
              <a:gd name="connsiteX100" fmla="*/ 5638769 w 12191999"/>
              <a:gd name="connsiteY100" fmla="*/ 4470339 h 6858000"/>
              <a:gd name="connsiteX101" fmla="*/ 5674197 w 12191999"/>
              <a:gd name="connsiteY101" fmla="*/ 4527758 h 6858000"/>
              <a:gd name="connsiteX102" fmla="*/ 5591125 w 12191999"/>
              <a:gd name="connsiteY102" fmla="*/ 4586396 h 6858000"/>
              <a:gd name="connsiteX103" fmla="*/ 5377337 w 12191999"/>
              <a:gd name="connsiteY103" fmla="*/ 4586396 h 6858000"/>
              <a:gd name="connsiteX104" fmla="*/ 5346796 w 12191999"/>
              <a:gd name="connsiteY104" fmla="*/ 4553411 h 6858000"/>
              <a:gd name="connsiteX105" fmla="*/ 5348016 w 12191999"/>
              <a:gd name="connsiteY105" fmla="*/ 4353059 h 6858000"/>
              <a:gd name="connsiteX106" fmla="*/ 5327249 w 12191999"/>
              <a:gd name="connsiteY106" fmla="*/ 4291978 h 6858000"/>
              <a:gd name="connsiteX107" fmla="*/ 5278383 w 12191999"/>
              <a:gd name="connsiteY107" fmla="*/ 4293199 h 6858000"/>
              <a:gd name="connsiteX108" fmla="*/ 5174543 w 12191999"/>
              <a:gd name="connsiteY108" fmla="*/ 4337181 h 6858000"/>
              <a:gd name="connsiteX109" fmla="*/ 5089026 w 12191999"/>
              <a:gd name="connsiteY109" fmla="*/ 4221122 h 6858000"/>
              <a:gd name="connsiteX110" fmla="*/ 5144002 w 12191999"/>
              <a:gd name="connsiteY110" fmla="*/ 4078190 h 6858000"/>
              <a:gd name="connsiteX111" fmla="*/ 5264946 w 12191999"/>
              <a:gd name="connsiteY111" fmla="*/ 4087965 h 6858000"/>
              <a:gd name="connsiteX112" fmla="*/ 5311367 w 12191999"/>
              <a:gd name="connsiteY112" fmla="*/ 4117283 h 6858000"/>
              <a:gd name="connsiteX113" fmla="*/ 5346796 w 12191999"/>
              <a:gd name="connsiteY113" fmla="*/ 4054980 h 6858000"/>
              <a:gd name="connsiteX114" fmla="*/ 5345574 w 12191999"/>
              <a:gd name="connsiteY114" fmla="*/ 3849742 h 6858000"/>
              <a:gd name="connsiteX115" fmla="*/ 5381003 w 12191999"/>
              <a:gd name="connsiteY115" fmla="*/ 3811870 h 6858000"/>
              <a:gd name="connsiteX116" fmla="*/ 5486063 w 12191999"/>
              <a:gd name="connsiteY116" fmla="*/ 3815534 h 6858000"/>
              <a:gd name="connsiteX117" fmla="*/ 5596012 w 12191999"/>
              <a:gd name="connsiteY117" fmla="*/ 3815534 h 6858000"/>
              <a:gd name="connsiteX118" fmla="*/ 5650984 w 12191999"/>
              <a:gd name="connsiteY118" fmla="*/ 3777664 h 6858000"/>
              <a:gd name="connsiteX119" fmla="*/ 5625329 w 12191999"/>
              <a:gd name="connsiteY119" fmla="*/ 3738570 h 6858000"/>
              <a:gd name="connsiteX120" fmla="*/ 5649765 w 12191999"/>
              <a:gd name="connsiteY120" fmla="*/ 3576091 h 6858000"/>
              <a:gd name="connsiteX121" fmla="*/ 5700845 w 12191999"/>
              <a:gd name="connsiteY121" fmla="*/ 3557958 h 6858000"/>
              <a:gd name="connsiteX122" fmla="*/ 5742911 w 12191999"/>
              <a:gd name="connsiteY122" fmla="*/ 3557222 h 6858000"/>
              <a:gd name="connsiteX123" fmla="*/ 5726517 w 12191999"/>
              <a:gd name="connsiteY123" fmla="*/ 2017504 h 6858000"/>
              <a:gd name="connsiteX124" fmla="*/ 5834786 w 12191999"/>
              <a:gd name="connsiteY124" fmla="*/ 2083015 h 6858000"/>
              <a:gd name="connsiteX125" fmla="*/ 5820126 w 12191999"/>
              <a:gd name="connsiteY125" fmla="*/ 2192965 h 6858000"/>
              <a:gd name="connsiteX126" fmla="*/ 5787140 w 12191999"/>
              <a:gd name="connsiteY126" fmla="*/ 2236943 h 6858000"/>
              <a:gd name="connsiteX127" fmla="*/ 5855555 w 12191999"/>
              <a:gd name="connsiteY127" fmla="*/ 2277258 h 6858000"/>
              <a:gd name="connsiteX128" fmla="*/ 6041243 w 12191999"/>
              <a:gd name="connsiteY128" fmla="*/ 2276037 h 6858000"/>
              <a:gd name="connsiteX129" fmla="*/ 6093775 w 12191999"/>
              <a:gd name="connsiteY129" fmla="*/ 2326124 h 6858000"/>
              <a:gd name="connsiteX130" fmla="*/ 6092553 w 12191999"/>
              <a:gd name="connsiteY130" fmla="*/ 2516703 h 6858000"/>
              <a:gd name="connsiteX131" fmla="*/ 6121873 w 12191999"/>
              <a:gd name="connsiteY131" fmla="*/ 2577785 h 6858000"/>
              <a:gd name="connsiteX132" fmla="*/ 6154856 w 12191999"/>
              <a:gd name="connsiteY132" fmla="*/ 2574120 h 6858000"/>
              <a:gd name="connsiteX133" fmla="*/ 6351542 w 12191999"/>
              <a:gd name="connsiteY133" fmla="*/ 2611990 h 6858000"/>
              <a:gd name="connsiteX134" fmla="*/ 6352764 w 12191999"/>
              <a:gd name="connsiteY134" fmla="*/ 2708501 h 6858000"/>
              <a:gd name="connsiteX135" fmla="*/ 6300232 w 12191999"/>
              <a:gd name="connsiteY135" fmla="*/ 2779356 h 6858000"/>
              <a:gd name="connsiteX136" fmla="*/ 6170739 w 12191999"/>
              <a:gd name="connsiteY136" fmla="*/ 2769584 h 6858000"/>
              <a:gd name="connsiteX137" fmla="*/ 6129202 w 12191999"/>
              <a:gd name="connsiteY137" fmla="*/ 2742708 h 6858000"/>
              <a:gd name="connsiteX138" fmla="*/ 6093775 w 12191999"/>
              <a:gd name="connsiteY138" fmla="*/ 2800124 h 6858000"/>
              <a:gd name="connsiteX139" fmla="*/ 6094997 w 12191999"/>
              <a:gd name="connsiteY139" fmla="*/ 3009027 h 6858000"/>
              <a:gd name="connsiteX140" fmla="*/ 6054683 w 12191999"/>
              <a:gd name="connsiteY140" fmla="*/ 3046899 h 6858000"/>
              <a:gd name="connsiteX141" fmla="*/ 5859220 w 12191999"/>
              <a:gd name="connsiteY141" fmla="*/ 3045676 h 6858000"/>
              <a:gd name="connsiteX142" fmla="*/ 5805467 w 12191999"/>
              <a:gd name="connsiteY142" fmla="*/ 3060336 h 6858000"/>
              <a:gd name="connsiteX143" fmla="*/ 5804246 w 12191999"/>
              <a:gd name="connsiteY143" fmla="*/ 3116533 h 6858000"/>
              <a:gd name="connsiteX144" fmla="*/ 5849445 w 12191999"/>
              <a:gd name="connsiteY144" fmla="*/ 3206935 h 6858000"/>
              <a:gd name="connsiteX145" fmla="*/ 5751713 w 12191999"/>
              <a:gd name="connsiteY145" fmla="*/ 3299780 h 6858000"/>
              <a:gd name="connsiteX146" fmla="*/ 5581905 w 12191999"/>
              <a:gd name="connsiteY146" fmla="*/ 3237475 h 6858000"/>
              <a:gd name="connsiteX147" fmla="*/ 5601451 w 12191999"/>
              <a:gd name="connsiteY147" fmla="*/ 3125084 h 6858000"/>
              <a:gd name="connsiteX148" fmla="*/ 5629551 w 12191999"/>
              <a:gd name="connsiteY148" fmla="*/ 3083549 h 6858000"/>
              <a:gd name="connsiteX149" fmla="*/ 5573353 w 12191999"/>
              <a:gd name="connsiteY149" fmla="*/ 3045676 h 6858000"/>
              <a:gd name="connsiteX150" fmla="*/ 5430421 w 12191999"/>
              <a:gd name="connsiteY150" fmla="*/ 3045676 h 6858000"/>
              <a:gd name="connsiteX151" fmla="*/ 5324139 w 12191999"/>
              <a:gd name="connsiteY151" fmla="*/ 2938172 h 6858000"/>
              <a:gd name="connsiteX152" fmla="*/ 5324139 w 12191999"/>
              <a:gd name="connsiteY152" fmla="*/ 2805010 h 6858000"/>
              <a:gd name="connsiteX153" fmla="*/ 5355900 w 12191999"/>
              <a:gd name="connsiteY153" fmla="*/ 2734156 h 6858000"/>
              <a:gd name="connsiteX154" fmla="*/ 5427977 w 12191999"/>
              <a:gd name="connsiteY154" fmla="*/ 2737821 h 6858000"/>
              <a:gd name="connsiteX155" fmla="*/ 5508607 w 12191999"/>
              <a:gd name="connsiteY155" fmla="*/ 2780578 h 6858000"/>
              <a:gd name="connsiteX156" fmla="*/ 5581905 w 12191999"/>
              <a:gd name="connsiteY156" fmla="*/ 2674294 h 6858000"/>
              <a:gd name="connsiteX157" fmla="*/ 5537926 w 12191999"/>
              <a:gd name="connsiteY157" fmla="*/ 2560681 h 6858000"/>
              <a:gd name="connsiteX158" fmla="*/ 5440195 w 12191999"/>
              <a:gd name="connsiteY158" fmla="*/ 2570454 h 6858000"/>
              <a:gd name="connsiteX159" fmla="*/ 5382779 w 12191999"/>
              <a:gd name="connsiteY159" fmla="*/ 2605882 h 6858000"/>
              <a:gd name="connsiteX160" fmla="*/ 5324139 w 12191999"/>
              <a:gd name="connsiteY160" fmla="*/ 2527695 h 6858000"/>
              <a:gd name="connsiteX161" fmla="*/ 5322917 w 12191999"/>
              <a:gd name="connsiteY161" fmla="*/ 2304134 h 6858000"/>
              <a:gd name="connsiteX162" fmla="*/ 5351016 w 12191999"/>
              <a:gd name="connsiteY162" fmla="*/ 2278479 h 6858000"/>
              <a:gd name="connsiteX163" fmla="*/ 5556254 w 12191999"/>
              <a:gd name="connsiteY163" fmla="*/ 2278479 h 6858000"/>
              <a:gd name="connsiteX164" fmla="*/ 5610003 w 12191999"/>
              <a:gd name="connsiteY164" fmla="*/ 2263820 h 6858000"/>
              <a:gd name="connsiteX165" fmla="*/ 5611225 w 12191999"/>
              <a:gd name="connsiteY165" fmla="*/ 2203958 h 6858000"/>
              <a:gd name="connsiteX166" fmla="*/ 5606337 w 12191999"/>
              <a:gd name="connsiteY166" fmla="*/ 2053696 h 6858000"/>
              <a:gd name="connsiteX167" fmla="*/ 5726517 w 12191999"/>
              <a:gd name="connsiteY167" fmla="*/ 2017504 h 6858000"/>
              <a:gd name="connsiteX168" fmla="*/ 0 w 12191999"/>
              <a:gd name="connsiteY168" fmla="*/ 0 h 6858000"/>
              <a:gd name="connsiteX169" fmla="*/ 5329115 w 12191999"/>
              <a:gd name="connsiteY169" fmla="*/ 0 h 6858000"/>
              <a:gd name="connsiteX170" fmla="*/ 5332434 w 12191999"/>
              <a:gd name="connsiteY170" fmla="*/ 5729 h 6858000"/>
              <a:gd name="connsiteX171" fmla="*/ 5334132 w 12191999"/>
              <a:gd name="connsiteY171" fmla="*/ 27166 h 6858000"/>
              <a:gd name="connsiteX172" fmla="*/ 5332910 w 12191999"/>
              <a:gd name="connsiteY172" fmla="*/ 227517 h 6858000"/>
              <a:gd name="connsiteX173" fmla="*/ 5346347 w 12191999"/>
              <a:gd name="connsiteY173" fmla="*/ 276382 h 6858000"/>
              <a:gd name="connsiteX174" fmla="*/ 5402544 w 12191999"/>
              <a:gd name="connsiteY174" fmla="*/ 277604 h 6858000"/>
              <a:gd name="connsiteX175" fmla="*/ 5582127 w 12191999"/>
              <a:gd name="connsiteY175" fmla="*/ 317919 h 6858000"/>
              <a:gd name="connsiteX176" fmla="*/ 5523486 w 12191999"/>
              <a:gd name="connsiteY176" fmla="*/ 501165 h 6858000"/>
              <a:gd name="connsiteX177" fmla="*/ 5411097 w 12191999"/>
              <a:gd name="connsiteY177" fmla="*/ 481620 h 6858000"/>
              <a:gd name="connsiteX178" fmla="*/ 5369558 w 12191999"/>
              <a:gd name="connsiteY178" fmla="*/ 453522 h 6858000"/>
              <a:gd name="connsiteX179" fmla="*/ 5332910 w 12191999"/>
              <a:gd name="connsiteY179" fmla="*/ 514605 h 6858000"/>
              <a:gd name="connsiteX180" fmla="*/ 5334132 w 12191999"/>
              <a:gd name="connsiteY180" fmla="*/ 719841 h 6858000"/>
              <a:gd name="connsiteX181" fmla="*/ 5295041 w 12191999"/>
              <a:gd name="connsiteY181" fmla="*/ 760156 h 6858000"/>
              <a:gd name="connsiteX182" fmla="*/ 5094692 w 12191999"/>
              <a:gd name="connsiteY182" fmla="*/ 758935 h 6858000"/>
              <a:gd name="connsiteX183" fmla="*/ 5045820 w 12191999"/>
              <a:gd name="connsiteY183" fmla="*/ 772373 h 6858000"/>
              <a:gd name="connsiteX184" fmla="*/ 5043379 w 12191999"/>
              <a:gd name="connsiteY184" fmla="*/ 831012 h 6858000"/>
              <a:gd name="connsiteX185" fmla="*/ 5031161 w 12191999"/>
              <a:gd name="connsiteY185" fmla="*/ 997156 h 6858000"/>
              <a:gd name="connsiteX186" fmla="*/ 4818594 w 12191999"/>
              <a:gd name="connsiteY186" fmla="*/ 949511 h 6858000"/>
              <a:gd name="connsiteX187" fmla="*/ 4840582 w 12191999"/>
              <a:gd name="connsiteY187" fmla="*/ 837120 h 6858000"/>
              <a:gd name="connsiteX188" fmla="*/ 4866234 w 12191999"/>
              <a:gd name="connsiteY188" fmla="*/ 793140 h 6858000"/>
              <a:gd name="connsiteX189" fmla="*/ 4808822 w 12191999"/>
              <a:gd name="connsiteY189" fmla="*/ 758935 h 6858000"/>
              <a:gd name="connsiteX190" fmla="*/ 4595032 w 12191999"/>
              <a:gd name="connsiteY190" fmla="*/ 760156 h 6858000"/>
              <a:gd name="connsiteX191" fmla="*/ 4573923 w 12191999"/>
              <a:gd name="connsiteY191" fmla="*/ 757192 h 6858000"/>
              <a:gd name="connsiteX192" fmla="*/ 4572290 w 12191999"/>
              <a:gd name="connsiteY192" fmla="*/ 755075 h 6858000"/>
              <a:gd name="connsiteX193" fmla="*/ 4542110 w 12191999"/>
              <a:gd name="connsiteY193" fmla="*/ 755075 h 6858000"/>
              <a:gd name="connsiteX194" fmla="*/ 4532620 w 12191999"/>
              <a:gd name="connsiteY194" fmla="*/ 757803 h 6858000"/>
              <a:gd name="connsiteX195" fmla="*/ 4318830 w 12191999"/>
              <a:gd name="connsiteY195" fmla="*/ 757803 h 6858000"/>
              <a:gd name="connsiteX196" fmla="*/ 4252861 w 12191999"/>
              <a:gd name="connsiteY196" fmla="*/ 727261 h 6858000"/>
              <a:gd name="connsiteX197" fmla="*/ 4257749 w 12191999"/>
              <a:gd name="connsiteY197" fmla="*/ 652741 h 6858000"/>
              <a:gd name="connsiteX198" fmla="*/ 4298063 w 12191999"/>
              <a:gd name="connsiteY198" fmla="*/ 570889 h 6858000"/>
              <a:gd name="connsiteX199" fmla="*/ 4205214 w 12191999"/>
              <a:gd name="connsiteY199" fmla="*/ 501255 h 6858000"/>
              <a:gd name="connsiteX200" fmla="*/ 4087942 w 12191999"/>
              <a:gd name="connsiteY200" fmla="*/ 535462 h 6858000"/>
              <a:gd name="connsiteX201" fmla="*/ 4094050 w 12191999"/>
              <a:gd name="connsiteY201" fmla="*/ 644189 h 6858000"/>
              <a:gd name="connsiteX202" fmla="*/ 4127035 w 12191999"/>
              <a:gd name="connsiteY202" fmla="*/ 700384 h 6858000"/>
              <a:gd name="connsiteX203" fmla="*/ 4057400 w 12191999"/>
              <a:gd name="connsiteY203" fmla="*/ 757803 h 6858000"/>
              <a:gd name="connsiteX204" fmla="*/ 3819179 w 12191999"/>
              <a:gd name="connsiteY204" fmla="*/ 759023 h 6858000"/>
              <a:gd name="connsiteX205" fmla="*/ 3813849 w 12191999"/>
              <a:gd name="connsiteY205" fmla="*/ 756900 h 6858000"/>
              <a:gd name="connsiteX206" fmla="*/ 3810549 w 12191999"/>
              <a:gd name="connsiteY206" fmla="*/ 758781 h 6858000"/>
              <a:gd name="connsiteX207" fmla="*/ 3815750 w 12191999"/>
              <a:gd name="connsiteY207" fmla="*/ 768157 h 6858000"/>
              <a:gd name="connsiteX208" fmla="*/ 3817238 w 12191999"/>
              <a:gd name="connsiteY208" fmla="*/ 788353 h 6858000"/>
              <a:gd name="connsiteX209" fmla="*/ 3816018 w 12191999"/>
              <a:gd name="connsiteY209" fmla="*/ 983816 h 6858000"/>
              <a:gd name="connsiteX210" fmla="*/ 3789144 w 12191999"/>
              <a:gd name="connsiteY210" fmla="*/ 1057116 h 6858000"/>
              <a:gd name="connsiteX211" fmla="*/ 3708516 w 12191999"/>
              <a:gd name="connsiteY211" fmla="*/ 1053451 h 6858000"/>
              <a:gd name="connsiteX212" fmla="*/ 3635219 w 12191999"/>
              <a:gd name="connsiteY212" fmla="*/ 1014358 h 6858000"/>
              <a:gd name="connsiteX213" fmla="*/ 3560696 w 12191999"/>
              <a:gd name="connsiteY213" fmla="*/ 1098651 h 6858000"/>
              <a:gd name="connsiteX214" fmla="*/ 3603457 w 12191999"/>
              <a:gd name="connsiteY214" fmla="*/ 1235477 h 6858000"/>
              <a:gd name="connsiteX215" fmla="*/ 3697521 w 12191999"/>
              <a:gd name="connsiteY215" fmla="*/ 1226924 h 6858000"/>
              <a:gd name="connsiteX216" fmla="*/ 3759825 w 12191999"/>
              <a:gd name="connsiteY216" fmla="*/ 1190276 h 6858000"/>
              <a:gd name="connsiteX217" fmla="*/ 3816018 w 12191999"/>
              <a:gd name="connsiteY217" fmla="*/ 1270905 h 6858000"/>
              <a:gd name="connsiteX218" fmla="*/ 3817238 w 12191999"/>
              <a:gd name="connsiteY218" fmla="*/ 1489580 h 6858000"/>
              <a:gd name="connsiteX219" fmla="*/ 3811589 w 12191999"/>
              <a:gd name="connsiteY219" fmla="*/ 1511264 h 6858000"/>
              <a:gd name="connsiteX220" fmla="*/ 3801031 w 12191999"/>
              <a:gd name="connsiteY220" fmla="*/ 1513846 h 6858000"/>
              <a:gd name="connsiteX221" fmla="*/ 3806488 w 12191999"/>
              <a:gd name="connsiteY221" fmla="*/ 1516917 h 6858000"/>
              <a:gd name="connsiteX222" fmla="*/ 3807926 w 12191999"/>
              <a:gd name="connsiteY222" fmla="*/ 1520360 h 6858000"/>
              <a:gd name="connsiteX223" fmla="*/ 3814241 w 12191999"/>
              <a:gd name="connsiteY223" fmla="*/ 1520360 h 6858000"/>
              <a:gd name="connsiteX224" fmla="*/ 3829058 w 12191999"/>
              <a:gd name="connsiteY224" fmla="*/ 1502514 h 6858000"/>
              <a:gd name="connsiteX225" fmla="*/ 3863824 w 12191999"/>
              <a:gd name="connsiteY225" fmla="*/ 1499658 h 6858000"/>
              <a:gd name="connsiteX226" fmla="*/ 4049516 w 12191999"/>
              <a:gd name="connsiteY226" fmla="*/ 1500879 h 6858000"/>
              <a:gd name="connsiteX227" fmla="*/ 4117929 w 12191999"/>
              <a:gd name="connsiteY227" fmla="*/ 1460565 h 6858000"/>
              <a:gd name="connsiteX228" fmla="*/ 4084945 w 12191999"/>
              <a:gd name="connsiteY228" fmla="*/ 1416587 h 6858000"/>
              <a:gd name="connsiteX229" fmla="*/ 4070285 w 12191999"/>
              <a:gd name="connsiteY229" fmla="*/ 1306638 h 6858000"/>
              <a:gd name="connsiteX230" fmla="*/ 4178554 w 12191999"/>
              <a:gd name="connsiteY230" fmla="*/ 1241127 h 6858000"/>
              <a:gd name="connsiteX231" fmla="*/ 4298729 w 12191999"/>
              <a:gd name="connsiteY231" fmla="*/ 1277318 h 6858000"/>
              <a:gd name="connsiteX232" fmla="*/ 4293841 w 12191999"/>
              <a:gd name="connsiteY232" fmla="*/ 1427580 h 6858000"/>
              <a:gd name="connsiteX233" fmla="*/ 4295062 w 12191999"/>
              <a:gd name="connsiteY233" fmla="*/ 1487441 h 6858000"/>
              <a:gd name="connsiteX234" fmla="*/ 4348815 w 12191999"/>
              <a:gd name="connsiteY234" fmla="*/ 1502101 h 6858000"/>
              <a:gd name="connsiteX235" fmla="*/ 4554055 w 12191999"/>
              <a:gd name="connsiteY235" fmla="*/ 1502101 h 6858000"/>
              <a:gd name="connsiteX236" fmla="*/ 4580339 w 12191999"/>
              <a:gd name="connsiteY236" fmla="*/ 1513955 h 6858000"/>
              <a:gd name="connsiteX237" fmla="*/ 4580382 w 12191999"/>
              <a:gd name="connsiteY237" fmla="*/ 1514287 h 6858000"/>
              <a:gd name="connsiteX238" fmla="*/ 4581432 w 12191999"/>
              <a:gd name="connsiteY238" fmla="*/ 1513558 h 6858000"/>
              <a:gd name="connsiteX239" fmla="*/ 4598057 w 12191999"/>
              <a:gd name="connsiteY239" fmla="*/ 1511994 h 6858000"/>
              <a:gd name="connsiteX240" fmla="*/ 4811845 w 12191999"/>
              <a:gd name="connsiteY240" fmla="*/ 1513216 h 6858000"/>
              <a:gd name="connsiteX241" fmla="*/ 4894918 w 12191999"/>
              <a:gd name="connsiteY241" fmla="*/ 1571855 h 6858000"/>
              <a:gd name="connsiteX242" fmla="*/ 4859491 w 12191999"/>
              <a:gd name="connsiteY242" fmla="*/ 1630493 h 6858000"/>
              <a:gd name="connsiteX243" fmla="*/ 4853383 w 12191999"/>
              <a:gd name="connsiteY243" fmla="*/ 1731891 h 6858000"/>
              <a:gd name="connsiteX244" fmla="*/ 4969438 w 12191999"/>
              <a:gd name="connsiteY244" fmla="*/ 1770984 h 6858000"/>
              <a:gd name="connsiteX245" fmla="*/ 5069614 w 12191999"/>
              <a:gd name="connsiteY245" fmla="*/ 1696462 h 6858000"/>
              <a:gd name="connsiteX246" fmla="*/ 5025634 w 12191999"/>
              <a:gd name="connsiteY246" fmla="*/ 1617055 h 6858000"/>
              <a:gd name="connsiteX247" fmla="*/ 5020749 w 12191999"/>
              <a:gd name="connsiteY247" fmla="*/ 1548643 h 6858000"/>
              <a:gd name="connsiteX248" fmla="*/ 5094050 w 12191999"/>
              <a:gd name="connsiteY248" fmla="*/ 1513216 h 6858000"/>
              <a:gd name="connsiteX249" fmla="*/ 5302949 w 12191999"/>
              <a:gd name="connsiteY249" fmla="*/ 1513216 h 6858000"/>
              <a:gd name="connsiteX250" fmla="*/ 5335935 w 12191999"/>
              <a:gd name="connsiteY250" fmla="*/ 1548643 h 6858000"/>
              <a:gd name="connsiteX251" fmla="*/ 5335935 w 12191999"/>
              <a:gd name="connsiteY251" fmla="*/ 1648817 h 6858000"/>
              <a:gd name="connsiteX252" fmla="*/ 5335935 w 12191999"/>
              <a:gd name="connsiteY252" fmla="*/ 1706237 h 6858000"/>
              <a:gd name="connsiteX253" fmla="*/ 5335935 w 12191999"/>
              <a:gd name="connsiteY253" fmla="*/ 1768539 h 6858000"/>
              <a:gd name="connsiteX254" fmla="*/ 5279741 w 12191999"/>
              <a:gd name="connsiteY254" fmla="*/ 1844283 h 6858000"/>
              <a:gd name="connsiteX255" fmla="*/ 5219879 w 12191999"/>
              <a:gd name="connsiteY255" fmla="*/ 1808854 h 6858000"/>
              <a:gd name="connsiteX256" fmla="*/ 5122147 w 12191999"/>
              <a:gd name="connsiteY256" fmla="*/ 1799081 h 6858000"/>
              <a:gd name="connsiteX257" fmla="*/ 5080610 w 12191999"/>
              <a:gd name="connsiteY257" fmla="*/ 1935906 h 6858000"/>
              <a:gd name="connsiteX258" fmla="*/ 5156351 w 12191999"/>
              <a:gd name="connsiteY258" fmla="*/ 2018979 h 6858000"/>
              <a:gd name="connsiteX259" fmla="*/ 5229651 w 12191999"/>
              <a:gd name="connsiteY259" fmla="*/ 1978665 h 6858000"/>
              <a:gd name="connsiteX260" fmla="*/ 5311502 w 12191999"/>
              <a:gd name="connsiteY260" fmla="*/ 1977443 h 6858000"/>
              <a:gd name="connsiteX261" fmla="*/ 5335935 w 12191999"/>
              <a:gd name="connsiteY261" fmla="*/ 2047077 h 6858000"/>
              <a:gd name="connsiteX262" fmla="*/ 5335935 w 12191999"/>
              <a:gd name="connsiteY262" fmla="*/ 2247429 h 6858000"/>
              <a:gd name="connsiteX263" fmla="*/ 5300506 w 12191999"/>
              <a:gd name="connsiteY263" fmla="*/ 2284079 h 6858000"/>
              <a:gd name="connsiteX264" fmla="*/ 5091606 w 12191999"/>
              <a:gd name="connsiteY264" fmla="*/ 2282856 h 6858000"/>
              <a:gd name="connsiteX265" fmla="*/ 5030522 w 12191999"/>
              <a:gd name="connsiteY265" fmla="*/ 2320726 h 6858000"/>
              <a:gd name="connsiteX266" fmla="*/ 5058619 w 12191999"/>
              <a:gd name="connsiteY266" fmla="*/ 2362263 h 6858000"/>
              <a:gd name="connsiteX267" fmla="*/ 5070837 w 12191999"/>
              <a:gd name="connsiteY267" fmla="*/ 2486872 h 6858000"/>
              <a:gd name="connsiteX268" fmla="*/ 4926682 w 12191999"/>
              <a:gd name="connsiteY268" fmla="*/ 2539402 h 6858000"/>
              <a:gd name="connsiteX269" fmla="*/ 4813067 w 12191999"/>
              <a:gd name="connsiteY269" fmla="*/ 2452666 h 6858000"/>
              <a:gd name="connsiteX270" fmla="*/ 4855825 w 12191999"/>
              <a:gd name="connsiteY270" fmla="*/ 2352491 h 6858000"/>
              <a:gd name="connsiteX271" fmla="*/ 4853383 w 12191999"/>
              <a:gd name="connsiteY271" fmla="*/ 2296294 h 6858000"/>
              <a:gd name="connsiteX272" fmla="*/ 4799629 w 12191999"/>
              <a:gd name="connsiteY272" fmla="*/ 2281634 h 6858000"/>
              <a:gd name="connsiteX273" fmla="*/ 4633486 w 12191999"/>
              <a:gd name="connsiteY273" fmla="*/ 2281634 h 6858000"/>
              <a:gd name="connsiteX274" fmla="*/ 4568545 w 12191999"/>
              <a:gd name="connsiteY274" fmla="*/ 2254834 h 6858000"/>
              <a:gd name="connsiteX275" fmla="*/ 4568533 w 12191999"/>
              <a:gd name="connsiteY275" fmla="*/ 2254378 h 6858000"/>
              <a:gd name="connsiteX276" fmla="*/ 4567644 w 12191999"/>
              <a:gd name="connsiteY276" fmla="*/ 2255861 h 6858000"/>
              <a:gd name="connsiteX277" fmla="*/ 4544720 w 12191999"/>
              <a:gd name="connsiteY277" fmla="*/ 2264404 h 6858000"/>
              <a:gd name="connsiteX278" fmla="*/ 4554906 w 12191999"/>
              <a:gd name="connsiteY278" fmla="*/ 2264379 h 6858000"/>
              <a:gd name="connsiteX279" fmla="*/ 4573231 w 12191999"/>
              <a:gd name="connsiteY279" fmla="*/ 2293699 h 6858000"/>
              <a:gd name="connsiteX280" fmla="*/ 4573231 w 12191999"/>
              <a:gd name="connsiteY280" fmla="*/ 2494050 h 6858000"/>
              <a:gd name="connsiteX281" fmla="*/ 4590334 w 12191999"/>
              <a:gd name="connsiteY281" fmla="*/ 2551467 h 6858000"/>
              <a:gd name="connsiteX282" fmla="*/ 4646530 w 12191999"/>
              <a:gd name="connsiteY282" fmla="*/ 2551467 h 6858000"/>
              <a:gd name="connsiteX283" fmla="*/ 4815115 w 12191999"/>
              <a:gd name="connsiteY283" fmla="*/ 2567347 h 6858000"/>
              <a:gd name="connsiteX284" fmla="*/ 4778466 w 12191999"/>
              <a:gd name="connsiteY284" fmla="*/ 2768920 h 6858000"/>
              <a:gd name="connsiteX285" fmla="*/ 4657524 w 12191999"/>
              <a:gd name="connsiteY285" fmla="*/ 2757926 h 6858000"/>
              <a:gd name="connsiteX286" fmla="*/ 4612323 w 12191999"/>
              <a:gd name="connsiteY286" fmla="*/ 2728606 h 6858000"/>
              <a:gd name="connsiteX287" fmla="*/ 4575675 w 12191999"/>
              <a:gd name="connsiteY287" fmla="*/ 2790910 h 6858000"/>
              <a:gd name="connsiteX288" fmla="*/ 4576894 w 12191999"/>
              <a:gd name="connsiteY288" fmla="*/ 2991261 h 6858000"/>
              <a:gd name="connsiteX289" fmla="*/ 4570481 w 12191999"/>
              <a:gd name="connsiteY289" fmla="*/ 3024856 h 6858000"/>
              <a:gd name="connsiteX290" fmla="*/ 4561944 w 12191999"/>
              <a:gd name="connsiteY290" fmla="*/ 3029609 h 6858000"/>
              <a:gd name="connsiteX291" fmla="*/ 4568608 w 12191999"/>
              <a:gd name="connsiteY291" fmla="*/ 3030206 h 6858000"/>
              <a:gd name="connsiteX292" fmla="*/ 4578857 w 12191999"/>
              <a:gd name="connsiteY292" fmla="*/ 3036715 h 6858000"/>
              <a:gd name="connsiteX293" fmla="*/ 4581540 w 12191999"/>
              <a:gd name="connsiteY293" fmla="*/ 3051267 h 6858000"/>
              <a:gd name="connsiteX294" fmla="*/ 4595169 w 12191999"/>
              <a:gd name="connsiteY294" fmla="*/ 3045892 h 6858000"/>
              <a:gd name="connsiteX295" fmla="*/ 4620385 w 12191999"/>
              <a:gd name="connsiteY295" fmla="*/ 3045454 h 6858000"/>
              <a:gd name="connsiteX296" fmla="*/ 4806076 w 12191999"/>
              <a:gd name="connsiteY296" fmla="*/ 3046674 h 6858000"/>
              <a:gd name="connsiteX297" fmla="*/ 4874487 w 12191999"/>
              <a:gd name="connsiteY297" fmla="*/ 3006359 h 6858000"/>
              <a:gd name="connsiteX298" fmla="*/ 4841504 w 12191999"/>
              <a:gd name="connsiteY298" fmla="*/ 2962382 h 6858000"/>
              <a:gd name="connsiteX299" fmla="*/ 4826843 w 12191999"/>
              <a:gd name="connsiteY299" fmla="*/ 2852433 h 6858000"/>
              <a:gd name="connsiteX300" fmla="*/ 5055294 w 12191999"/>
              <a:gd name="connsiteY300" fmla="*/ 2823113 h 6858000"/>
              <a:gd name="connsiteX301" fmla="*/ 5050406 w 12191999"/>
              <a:gd name="connsiteY301" fmla="*/ 2973375 h 6858000"/>
              <a:gd name="connsiteX302" fmla="*/ 5051628 w 12191999"/>
              <a:gd name="connsiteY302" fmla="*/ 3033236 h 6858000"/>
              <a:gd name="connsiteX303" fmla="*/ 5105382 w 12191999"/>
              <a:gd name="connsiteY303" fmla="*/ 3047896 h 6858000"/>
              <a:gd name="connsiteX304" fmla="*/ 5310620 w 12191999"/>
              <a:gd name="connsiteY304" fmla="*/ 3047896 h 6858000"/>
              <a:gd name="connsiteX305" fmla="*/ 5338715 w 12191999"/>
              <a:gd name="connsiteY305" fmla="*/ 3073551 h 6858000"/>
              <a:gd name="connsiteX306" fmla="*/ 5337493 w 12191999"/>
              <a:gd name="connsiteY306" fmla="*/ 3297112 h 6858000"/>
              <a:gd name="connsiteX307" fmla="*/ 5278853 w 12191999"/>
              <a:gd name="connsiteY307" fmla="*/ 3375299 h 6858000"/>
              <a:gd name="connsiteX308" fmla="*/ 5221435 w 12191999"/>
              <a:gd name="connsiteY308" fmla="*/ 3339871 h 6858000"/>
              <a:gd name="connsiteX309" fmla="*/ 5123706 w 12191999"/>
              <a:gd name="connsiteY309" fmla="*/ 3330097 h 6858000"/>
              <a:gd name="connsiteX310" fmla="*/ 5079725 w 12191999"/>
              <a:gd name="connsiteY310" fmla="*/ 3443711 h 6858000"/>
              <a:gd name="connsiteX311" fmla="*/ 5153026 w 12191999"/>
              <a:gd name="connsiteY311" fmla="*/ 3549995 h 6858000"/>
              <a:gd name="connsiteX312" fmla="*/ 5233655 w 12191999"/>
              <a:gd name="connsiteY312" fmla="*/ 3507238 h 6858000"/>
              <a:gd name="connsiteX313" fmla="*/ 5305732 w 12191999"/>
              <a:gd name="connsiteY313" fmla="*/ 3503573 h 6858000"/>
              <a:gd name="connsiteX314" fmla="*/ 5337493 w 12191999"/>
              <a:gd name="connsiteY314" fmla="*/ 3574428 h 6858000"/>
              <a:gd name="connsiteX315" fmla="*/ 5337493 w 12191999"/>
              <a:gd name="connsiteY315" fmla="*/ 3707588 h 6858000"/>
              <a:gd name="connsiteX316" fmla="*/ 5231209 w 12191999"/>
              <a:gd name="connsiteY316" fmla="*/ 3815093 h 6858000"/>
              <a:gd name="connsiteX317" fmla="*/ 5088277 w 12191999"/>
              <a:gd name="connsiteY317" fmla="*/ 3815093 h 6858000"/>
              <a:gd name="connsiteX318" fmla="*/ 5032081 w 12191999"/>
              <a:gd name="connsiteY318" fmla="*/ 3852965 h 6858000"/>
              <a:gd name="connsiteX319" fmla="*/ 5060180 w 12191999"/>
              <a:gd name="connsiteY319" fmla="*/ 3894500 h 6858000"/>
              <a:gd name="connsiteX320" fmla="*/ 5079725 w 12191999"/>
              <a:gd name="connsiteY320" fmla="*/ 4006891 h 6858000"/>
              <a:gd name="connsiteX321" fmla="*/ 4909915 w 12191999"/>
              <a:gd name="connsiteY321" fmla="*/ 4069196 h 6858000"/>
              <a:gd name="connsiteX322" fmla="*/ 4812184 w 12191999"/>
              <a:gd name="connsiteY322" fmla="*/ 3976351 h 6858000"/>
              <a:gd name="connsiteX323" fmla="*/ 4857383 w 12191999"/>
              <a:gd name="connsiteY323" fmla="*/ 3885949 h 6858000"/>
              <a:gd name="connsiteX324" fmla="*/ 4856163 w 12191999"/>
              <a:gd name="connsiteY324" fmla="*/ 3829753 h 6858000"/>
              <a:gd name="connsiteX325" fmla="*/ 4802409 w 12191999"/>
              <a:gd name="connsiteY325" fmla="*/ 3815093 h 6858000"/>
              <a:gd name="connsiteX326" fmla="*/ 4606946 w 12191999"/>
              <a:gd name="connsiteY326" fmla="*/ 3816315 h 6858000"/>
              <a:gd name="connsiteX327" fmla="*/ 4581843 w 12191999"/>
              <a:gd name="connsiteY327" fmla="*/ 3811533 h 6858000"/>
              <a:gd name="connsiteX328" fmla="*/ 4581798 w 12191999"/>
              <a:gd name="connsiteY328" fmla="*/ 3821095 h 6858000"/>
              <a:gd name="connsiteX329" fmla="*/ 4581798 w 12191999"/>
              <a:gd name="connsiteY329" fmla="*/ 4049544 h 6858000"/>
              <a:gd name="connsiteX330" fmla="*/ 4528044 w 12191999"/>
              <a:gd name="connsiteY330" fmla="*/ 4121621 h 6858000"/>
              <a:gd name="connsiteX331" fmla="*/ 4468182 w 12191999"/>
              <a:gd name="connsiteY331" fmla="*/ 4089859 h 6858000"/>
              <a:gd name="connsiteX332" fmla="*/ 4364344 w 12191999"/>
              <a:gd name="connsiteY332" fmla="*/ 4081306 h 6858000"/>
              <a:gd name="connsiteX333" fmla="*/ 4360678 w 12191999"/>
              <a:gd name="connsiteY333" fmla="*/ 4271879 h 6858000"/>
              <a:gd name="connsiteX334" fmla="*/ 4469406 w 12191999"/>
              <a:gd name="connsiteY334" fmla="*/ 4266992 h 6858000"/>
              <a:gd name="connsiteX335" fmla="*/ 4529266 w 12191999"/>
              <a:gd name="connsiteY335" fmla="*/ 4235230 h 6858000"/>
              <a:gd name="connsiteX336" fmla="*/ 4583017 w 12191999"/>
              <a:gd name="connsiteY336" fmla="*/ 4312195 h 6858000"/>
              <a:gd name="connsiteX337" fmla="*/ 4585462 w 12191999"/>
              <a:gd name="connsiteY337" fmla="*/ 4420922 h 6858000"/>
              <a:gd name="connsiteX338" fmla="*/ 4585462 w 12191999"/>
              <a:gd name="connsiteY338" fmla="*/ 4535755 h 6858000"/>
              <a:gd name="connsiteX339" fmla="*/ 4580270 w 12191999"/>
              <a:gd name="connsiteY339" fmla="*/ 4556981 h 6858000"/>
              <a:gd name="connsiteX340" fmla="*/ 4558623 w 12191999"/>
              <a:gd name="connsiteY340" fmla="*/ 4562623 h 6858000"/>
              <a:gd name="connsiteX341" fmla="*/ 4558623 w 12191999"/>
              <a:gd name="connsiteY341" fmla="*/ 4566440 h 6858000"/>
              <a:gd name="connsiteX342" fmla="*/ 4573343 w 12191999"/>
              <a:gd name="connsiteY342" fmla="*/ 4568280 h 6858000"/>
              <a:gd name="connsiteX343" fmla="*/ 4583997 w 12191999"/>
              <a:gd name="connsiteY343" fmla="*/ 4582238 h 6858000"/>
              <a:gd name="connsiteX344" fmla="*/ 4584236 w 12191999"/>
              <a:gd name="connsiteY344" fmla="*/ 4584622 h 6858000"/>
              <a:gd name="connsiteX345" fmla="*/ 4590467 w 12191999"/>
              <a:gd name="connsiteY345" fmla="*/ 4573843 h 6858000"/>
              <a:gd name="connsiteX346" fmla="*/ 4626810 w 12191999"/>
              <a:gd name="connsiteY346" fmla="*/ 4567125 h 6858000"/>
              <a:gd name="connsiteX347" fmla="*/ 4827160 w 12191999"/>
              <a:gd name="connsiteY347" fmla="*/ 4567125 h 6858000"/>
              <a:gd name="connsiteX348" fmla="*/ 4890685 w 12191999"/>
              <a:gd name="connsiteY348" fmla="*/ 4591556 h 6858000"/>
              <a:gd name="connsiteX349" fmla="*/ 4887021 w 12191999"/>
              <a:gd name="connsiteY349" fmla="*/ 4672186 h 6858000"/>
              <a:gd name="connsiteX350" fmla="*/ 4847929 w 12191999"/>
              <a:gd name="connsiteY350" fmla="*/ 4741820 h 6858000"/>
              <a:gd name="connsiteX351" fmla="*/ 4920006 w 12191999"/>
              <a:gd name="connsiteY351" fmla="*/ 4817562 h 6858000"/>
              <a:gd name="connsiteX352" fmla="*/ 5064161 w 12191999"/>
              <a:gd name="connsiteY352" fmla="*/ 4784578 h 6858000"/>
              <a:gd name="connsiteX353" fmla="*/ 5056831 w 12191999"/>
              <a:gd name="connsiteY353" fmla="*/ 4679516 h 6858000"/>
              <a:gd name="connsiteX354" fmla="*/ 5022625 w 12191999"/>
              <a:gd name="connsiteY354" fmla="*/ 4624541 h 6858000"/>
              <a:gd name="connsiteX355" fmla="*/ 5092258 w 12191999"/>
              <a:gd name="connsiteY355" fmla="*/ 4568344 h 6858000"/>
              <a:gd name="connsiteX356" fmla="*/ 5330479 w 12191999"/>
              <a:gd name="connsiteY356" fmla="*/ 4567125 h 6858000"/>
              <a:gd name="connsiteX357" fmla="*/ 5353691 w 12191999"/>
              <a:gd name="connsiteY357" fmla="*/ 4597667 h 6858000"/>
              <a:gd name="connsiteX358" fmla="*/ 5353691 w 12191999"/>
              <a:gd name="connsiteY358" fmla="*/ 4802902 h 6858000"/>
              <a:gd name="connsiteX359" fmla="*/ 5372016 w 12191999"/>
              <a:gd name="connsiteY359" fmla="*/ 4859100 h 6858000"/>
              <a:gd name="connsiteX360" fmla="*/ 5422104 w 12191999"/>
              <a:gd name="connsiteY360" fmla="*/ 4856655 h 6858000"/>
              <a:gd name="connsiteX361" fmla="*/ 5512505 w 12191999"/>
              <a:gd name="connsiteY361" fmla="*/ 4809011 h 6858000"/>
              <a:gd name="connsiteX362" fmla="*/ 5607793 w 12191999"/>
              <a:gd name="connsiteY362" fmla="*/ 4905522 h 6858000"/>
              <a:gd name="connsiteX363" fmla="*/ 5562593 w 12191999"/>
              <a:gd name="connsiteY363" fmla="*/ 5065559 h 6858000"/>
              <a:gd name="connsiteX364" fmla="*/ 5430656 w 12191999"/>
              <a:gd name="connsiteY364" fmla="*/ 5057007 h 6858000"/>
              <a:gd name="connsiteX365" fmla="*/ 5392783 w 12191999"/>
              <a:gd name="connsiteY365" fmla="*/ 5030132 h 6858000"/>
              <a:gd name="connsiteX366" fmla="*/ 5354913 w 12191999"/>
              <a:gd name="connsiteY366" fmla="*/ 5085106 h 6858000"/>
              <a:gd name="connsiteX367" fmla="*/ 5356135 w 12191999"/>
              <a:gd name="connsiteY367" fmla="*/ 5294008 h 6858000"/>
              <a:gd name="connsiteX368" fmla="*/ 5350738 w 12191999"/>
              <a:gd name="connsiteY368" fmla="*/ 5321930 h 6858000"/>
              <a:gd name="connsiteX369" fmla="*/ 5371287 w 12191999"/>
              <a:gd name="connsiteY369" fmla="*/ 5318874 h 6858000"/>
              <a:gd name="connsiteX370" fmla="*/ 5585072 w 12191999"/>
              <a:gd name="connsiteY370" fmla="*/ 5318874 h 6858000"/>
              <a:gd name="connsiteX371" fmla="*/ 5651043 w 12191999"/>
              <a:gd name="connsiteY371" fmla="*/ 5349416 h 6858000"/>
              <a:gd name="connsiteX372" fmla="*/ 5646155 w 12191999"/>
              <a:gd name="connsiteY372" fmla="*/ 5421493 h 6858000"/>
              <a:gd name="connsiteX373" fmla="*/ 5603399 w 12191999"/>
              <a:gd name="connsiteY373" fmla="*/ 5498458 h 6858000"/>
              <a:gd name="connsiteX374" fmla="*/ 5692578 w 12191999"/>
              <a:gd name="connsiteY374" fmla="*/ 5574200 h 6858000"/>
              <a:gd name="connsiteX375" fmla="*/ 5812299 w 12191999"/>
              <a:gd name="connsiteY375" fmla="*/ 5544881 h 6858000"/>
              <a:gd name="connsiteX376" fmla="*/ 5808637 w 12191999"/>
              <a:gd name="connsiteY376" fmla="*/ 5430047 h 6858000"/>
              <a:gd name="connsiteX377" fmla="*/ 5778092 w 12191999"/>
              <a:gd name="connsiteY377" fmla="*/ 5378737 h 6858000"/>
              <a:gd name="connsiteX378" fmla="*/ 5837954 w 12191999"/>
              <a:gd name="connsiteY378" fmla="*/ 5323761 h 6858000"/>
              <a:gd name="connsiteX379" fmla="*/ 6089611 w 12191999"/>
              <a:gd name="connsiteY379" fmla="*/ 5320096 h 6858000"/>
              <a:gd name="connsiteX380" fmla="*/ 6106714 w 12191999"/>
              <a:gd name="connsiteY380" fmla="*/ 5345752 h 6858000"/>
              <a:gd name="connsiteX381" fmla="*/ 6106714 w 12191999"/>
              <a:gd name="connsiteY381" fmla="*/ 5574200 h 6858000"/>
              <a:gd name="connsiteX382" fmla="*/ 6052963 w 12191999"/>
              <a:gd name="connsiteY382" fmla="*/ 5646278 h 6858000"/>
              <a:gd name="connsiteX383" fmla="*/ 5993101 w 12191999"/>
              <a:gd name="connsiteY383" fmla="*/ 5614516 h 6858000"/>
              <a:gd name="connsiteX384" fmla="*/ 5889264 w 12191999"/>
              <a:gd name="connsiteY384" fmla="*/ 5605962 h 6858000"/>
              <a:gd name="connsiteX385" fmla="*/ 5885598 w 12191999"/>
              <a:gd name="connsiteY385" fmla="*/ 5796541 h 6858000"/>
              <a:gd name="connsiteX386" fmla="*/ 5994323 w 12191999"/>
              <a:gd name="connsiteY386" fmla="*/ 5791654 h 6858000"/>
              <a:gd name="connsiteX387" fmla="*/ 6054184 w 12191999"/>
              <a:gd name="connsiteY387" fmla="*/ 5759891 h 6858000"/>
              <a:gd name="connsiteX388" fmla="*/ 6107935 w 12191999"/>
              <a:gd name="connsiteY388" fmla="*/ 5836855 h 6858000"/>
              <a:gd name="connsiteX389" fmla="*/ 6110381 w 12191999"/>
              <a:gd name="connsiteY389" fmla="*/ 5945582 h 6858000"/>
              <a:gd name="connsiteX390" fmla="*/ 6110381 w 12191999"/>
              <a:gd name="connsiteY390" fmla="*/ 6060417 h 6858000"/>
              <a:gd name="connsiteX391" fmla="*/ 6106055 w 12191999"/>
              <a:gd name="connsiteY391" fmla="*/ 6078094 h 6858000"/>
              <a:gd name="connsiteX392" fmla="*/ 6108059 w 12191999"/>
              <a:gd name="connsiteY392" fmla="*/ 6078201 h 6858000"/>
              <a:gd name="connsiteX393" fmla="*/ 6121268 w 12191999"/>
              <a:gd name="connsiteY393" fmla="*/ 6085837 h 6858000"/>
              <a:gd name="connsiteX394" fmla="*/ 6125405 w 12191999"/>
              <a:gd name="connsiteY394" fmla="*/ 6096044 h 6858000"/>
              <a:gd name="connsiteX395" fmla="*/ 6126156 w 12191999"/>
              <a:gd name="connsiteY395" fmla="*/ 6094323 h 6858000"/>
              <a:gd name="connsiteX396" fmla="*/ 6161736 w 12191999"/>
              <a:gd name="connsiteY396" fmla="*/ 6086077 h 6858000"/>
              <a:gd name="connsiteX397" fmla="*/ 6366973 w 12191999"/>
              <a:gd name="connsiteY397" fmla="*/ 6086077 h 6858000"/>
              <a:gd name="connsiteX398" fmla="*/ 6439050 w 12191999"/>
              <a:gd name="connsiteY398" fmla="*/ 6125170 h 6858000"/>
              <a:gd name="connsiteX399" fmla="*/ 6431720 w 12191999"/>
              <a:gd name="connsiteY399" fmla="*/ 6186252 h 6858000"/>
              <a:gd name="connsiteX400" fmla="*/ 6388963 w 12191999"/>
              <a:gd name="connsiteY400" fmla="*/ 6279097 h 6858000"/>
              <a:gd name="connsiteX401" fmla="*/ 6524567 w 12191999"/>
              <a:gd name="connsiteY401" fmla="*/ 6343846 h 6858000"/>
              <a:gd name="connsiteX402" fmla="*/ 6624741 w 12191999"/>
              <a:gd name="connsiteY402" fmla="*/ 6260772 h 6858000"/>
              <a:gd name="connsiteX403" fmla="*/ 6589314 w 12191999"/>
              <a:gd name="connsiteY403" fmla="*/ 6197247 h 6858000"/>
              <a:gd name="connsiteX404" fmla="*/ 6559994 w 12191999"/>
              <a:gd name="connsiteY404" fmla="*/ 6139830 h 6858000"/>
              <a:gd name="connsiteX405" fmla="*/ 6622298 w 12191999"/>
              <a:gd name="connsiteY405" fmla="*/ 6087298 h 6858000"/>
              <a:gd name="connsiteX406" fmla="*/ 6870294 w 12191999"/>
              <a:gd name="connsiteY406" fmla="*/ 6086077 h 6858000"/>
              <a:gd name="connsiteX407" fmla="*/ 6878000 w 12191999"/>
              <a:gd name="connsiteY407" fmla="*/ 6089431 h 6858000"/>
              <a:gd name="connsiteX408" fmla="*/ 6879007 w 12191999"/>
              <a:gd name="connsiteY408" fmla="*/ 6086924 h 6858000"/>
              <a:gd name="connsiteX409" fmla="*/ 6877557 w 12191999"/>
              <a:gd name="connsiteY409" fmla="*/ 6084401 h 6858000"/>
              <a:gd name="connsiteX410" fmla="*/ 6876069 w 12191999"/>
              <a:gd name="connsiteY410" fmla="*/ 6064396 h 6858000"/>
              <a:gd name="connsiteX411" fmla="*/ 6877291 w 12191999"/>
              <a:gd name="connsiteY411" fmla="*/ 5860381 h 6858000"/>
              <a:gd name="connsiteX412" fmla="*/ 6835754 w 12191999"/>
              <a:gd name="connsiteY412" fmla="*/ 5796854 h 6858000"/>
              <a:gd name="connsiteX413" fmla="*/ 6794219 w 12191999"/>
              <a:gd name="connsiteY413" fmla="*/ 5827396 h 6858000"/>
              <a:gd name="connsiteX414" fmla="*/ 6672053 w 12191999"/>
              <a:gd name="connsiteY414" fmla="*/ 5838391 h 6858000"/>
              <a:gd name="connsiteX415" fmla="*/ 6618301 w 12191999"/>
              <a:gd name="connsiteY415" fmla="*/ 5690570 h 6858000"/>
              <a:gd name="connsiteX416" fmla="*/ 6707480 w 12191999"/>
              <a:gd name="connsiteY416" fmla="*/ 5578181 h 6858000"/>
              <a:gd name="connsiteX417" fmla="*/ 6806435 w 12191999"/>
              <a:gd name="connsiteY417" fmla="*/ 5623380 h 6858000"/>
              <a:gd name="connsiteX418" fmla="*/ 6856522 w 12191999"/>
              <a:gd name="connsiteY418" fmla="*/ 5623380 h 6858000"/>
              <a:gd name="connsiteX419" fmla="*/ 6876069 w 12191999"/>
              <a:gd name="connsiteY419" fmla="*/ 5567184 h 6858000"/>
              <a:gd name="connsiteX420" fmla="*/ 6874847 w 12191999"/>
              <a:gd name="connsiteY420" fmla="*/ 5371720 h 6858000"/>
              <a:gd name="connsiteX421" fmla="*/ 6912719 w 12191999"/>
              <a:gd name="connsiteY421" fmla="*/ 5332627 h 6858000"/>
              <a:gd name="connsiteX422" fmla="*/ 7113069 w 12191999"/>
              <a:gd name="connsiteY422" fmla="*/ 5333849 h 6858000"/>
              <a:gd name="connsiteX423" fmla="*/ 7179039 w 12191999"/>
              <a:gd name="connsiteY423" fmla="*/ 5295978 h 6858000"/>
              <a:gd name="connsiteX424" fmla="*/ 7147275 w 12191999"/>
              <a:gd name="connsiteY424" fmla="*/ 5250776 h 6858000"/>
              <a:gd name="connsiteX425" fmla="*/ 7136280 w 12191999"/>
              <a:gd name="connsiteY425" fmla="*/ 5133498 h 6858000"/>
              <a:gd name="connsiteX426" fmla="*/ 7292651 w 12191999"/>
              <a:gd name="connsiteY426" fmla="*/ 5078525 h 6858000"/>
              <a:gd name="connsiteX427" fmla="*/ 7400157 w 12191999"/>
              <a:gd name="connsiteY427" fmla="*/ 5167705 h 6858000"/>
              <a:gd name="connsiteX428" fmla="*/ 7354955 w 12191999"/>
              <a:gd name="connsiteY428" fmla="*/ 5264216 h 6858000"/>
              <a:gd name="connsiteX429" fmla="*/ 7357398 w 12191999"/>
              <a:gd name="connsiteY429" fmla="*/ 5319191 h 6858000"/>
              <a:gd name="connsiteX430" fmla="*/ 7409930 w 12191999"/>
              <a:gd name="connsiteY430" fmla="*/ 5335071 h 6858000"/>
              <a:gd name="connsiteX431" fmla="*/ 7615166 w 12191999"/>
              <a:gd name="connsiteY431" fmla="*/ 5333849 h 6858000"/>
              <a:gd name="connsiteX432" fmla="*/ 7644486 w 12191999"/>
              <a:gd name="connsiteY432" fmla="*/ 5363168 h 6858000"/>
              <a:gd name="connsiteX433" fmla="*/ 7644486 w 12191999"/>
              <a:gd name="connsiteY433" fmla="*/ 5581843 h 6858000"/>
              <a:gd name="connsiteX434" fmla="*/ 7588291 w 12191999"/>
              <a:gd name="connsiteY434" fmla="*/ 5661252 h 6858000"/>
              <a:gd name="connsiteX435" fmla="*/ 7529651 w 12191999"/>
              <a:gd name="connsiteY435" fmla="*/ 5627045 h 6858000"/>
              <a:gd name="connsiteX436" fmla="*/ 7428255 w 12191999"/>
              <a:gd name="connsiteY436" fmla="*/ 5619716 h 6858000"/>
              <a:gd name="connsiteX437" fmla="*/ 7390383 w 12191999"/>
              <a:gd name="connsiteY437" fmla="*/ 5754097 h 6858000"/>
              <a:gd name="connsiteX438" fmla="*/ 7466127 w 12191999"/>
              <a:gd name="connsiteY438" fmla="*/ 5837169 h 6858000"/>
              <a:gd name="connsiteX439" fmla="*/ 7538204 w 12191999"/>
              <a:gd name="connsiteY439" fmla="*/ 5795633 h 6858000"/>
              <a:gd name="connsiteX440" fmla="*/ 7617611 w 12191999"/>
              <a:gd name="connsiteY440" fmla="*/ 5791968 h 6858000"/>
              <a:gd name="connsiteX441" fmla="*/ 7644486 w 12191999"/>
              <a:gd name="connsiteY441" fmla="*/ 5855493 h 6858000"/>
              <a:gd name="connsiteX442" fmla="*/ 7644486 w 12191999"/>
              <a:gd name="connsiteY442" fmla="*/ 5960555 h 6858000"/>
              <a:gd name="connsiteX443" fmla="*/ 7645708 w 12191999"/>
              <a:gd name="connsiteY443" fmla="*/ 6072947 h 6858000"/>
              <a:gd name="connsiteX444" fmla="*/ 7643676 w 12191999"/>
              <a:gd name="connsiteY444" fmla="*/ 6091527 h 6858000"/>
              <a:gd name="connsiteX445" fmla="*/ 7645318 w 12191999"/>
              <a:gd name="connsiteY445" fmla="*/ 6082343 h 6858000"/>
              <a:gd name="connsiteX446" fmla="*/ 7677538 w 12191999"/>
              <a:gd name="connsiteY446" fmla="*/ 6073639 h 6858000"/>
              <a:gd name="connsiteX447" fmla="*/ 7886441 w 12191999"/>
              <a:gd name="connsiteY447" fmla="*/ 6074861 h 6858000"/>
              <a:gd name="connsiteX448" fmla="*/ 7956073 w 12191999"/>
              <a:gd name="connsiteY448" fmla="*/ 6107844 h 6858000"/>
              <a:gd name="connsiteX449" fmla="*/ 7949965 w 12191999"/>
              <a:gd name="connsiteY449" fmla="*/ 6176258 h 6858000"/>
              <a:gd name="connsiteX450" fmla="*/ 7905986 w 12191999"/>
              <a:gd name="connsiteY450" fmla="*/ 6256885 h 6858000"/>
              <a:gd name="connsiteX451" fmla="*/ 8002497 w 12191999"/>
              <a:gd name="connsiteY451" fmla="*/ 6331407 h 6858000"/>
              <a:gd name="connsiteX452" fmla="*/ 8110001 w 12191999"/>
              <a:gd name="connsiteY452" fmla="*/ 6304530 h 6858000"/>
              <a:gd name="connsiteX453" fmla="*/ 8110001 w 12191999"/>
              <a:gd name="connsiteY453" fmla="*/ 6183586 h 6858000"/>
              <a:gd name="connsiteX454" fmla="*/ 8079461 w 12191999"/>
              <a:gd name="connsiteY454" fmla="*/ 6135943 h 6858000"/>
              <a:gd name="connsiteX455" fmla="*/ 8141764 w 12191999"/>
              <a:gd name="connsiteY455" fmla="*/ 6077304 h 6858000"/>
              <a:gd name="connsiteX456" fmla="*/ 8393425 w 12191999"/>
              <a:gd name="connsiteY456" fmla="*/ 6074861 h 6858000"/>
              <a:gd name="connsiteX457" fmla="*/ 8406729 w 12191999"/>
              <a:gd name="connsiteY457" fmla="*/ 6078106 h 6858000"/>
              <a:gd name="connsiteX458" fmla="*/ 8410249 w 12191999"/>
              <a:gd name="connsiteY458" fmla="*/ 6084768 h 6858000"/>
              <a:gd name="connsiteX459" fmla="*/ 8414744 w 12191999"/>
              <a:gd name="connsiteY459" fmla="*/ 6080797 h 6858000"/>
              <a:gd name="connsiteX460" fmla="*/ 8436581 w 12191999"/>
              <a:gd name="connsiteY460" fmla="*/ 6079422 h 6858000"/>
              <a:gd name="connsiteX461" fmla="*/ 8641819 w 12191999"/>
              <a:gd name="connsiteY461" fmla="*/ 6079422 h 6858000"/>
              <a:gd name="connsiteX462" fmla="*/ 8690684 w 12191999"/>
              <a:gd name="connsiteY462" fmla="*/ 6065984 h 6858000"/>
              <a:gd name="connsiteX463" fmla="*/ 8693127 w 12191999"/>
              <a:gd name="connsiteY463" fmla="*/ 6003680 h 6858000"/>
              <a:gd name="connsiteX464" fmla="*/ 8688242 w 12191999"/>
              <a:gd name="connsiteY464" fmla="*/ 5855861 h 6858000"/>
              <a:gd name="connsiteX465" fmla="*/ 8909360 w 12191999"/>
              <a:gd name="connsiteY465" fmla="*/ 5870521 h 6858000"/>
              <a:gd name="connsiteX466" fmla="*/ 8900808 w 12191999"/>
              <a:gd name="connsiteY466" fmla="*/ 5998795 h 6858000"/>
              <a:gd name="connsiteX467" fmla="*/ 8873933 w 12191999"/>
              <a:gd name="connsiteY467" fmla="*/ 6041552 h 6858000"/>
              <a:gd name="connsiteX468" fmla="*/ 8931350 w 12191999"/>
              <a:gd name="connsiteY468" fmla="*/ 6078202 h 6858000"/>
              <a:gd name="connsiteX469" fmla="*/ 9136587 w 12191999"/>
              <a:gd name="connsiteY469" fmla="*/ 6076979 h 6858000"/>
              <a:gd name="connsiteX470" fmla="*/ 9159416 w 12191999"/>
              <a:gd name="connsiteY470" fmla="*/ 6078201 h 6858000"/>
              <a:gd name="connsiteX471" fmla="*/ 9160395 w 12191999"/>
              <a:gd name="connsiteY471" fmla="*/ 6078767 h 6858000"/>
              <a:gd name="connsiteX472" fmla="*/ 9159383 w 12191999"/>
              <a:gd name="connsiteY472" fmla="*/ 6065178 h 6858000"/>
              <a:gd name="connsiteX473" fmla="*/ 9160606 w 12191999"/>
              <a:gd name="connsiteY473" fmla="*/ 5856275 h 6858000"/>
              <a:gd name="connsiteX474" fmla="*/ 9125178 w 12191999"/>
              <a:gd name="connsiteY474" fmla="*/ 5798859 h 6858000"/>
              <a:gd name="connsiteX475" fmla="*/ 9083641 w 12191999"/>
              <a:gd name="connsiteY475" fmla="*/ 5825735 h 6858000"/>
              <a:gd name="connsiteX476" fmla="*/ 8954147 w 12191999"/>
              <a:gd name="connsiteY476" fmla="*/ 5835507 h 6858000"/>
              <a:gd name="connsiteX477" fmla="*/ 8901615 w 12191999"/>
              <a:gd name="connsiteY477" fmla="*/ 5764652 h 6858000"/>
              <a:gd name="connsiteX478" fmla="*/ 8902838 w 12191999"/>
              <a:gd name="connsiteY478" fmla="*/ 5668142 h 6858000"/>
              <a:gd name="connsiteX479" fmla="*/ 9099523 w 12191999"/>
              <a:gd name="connsiteY479" fmla="*/ 5630271 h 6858000"/>
              <a:gd name="connsiteX480" fmla="*/ 9132508 w 12191999"/>
              <a:gd name="connsiteY480" fmla="*/ 5633936 h 6858000"/>
              <a:gd name="connsiteX481" fmla="*/ 9161828 w 12191999"/>
              <a:gd name="connsiteY481" fmla="*/ 5572855 h 6858000"/>
              <a:gd name="connsiteX482" fmla="*/ 9160606 w 12191999"/>
              <a:gd name="connsiteY482" fmla="*/ 5382276 h 6858000"/>
              <a:gd name="connsiteX483" fmla="*/ 9213137 w 12191999"/>
              <a:gd name="connsiteY483" fmla="*/ 5332188 h 6858000"/>
              <a:gd name="connsiteX484" fmla="*/ 9398827 w 12191999"/>
              <a:gd name="connsiteY484" fmla="*/ 5333410 h 6858000"/>
              <a:gd name="connsiteX485" fmla="*/ 9467240 w 12191999"/>
              <a:gd name="connsiteY485" fmla="*/ 5293094 h 6858000"/>
              <a:gd name="connsiteX486" fmla="*/ 9434256 w 12191999"/>
              <a:gd name="connsiteY486" fmla="*/ 5249118 h 6858000"/>
              <a:gd name="connsiteX487" fmla="*/ 9419596 w 12191999"/>
              <a:gd name="connsiteY487" fmla="*/ 5139169 h 6858000"/>
              <a:gd name="connsiteX488" fmla="*/ 9648044 w 12191999"/>
              <a:gd name="connsiteY488" fmla="*/ 5109848 h 6858000"/>
              <a:gd name="connsiteX489" fmla="*/ 9643157 w 12191999"/>
              <a:gd name="connsiteY489" fmla="*/ 5260110 h 6858000"/>
              <a:gd name="connsiteX490" fmla="*/ 9644379 w 12191999"/>
              <a:gd name="connsiteY490" fmla="*/ 5319971 h 6858000"/>
              <a:gd name="connsiteX491" fmla="*/ 9698131 w 12191999"/>
              <a:gd name="connsiteY491" fmla="*/ 5334631 h 6858000"/>
              <a:gd name="connsiteX492" fmla="*/ 9903370 w 12191999"/>
              <a:gd name="connsiteY492" fmla="*/ 5334631 h 6858000"/>
              <a:gd name="connsiteX493" fmla="*/ 9929654 w 12191999"/>
              <a:gd name="connsiteY493" fmla="*/ 5346485 h 6858000"/>
              <a:gd name="connsiteX494" fmla="*/ 9930724 w 12191999"/>
              <a:gd name="connsiteY494" fmla="*/ 5354628 h 6858000"/>
              <a:gd name="connsiteX495" fmla="*/ 9932264 w 12191999"/>
              <a:gd name="connsiteY495" fmla="*/ 5354628 h 6858000"/>
              <a:gd name="connsiteX496" fmla="*/ 9932800 w 12191999"/>
              <a:gd name="connsiteY496" fmla="*/ 5349644 h 6858000"/>
              <a:gd name="connsiteX497" fmla="*/ 9947918 w 12191999"/>
              <a:gd name="connsiteY497" fmla="*/ 5337597 h 6858000"/>
              <a:gd name="connsiteX498" fmla="*/ 9951318 w 12191999"/>
              <a:gd name="connsiteY498" fmla="*/ 5337347 h 6858000"/>
              <a:gd name="connsiteX499" fmla="*/ 9952291 w 12191999"/>
              <a:gd name="connsiteY499" fmla="*/ 5335521 h 6858000"/>
              <a:gd name="connsiteX500" fmla="*/ 9934946 w 12191999"/>
              <a:gd name="connsiteY500" fmla="*/ 5330599 h 6858000"/>
              <a:gd name="connsiteX501" fmla="*/ 9930821 w 12191999"/>
              <a:gd name="connsiteY501" fmla="*/ 5309831 h 6858000"/>
              <a:gd name="connsiteX502" fmla="*/ 9930821 w 12191999"/>
              <a:gd name="connsiteY502" fmla="*/ 5086269 h 6858000"/>
              <a:gd name="connsiteX503" fmla="*/ 9976023 w 12191999"/>
              <a:gd name="connsiteY503" fmla="*/ 5012969 h 6858000"/>
              <a:gd name="connsiteX504" fmla="*/ 10026111 w 12191999"/>
              <a:gd name="connsiteY504" fmla="*/ 5020300 h 6858000"/>
              <a:gd name="connsiteX505" fmla="*/ 10151942 w 12191999"/>
              <a:gd name="connsiteY505" fmla="*/ 5045954 h 6858000"/>
              <a:gd name="connsiteX506" fmla="*/ 10160492 w 12191999"/>
              <a:gd name="connsiteY506" fmla="*/ 4868816 h 6858000"/>
              <a:gd name="connsiteX507" fmla="*/ 10039550 w 12191999"/>
              <a:gd name="connsiteY507" fmla="*/ 4867593 h 6858000"/>
              <a:gd name="connsiteX508" fmla="*/ 9987018 w 12191999"/>
              <a:gd name="connsiteY508" fmla="*/ 4895690 h 6858000"/>
              <a:gd name="connsiteX509" fmla="*/ 9932044 w 12191999"/>
              <a:gd name="connsiteY509" fmla="*/ 4830943 h 6858000"/>
              <a:gd name="connsiteX510" fmla="*/ 9929601 w 12191999"/>
              <a:gd name="connsiteY510" fmla="*/ 4587835 h 6858000"/>
              <a:gd name="connsiteX511" fmla="*/ 9957699 w 12191999"/>
              <a:gd name="connsiteY511" fmla="*/ 4568288 h 6858000"/>
              <a:gd name="connsiteX512" fmla="*/ 10158050 w 12191999"/>
              <a:gd name="connsiteY512" fmla="*/ 4568288 h 6858000"/>
              <a:gd name="connsiteX513" fmla="*/ 10204472 w 12191999"/>
              <a:gd name="connsiteY513" fmla="*/ 4560959 h 6858000"/>
              <a:gd name="connsiteX514" fmla="*/ 10213024 w 12191999"/>
              <a:gd name="connsiteY514" fmla="*/ 4493768 h 6858000"/>
              <a:gd name="connsiteX515" fmla="*/ 10209359 w 12191999"/>
              <a:gd name="connsiteY515" fmla="*/ 4345948 h 6858000"/>
              <a:gd name="connsiteX516" fmla="*/ 10325263 w 12191999"/>
              <a:gd name="connsiteY516" fmla="*/ 4307925 h 6858000"/>
              <a:gd name="connsiteX517" fmla="*/ 10432920 w 12191999"/>
              <a:gd name="connsiteY517" fmla="*/ 4364272 h 6858000"/>
              <a:gd name="connsiteX518" fmla="*/ 10423148 w 12191999"/>
              <a:gd name="connsiteY518" fmla="*/ 4486437 h 6858000"/>
              <a:gd name="connsiteX519" fmla="*/ 10393828 w 12191999"/>
              <a:gd name="connsiteY519" fmla="*/ 4531639 h 6858000"/>
              <a:gd name="connsiteX520" fmla="*/ 10459798 w 12191999"/>
              <a:gd name="connsiteY520" fmla="*/ 4569509 h 6858000"/>
              <a:gd name="connsiteX521" fmla="*/ 10660149 w 12191999"/>
              <a:gd name="connsiteY521" fmla="*/ 4568288 h 6858000"/>
              <a:gd name="connsiteX522" fmla="*/ 10700463 w 12191999"/>
              <a:gd name="connsiteY522" fmla="*/ 4607381 h 6858000"/>
              <a:gd name="connsiteX523" fmla="*/ 10699241 w 12191999"/>
              <a:gd name="connsiteY523" fmla="*/ 4802845 h 6858000"/>
              <a:gd name="connsiteX524" fmla="*/ 10672366 w 12191999"/>
              <a:gd name="connsiteY524" fmla="*/ 4876145 h 6858000"/>
              <a:gd name="connsiteX525" fmla="*/ 10591736 w 12191999"/>
              <a:gd name="connsiteY525" fmla="*/ 4872480 h 6858000"/>
              <a:gd name="connsiteX526" fmla="*/ 10518437 w 12191999"/>
              <a:gd name="connsiteY526" fmla="*/ 4833387 h 6858000"/>
              <a:gd name="connsiteX527" fmla="*/ 10443915 w 12191999"/>
              <a:gd name="connsiteY527" fmla="*/ 4917681 h 6858000"/>
              <a:gd name="connsiteX528" fmla="*/ 10486675 w 12191999"/>
              <a:gd name="connsiteY528" fmla="*/ 5054507 h 6858000"/>
              <a:gd name="connsiteX529" fmla="*/ 10580742 w 12191999"/>
              <a:gd name="connsiteY529" fmla="*/ 5045954 h 6858000"/>
              <a:gd name="connsiteX530" fmla="*/ 10643046 w 12191999"/>
              <a:gd name="connsiteY530" fmla="*/ 5009304 h 6858000"/>
              <a:gd name="connsiteX531" fmla="*/ 10699241 w 12191999"/>
              <a:gd name="connsiteY531" fmla="*/ 5089935 h 6858000"/>
              <a:gd name="connsiteX532" fmla="*/ 10700463 w 12191999"/>
              <a:gd name="connsiteY532" fmla="*/ 5308610 h 6858000"/>
              <a:gd name="connsiteX533" fmla="*/ 10695953 w 12191999"/>
              <a:gd name="connsiteY533" fmla="*/ 5325919 h 6858000"/>
              <a:gd name="connsiteX534" fmla="*/ 10695953 w 12191999"/>
              <a:gd name="connsiteY534" fmla="*/ 5342506 h 6858000"/>
              <a:gd name="connsiteX535" fmla="*/ 10697005 w 12191999"/>
              <a:gd name="connsiteY535" fmla="*/ 5340688 h 6858000"/>
              <a:gd name="connsiteX536" fmla="*/ 10739305 w 12191999"/>
              <a:gd name="connsiteY536" fmla="*/ 5333510 h 6858000"/>
              <a:gd name="connsiteX537" fmla="*/ 10924995 w 12191999"/>
              <a:gd name="connsiteY537" fmla="*/ 5334732 h 6858000"/>
              <a:gd name="connsiteX538" fmla="*/ 10993408 w 12191999"/>
              <a:gd name="connsiteY538" fmla="*/ 5294417 h 6858000"/>
              <a:gd name="connsiteX539" fmla="*/ 10960424 w 12191999"/>
              <a:gd name="connsiteY539" fmla="*/ 5250439 h 6858000"/>
              <a:gd name="connsiteX540" fmla="*/ 10945764 w 12191999"/>
              <a:gd name="connsiteY540" fmla="*/ 5140490 h 6858000"/>
              <a:gd name="connsiteX541" fmla="*/ 11174212 w 12191999"/>
              <a:gd name="connsiteY541" fmla="*/ 5111172 h 6858000"/>
              <a:gd name="connsiteX542" fmla="*/ 11169325 w 12191999"/>
              <a:gd name="connsiteY542" fmla="*/ 5261432 h 6858000"/>
              <a:gd name="connsiteX543" fmla="*/ 11170547 w 12191999"/>
              <a:gd name="connsiteY543" fmla="*/ 5321293 h 6858000"/>
              <a:gd name="connsiteX544" fmla="*/ 11224299 w 12191999"/>
              <a:gd name="connsiteY544" fmla="*/ 5335954 h 6858000"/>
              <a:gd name="connsiteX545" fmla="*/ 11429538 w 12191999"/>
              <a:gd name="connsiteY545" fmla="*/ 5335954 h 6858000"/>
              <a:gd name="connsiteX546" fmla="*/ 11457635 w 12191999"/>
              <a:gd name="connsiteY546" fmla="*/ 5361608 h 6858000"/>
              <a:gd name="connsiteX547" fmla="*/ 11456413 w 12191999"/>
              <a:gd name="connsiteY547" fmla="*/ 5585169 h 6858000"/>
              <a:gd name="connsiteX548" fmla="*/ 11397773 w 12191999"/>
              <a:gd name="connsiteY548" fmla="*/ 5663355 h 6858000"/>
              <a:gd name="connsiteX549" fmla="*/ 11340356 w 12191999"/>
              <a:gd name="connsiteY549" fmla="*/ 5627928 h 6858000"/>
              <a:gd name="connsiteX550" fmla="*/ 11242624 w 12191999"/>
              <a:gd name="connsiteY550" fmla="*/ 5618154 h 6858000"/>
              <a:gd name="connsiteX551" fmla="*/ 11198645 w 12191999"/>
              <a:gd name="connsiteY551" fmla="*/ 5731767 h 6858000"/>
              <a:gd name="connsiteX552" fmla="*/ 11271944 w 12191999"/>
              <a:gd name="connsiteY552" fmla="*/ 5838051 h 6858000"/>
              <a:gd name="connsiteX553" fmla="*/ 11352573 w 12191999"/>
              <a:gd name="connsiteY553" fmla="*/ 5795294 h 6858000"/>
              <a:gd name="connsiteX554" fmla="*/ 11424650 w 12191999"/>
              <a:gd name="connsiteY554" fmla="*/ 5791629 h 6858000"/>
              <a:gd name="connsiteX555" fmla="*/ 11456413 w 12191999"/>
              <a:gd name="connsiteY555" fmla="*/ 5862484 h 6858000"/>
              <a:gd name="connsiteX556" fmla="*/ 11456413 w 12191999"/>
              <a:gd name="connsiteY556" fmla="*/ 5995645 h 6858000"/>
              <a:gd name="connsiteX557" fmla="*/ 11450808 w 12191999"/>
              <a:gd name="connsiteY557" fmla="*/ 6076903 h 6858000"/>
              <a:gd name="connsiteX558" fmla="*/ 11443434 w 12191999"/>
              <a:gd name="connsiteY558" fmla="*/ 6089200 h 6858000"/>
              <a:gd name="connsiteX559" fmla="*/ 11447629 w 12191999"/>
              <a:gd name="connsiteY559" fmla="*/ 6089179 h 6858000"/>
              <a:gd name="connsiteX560" fmla="*/ 11460380 w 12191999"/>
              <a:gd name="connsiteY560" fmla="*/ 6094729 h 6858000"/>
              <a:gd name="connsiteX561" fmla="*/ 11461414 w 12191999"/>
              <a:gd name="connsiteY561" fmla="*/ 6089396 h 6858000"/>
              <a:gd name="connsiteX562" fmla="*/ 11491039 w 12191999"/>
              <a:gd name="connsiteY562" fmla="*/ 6081456 h 6858000"/>
              <a:gd name="connsiteX563" fmla="*/ 11686503 w 12191999"/>
              <a:gd name="connsiteY563" fmla="*/ 6082676 h 6858000"/>
              <a:gd name="connsiteX564" fmla="*/ 11732927 w 12191999"/>
              <a:gd name="connsiteY564" fmla="*/ 6074124 h 6858000"/>
              <a:gd name="connsiteX565" fmla="*/ 11741477 w 12191999"/>
              <a:gd name="connsiteY565" fmla="*/ 6008156 h 6858000"/>
              <a:gd name="connsiteX566" fmla="*/ 11698720 w 12191999"/>
              <a:gd name="connsiteY566" fmla="*/ 5923862 h 6858000"/>
              <a:gd name="connsiteX567" fmla="*/ 11785457 w 12191999"/>
              <a:gd name="connsiteY567" fmla="*/ 5829795 h 6858000"/>
              <a:gd name="connsiteX568" fmla="*/ 11834763 w 12191999"/>
              <a:gd name="connsiteY568" fmla="*/ 5820594 h 6858000"/>
              <a:gd name="connsiteX569" fmla="*/ 11961375 w 12191999"/>
              <a:gd name="connsiteY569" fmla="*/ 5878660 h 6858000"/>
              <a:gd name="connsiteX570" fmla="*/ 11949158 w 12191999"/>
              <a:gd name="connsiteY570" fmla="*/ 6003269 h 6858000"/>
              <a:gd name="connsiteX571" fmla="*/ 11922283 w 12191999"/>
              <a:gd name="connsiteY571" fmla="*/ 6046026 h 6858000"/>
              <a:gd name="connsiteX572" fmla="*/ 11983365 w 12191999"/>
              <a:gd name="connsiteY572" fmla="*/ 6082676 h 6858000"/>
              <a:gd name="connsiteX573" fmla="*/ 12183716 w 12191999"/>
              <a:gd name="connsiteY573" fmla="*/ 6081456 h 6858000"/>
              <a:gd name="connsiteX574" fmla="*/ 12191999 w 12191999"/>
              <a:gd name="connsiteY574" fmla="*/ 6083007 h 6858000"/>
              <a:gd name="connsiteX575" fmla="*/ 12191999 w 12191999"/>
              <a:gd name="connsiteY575" fmla="*/ 6858000 h 6858000"/>
              <a:gd name="connsiteX576" fmla="*/ 0 w 12191999"/>
              <a:gd name="connsiteY5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12191999" h="6858000">
                <a:moveTo>
                  <a:pt x="10699779" y="6099402"/>
                </a:moveTo>
                <a:lnTo>
                  <a:pt x="10700365" y="6104567"/>
                </a:lnTo>
                <a:lnTo>
                  <a:pt x="10702406" y="6099903"/>
                </a:lnTo>
                <a:close/>
                <a:moveTo>
                  <a:pt x="9177921" y="6098901"/>
                </a:moveTo>
                <a:lnTo>
                  <a:pt x="9178505" y="6100344"/>
                </a:lnTo>
                <a:lnTo>
                  <a:pt x="9178605" y="6102927"/>
                </a:lnTo>
                <a:lnTo>
                  <a:pt x="9183635" y="6102927"/>
                </a:lnTo>
                <a:lnTo>
                  <a:pt x="9185303" y="6100308"/>
                </a:lnTo>
                <a:close/>
                <a:moveTo>
                  <a:pt x="5342410" y="5330181"/>
                </a:moveTo>
                <a:lnTo>
                  <a:pt x="5338269" y="5332661"/>
                </a:lnTo>
                <a:lnTo>
                  <a:pt x="5322064" y="5334006"/>
                </a:lnTo>
                <a:lnTo>
                  <a:pt x="5335111" y="5336578"/>
                </a:lnTo>
                <a:lnTo>
                  <a:pt x="5337848" y="5340523"/>
                </a:lnTo>
                <a:lnTo>
                  <a:pt x="5338130" y="5335883"/>
                </a:lnTo>
                <a:close/>
                <a:moveTo>
                  <a:pt x="11820900" y="4311166"/>
                </a:moveTo>
                <a:cubicBezTo>
                  <a:pt x="11873927" y="4308131"/>
                  <a:pt x="11925923" y="4331037"/>
                  <a:pt x="11955244" y="4373182"/>
                </a:cubicBezTo>
                <a:cubicBezTo>
                  <a:pt x="11985785" y="4418384"/>
                  <a:pt x="11980898" y="4451368"/>
                  <a:pt x="11941805" y="4490463"/>
                </a:cubicBezTo>
                <a:cubicBezTo>
                  <a:pt x="11929590" y="4502678"/>
                  <a:pt x="11901490" y="4507563"/>
                  <a:pt x="11911265" y="4531997"/>
                </a:cubicBezTo>
                <a:cubicBezTo>
                  <a:pt x="11922260" y="4557650"/>
                  <a:pt x="11944250" y="4573534"/>
                  <a:pt x="11974790" y="4572310"/>
                </a:cubicBezTo>
                <a:cubicBezTo>
                  <a:pt x="12041982" y="4571090"/>
                  <a:pt x="12107951" y="4573534"/>
                  <a:pt x="12175141" y="4571090"/>
                </a:cubicBezTo>
                <a:lnTo>
                  <a:pt x="12191999" y="4574294"/>
                </a:lnTo>
                <a:lnTo>
                  <a:pt x="12191999" y="5337457"/>
                </a:lnTo>
                <a:lnTo>
                  <a:pt x="12177584" y="5340730"/>
                </a:lnTo>
                <a:cubicBezTo>
                  <a:pt x="12112836" y="5338287"/>
                  <a:pt x="12048089" y="5339507"/>
                  <a:pt x="11982120" y="5339507"/>
                </a:cubicBezTo>
                <a:cubicBezTo>
                  <a:pt x="11962574" y="5339507"/>
                  <a:pt x="11944250" y="5340730"/>
                  <a:pt x="11928367" y="5354166"/>
                </a:cubicBezTo>
                <a:cubicBezTo>
                  <a:pt x="11908820" y="5372491"/>
                  <a:pt x="11896605" y="5388373"/>
                  <a:pt x="11927145" y="5409142"/>
                </a:cubicBezTo>
                <a:cubicBezTo>
                  <a:pt x="11960130" y="5432354"/>
                  <a:pt x="11987007" y="5462893"/>
                  <a:pt x="11971125" y="5504430"/>
                </a:cubicBezTo>
                <a:cubicBezTo>
                  <a:pt x="11955244" y="5548410"/>
                  <a:pt x="11924702" y="5582614"/>
                  <a:pt x="11873393" y="5592389"/>
                </a:cubicBezTo>
                <a:cubicBezTo>
                  <a:pt x="11795208" y="5608269"/>
                  <a:pt x="11739011" y="5587502"/>
                  <a:pt x="11703584" y="5530084"/>
                </a:cubicBezTo>
                <a:cubicBezTo>
                  <a:pt x="11676707" y="5486105"/>
                  <a:pt x="11682816" y="5456786"/>
                  <a:pt x="11723129" y="5417694"/>
                </a:cubicBezTo>
                <a:cubicBezTo>
                  <a:pt x="11735346" y="5406699"/>
                  <a:pt x="11763444" y="5401812"/>
                  <a:pt x="11751228" y="5374936"/>
                </a:cubicBezTo>
                <a:cubicBezTo>
                  <a:pt x="11739011" y="5350502"/>
                  <a:pt x="11718244" y="5338287"/>
                  <a:pt x="11690146" y="5338287"/>
                </a:cubicBezTo>
                <a:cubicBezTo>
                  <a:pt x="11622955" y="5338287"/>
                  <a:pt x="11556985" y="5335842"/>
                  <a:pt x="11489795" y="5339507"/>
                </a:cubicBezTo>
                <a:cubicBezTo>
                  <a:pt x="11453145" y="5341952"/>
                  <a:pt x="11443371" y="5329735"/>
                  <a:pt x="11447036" y="5295528"/>
                </a:cubicBezTo>
                <a:cubicBezTo>
                  <a:pt x="11451923" y="5266207"/>
                  <a:pt x="11449481" y="5234446"/>
                  <a:pt x="11449481" y="5202683"/>
                </a:cubicBezTo>
                <a:cubicBezTo>
                  <a:pt x="11449481" y="5166034"/>
                  <a:pt x="11450701" y="5129384"/>
                  <a:pt x="11449481" y="5092735"/>
                </a:cubicBezTo>
                <a:cubicBezTo>
                  <a:pt x="11448258" y="5058528"/>
                  <a:pt x="11466583" y="5036539"/>
                  <a:pt x="11492238" y="5018215"/>
                </a:cubicBezTo>
                <a:cubicBezTo>
                  <a:pt x="11511785" y="5004774"/>
                  <a:pt x="11528888" y="5007220"/>
                  <a:pt x="11545990" y="5025544"/>
                </a:cubicBezTo>
                <a:cubicBezTo>
                  <a:pt x="11608295" y="5089069"/>
                  <a:pt x="11622955" y="5091513"/>
                  <a:pt x="11668156" y="5051198"/>
                </a:cubicBezTo>
                <a:cubicBezTo>
                  <a:pt x="11713357" y="5010884"/>
                  <a:pt x="11720686" y="4925368"/>
                  <a:pt x="11682816" y="4877723"/>
                </a:cubicBezTo>
                <a:cubicBezTo>
                  <a:pt x="11638837" y="4822748"/>
                  <a:pt x="11602187" y="4821529"/>
                  <a:pt x="11555765" y="4874058"/>
                </a:cubicBezTo>
                <a:cubicBezTo>
                  <a:pt x="11543547" y="4887496"/>
                  <a:pt x="11536218" y="4913152"/>
                  <a:pt x="11508120" y="4902158"/>
                </a:cubicBezTo>
                <a:cubicBezTo>
                  <a:pt x="11477578" y="4891162"/>
                  <a:pt x="11451923" y="4871616"/>
                  <a:pt x="11450701" y="4839852"/>
                </a:cubicBezTo>
                <a:cubicBezTo>
                  <a:pt x="11447036" y="4758002"/>
                  <a:pt x="11449481" y="4674930"/>
                  <a:pt x="11448258" y="4591857"/>
                </a:cubicBezTo>
                <a:cubicBezTo>
                  <a:pt x="11448258" y="4567425"/>
                  <a:pt x="11465361" y="4573534"/>
                  <a:pt x="11477578" y="4573534"/>
                </a:cubicBezTo>
                <a:cubicBezTo>
                  <a:pt x="11544768" y="4573534"/>
                  <a:pt x="11610737" y="4573534"/>
                  <a:pt x="11677929" y="4573534"/>
                </a:cubicBezTo>
                <a:cubicBezTo>
                  <a:pt x="11695032" y="4573534"/>
                  <a:pt x="11713357" y="4574756"/>
                  <a:pt x="11728016" y="4562539"/>
                </a:cubicBezTo>
                <a:cubicBezTo>
                  <a:pt x="11751228" y="4544213"/>
                  <a:pt x="11769553" y="4529553"/>
                  <a:pt x="11735346" y="4500233"/>
                </a:cubicBezTo>
                <a:cubicBezTo>
                  <a:pt x="11666934" y="4441595"/>
                  <a:pt x="11682816" y="4358522"/>
                  <a:pt x="11768331" y="4323095"/>
                </a:cubicBezTo>
                <a:cubicBezTo>
                  <a:pt x="11785434" y="4316070"/>
                  <a:pt x="11803224" y="4312177"/>
                  <a:pt x="11820900" y="4311166"/>
                </a:cubicBezTo>
                <a:close/>
                <a:moveTo>
                  <a:pt x="5742911" y="3557222"/>
                </a:moveTo>
                <a:cubicBezTo>
                  <a:pt x="5785237" y="3561738"/>
                  <a:pt x="5826597" y="3581666"/>
                  <a:pt x="5851336" y="3613963"/>
                </a:cubicBezTo>
                <a:cubicBezTo>
                  <a:pt x="5884320" y="3659163"/>
                  <a:pt x="5880655" y="3697035"/>
                  <a:pt x="5840341" y="3736128"/>
                </a:cubicBezTo>
                <a:cubicBezTo>
                  <a:pt x="5828123" y="3748345"/>
                  <a:pt x="5795140" y="3750787"/>
                  <a:pt x="5811021" y="3780107"/>
                </a:cubicBezTo>
                <a:cubicBezTo>
                  <a:pt x="5823239" y="3804540"/>
                  <a:pt x="5844004" y="3815534"/>
                  <a:pt x="5873327" y="3815534"/>
                </a:cubicBezTo>
                <a:cubicBezTo>
                  <a:pt x="5942958" y="3814314"/>
                  <a:pt x="6012594" y="3816757"/>
                  <a:pt x="6082230" y="3814314"/>
                </a:cubicBezTo>
                <a:cubicBezTo>
                  <a:pt x="6102386" y="3813398"/>
                  <a:pt x="6112234" y="3817291"/>
                  <a:pt x="6115900" y="3831149"/>
                </a:cubicBezTo>
                <a:lnTo>
                  <a:pt x="6116334" y="3835442"/>
                </a:lnTo>
                <a:lnTo>
                  <a:pt x="6135367" y="3820781"/>
                </a:lnTo>
                <a:cubicBezTo>
                  <a:pt x="6143326" y="3819255"/>
                  <a:pt x="6153251" y="3819407"/>
                  <a:pt x="6165468" y="3821240"/>
                </a:cubicBezTo>
                <a:cubicBezTo>
                  <a:pt x="6193565" y="3826127"/>
                  <a:pt x="6221664" y="3822462"/>
                  <a:pt x="6250984" y="3822462"/>
                </a:cubicBezTo>
                <a:cubicBezTo>
                  <a:pt x="6286411" y="3822462"/>
                  <a:pt x="6320618" y="3823685"/>
                  <a:pt x="6356045" y="3822462"/>
                </a:cubicBezTo>
                <a:cubicBezTo>
                  <a:pt x="6393917" y="3821240"/>
                  <a:pt x="6419570" y="3842009"/>
                  <a:pt x="6434230" y="3873772"/>
                </a:cubicBezTo>
                <a:cubicBezTo>
                  <a:pt x="6451333" y="3907977"/>
                  <a:pt x="6419570" y="3920194"/>
                  <a:pt x="6401245" y="3938519"/>
                </a:cubicBezTo>
                <a:cubicBezTo>
                  <a:pt x="6362153" y="3975168"/>
                  <a:pt x="6359710" y="3998381"/>
                  <a:pt x="6395138" y="4039916"/>
                </a:cubicBezTo>
                <a:cubicBezTo>
                  <a:pt x="6437895" y="4090005"/>
                  <a:pt x="6527076" y="4097333"/>
                  <a:pt x="6574721" y="4054576"/>
                </a:cubicBezTo>
                <a:cubicBezTo>
                  <a:pt x="6628473" y="4008153"/>
                  <a:pt x="6628473" y="3977611"/>
                  <a:pt x="6575941" y="3931189"/>
                </a:cubicBezTo>
                <a:cubicBezTo>
                  <a:pt x="6562504" y="3918974"/>
                  <a:pt x="6538071" y="3910422"/>
                  <a:pt x="6547844" y="3883545"/>
                </a:cubicBezTo>
                <a:cubicBezTo>
                  <a:pt x="6558839" y="3853004"/>
                  <a:pt x="6578386" y="3827349"/>
                  <a:pt x="6610148" y="3826127"/>
                </a:cubicBezTo>
                <a:cubicBezTo>
                  <a:pt x="6691998" y="3822462"/>
                  <a:pt x="6775070" y="3824905"/>
                  <a:pt x="6856921" y="3823685"/>
                </a:cubicBezTo>
                <a:cubicBezTo>
                  <a:pt x="6881354" y="3823685"/>
                  <a:pt x="6875246" y="3840787"/>
                  <a:pt x="6875246" y="3853004"/>
                </a:cubicBezTo>
                <a:cubicBezTo>
                  <a:pt x="6875246" y="3920194"/>
                  <a:pt x="6875246" y="3986164"/>
                  <a:pt x="6875246" y="4053355"/>
                </a:cubicBezTo>
                <a:cubicBezTo>
                  <a:pt x="6875246" y="4074123"/>
                  <a:pt x="6877689" y="4093668"/>
                  <a:pt x="6892348" y="4110773"/>
                </a:cubicBezTo>
                <a:cubicBezTo>
                  <a:pt x="6911895" y="4132762"/>
                  <a:pt x="6926555" y="4137648"/>
                  <a:pt x="6948545" y="4110773"/>
                </a:cubicBezTo>
                <a:cubicBezTo>
                  <a:pt x="7005962" y="4043581"/>
                  <a:pt x="7068267" y="4049690"/>
                  <a:pt x="7117131" y="4126653"/>
                </a:cubicBezTo>
                <a:cubicBezTo>
                  <a:pt x="7155003" y="4186514"/>
                  <a:pt x="7136679" y="4286688"/>
                  <a:pt x="7080482" y="4328224"/>
                </a:cubicBezTo>
                <a:cubicBezTo>
                  <a:pt x="7034060" y="4362430"/>
                  <a:pt x="6999854" y="4357545"/>
                  <a:pt x="6959540" y="4317229"/>
                </a:cubicBezTo>
                <a:cubicBezTo>
                  <a:pt x="6947323" y="4305014"/>
                  <a:pt x="6942436" y="4273250"/>
                  <a:pt x="6914338" y="4287910"/>
                </a:cubicBezTo>
                <a:cubicBezTo>
                  <a:pt x="6891126" y="4300127"/>
                  <a:pt x="6877689" y="4320896"/>
                  <a:pt x="6877689" y="4350213"/>
                </a:cubicBezTo>
                <a:cubicBezTo>
                  <a:pt x="6878911" y="4417403"/>
                  <a:pt x="6876468" y="4483374"/>
                  <a:pt x="6878911" y="4550565"/>
                </a:cubicBezTo>
                <a:cubicBezTo>
                  <a:pt x="6880133" y="4582327"/>
                  <a:pt x="6874024" y="4594544"/>
                  <a:pt x="6838596" y="4592100"/>
                </a:cubicBezTo>
                <a:cubicBezTo>
                  <a:pt x="6775070" y="4588436"/>
                  <a:pt x="6711545" y="4590880"/>
                  <a:pt x="6648020" y="4590880"/>
                </a:cubicBezTo>
                <a:cubicBezTo>
                  <a:pt x="6628473" y="4590880"/>
                  <a:pt x="6610148" y="4592100"/>
                  <a:pt x="6594266" y="4604318"/>
                </a:cubicBezTo>
                <a:cubicBezTo>
                  <a:pt x="6571056" y="4623864"/>
                  <a:pt x="6562504" y="4638522"/>
                  <a:pt x="6591823" y="4662956"/>
                </a:cubicBezTo>
                <a:cubicBezTo>
                  <a:pt x="6655348" y="4715488"/>
                  <a:pt x="6652905" y="4766796"/>
                  <a:pt x="6589381" y="4819328"/>
                </a:cubicBezTo>
                <a:cubicBezTo>
                  <a:pt x="6530741" y="4866973"/>
                  <a:pt x="6422015" y="4855979"/>
                  <a:pt x="6375592" y="4796116"/>
                </a:cubicBezTo>
                <a:cubicBezTo>
                  <a:pt x="6338943" y="4749693"/>
                  <a:pt x="6342608" y="4711821"/>
                  <a:pt x="6385365" y="4670287"/>
                </a:cubicBezTo>
                <a:cubicBezTo>
                  <a:pt x="6397580" y="4658070"/>
                  <a:pt x="6425680" y="4653182"/>
                  <a:pt x="6415905" y="4628749"/>
                </a:cubicBezTo>
                <a:cubicBezTo>
                  <a:pt x="6404910" y="4603096"/>
                  <a:pt x="6381700" y="4588436"/>
                  <a:pt x="6351158" y="4589658"/>
                </a:cubicBezTo>
                <a:cubicBezTo>
                  <a:pt x="6283968" y="4590880"/>
                  <a:pt x="6217999" y="4587214"/>
                  <a:pt x="6150809" y="4590880"/>
                </a:cubicBezTo>
                <a:cubicBezTo>
                  <a:pt x="6133707" y="4591491"/>
                  <a:pt x="6123322" y="4589047"/>
                  <a:pt x="6117367" y="4582327"/>
                </a:cubicBezTo>
                <a:lnTo>
                  <a:pt x="6114197" y="4575109"/>
                </a:lnTo>
                <a:lnTo>
                  <a:pt x="6109104" y="4582272"/>
                </a:lnTo>
                <a:cubicBezTo>
                  <a:pt x="6104218" y="4585785"/>
                  <a:pt x="6096888" y="4586396"/>
                  <a:pt x="6087114" y="4586396"/>
                </a:cubicBezTo>
                <a:cubicBezTo>
                  <a:pt x="6012594" y="4585175"/>
                  <a:pt x="5938072" y="4586396"/>
                  <a:pt x="5863552" y="4586396"/>
                </a:cubicBezTo>
                <a:cubicBezTo>
                  <a:pt x="5837898" y="4586396"/>
                  <a:pt x="5818351" y="4572957"/>
                  <a:pt x="5802472" y="4555854"/>
                </a:cubicBezTo>
                <a:cubicBezTo>
                  <a:pt x="5778036" y="4528977"/>
                  <a:pt x="5774373" y="4504545"/>
                  <a:pt x="5807356" y="4480114"/>
                </a:cubicBezTo>
                <a:cubicBezTo>
                  <a:pt x="5833011" y="4461788"/>
                  <a:pt x="5863552" y="4441018"/>
                  <a:pt x="5847670" y="4403148"/>
                </a:cubicBezTo>
                <a:cubicBezTo>
                  <a:pt x="5830567" y="4361611"/>
                  <a:pt x="5801250" y="4332291"/>
                  <a:pt x="5752384" y="4329849"/>
                </a:cubicBezTo>
                <a:cubicBezTo>
                  <a:pt x="5704740" y="4327406"/>
                  <a:pt x="5660758" y="4329849"/>
                  <a:pt x="5628995" y="4372606"/>
                </a:cubicBezTo>
                <a:cubicBezTo>
                  <a:pt x="5599676" y="4412923"/>
                  <a:pt x="5600896" y="4436133"/>
                  <a:pt x="5638769" y="4470339"/>
                </a:cubicBezTo>
                <a:cubicBezTo>
                  <a:pt x="5655874" y="4486221"/>
                  <a:pt x="5688856" y="4493550"/>
                  <a:pt x="5674197" y="4527758"/>
                </a:cubicBezTo>
                <a:cubicBezTo>
                  <a:pt x="5659538" y="4564408"/>
                  <a:pt x="5632660" y="4586396"/>
                  <a:pt x="5591125" y="4586396"/>
                </a:cubicBezTo>
                <a:cubicBezTo>
                  <a:pt x="5520269" y="4586396"/>
                  <a:pt x="5448192" y="4585175"/>
                  <a:pt x="5377337" y="4586396"/>
                </a:cubicBezTo>
                <a:cubicBezTo>
                  <a:pt x="5350458" y="4587617"/>
                  <a:pt x="5346796" y="4576623"/>
                  <a:pt x="5346796" y="4553411"/>
                </a:cubicBezTo>
                <a:cubicBezTo>
                  <a:pt x="5348016" y="4486221"/>
                  <a:pt x="5346796" y="4420251"/>
                  <a:pt x="5348016" y="4353059"/>
                </a:cubicBezTo>
                <a:cubicBezTo>
                  <a:pt x="5348016" y="4329849"/>
                  <a:pt x="5344352" y="4309081"/>
                  <a:pt x="5327249" y="4291978"/>
                </a:cubicBezTo>
                <a:cubicBezTo>
                  <a:pt x="5310145" y="4274875"/>
                  <a:pt x="5295486" y="4267544"/>
                  <a:pt x="5278383" y="4293199"/>
                </a:cubicBezTo>
                <a:cubicBezTo>
                  <a:pt x="5253948" y="4328628"/>
                  <a:pt x="5222185" y="4357946"/>
                  <a:pt x="5174543" y="4337181"/>
                </a:cubicBezTo>
                <a:cubicBezTo>
                  <a:pt x="5125677" y="4315189"/>
                  <a:pt x="5092692" y="4279761"/>
                  <a:pt x="5089026" y="4221122"/>
                </a:cubicBezTo>
                <a:cubicBezTo>
                  <a:pt x="5085363" y="4164927"/>
                  <a:pt x="5093914" y="4113618"/>
                  <a:pt x="5144002" y="4078190"/>
                </a:cubicBezTo>
                <a:cubicBezTo>
                  <a:pt x="5191646" y="4043983"/>
                  <a:pt x="5224631" y="4046428"/>
                  <a:pt x="5264946" y="4087965"/>
                </a:cubicBezTo>
                <a:cubicBezTo>
                  <a:pt x="5277159" y="4101402"/>
                  <a:pt x="5283271" y="4130722"/>
                  <a:pt x="5311367" y="4117283"/>
                </a:cubicBezTo>
                <a:cubicBezTo>
                  <a:pt x="5335801" y="4105067"/>
                  <a:pt x="5346796" y="4083077"/>
                  <a:pt x="5346796" y="4054980"/>
                </a:cubicBezTo>
                <a:cubicBezTo>
                  <a:pt x="5346796" y="3986566"/>
                  <a:pt x="5348016" y="3918154"/>
                  <a:pt x="5345574" y="3849742"/>
                </a:cubicBezTo>
                <a:cubicBezTo>
                  <a:pt x="5344352" y="3821644"/>
                  <a:pt x="5349236" y="3809427"/>
                  <a:pt x="5381003" y="3811870"/>
                </a:cubicBezTo>
                <a:cubicBezTo>
                  <a:pt x="5416429" y="3817979"/>
                  <a:pt x="5451858" y="3815534"/>
                  <a:pt x="5486063" y="3815534"/>
                </a:cubicBezTo>
                <a:cubicBezTo>
                  <a:pt x="5522713" y="3815534"/>
                  <a:pt x="5559361" y="3814314"/>
                  <a:pt x="5596012" y="3815534"/>
                </a:cubicBezTo>
                <a:cubicBezTo>
                  <a:pt x="5624110" y="3816757"/>
                  <a:pt x="5641213" y="3799654"/>
                  <a:pt x="5650984" y="3777664"/>
                </a:cubicBezTo>
                <a:cubicBezTo>
                  <a:pt x="5660758" y="3755674"/>
                  <a:pt x="5636325" y="3748345"/>
                  <a:pt x="5625329" y="3738570"/>
                </a:cubicBezTo>
                <a:cubicBezTo>
                  <a:pt x="5567914" y="3684820"/>
                  <a:pt x="5576466" y="3622514"/>
                  <a:pt x="5649765" y="3576091"/>
                </a:cubicBezTo>
                <a:cubicBezTo>
                  <a:pt x="5665035" y="3566624"/>
                  <a:pt x="5682520" y="3560668"/>
                  <a:pt x="5700845" y="3557958"/>
                </a:cubicBezTo>
                <a:cubicBezTo>
                  <a:pt x="5714588" y="3555925"/>
                  <a:pt x="5728804" y="3555718"/>
                  <a:pt x="5742911" y="3557222"/>
                </a:cubicBezTo>
                <a:close/>
                <a:moveTo>
                  <a:pt x="5726517" y="2017504"/>
                </a:moveTo>
                <a:cubicBezTo>
                  <a:pt x="5769733" y="2023154"/>
                  <a:pt x="5810962" y="2045754"/>
                  <a:pt x="5834786" y="2083015"/>
                </a:cubicBezTo>
                <a:cubicBezTo>
                  <a:pt x="5861661" y="2124551"/>
                  <a:pt x="5855555" y="2157535"/>
                  <a:pt x="5820126" y="2192965"/>
                </a:cubicBezTo>
                <a:cubicBezTo>
                  <a:pt x="5806689" y="2206402"/>
                  <a:pt x="5777368" y="2210067"/>
                  <a:pt x="5787140" y="2236943"/>
                </a:cubicBezTo>
                <a:cubicBezTo>
                  <a:pt x="5798136" y="2266262"/>
                  <a:pt x="5823790" y="2277258"/>
                  <a:pt x="5855555" y="2277258"/>
                </a:cubicBezTo>
                <a:cubicBezTo>
                  <a:pt x="5917857" y="2276037"/>
                  <a:pt x="5978941" y="2279702"/>
                  <a:pt x="6041243" y="2276037"/>
                </a:cubicBezTo>
                <a:cubicBezTo>
                  <a:pt x="6080338" y="2273592"/>
                  <a:pt x="6097440" y="2280923"/>
                  <a:pt x="6093775" y="2326124"/>
                </a:cubicBezTo>
                <a:cubicBezTo>
                  <a:pt x="6088888" y="2389649"/>
                  <a:pt x="6093775" y="2453175"/>
                  <a:pt x="6092553" y="2516703"/>
                </a:cubicBezTo>
                <a:cubicBezTo>
                  <a:pt x="6092553" y="2543577"/>
                  <a:pt x="6101105" y="2561902"/>
                  <a:pt x="6121873" y="2577785"/>
                </a:cubicBezTo>
                <a:cubicBezTo>
                  <a:pt x="6134090" y="2586335"/>
                  <a:pt x="6142641" y="2585115"/>
                  <a:pt x="6154856" y="2574120"/>
                </a:cubicBezTo>
                <a:cubicBezTo>
                  <a:pt x="6241593" y="2494711"/>
                  <a:pt x="6290460" y="2503263"/>
                  <a:pt x="6351542" y="2611990"/>
                </a:cubicBezTo>
                <a:cubicBezTo>
                  <a:pt x="6352764" y="2644975"/>
                  <a:pt x="6352764" y="2676738"/>
                  <a:pt x="6352764" y="2708501"/>
                </a:cubicBezTo>
                <a:cubicBezTo>
                  <a:pt x="6338104" y="2734156"/>
                  <a:pt x="6325887" y="2761033"/>
                  <a:pt x="6300232" y="2779356"/>
                </a:cubicBezTo>
                <a:cubicBezTo>
                  <a:pt x="6251367" y="2817228"/>
                  <a:pt x="6212273" y="2813563"/>
                  <a:pt x="6170739" y="2769584"/>
                </a:cubicBezTo>
                <a:cubicBezTo>
                  <a:pt x="6159745" y="2757366"/>
                  <a:pt x="6154856" y="2729269"/>
                  <a:pt x="6129202" y="2742708"/>
                </a:cubicBezTo>
                <a:cubicBezTo>
                  <a:pt x="6107212" y="2753701"/>
                  <a:pt x="6093775" y="2772026"/>
                  <a:pt x="6093775" y="2800124"/>
                </a:cubicBezTo>
                <a:cubicBezTo>
                  <a:pt x="6094997" y="2869758"/>
                  <a:pt x="6092553" y="2939392"/>
                  <a:pt x="6094997" y="3009027"/>
                </a:cubicBezTo>
                <a:cubicBezTo>
                  <a:pt x="6096218" y="3042011"/>
                  <a:pt x="6085222" y="3048121"/>
                  <a:pt x="6054683" y="3046899"/>
                </a:cubicBezTo>
                <a:cubicBezTo>
                  <a:pt x="5989937" y="3044455"/>
                  <a:pt x="5923966" y="3045676"/>
                  <a:pt x="5859220" y="3045676"/>
                </a:cubicBezTo>
                <a:cubicBezTo>
                  <a:pt x="5839672" y="3045676"/>
                  <a:pt x="5821349" y="3046899"/>
                  <a:pt x="5805467" y="3060336"/>
                </a:cubicBezTo>
                <a:cubicBezTo>
                  <a:pt x="5785921" y="3078662"/>
                  <a:pt x="5774925" y="3095764"/>
                  <a:pt x="5804246" y="3116533"/>
                </a:cubicBezTo>
                <a:cubicBezTo>
                  <a:pt x="5834786" y="3138522"/>
                  <a:pt x="5861661" y="3165399"/>
                  <a:pt x="5849445" y="3206935"/>
                </a:cubicBezTo>
                <a:cubicBezTo>
                  <a:pt x="5834786" y="3254578"/>
                  <a:pt x="5803023" y="3288785"/>
                  <a:pt x="5751713" y="3299780"/>
                </a:cubicBezTo>
                <a:cubicBezTo>
                  <a:pt x="5674750" y="3315662"/>
                  <a:pt x="5616113" y="3293673"/>
                  <a:pt x="5581905" y="3237475"/>
                </a:cubicBezTo>
                <a:cubicBezTo>
                  <a:pt x="5555029" y="3193496"/>
                  <a:pt x="5561135" y="3162956"/>
                  <a:pt x="5601451" y="3125084"/>
                </a:cubicBezTo>
                <a:cubicBezTo>
                  <a:pt x="5613669" y="3114088"/>
                  <a:pt x="5640546" y="3109203"/>
                  <a:pt x="5629551" y="3083549"/>
                </a:cubicBezTo>
                <a:cubicBezTo>
                  <a:pt x="5619775" y="3059114"/>
                  <a:pt x="5599008" y="3046899"/>
                  <a:pt x="5573353" y="3045676"/>
                </a:cubicBezTo>
                <a:cubicBezTo>
                  <a:pt x="5525708" y="3044455"/>
                  <a:pt x="5478065" y="3045676"/>
                  <a:pt x="5430421" y="3045676"/>
                </a:cubicBezTo>
                <a:cubicBezTo>
                  <a:pt x="5324139" y="3045676"/>
                  <a:pt x="5324139" y="3045676"/>
                  <a:pt x="5324139" y="2938172"/>
                </a:cubicBezTo>
                <a:cubicBezTo>
                  <a:pt x="5324139" y="2894192"/>
                  <a:pt x="5325358" y="2848990"/>
                  <a:pt x="5324139" y="2805010"/>
                </a:cubicBezTo>
                <a:cubicBezTo>
                  <a:pt x="5322917" y="2775691"/>
                  <a:pt x="5335133" y="2752481"/>
                  <a:pt x="5355900" y="2734156"/>
                </a:cubicBezTo>
                <a:cubicBezTo>
                  <a:pt x="5380332" y="2712165"/>
                  <a:pt x="5403544" y="2707279"/>
                  <a:pt x="5427977" y="2737821"/>
                </a:cubicBezTo>
                <a:cubicBezTo>
                  <a:pt x="5447526" y="2763474"/>
                  <a:pt x="5467069" y="2795238"/>
                  <a:pt x="5508607" y="2780578"/>
                </a:cubicBezTo>
                <a:cubicBezTo>
                  <a:pt x="5552586" y="2765919"/>
                  <a:pt x="5579462" y="2724383"/>
                  <a:pt x="5581905" y="2674294"/>
                </a:cubicBezTo>
                <a:cubicBezTo>
                  <a:pt x="5584348" y="2629092"/>
                  <a:pt x="5577018" y="2590001"/>
                  <a:pt x="5537926" y="2560681"/>
                </a:cubicBezTo>
                <a:cubicBezTo>
                  <a:pt x="5497612" y="2530140"/>
                  <a:pt x="5475621" y="2532583"/>
                  <a:pt x="5440195" y="2570454"/>
                </a:cubicBezTo>
                <a:cubicBezTo>
                  <a:pt x="5424312" y="2587558"/>
                  <a:pt x="5418205" y="2619320"/>
                  <a:pt x="5382779" y="2605882"/>
                </a:cubicBezTo>
                <a:cubicBezTo>
                  <a:pt x="5347348" y="2591221"/>
                  <a:pt x="5325358" y="2565567"/>
                  <a:pt x="5324139" y="2527695"/>
                </a:cubicBezTo>
                <a:cubicBezTo>
                  <a:pt x="5322917" y="2453175"/>
                  <a:pt x="5324139" y="2378654"/>
                  <a:pt x="5322917" y="2304134"/>
                </a:cubicBezTo>
                <a:cubicBezTo>
                  <a:pt x="5322917" y="2280923"/>
                  <a:pt x="5332689" y="2278479"/>
                  <a:pt x="5351016" y="2278479"/>
                </a:cubicBezTo>
                <a:cubicBezTo>
                  <a:pt x="5419427" y="2279702"/>
                  <a:pt x="5487839" y="2278479"/>
                  <a:pt x="5556254" y="2278479"/>
                </a:cubicBezTo>
                <a:cubicBezTo>
                  <a:pt x="5575797" y="2278479"/>
                  <a:pt x="5594120" y="2277258"/>
                  <a:pt x="5610003" y="2263820"/>
                </a:cubicBezTo>
                <a:cubicBezTo>
                  <a:pt x="5631992" y="2244274"/>
                  <a:pt x="5641767" y="2228392"/>
                  <a:pt x="5611225" y="2203958"/>
                </a:cubicBezTo>
                <a:cubicBezTo>
                  <a:pt x="5547698" y="2152649"/>
                  <a:pt x="5548920" y="2108671"/>
                  <a:pt x="5606337" y="2053696"/>
                </a:cubicBezTo>
                <a:cubicBezTo>
                  <a:pt x="5638102" y="2023155"/>
                  <a:pt x="5683302" y="2011854"/>
                  <a:pt x="5726517" y="2017504"/>
                </a:cubicBezTo>
                <a:close/>
                <a:moveTo>
                  <a:pt x="0" y="0"/>
                </a:moveTo>
                <a:lnTo>
                  <a:pt x="5329115" y="0"/>
                </a:lnTo>
                <a:lnTo>
                  <a:pt x="5332434" y="5729"/>
                </a:lnTo>
                <a:cubicBezTo>
                  <a:pt x="5333904" y="11284"/>
                  <a:pt x="5334438" y="18309"/>
                  <a:pt x="5334132" y="27166"/>
                </a:cubicBezTo>
                <a:cubicBezTo>
                  <a:pt x="5331688" y="93135"/>
                  <a:pt x="5332910" y="160325"/>
                  <a:pt x="5332910" y="227517"/>
                </a:cubicBezTo>
                <a:cubicBezTo>
                  <a:pt x="5332910" y="245842"/>
                  <a:pt x="5334132" y="262944"/>
                  <a:pt x="5346347" y="276382"/>
                </a:cubicBezTo>
                <a:cubicBezTo>
                  <a:pt x="5364674" y="295929"/>
                  <a:pt x="5378111" y="304481"/>
                  <a:pt x="5402544" y="277604"/>
                </a:cubicBezTo>
                <a:cubicBezTo>
                  <a:pt x="5463627" y="204305"/>
                  <a:pt x="5551584" y="225072"/>
                  <a:pt x="5582127" y="317919"/>
                </a:cubicBezTo>
                <a:cubicBezTo>
                  <a:pt x="5606557" y="392438"/>
                  <a:pt x="5583346" y="463295"/>
                  <a:pt x="5523486" y="501165"/>
                </a:cubicBezTo>
                <a:cubicBezTo>
                  <a:pt x="5479508" y="529263"/>
                  <a:pt x="5450188" y="523155"/>
                  <a:pt x="5411097" y="481620"/>
                </a:cubicBezTo>
                <a:cubicBezTo>
                  <a:pt x="5398879" y="469403"/>
                  <a:pt x="5393991" y="441305"/>
                  <a:pt x="5369558" y="453522"/>
                </a:cubicBezTo>
                <a:cubicBezTo>
                  <a:pt x="5345127" y="464516"/>
                  <a:pt x="5332910" y="485285"/>
                  <a:pt x="5332910" y="514605"/>
                </a:cubicBezTo>
                <a:cubicBezTo>
                  <a:pt x="5334132" y="583017"/>
                  <a:pt x="5331688" y="651429"/>
                  <a:pt x="5334132" y="719841"/>
                </a:cubicBezTo>
                <a:cubicBezTo>
                  <a:pt x="5335356" y="750383"/>
                  <a:pt x="5328023" y="761378"/>
                  <a:pt x="5295041" y="760156"/>
                </a:cubicBezTo>
                <a:cubicBezTo>
                  <a:pt x="5229072" y="757713"/>
                  <a:pt x="5161881" y="758935"/>
                  <a:pt x="5094692" y="758935"/>
                </a:cubicBezTo>
                <a:cubicBezTo>
                  <a:pt x="5077586" y="758935"/>
                  <a:pt x="5060482" y="758935"/>
                  <a:pt x="5045820" y="772373"/>
                </a:cubicBezTo>
                <a:cubicBezTo>
                  <a:pt x="5025053" y="791918"/>
                  <a:pt x="5011616" y="805357"/>
                  <a:pt x="5043379" y="831012"/>
                </a:cubicBezTo>
                <a:cubicBezTo>
                  <a:pt x="5109351" y="883542"/>
                  <a:pt x="5102018" y="948291"/>
                  <a:pt x="5031161" y="997156"/>
                </a:cubicBezTo>
                <a:cubicBezTo>
                  <a:pt x="4963969" y="1042356"/>
                  <a:pt x="4861351" y="1019146"/>
                  <a:pt x="4818594" y="949511"/>
                </a:cubicBezTo>
                <a:cubicBezTo>
                  <a:pt x="4791718" y="905532"/>
                  <a:pt x="4797826" y="878656"/>
                  <a:pt x="4840582" y="837120"/>
                </a:cubicBezTo>
                <a:cubicBezTo>
                  <a:pt x="4852797" y="824903"/>
                  <a:pt x="4879674" y="818795"/>
                  <a:pt x="4866234" y="793140"/>
                </a:cubicBezTo>
                <a:cubicBezTo>
                  <a:pt x="4854020" y="772373"/>
                  <a:pt x="4836918" y="757713"/>
                  <a:pt x="4808822" y="758935"/>
                </a:cubicBezTo>
                <a:cubicBezTo>
                  <a:pt x="4737964" y="760156"/>
                  <a:pt x="4665887" y="758935"/>
                  <a:pt x="4595032" y="760156"/>
                </a:cubicBezTo>
                <a:cubicBezTo>
                  <a:pt x="4585870" y="760156"/>
                  <a:pt x="4578942" y="759469"/>
                  <a:pt x="4573923" y="757192"/>
                </a:cubicBezTo>
                <a:lnTo>
                  <a:pt x="4572290" y="755075"/>
                </a:lnTo>
                <a:lnTo>
                  <a:pt x="4542110" y="755075"/>
                </a:lnTo>
                <a:lnTo>
                  <a:pt x="4532620" y="757803"/>
                </a:lnTo>
                <a:cubicBezTo>
                  <a:pt x="4461765" y="756580"/>
                  <a:pt x="4389688" y="756580"/>
                  <a:pt x="4318830" y="757803"/>
                </a:cubicBezTo>
                <a:cubicBezTo>
                  <a:pt x="4291954" y="757803"/>
                  <a:pt x="4269964" y="746808"/>
                  <a:pt x="4252861" y="727261"/>
                </a:cubicBezTo>
                <a:cubicBezTo>
                  <a:pt x="4230872" y="701606"/>
                  <a:pt x="4222318" y="677173"/>
                  <a:pt x="4257749" y="652741"/>
                </a:cubicBezTo>
                <a:cubicBezTo>
                  <a:pt x="4284626" y="633194"/>
                  <a:pt x="4315164" y="611204"/>
                  <a:pt x="4298063" y="570889"/>
                </a:cubicBezTo>
                <a:cubicBezTo>
                  <a:pt x="4280960" y="531797"/>
                  <a:pt x="4251638" y="503698"/>
                  <a:pt x="4205214" y="501255"/>
                </a:cubicBezTo>
                <a:cubicBezTo>
                  <a:pt x="4161241" y="498812"/>
                  <a:pt x="4119705" y="498812"/>
                  <a:pt x="4087942" y="535462"/>
                </a:cubicBezTo>
                <a:cubicBezTo>
                  <a:pt x="4050070" y="578219"/>
                  <a:pt x="4051293" y="606317"/>
                  <a:pt x="4094050" y="644189"/>
                </a:cubicBezTo>
                <a:cubicBezTo>
                  <a:pt x="4111153" y="658848"/>
                  <a:pt x="4138030" y="669843"/>
                  <a:pt x="4127035" y="700384"/>
                </a:cubicBezTo>
                <a:cubicBezTo>
                  <a:pt x="4114818" y="732148"/>
                  <a:pt x="4090385" y="756580"/>
                  <a:pt x="4057400" y="757803"/>
                </a:cubicBezTo>
                <a:cubicBezTo>
                  <a:pt x="3977993" y="761467"/>
                  <a:pt x="3898585" y="759023"/>
                  <a:pt x="3819179" y="759023"/>
                </a:cubicBezTo>
                <a:lnTo>
                  <a:pt x="3813849" y="756900"/>
                </a:lnTo>
                <a:lnTo>
                  <a:pt x="3810549" y="758781"/>
                </a:lnTo>
                <a:lnTo>
                  <a:pt x="3815750" y="768157"/>
                </a:lnTo>
                <a:cubicBezTo>
                  <a:pt x="3817087" y="773464"/>
                  <a:pt x="3817545" y="780106"/>
                  <a:pt x="3817238" y="788353"/>
                </a:cubicBezTo>
                <a:cubicBezTo>
                  <a:pt x="3814797" y="853100"/>
                  <a:pt x="3816018" y="919069"/>
                  <a:pt x="3816018" y="983816"/>
                </a:cubicBezTo>
                <a:cubicBezTo>
                  <a:pt x="3816018" y="1011914"/>
                  <a:pt x="3809910" y="1036348"/>
                  <a:pt x="3789144" y="1057116"/>
                </a:cubicBezTo>
                <a:cubicBezTo>
                  <a:pt x="3757381" y="1088878"/>
                  <a:pt x="3737836" y="1087658"/>
                  <a:pt x="3708516" y="1053451"/>
                </a:cubicBezTo>
                <a:cubicBezTo>
                  <a:pt x="3688971" y="1031461"/>
                  <a:pt x="3670645" y="1000919"/>
                  <a:pt x="3635219" y="1014358"/>
                </a:cubicBezTo>
                <a:cubicBezTo>
                  <a:pt x="3596125" y="1029018"/>
                  <a:pt x="3566806" y="1054673"/>
                  <a:pt x="3560696" y="1098651"/>
                </a:cubicBezTo>
                <a:cubicBezTo>
                  <a:pt x="3553368" y="1151183"/>
                  <a:pt x="3555811" y="1200050"/>
                  <a:pt x="3603457" y="1235477"/>
                </a:cubicBezTo>
                <a:cubicBezTo>
                  <a:pt x="3642548" y="1264796"/>
                  <a:pt x="3664539" y="1262352"/>
                  <a:pt x="3697521" y="1226924"/>
                </a:cubicBezTo>
                <a:cubicBezTo>
                  <a:pt x="3714624" y="1208600"/>
                  <a:pt x="3724397" y="1174394"/>
                  <a:pt x="3759825" y="1190276"/>
                </a:cubicBezTo>
                <a:cubicBezTo>
                  <a:pt x="3794029" y="1204935"/>
                  <a:pt x="3814797" y="1233032"/>
                  <a:pt x="3816018" y="1270905"/>
                </a:cubicBezTo>
                <a:cubicBezTo>
                  <a:pt x="3817238" y="1344204"/>
                  <a:pt x="3816018" y="1417503"/>
                  <a:pt x="3817238" y="1489580"/>
                </a:cubicBezTo>
                <a:cubicBezTo>
                  <a:pt x="3817238" y="1499964"/>
                  <a:pt x="3815711" y="1506988"/>
                  <a:pt x="3811589" y="1511264"/>
                </a:cubicBezTo>
                <a:lnTo>
                  <a:pt x="3801031" y="1513846"/>
                </a:lnTo>
                <a:lnTo>
                  <a:pt x="3806488" y="1516917"/>
                </a:lnTo>
                <a:lnTo>
                  <a:pt x="3807926" y="1520360"/>
                </a:lnTo>
                <a:lnTo>
                  <a:pt x="3814241" y="1520360"/>
                </a:lnTo>
                <a:lnTo>
                  <a:pt x="3829058" y="1502514"/>
                </a:lnTo>
                <a:cubicBezTo>
                  <a:pt x="3837597" y="1499199"/>
                  <a:pt x="3849165" y="1498742"/>
                  <a:pt x="3863824" y="1499658"/>
                </a:cubicBezTo>
                <a:cubicBezTo>
                  <a:pt x="3926128" y="1503323"/>
                  <a:pt x="3987214" y="1499658"/>
                  <a:pt x="4049516" y="1500879"/>
                </a:cubicBezTo>
                <a:cubicBezTo>
                  <a:pt x="4081280" y="1500879"/>
                  <a:pt x="4106935" y="1489884"/>
                  <a:pt x="4117929" y="1460565"/>
                </a:cubicBezTo>
                <a:cubicBezTo>
                  <a:pt x="4127702" y="1433689"/>
                  <a:pt x="4098382" y="1430024"/>
                  <a:pt x="4084945" y="1416587"/>
                </a:cubicBezTo>
                <a:cubicBezTo>
                  <a:pt x="4049516" y="1381158"/>
                  <a:pt x="4043408" y="1348173"/>
                  <a:pt x="4070285" y="1306638"/>
                </a:cubicBezTo>
                <a:cubicBezTo>
                  <a:pt x="4094107" y="1269377"/>
                  <a:pt x="4135338" y="1246777"/>
                  <a:pt x="4178554" y="1241127"/>
                </a:cubicBezTo>
                <a:cubicBezTo>
                  <a:pt x="4221764" y="1235476"/>
                  <a:pt x="4266966" y="1246777"/>
                  <a:pt x="4298729" y="1277318"/>
                </a:cubicBezTo>
                <a:cubicBezTo>
                  <a:pt x="4356145" y="1332293"/>
                  <a:pt x="4357369" y="1376272"/>
                  <a:pt x="4293841" y="1427580"/>
                </a:cubicBezTo>
                <a:cubicBezTo>
                  <a:pt x="4263300" y="1452014"/>
                  <a:pt x="4273074" y="1467896"/>
                  <a:pt x="4295062" y="1487441"/>
                </a:cubicBezTo>
                <a:cubicBezTo>
                  <a:pt x="4310947" y="1500879"/>
                  <a:pt x="4329269" y="1502101"/>
                  <a:pt x="4348815" y="1502101"/>
                </a:cubicBezTo>
                <a:cubicBezTo>
                  <a:pt x="4417231" y="1502101"/>
                  <a:pt x="4485641" y="1503323"/>
                  <a:pt x="4554055" y="1502101"/>
                </a:cubicBezTo>
                <a:cubicBezTo>
                  <a:pt x="4567798" y="1502101"/>
                  <a:pt x="4576731" y="1503475"/>
                  <a:pt x="4580339" y="1513955"/>
                </a:cubicBezTo>
                <a:lnTo>
                  <a:pt x="4580382" y="1514287"/>
                </a:lnTo>
                <a:lnTo>
                  <a:pt x="4581432" y="1513558"/>
                </a:lnTo>
                <a:cubicBezTo>
                  <a:pt x="4585612" y="1512222"/>
                  <a:pt x="4591033" y="1511688"/>
                  <a:pt x="4598057" y="1511994"/>
                </a:cubicBezTo>
                <a:cubicBezTo>
                  <a:pt x="4668913" y="1514436"/>
                  <a:pt x="4740990" y="1513216"/>
                  <a:pt x="4811845" y="1513216"/>
                </a:cubicBezTo>
                <a:cubicBezTo>
                  <a:pt x="4853383" y="1513216"/>
                  <a:pt x="4880258" y="1535205"/>
                  <a:pt x="4894918" y="1571855"/>
                </a:cubicBezTo>
                <a:cubicBezTo>
                  <a:pt x="4908357" y="1606060"/>
                  <a:pt x="4876594" y="1614613"/>
                  <a:pt x="4859491" y="1630493"/>
                </a:cubicBezTo>
                <a:cubicBezTo>
                  <a:pt x="4821621" y="1665922"/>
                  <a:pt x="4820399" y="1690354"/>
                  <a:pt x="4853383" y="1731891"/>
                </a:cubicBezTo>
                <a:cubicBezTo>
                  <a:pt x="4883921" y="1769762"/>
                  <a:pt x="4925460" y="1772204"/>
                  <a:pt x="4969438" y="1770984"/>
                </a:cubicBezTo>
                <a:cubicBezTo>
                  <a:pt x="5020749" y="1768539"/>
                  <a:pt x="5052511" y="1740442"/>
                  <a:pt x="5069614" y="1696462"/>
                </a:cubicBezTo>
                <a:cubicBezTo>
                  <a:pt x="5085496" y="1656148"/>
                  <a:pt x="5051292" y="1636602"/>
                  <a:pt x="5025634" y="1617055"/>
                </a:cubicBezTo>
                <a:cubicBezTo>
                  <a:pt x="4997537" y="1595065"/>
                  <a:pt x="5001201" y="1573075"/>
                  <a:pt x="5020749" y="1548643"/>
                </a:cubicBezTo>
                <a:cubicBezTo>
                  <a:pt x="5039074" y="1525431"/>
                  <a:pt x="5062283" y="1513216"/>
                  <a:pt x="5094050" y="1513216"/>
                </a:cubicBezTo>
                <a:cubicBezTo>
                  <a:pt x="5163683" y="1514436"/>
                  <a:pt x="5233316" y="1515658"/>
                  <a:pt x="5302949" y="1513216"/>
                </a:cubicBezTo>
                <a:cubicBezTo>
                  <a:pt x="5332270" y="1511994"/>
                  <a:pt x="5337157" y="1524210"/>
                  <a:pt x="5335935" y="1548643"/>
                </a:cubicBezTo>
                <a:cubicBezTo>
                  <a:pt x="5334713" y="1581628"/>
                  <a:pt x="5335935" y="1615833"/>
                  <a:pt x="5335935" y="1648817"/>
                </a:cubicBezTo>
                <a:cubicBezTo>
                  <a:pt x="5337157" y="1668364"/>
                  <a:pt x="5337157" y="1686689"/>
                  <a:pt x="5335935" y="1706237"/>
                </a:cubicBezTo>
                <a:cubicBezTo>
                  <a:pt x="5335935" y="1727004"/>
                  <a:pt x="5337157" y="1747772"/>
                  <a:pt x="5335935" y="1768539"/>
                </a:cubicBezTo>
                <a:cubicBezTo>
                  <a:pt x="5333492" y="1805189"/>
                  <a:pt x="5312721" y="1830844"/>
                  <a:pt x="5279741" y="1844283"/>
                </a:cubicBezTo>
                <a:cubicBezTo>
                  <a:pt x="5246756" y="1857721"/>
                  <a:pt x="5235760" y="1827179"/>
                  <a:pt x="5219879" y="1808854"/>
                </a:cubicBezTo>
                <a:cubicBezTo>
                  <a:pt x="5185675" y="1770984"/>
                  <a:pt x="5161239" y="1768539"/>
                  <a:pt x="5122147" y="1799081"/>
                </a:cubicBezTo>
                <a:cubicBezTo>
                  <a:pt x="5074501" y="1834509"/>
                  <a:pt x="5070837" y="1883375"/>
                  <a:pt x="5080610" y="1935906"/>
                </a:cubicBezTo>
                <a:cubicBezTo>
                  <a:pt x="5087938" y="1979885"/>
                  <a:pt x="5117259" y="2005540"/>
                  <a:pt x="5156351" y="2018979"/>
                </a:cubicBezTo>
                <a:cubicBezTo>
                  <a:pt x="5193002" y="2029974"/>
                  <a:pt x="5210105" y="2000654"/>
                  <a:pt x="5229651" y="1978665"/>
                </a:cubicBezTo>
                <a:cubicBezTo>
                  <a:pt x="5260193" y="1945680"/>
                  <a:pt x="5278517" y="1945680"/>
                  <a:pt x="5311502" y="1977443"/>
                </a:cubicBezTo>
                <a:cubicBezTo>
                  <a:pt x="5331048" y="1996989"/>
                  <a:pt x="5335935" y="2020200"/>
                  <a:pt x="5335935" y="2047077"/>
                </a:cubicBezTo>
                <a:cubicBezTo>
                  <a:pt x="5334713" y="2114267"/>
                  <a:pt x="5333492" y="2181459"/>
                  <a:pt x="5335935" y="2247429"/>
                </a:cubicBezTo>
                <a:cubicBezTo>
                  <a:pt x="5337157" y="2275526"/>
                  <a:pt x="5331048" y="2285299"/>
                  <a:pt x="5300506" y="2284079"/>
                </a:cubicBezTo>
                <a:cubicBezTo>
                  <a:pt x="5230872" y="2281634"/>
                  <a:pt x="5161239" y="2282856"/>
                  <a:pt x="5091606" y="2282856"/>
                </a:cubicBezTo>
                <a:cubicBezTo>
                  <a:pt x="5062283" y="2282856"/>
                  <a:pt x="5041516" y="2297516"/>
                  <a:pt x="5030522" y="2320726"/>
                </a:cubicBezTo>
                <a:cubicBezTo>
                  <a:pt x="5018307" y="2346381"/>
                  <a:pt x="5046403" y="2351268"/>
                  <a:pt x="5058619" y="2362263"/>
                </a:cubicBezTo>
                <a:cubicBezTo>
                  <a:pt x="5102599" y="2402578"/>
                  <a:pt x="5106265" y="2439228"/>
                  <a:pt x="5070837" y="2486872"/>
                </a:cubicBezTo>
                <a:cubicBezTo>
                  <a:pt x="5034186" y="2535737"/>
                  <a:pt x="4982875" y="2543067"/>
                  <a:pt x="4926682" y="2539402"/>
                </a:cubicBezTo>
                <a:cubicBezTo>
                  <a:pt x="4869262" y="2535737"/>
                  <a:pt x="4833836" y="2501532"/>
                  <a:pt x="4813067" y="2452666"/>
                </a:cubicBezTo>
                <a:cubicBezTo>
                  <a:pt x="4793521" y="2406242"/>
                  <a:pt x="4822840" y="2376923"/>
                  <a:pt x="4855825" y="2352491"/>
                </a:cubicBezTo>
                <a:cubicBezTo>
                  <a:pt x="4886368" y="2329278"/>
                  <a:pt x="4872928" y="2313396"/>
                  <a:pt x="4853383" y="2296294"/>
                </a:cubicBezTo>
                <a:cubicBezTo>
                  <a:pt x="4837499" y="2282856"/>
                  <a:pt x="4819176" y="2281634"/>
                  <a:pt x="4799629" y="2281634"/>
                </a:cubicBezTo>
                <a:cubicBezTo>
                  <a:pt x="4744656" y="2281634"/>
                  <a:pt x="4688460" y="2281634"/>
                  <a:pt x="4633486" y="2281634"/>
                </a:cubicBezTo>
                <a:cubicBezTo>
                  <a:pt x="4584009" y="2281634"/>
                  <a:pt x="4571638" y="2281634"/>
                  <a:pt x="4568545" y="2254834"/>
                </a:cubicBezTo>
                <a:lnTo>
                  <a:pt x="4568533" y="2254378"/>
                </a:lnTo>
                <a:lnTo>
                  <a:pt x="4567644" y="2255861"/>
                </a:lnTo>
                <a:lnTo>
                  <a:pt x="4544720" y="2264404"/>
                </a:lnTo>
                <a:lnTo>
                  <a:pt x="4554906" y="2264379"/>
                </a:lnTo>
                <a:cubicBezTo>
                  <a:pt x="4579338" y="2264379"/>
                  <a:pt x="4573231" y="2281482"/>
                  <a:pt x="4573231" y="2293699"/>
                </a:cubicBezTo>
                <a:cubicBezTo>
                  <a:pt x="4573231" y="2360888"/>
                  <a:pt x="4573231" y="2426858"/>
                  <a:pt x="4573231" y="2494050"/>
                </a:cubicBezTo>
                <a:cubicBezTo>
                  <a:pt x="4573231" y="2514817"/>
                  <a:pt x="4575675" y="2534362"/>
                  <a:pt x="4590334" y="2551467"/>
                </a:cubicBezTo>
                <a:cubicBezTo>
                  <a:pt x="4609880" y="2573457"/>
                  <a:pt x="4624541" y="2578342"/>
                  <a:pt x="4646530" y="2551467"/>
                </a:cubicBezTo>
                <a:cubicBezTo>
                  <a:pt x="4703946" y="2484275"/>
                  <a:pt x="4766251" y="2490385"/>
                  <a:pt x="4815115" y="2567347"/>
                </a:cubicBezTo>
                <a:cubicBezTo>
                  <a:pt x="4852987" y="2627209"/>
                  <a:pt x="4834663" y="2727384"/>
                  <a:pt x="4778466" y="2768920"/>
                </a:cubicBezTo>
                <a:cubicBezTo>
                  <a:pt x="4732044" y="2803126"/>
                  <a:pt x="4697840" y="2798240"/>
                  <a:pt x="4657524" y="2757926"/>
                </a:cubicBezTo>
                <a:cubicBezTo>
                  <a:pt x="4645308" y="2745708"/>
                  <a:pt x="4640420" y="2713946"/>
                  <a:pt x="4612323" y="2728606"/>
                </a:cubicBezTo>
                <a:cubicBezTo>
                  <a:pt x="4589112" y="2740822"/>
                  <a:pt x="4575675" y="2761591"/>
                  <a:pt x="4575675" y="2790910"/>
                </a:cubicBezTo>
                <a:cubicBezTo>
                  <a:pt x="4576894" y="2858100"/>
                  <a:pt x="4574453" y="2924070"/>
                  <a:pt x="4576894" y="2991261"/>
                </a:cubicBezTo>
                <a:cubicBezTo>
                  <a:pt x="4577506" y="3007143"/>
                  <a:pt x="4576286" y="3018138"/>
                  <a:pt x="4570481" y="3024856"/>
                </a:cubicBezTo>
                <a:lnTo>
                  <a:pt x="4561944" y="3029609"/>
                </a:lnTo>
                <a:lnTo>
                  <a:pt x="4568608" y="3030206"/>
                </a:lnTo>
                <a:cubicBezTo>
                  <a:pt x="4573170" y="3031561"/>
                  <a:pt x="4576490" y="3033737"/>
                  <a:pt x="4578857" y="3036715"/>
                </a:cubicBezTo>
                <a:lnTo>
                  <a:pt x="4581540" y="3051267"/>
                </a:lnTo>
                <a:lnTo>
                  <a:pt x="4595169" y="3045892"/>
                </a:lnTo>
                <a:cubicBezTo>
                  <a:pt x="4602213" y="3044843"/>
                  <a:pt x="4610614" y="3044843"/>
                  <a:pt x="4620385" y="3045454"/>
                </a:cubicBezTo>
                <a:cubicBezTo>
                  <a:pt x="4682688" y="3049119"/>
                  <a:pt x="4743775" y="3045454"/>
                  <a:pt x="4806076" y="3046674"/>
                </a:cubicBezTo>
                <a:cubicBezTo>
                  <a:pt x="4837839" y="3046674"/>
                  <a:pt x="4863493" y="3035679"/>
                  <a:pt x="4874487" y="3006359"/>
                </a:cubicBezTo>
                <a:cubicBezTo>
                  <a:pt x="4884260" y="2979484"/>
                  <a:pt x="4854941" y="2975819"/>
                  <a:pt x="4841504" y="2962382"/>
                </a:cubicBezTo>
                <a:cubicBezTo>
                  <a:pt x="4806076" y="2926952"/>
                  <a:pt x="4799966" y="2893968"/>
                  <a:pt x="4826843" y="2852433"/>
                </a:cubicBezTo>
                <a:cubicBezTo>
                  <a:pt x="4874487" y="2777911"/>
                  <a:pt x="4991766" y="2762031"/>
                  <a:pt x="5055294" y="2823113"/>
                </a:cubicBezTo>
                <a:cubicBezTo>
                  <a:pt x="5112710" y="2878088"/>
                  <a:pt x="5113934" y="2922067"/>
                  <a:pt x="5050406" y="2973375"/>
                </a:cubicBezTo>
                <a:cubicBezTo>
                  <a:pt x="5019863" y="2997809"/>
                  <a:pt x="5029637" y="3013691"/>
                  <a:pt x="5051628" y="3033236"/>
                </a:cubicBezTo>
                <a:cubicBezTo>
                  <a:pt x="5067509" y="3046674"/>
                  <a:pt x="5085834" y="3047896"/>
                  <a:pt x="5105382" y="3047896"/>
                </a:cubicBezTo>
                <a:cubicBezTo>
                  <a:pt x="5173793" y="3047896"/>
                  <a:pt x="5242205" y="3049119"/>
                  <a:pt x="5310620" y="3047896"/>
                </a:cubicBezTo>
                <a:cubicBezTo>
                  <a:pt x="5328943" y="3047896"/>
                  <a:pt x="5338715" y="3050340"/>
                  <a:pt x="5338715" y="3073551"/>
                </a:cubicBezTo>
                <a:cubicBezTo>
                  <a:pt x="5337493" y="3148071"/>
                  <a:pt x="5338715" y="3222592"/>
                  <a:pt x="5337493" y="3297112"/>
                </a:cubicBezTo>
                <a:cubicBezTo>
                  <a:pt x="5336275" y="3334984"/>
                  <a:pt x="5314284" y="3360640"/>
                  <a:pt x="5278853" y="3375299"/>
                </a:cubicBezTo>
                <a:cubicBezTo>
                  <a:pt x="5243424" y="3388737"/>
                  <a:pt x="5237318" y="3356974"/>
                  <a:pt x="5221435" y="3339871"/>
                </a:cubicBezTo>
                <a:cubicBezTo>
                  <a:pt x="5186011" y="3302000"/>
                  <a:pt x="5164019" y="3299557"/>
                  <a:pt x="5123706" y="3330097"/>
                </a:cubicBezTo>
                <a:cubicBezTo>
                  <a:pt x="5084613" y="3359419"/>
                  <a:pt x="5077283" y="3398509"/>
                  <a:pt x="5079725" y="3443711"/>
                </a:cubicBezTo>
                <a:cubicBezTo>
                  <a:pt x="5082171" y="3493800"/>
                  <a:pt x="5109045" y="3535335"/>
                  <a:pt x="5153026" y="3549995"/>
                </a:cubicBezTo>
                <a:cubicBezTo>
                  <a:pt x="5194561" y="3564655"/>
                  <a:pt x="5214107" y="3532891"/>
                  <a:pt x="5233655" y="3507238"/>
                </a:cubicBezTo>
                <a:cubicBezTo>
                  <a:pt x="5258085" y="3476696"/>
                  <a:pt x="5281299" y="3481583"/>
                  <a:pt x="5305732" y="3503573"/>
                </a:cubicBezTo>
                <a:cubicBezTo>
                  <a:pt x="5326497" y="3521897"/>
                  <a:pt x="5338715" y="3545108"/>
                  <a:pt x="5337493" y="3574428"/>
                </a:cubicBezTo>
                <a:cubicBezTo>
                  <a:pt x="5336275" y="3618407"/>
                  <a:pt x="5337493" y="3663609"/>
                  <a:pt x="5337493" y="3707588"/>
                </a:cubicBezTo>
                <a:cubicBezTo>
                  <a:pt x="5337493" y="3815093"/>
                  <a:pt x="5337493" y="3815093"/>
                  <a:pt x="5231209" y="3815093"/>
                </a:cubicBezTo>
                <a:cubicBezTo>
                  <a:pt x="5183567" y="3815093"/>
                  <a:pt x="5135923" y="3813871"/>
                  <a:pt x="5088277" y="3815093"/>
                </a:cubicBezTo>
                <a:cubicBezTo>
                  <a:pt x="5062622" y="3816315"/>
                  <a:pt x="5041855" y="3828531"/>
                  <a:pt x="5032081" y="3852965"/>
                </a:cubicBezTo>
                <a:cubicBezTo>
                  <a:pt x="5021087" y="3878619"/>
                  <a:pt x="5047962" y="3883505"/>
                  <a:pt x="5060180" y="3894500"/>
                </a:cubicBezTo>
                <a:cubicBezTo>
                  <a:pt x="5100495" y="3932372"/>
                  <a:pt x="5106604" y="3962912"/>
                  <a:pt x="5079725" y="4006891"/>
                </a:cubicBezTo>
                <a:cubicBezTo>
                  <a:pt x="5045520" y="4063088"/>
                  <a:pt x="4986880" y="4085078"/>
                  <a:pt x="4909915" y="4069196"/>
                </a:cubicBezTo>
                <a:cubicBezTo>
                  <a:pt x="4858608" y="4058201"/>
                  <a:pt x="4826843" y="4023994"/>
                  <a:pt x="4812184" y="3976351"/>
                </a:cubicBezTo>
                <a:cubicBezTo>
                  <a:pt x="4799966" y="3934814"/>
                  <a:pt x="4826843" y="3907938"/>
                  <a:pt x="4857383" y="3885949"/>
                </a:cubicBezTo>
                <a:cubicBezTo>
                  <a:pt x="4886704" y="3865180"/>
                  <a:pt x="4875708" y="3848078"/>
                  <a:pt x="4856163" y="3829753"/>
                </a:cubicBezTo>
                <a:cubicBezTo>
                  <a:pt x="4840282" y="3816315"/>
                  <a:pt x="4821956" y="3815093"/>
                  <a:pt x="4802409" y="3815093"/>
                </a:cubicBezTo>
                <a:cubicBezTo>
                  <a:pt x="4737662" y="3815093"/>
                  <a:pt x="4671692" y="3813871"/>
                  <a:pt x="4606946" y="3816315"/>
                </a:cubicBezTo>
                <a:lnTo>
                  <a:pt x="4581843" y="3811533"/>
                </a:lnTo>
                <a:lnTo>
                  <a:pt x="4581798" y="3821095"/>
                </a:lnTo>
                <a:cubicBezTo>
                  <a:pt x="4581798" y="3896838"/>
                  <a:pt x="4583017" y="3973802"/>
                  <a:pt x="4581798" y="4049544"/>
                </a:cubicBezTo>
                <a:cubicBezTo>
                  <a:pt x="4581798" y="4084971"/>
                  <a:pt x="4558584" y="4106962"/>
                  <a:pt x="4528044" y="4121621"/>
                </a:cubicBezTo>
                <a:cubicBezTo>
                  <a:pt x="4495059" y="4137504"/>
                  <a:pt x="4484065" y="4106962"/>
                  <a:pt x="4468182" y="4089859"/>
                </a:cubicBezTo>
                <a:cubicBezTo>
                  <a:pt x="4430311" y="4047102"/>
                  <a:pt x="4407103" y="4045879"/>
                  <a:pt x="4364344" y="4081306"/>
                </a:cubicBezTo>
                <a:cubicBezTo>
                  <a:pt x="4309368" y="4127729"/>
                  <a:pt x="4306924" y="4223012"/>
                  <a:pt x="4360678" y="4271879"/>
                </a:cubicBezTo>
                <a:cubicBezTo>
                  <a:pt x="4403437" y="4310973"/>
                  <a:pt x="4430311" y="4309750"/>
                  <a:pt x="4469406" y="4266992"/>
                </a:cubicBezTo>
                <a:cubicBezTo>
                  <a:pt x="4485284" y="4249889"/>
                  <a:pt x="4496280" y="4219348"/>
                  <a:pt x="4529266" y="4235230"/>
                </a:cubicBezTo>
                <a:cubicBezTo>
                  <a:pt x="4561028" y="4249889"/>
                  <a:pt x="4583017" y="4273100"/>
                  <a:pt x="4583017" y="4312195"/>
                </a:cubicBezTo>
                <a:cubicBezTo>
                  <a:pt x="4585462" y="4347622"/>
                  <a:pt x="4585462" y="4384273"/>
                  <a:pt x="4585462" y="4420922"/>
                </a:cubicBezTo>
                <a:cubicBezTo>
                  <a:pt x="4585462" y="4458793"/>
                  <a:pt x="4584239" y="4496664"/>
                  <a:pt x="4585462" y="4535755"/>
                </a:cubicBezTo>
                <a:cubicBezTo>
                  <a:pt x="4586072" y="4546140"/>
                  <a:pt x="4584544" y="4552858"/>
                  <a:pt x="4580270" y="4556981"/>
                </a:cubicBezTo>
                <a:lnTo>
                  <a:pt x="4558623" y="4562623"/>
                </a:lnTo>
                <a:lnTo>
                  <a:pt x="4558623" y="4566440"/>
                </a:lnTo>
                <a:lnTo>
                  <a:pt x="4573343" y="4568280"/>
                </a:lnTo>
                <a:cubicBezTo>
                  <a:pt x="4578783" y="4570870"/>
                  <a:pt x="4582162" y="4575308"/>
                  <a:pt x="4583997" y="4582238"/>
                </a:cubicBezTo>
                <a:lnTo>
                  <a:pt x="4584236" y="4584622"/>
                </a:lnTo>
                <a:lnTo>
                  <a:pt x="4590467" y="4573843"/>
                </a:lnTo>
                <a:cubicBezTo>
                  <a:pt x="4597795" y="4567736"/>
                  <a:pt x="4609706" y="4566514"/>
                  <a:pt x="4626810" y="4567125"/>
                </a:cubicBezTo>
                <a:cubicBezTo>
                  <a:pt x="4692779" y="4569566"/>
                  <a:pt x="4759971" y="4568344"/>
                  <a:pt x="4827160" y="4567125"/>
                </a:cubicBezTo>
                <a:cubicBezTo>
                  <a:pt x="4852815" y="4567125"/>
                  <a:pt x="4873581" y="4573232"/>
                  <a:pt x="4890685" y="4591556"/>
                </a:cubicBezTo>
                <a:cubicBezTo>
                  <a:pt x="4922450" y="4624541"/>
                  <a:pt x="4922450" y="4641643"/>
                  <a:pt x="4887021" y="4672186"/>
                </a:cubicBezTo>
                <a:cubicBezTo>
                  <a:pt x="4865031" y="4690510"/>
                  <a:pt x="4839376" y="4707614"/>
                  <a:pt x="4847929" y="4741820"/>
                </a:cubicBezTo>
                <a:cubicBezTo>
                  <a:pt x="4857700" y="4779693"/>
                  <a:pt x="4882136" y="4806567"/>
                  <a:pt x="4920006" y="4817562"/>
                </a:cubicBezTo>
                <a:cubicBezTo>
                  <a:pt x="4973756" y="4832222"/>
                  <a:pt x="5023846" y="4829780"/>
                  <a:pt x="5064161" y="4784578"/>
                </a:cubicBezTo>
                <a:cubicBezTo>
                  <a:pt x="5100811" y="4744263"/>
                  <a:pt x="5098367" y="4714943"/>
                  <a:pt x="5056831" y="4679516"/>
                </a:cubicBezTo>
                <a:cubicBezTo>
                  <a:pt x="5039730" y="4664857"/>
                  <a:pt x="5011629" y="4653861"/>
                  <a:pt x="5022625" y="4624541"/>
                </a:cubicBezTo>
                <a:cubicBezTo>
                  <a:pt x="5034842" y="4592778"/>
                  <a:pt x="5056831" y="4568344"/>
                  <a:pt x="5092258" y="4568344"/>
                </a:cubicBezTo>
                <a:cubicBezTo>
                  <a:pt x="5171666" y="4567125"/>
                  <a:pt x="5251073" y="4568344"/>
                  <a:pt x="5330479" y="4567125"/>
                </a:cubicBezTo>
                <a:cubicBezTo>
                  <a:pt x="5354913" y="4567125"/>
                  <a:pt x="5353691" y="4581784"/>
                  <a:pt x="5353691" y="4597667"/>
                </a:cubicBezTo>
                <a:cubicBezTo>
                  <a:pt x="5353691" y="4666079"/>
                  <a:pt x="5353691" y="4734491"/>
                  <a:pt x="5353691" y="4802902"/>
                </a:cubicBezTo>
                <a:cubicBezTo>
                  <a:pt x="5353691" y="4823671"/>
                  <a:pt x="5354913" y="4843218"/>
                  <a:pt x="5372016" y="4859100"/>
                </a:cubicBezTo>
                <a:cubicBezTo>
                  <a:pt x="5390340" y="4876203"/>
                  <a:pt x="5404999" y="4881089"/>
                  <a:pt x="5422104" y="4856655"/>
                </a:cubicBezTo>
                <a:cubicBezTo>
                  <a:pt x="5444093" y="4826114"/>
                  <a:pt x="5470970" y="4796794"/>
                  <a:pt x="5512505" y="4809011"/>
                </a:cubicBezTo>
                <a:cubicBezTo>
                  <a:pt x="5560149" y="4822449"/>
                  <a:pt x="5596799" y="4854213"/>
                  <a:pt x="5607793" y="4905522"/>
                </a:cubicBezTo>
                <a:cubicBezTo>
                  <a:pt x="5620010" y="4965383"/>
                  <a:pt x="5615124" y="5021578"/>
                  <a:pt x="5562593" y="5065559"/>
                </a:cubicBezTo>
                <a:cubicBezTo>
                  <a:pt x="5512505" y="5105874"/>
                  <a:pt x="5473414" y="5103431"/>
                  <a:pt x="5430656" y="5057007"/>
                </a:cubicBezTo>
                <a:cubicBezTo>
                  <a:pt x="5419660" y="5046011"/>
                  <a:pt x="5414773" y="5020357"/>
                  <a:pt x="5392783" y="5030132"/>
                </a:cubicBezTo>
                <a:cubicBezTo>
                  <a:pt x="5370794" y="5039903"/>
                  <a:pt x="5354913" y="5058228"/>
                  <a:pt x="5354913" y="5085106"/>
                </a:cubicBezTo>
                <a:cubicBezTo>
                  <a:pt x="5354913" y="5154739"/>
                  <a:pt x="5353691" y="5224372"/>
                  <a:pt x="5356135" y="5294008"/>
                </a:cubicBezTo>
                <a:lnTo>
                  <a:pt x="5350738" y="5321930"/>
                </a:lnTo>
                <a:lnTo>
                  <a:pt x="5371287" y="5318874"/>
                </a:lnTo>
                <a:cubicBezTo>
                  <a:pt x="5442143" y="5320096"/>
                  <a:pt x="5514220" y="5320096"/>
                  <a:pt x="5585072" y="5318874"/>
                </a:cubicBezTo>
                <a:cubicBezTo>
                  <a:pt x="5613173" y="5318874"/>
                  <a:pt x="5633940" y="5328648"/>
                  <a:pt x="5651043" y="5349416"/>
                </a:cubicBezTo>
                <a:cubicBezTo>
                  <a:pt x="5673032" y="5375071"/>
                  <a:pt x="5677919" y="5398281"/>
                  <a:pt x="5646155" y="5421493"/>
                </a:cubicBezTo>
                <a:cubicBezTo>
                  <a:pt x="5620503" y="5439818"/>
                  <a:pt x="5591181" y="5460587"/>
                  <a:pt x="5603399" y="5498458"/>
                </a:cubicBezTo>
                <a:cubicBezTo>
                  <a:pt x="5616836" y="5539994"/>
                  <a:pt x="5647378" y="5568092"/>
                  <a:pt x="5692578" y="5574200"/>
                </a:cubicBezTo>
                <a:cubicBezTo>
                  <a:pt x="5736560" y="5580308"/>
                  <a:pt x="5778092" y="5577865"/>
                  <a:pt x="5812299" y="5544881"/>
                </a:cubicBezTo>
                <a:cubicBezTo>
                  <a:pt x="5855056" y="5502123"/>
                  <a:pt x="5853835" y="5469139"/>
                  <a:pt x="5808637" y="5430047"/>
                </a:cubicBezTo>
                <a:cubicBezTo>
                  <a:pt x="5792754" y="5416606"/>
                  <a:pt x="5765877" y="5408054"/>
                  <a:pt x="5778092" y="5378737"/>
                </a:cubicBezTo>
                <a:cubicBezTo>
                  <a:pt x="5789088" y="5351860"/>
                  <a:pt x="5807412" y="5324983"/>
                  <a:pt x="5837954" y="5323761"/>
                </a:cubicBezTo>
                <a:cubicBezTo>
                  <a:pt x="5922246" y="5320096"/>
                  <a:pt x="6006538" y="5321318"/>
                  <a:pt x="6089611" y="5320096"/>
                </a:cubicBezTo>
                <a:cubicBezTo>
                  <a:pt x="6110381" y="5320096"/>
                  <a:pt x="6106714" y="5333534"/>
                  <a:pt x="6106714" y="5345752"/>
                </a:cubicBezTo>
                <a:cubicBezTo>
                  <a:pt x="6106714" y="5421493"/>
                  <a:pt x="6107935" y="5498458"/>
                  <a:pt x="6106714" y="5574200"/>
                </a:cubicBezTo>
                <a:cubicBezTo>
                  <a:pt x="6106714" y="5609627"/>
                  <a:pt x="6083502" y="5631617"/>
                  <a:pt x="6052963" y="5646278"/>
                </a:cubicBezTo>
                <a:cubicBezTo>
                  <a:pt x="6019978" y="5662160"/>
                  <a:pt x="6008982" y="5631617"/>
                  <a:pt x="5993101" y="5614516"/>
                </a:cubicBezTo>
                <a:cubicBezTo>
                  <a:pt x="5955231" y="5571758"/>
                  <a:pt x="5932020" y="5570536"/>
                  <a:pt x="5889264" y="5605962"/>
                </a:cubicBezTo>
                <a:cubicBezTo>
                  <a:pt x="5834290" y="5652387"/>
                  <a:pt x="5831845" y="5747674"/>
                  <a:pt x="5885598" y="5796541"/>
                </a:cubicBezTo>
                <a:cubicBezTo>
                  <a:pt x="5928355" y="5835633"/>
                  <a:pt x="5955231" y="5834411"/>
                  <a:pt x="5994323" y="5791654"/>
                </a:cubicBezTo>
                <a:cubicBezTo>
                  <a:pt x="6010204" y="5774551"/>
                  <a:pt x="6021199" y="5744009"/>
                  <a:pt x="6054184" y="5759891"/>
                </a:cubicBezTo>
                <a:cubicBezTo>
                  <a:pt x="6085947" y="5774551"/>
                  <a:pt x="6107935" y="5797761"/>
                  <a:pt x="6107935" y="5836855"/>
                </a:cubicBezTo>
                <a:cubicBezTo>
                  <a:pt x="6110381" y="5872283"/>
                  <a:pt x="6110381" y="5908933"/>
                  <a:pt x="6110381" y="5945582"/>
                </a:cubicBezTo>
                <a:cubicBezTo>
                  <a:pt x="6110381" y="5983452"/>
                  <a:pt x="6109158" y="6021324"/>
                  <a:pt x="6110381" y="6060417"/>
                </a:cubicBezTo>
                <a:lnTo>
                  <a:pt x="6106055" y="6078094"/>
                </a:lnTo>
                <a:lnTo>
                  <a:pt x="6108059" y="6078201"/>
                </a:lnTo>
                <a:cubicBezTo>
                  <a:pt x="6113937" y="6079652"/>
                  <a:pt x="6118214" y="6082172"/>
                  <a:pt x="6121268" y="6085837"/>
                </a:cubicBezTo>
                <a:lnTo>
                  <a:pt x="6125405" y="6096044"/>
                </a:lnTo>
                <a:lnTo>
                  <a:pt x="6126156" y="6094323"/>
                </a:lnTo>
                <a:cubicBezTo>
                  <a:pt x="6132418" y="6087298"/>
                  <a:pt x="6143413" y="6084855"/>
                  <a:pt x="6161736" y="6086077"/>
                </a:cubicBezTo>
                <a:cubicBezTo>
                  <a:pt x="6230149" y="6089740"/>
                  <a:pt x="6298561" y="6088520"/>
                  <a:pt x="6366973" y="6086077"/>
                </a:cubicBezTo>
                <a:cubicBezTo>
                  <a:pt x="6399958" y="6084855"/>
                  <a:pt x="6420725" y="6100737"/>
                  <a:pt x="6439050" y="6125170"/>
                </a:cubicBezTo>
                <a:cubicBezTo>
                  <a:pt x="6454932" y="6147159"/>
                  <a:pt x="6456154" y="6166707"/>
                  <a:pt x="6431720" y="6186252"/>
                </a:cubicBezTo>
                <a:cubicBezTo>
                  <a:pt x="6403623" y="6209464"/>
                  <a:pt x="6364530" y="6230232"/>
                  <a:pt x="6388963" y="6279097"/>
                </a:cubicBezTo>
                <a:cubicBezTo>
                  <a:pt x="6413395" y="6327963"/>
                  <a:pt x="6463484" y="6351176"/>
                  <a:pt x="6524567" y="6343846"/>
                </a:cubicBezTo>
                <a:cubicBezTo>
                  <a:pt x="6570989" y="6337738"/>
                  <a:pt x="6618633" y="6299866"/>
                  <a:pt x="6624741" y="6260772"/>
                </a:cubicBezTo>
                <a:cubicBezTo>
                  <a:pt x="6629628" y="6231454"/>
                  <a:pt x="6608861" y="6214349"/>
                  <a:pt x="6589314" y="6197247"/>
                </a:cubicBezTo>
                <a:cubicBezTo>
                  <a:pt x="6572211" y="6182587"/>
                  <a:pt x="6546556" y="6170372"/>
                  <a:pt x="6559994" y="6139830"/>
                </a:cubicBezTo>
                <a:cubicBezTo>
                  <a:pt x="6572211" y="6112953"/>
                  <a:pt x="6590536" y="6088520"/>
                  <a:pt x="6622298" y="6087298"/>
                </a:cubicBezTo>
                <a:cubicBezTo>
                  <a:pt x="6705370" y="6084855"/>
                  <a:pt x="6787220" y="6086077"/>
                  <a:pt x="6870294" y="6086077"/>
                </a:cubicBezTo>
                <a:lnTo>
                  <a:pt x="6878000" y="6089431"/>
                </a:lnTo>
                <a:lnTo>
                  <a:pt x="6879007" y="6086924"/>
                </a:lnTo>
                <a:lnTo>
                  <a:pt x="6877557" y="6084401"/>
                </a:lnTo>
                <a:cubicBezTo>
                  <a:pt x="6876221" y="6079209"/>
                  <a:pt x="6875763" y="6072642"/>
                  <a:pt x="6876069" y="6064396"/>
                </a:cubicBezTo>
                <a:cubicBezTo>
                  <a:pt x="6879734" y="5997205"/>
                  <a:pt x="6877291" y="5928793"/>
                  <a:pt x="6877291" y="5860381"/>
                </a:cubicBezTo>
                <a:cubicBezTo>
                  <a:pt x="6877291" y="5829839"/>
                  <a:pt x="6861409" y="5807849"/>
                  <a:pt x="6835754" y="5796854"/>
                </a:cubicBezTo>
                <a:cubicBezTo>
                  <a:pt x="6812542" y="5787081"/>
                  <a:pt x="6806435" y="5815179"/>
                  <a:pt x="6794219" y="5827396"/>
                </a:cubicBezTo>
                <a:cubicBezTo>
                  <a:pt x="6753903" y="5867710"/>
                  <a:pt x="6717253" y="5871375"/>
                  <a:pt x="6672053" y="5838391"/>
                </a:cubicBezTo>
                <a:cubicBezTo>
                  <a:pt x="6620744" y="5800519"/>
                  <a:pt x="6613414" y="5749211"/>
                  <a:pt x="6618301" y="5690570"/>
                </a:cubicBezTo>
                <a:cubicBezTo>
                  <a:pt x="6623188" y="5633153"/>
                  <a:pt x="6657393" y="5597725"/>
                  <a:pt x="6707480" y="5578181"/>
                </a:cubicBezTo>
                <a:cubicBezTo>
                  <a:pt x="6753903" y="5559855"/>
                  <a:pt x="6782002" y="5590395"/>
                  <a:pt x="6806435" y="5623380"/>
                </a:cubicBezTo>
                <a:cubicBezTo>
                  <a:pt x="6824759" y="5647814"/>
                  <a:pt x="6839419" y="5640484"/>
                  <a:pt x="6856522" y="5623380"/>
                </a:cubicBezTo>
                <a:cubicBezTo>
                  <a:pt x="6871182" y="5607498"/>
                  <a:pt x="6876069" y="5589174"/>
                  <a:pt x="6876069" y="5567184"/>
                </a:cubicBezTo>
                <a:cubicBezTo>
                  <a:pt x="6874847" y="5501214"/>
                  <a:pt x="6877291" y="5436468"/>
                  <a:pt x="6874847" y="5371720"/>
                </a:cubicBezTo>
                <a:cubicBezTo>
                  <a:pt x="6873626" y="5342401"/>
                  <a:pt x="6879734" y="5331406"/>
                  <a:pt x="6912719" y="5332627"/>
                </a:cubicBezTo>
                <a:cubicBezTo>
                  <a:pt x="6979908" y="5335071"/>
                  <a:pt x="7045878" y="5332627"/>
                  <a:pt x="7113069" y="5333849"/>
                </a:cubicBezTo>
                <a:cubicBezTo>
                  <a:pt x="7143610" y="5333849"/>
                  <a:pt x="7166822" y="5321632"/>
                  <a:pt x="7179039" y="5295978"/>
                </a:cubicBezTo>
                <a:cubicBezTo>
                  <a:pt x="7191254" y="5269101"/>
                  <a:pt x="7159492" y="5264216"/>
                  <a:pt x="7147275" y="5250776"/>
                </a:cubicBezTo>
                <a:cubicBezTo>
                  <a:pt x="7109404" y="5212905"/>
                  <a:pt x="7104517" y="5178699"/>
                  <a:pt x="7136280" y="5133498"/>
                </a:cubicBezTo>
                <a:cubicBezTo>
                  <a:pt x="7175372" y="5077303"/>
                  <a:pt x="7231569" y="5072416"/>
                  <a:pt x="7292651" y="5078525"/>
                </a:cubicBezTo>
                <a:cubicBezTo>
                  <a:pt x="7337853" y="5083410"/>
                  <a:pt x="7389162" y="5124946"/>
                  <a:pt x="7400157" y="5167705"/>
                </a:cubicBezTo>
                <a:cubicBezTo>
                  <a:pt x="7412373" y="5211683"/>
                  <a:pt x="7387940" y="5242226"/>
                  <a:pt x="7354955" y="5264216"/>
                </a:cubicBezTo>
                <a:cubicBezTo>
                  <a:pt x="7324413" y="5284983"/>
                  <a:pt x="7336631" y="5300865"/>
                  <a:pt x="7357398" y="5319191"/>
                </a:cubicBezTo>
                <a:cubicBezTo>
                  <a:pt x="7372058" y="5332627"/>
                  <a:pt x="7390383" y="5335071"/>
                  <a:pt x="7409930" y="5335071"/>
                </a:cubicBezTo>
                <a:cubicBezTo>
                  <a:pt x="7478342" y="5333849"/>
                  <a:pt x="7546754" y="5335071"/>
                  <a:pt x="7615166" y="5333849"/>
                </a:cubicBezTo>
                <a:cubicBezTo>
                  <a:pt x="7638378" y="5333849"/>
                  <a:pt x="7644486" y="5339958"/>
                  <a:pt x="7644486" y="5363168"/>
                </a:cubicBezTo>
                <a:cubicBezTo>
                  <a:pt x="7643265" y="5436468"/>
                  <a:pt x="7644486" y="5508546"/>
                  <a:pt x="7644486" y="5581843"/>
                </a:cubicBezTo>
                <a:cubicBezTo>
                  <a:pt x="7644486" y="5622159"/>
                  <a:pt x="7622498" y="5646592"/>
                  <a:pt x="7588291" y="5661252"/>
                </a:cubicBezTo>
                <a:cubicBezTo>
                  <a:pt x="7552863" y="5677133"/>
                  <a:pt x="7545534" y="5642927"/>
                  <a:pt x="7529651" y="5627045"/>
                </a:cubicBezTo>
                <a:cubicBezTo>
                  <a:pt x="7493002" y="5589174"/>
                  <a:pt x="7468569" y="5586731"/>
                  <a:pt x="7428255" y="5619716"/>
                </a:cubicBezTo>
                <a:cubicBezTo>
                  <a:pt x="7384275" y="5656366"/>
                  <a:pt x="7381832" y="5704009"/>
                  <a:pt x="7390383" y="5754097"/>
                </a:cubicBezTo>
                <a:cubicBezTo>
                  <a:pt x="7397713" y="5798076"/>
                  <a:pt x="7428255" y="5823731"/>
                  <a:pt x="7466127" y="5837169"/>
                </a:cubicBezTo>
                <a:cubicBezTo>
                  <a:pt x="7500332" y="5849386"/>
                  <a:pt x="7521101" y="5820066"/>
                  <a:pt x="7538204" y="5795633"/>
                </a:cubicBezTo>
                <a:cubicBezTo>
                  <a:pt x="7563858" y="5760204"/>
                  <a:pt x="7589513" y="5766314"/>
                  <a:pt x="7617611" y="5791968"/>
                </a:cubicBezTo>
                <a:cubicBezTo>
                  <a:pt x="7635935" y="5809071"/>
                  <a:pt x="7645708" y="5829839"/>
                  <a:pt x="7644486" y="5855493"/>
                </a:cubicBezTo>
                <a:cubicBezTo>
                  <a:pt x="7643265" y="5890921"/>
                  <a:pt x="7644486" y="5925128"/>
                  <a:pt x="7644486" y="5960555"/>
                </a:cubicBezTo>
                <a:cubicBezTo>
                  <a:pt x="7643265" y="5998427"/>
                  <a:pt x="7643265" y="6036299"/>
                  <a:pt x="7645708" y="6072947"/>
                </a:cubicBezTo>
                <a:lnTo>
                  <a:pt x="7643676" y="6091527"/>
                </a:lnTo>
                <a:lnTo>
                  <a:pt x="7645318" y="6082343"/>
                </a:lnTo>
                <a:cubicBezTo>
                  <a:pt x="7650662" y="6075776"/>
                  <a:pt x="7660435" y="6073028"/>
                  <a:pt x="7677538" y="6073639"/>
                </a:cubicBezTo>
                <a:cubicBezTo>
                  <a:pt x="7747172" y="6077304"/>
                  <a:pt x="7816806" y="6074861"/>
                  <a:pt x="7886441" y="6074861"/>
                </a:cubicBezTo>
                <a:cubicBezTo>
                  <a:pt x="7915760" y="6074861"/>
                  <a:pt x="7938970" y="6085854"/>
                  <a:pt x="7956073" y="6107844"/>
                </a:cubicBezTo>
                <a:cubicBezTo>
                  <a:pt x="7975620" y="6132276"/>
                  <a:pt x="7979285" y="6154268"/>
                  <a:pt x="7949965" y="6176258"/>
                </a:cubicBezTo>
                <a:cubicBezTo>
                  <a:pt x="7924311" y="6195803"/>
                  <a:pt x="7890105" y="6216571"/>
                  <a:pt x="7905986" y="6256885"/>
                </a:cubicBezTo>
                <a:cubicBezTo>
                  <a:pt x="7923090" y="6298422"/>
                  <a:pt x="7953630" y="6327742"/>
                  <a:pt x="8002497" y="6331407"/>
                </a:cubicBezTo>
                <a:cubicBezTo>
                  <a:pt x="8041589" y="6335072"/>
                  <a:pt x="8078239" y="6332629"/>
                  <a:pt x="8110001" y="6304530"/>
                </a:cubicBezTo>
                <a:cubicBezTo>
                  <a:pt x="8160089" y="6258108"/>
                  <a:pt x="8160089" y="6228788"/>
                  <a:pt x="8110001" y="6183586"/>
                </a:cubicBezTo>
                <a:cubicBezTo>
                  <a:pt x="8095342" y="6171371"/>
                  <a:pt x="8070909" y="6161598"/>
                  <a:pt x="8079461" y="6135943"/>
                </a:cubicBezTo>
                <a:cubicBezTo>
                  <a:pt x="8089234" y="6106623"/>
                  <a:pt x="8108779" y="6078526"/>
                  <a:pt x="8141764" y="6077304"/>
                </a:cubicBezTo>
                <a:cubicBezTo>
                  <a:pt x="8226058" y="6073639"/>
                  <a:pt x="8310352" y="6074861"/>
                  <a:pt x="8393425" y="6074861"/>
                </a:cubicBezTo>
                <a:cubicBezTo>
                  <a:pt x="8399838" y="6074861"/>
                  <a:pt x="8404037" y="6076082"/>
                  <a:pt x="8406729" y="6078106"/>
                </a:cubicBezTo>
                <a:lnTo>
                  <a:pt x="8410249" y="6084768"/>
                </a:lnTo>
                <a:lnTo>
                  <a:pt x="8414744" y="6080797"/>
                </a:lnTo>
                <a:cubicBezTo>
                  <a:pt x="8420699" y="6078506"/>
                  <a:pt x="8428640" y="6079422"/>
                  <a:pt x="8436581" y="6079422"/>
                </a:cubicBezTo>
                <a:cubicBezTo>
                  <a:pt x="8504993" y="6079422"/>
                  <a:pt x="8573405" y="6079422"/>
                  <a:pt x="8641819" y="6079422"/>
                </a:cubicBezTo>
                <a:cubicBezTo>
                  <a:pt x="8660144" y="6079422"/>
                  <a:pt x="8677247" y="6078202"/>
                  <a:pt x="8690684" y="6065984"/>
                </a:cubicBezTo>
                <a:cubicBezTo>
                  <a:pt x="8713896" y="6046439"/>
                  <a:pt x="8726112" y="6030557"/>
                  <a:pt x="8693127" y="6003680"/>
                </a:cubicBezTo>
                <a:cubicBezTo>
                  <a:pt x="8633267" y="5957258"/>
                  <a:pt x="8633267" y="5909613"/>
                  <a:pt x="8688242" y="5855861"/>
                </a:cubicBezTo>
                <a:cubicBezTo>
                  <a:pt x="8746881" y="5798443"/>
                  <a:pt x="8856828" y="5805773"/>
                  <a:pt x="8909360" y="5870521"/>
                </a:cubicBezTo>
                <a:cubicBezTo>
                  <a:pt x="8949675" y="5919386"/>
                  <a:pt x="8946010" y="5954815"/>
                  <a:pt x="8900808" y="5998795"/>
                </a:cubicBezTo>
                <a:cubicBezTo>
                  <a:pt x="8888593" y="6011010"/>
                  <a:pt x="8861716" y="6017119"/>
                  <a:pt x="8873933" y="6041552"/>
                </a:cubicBezTo>
                <a:cubicBezTo>
                  <a:pt x="8884928" y="6063542"/>
                  <a:pt x="8904473" y="6078202"/>
                  <a:pt x="8931350" y="6078202"/>
                </a:cubicBezTo>
                <a:cubicBezTo>
                  <a:pt x="8999762" y="6078202"/>
                  <a:pt x="9068174" y="6080644"/>
                  <a:pt x="9136587" y="6076979"/>
                </a:cubicBezTo>
                <a:cubicBezTo>
                  <a:pt x="9146055" y="6076369"/>
                  <a:pt x="9153537" y="6076751"/>
                  <a:pt x="9159416" y="6078201"/>
                </a:cubicBezTo>
                <a:lnTo>
                  <a:pt x="9160395" y="6078767"/>
                </a:lnTo>
                <a:lnTo>
                  <a:pt x="9159383" y="6065178"/>
                </a:lnTo>
                <a:cubicBezTo>
                  <a:pt x="9161828" y="5995543"/>
                  <a:pt x="9159383" y="5925909"/>
                  <a:pt x="9160606" y="5856275"/>
                </a:cubicBezTo>
                <a:cubicBezTo>
                  <a:pt x="9160606" y="5828177"/>
                  <a:pt x="9147168" y="5809852"/>
                  <a:pt x="9125178" y="5798859"/>
                </a:cubicBezTo>
                <a:cubicBezTo>
                  <a:pt x="9099523" y="5785420"/>
                  <a:pt x="9094636" y="5813517"/>
                  <a:pt x="9083641" y="5825735"/>
                </a:cubicBezTo>
                <a:cubicBezTo>
                  <a:pt x="9042106" y="5869714"/>
                  <a:pt x="9003012" y="5873379"/>
                  <a:pt x="8954147" y="5835507"/>
                </a:cubicBezTo>
                <a:cubicBezTo>
                  <a:pt x="8928492" y="5817184"/>
                  <a:pt x="8916275" y="5790307"/>
                  <a:pt x="8901615" y="5764652"/>
                </a:cubicBezTo>
                <a:cubicBezTo>
                  <a:pt x="8901615" y="5732890"/>
                  <a:pt x="8901615" y="5701127"/>
                  <a:pt x="8902838" y="5668142"/>
                </a:cubicBezTo>
                <a:cubicBezTo>
                  <a:pt x="8963920" y="5559415"/>
                  <a:pt x="9012786" y="5550862"/>
                  <a:pt x="9099523" y="5630271"/>
                </a:cubicBezTo>
                <a:cubicBezTo>
                  <a:pt x="9111739" y="5641266"/>
                  <a:pt x="9120291" y="5642486"/>
                  <a:pt x="9132508" y="5633936"/>
                </a:cubicBezTo>
                <a:cubicBezTo>
                  <a:pt x="9153276" y="5618054"/>
                  <a:pt x="9161828" y="5599729"/>
                  <a:pt x="9161828" y="5572855"/>
                </a:cubicBezTo>
                <a:cubicBezTo>
                  <a:pt x="9160606" y="5509327"/>
                  <a:pt x="9165493" y="5445801"/>
                  <a:pt x="9160606" y="5382276"/>
                </a:cubicBezTo>
                <a:cubicBezTo>
                  <a:pt x="9156941" y="5337075"/>
                  <a:pt x="9174043" y="5329745"/>
                  <a:pt x="9213137" y="5332188"/>
                </a:cubicBezTo>
                <a:cubicBezTo>
                  <a:pt x="9275440" y="5335853"/>
                  <a:pt x="9336524" y="5332188"/>
                  <a:pt x="9398827" y="5333410"/>
                </a:cubicBezTo>
                <a:cubicBezTo>
                  <a:pt x="9430591" y="5333410"/>
                  <a:pt x="9456246" y="5322415"/>
                  <a:pt x="9467240" y="5293094"/>
                </a:cubicBezTo>
                <a:cubicBezTo>
                  <a:pt x="9477013" y="5266220"/>
                  <a:pt x="9447693" y="5262554"/>
                  <a:pt x="9434256" y="5249118"/>
                </a:cubicBezTo>
                <a:cubicBezTo>
                  <a:pt x="9398827" y="5213689"/>
                  <a:pt x="9392719" y="5180704"/>
                  <a:pt x="9419596" y="5139169"/>
                </a:cubicBezTo>
                <a:cubicBezTo>
                  <a:pt x="9467240" y="5064646"/>
                  <a:pt x="9584518" y="5048767"/>
                  <a:pt x="9648044" y="5109848"/>
                </a:cubicBezTo>
                <a:cubicBezTo>
                  <a:pt x="9705461" y="5164823"/>
                  <a:pt x="9706684" y="5208802"/>
                  <a:pt x="9643157" y="5260110"/>
                </a:cubicBezTo>
                <a:cubicBezTo>
                  <a:pt x="9612615" y="5284544"/>
                  <a:pt x="9622389" y="5300426"/>
                  <a:pt x="9644379" y="5319971"/>
                </a:cubicBezTo>
                <a:cubicBezTo>
                  <a:pt x="9660261" y="5333410"/>
                  <a:pt x="9678584" y="5334631"/>
                  <a:pt x="9698131" y="5334631"/>
                </a:cubicBezTo>
                <a:cubicBezTo>
                  <a:pt x="9766544" y="5334631"/>
                  <a:pt x="9834956" y="5335853"/>
                  <a:pt x="9903370" y="5334631"/>
                </a:cubicBezTo>
                <a:cubicBezTo>
                  <a:pt x="9917113" y="5334631"/>
                  <a:pt x="9926046" y="5336007"/>
                  <a:pt x="9929654" y="5346485"/>
                </a:cubicBezTo>
                <a:lnTo>
                  <a:pt x="9930724" y="5354628"/>
                </a:lnTo>
                <a:lnTo>
                  <a:pt x="9932264" y="5354628"/>
                </a:lnTo>
                <a:lnTo>
                  <a:pt x="9932800" y="5349644"/>
                </a:lnTo>
                <a:cubicBezTo>
                  <a:pt x="9935434" y="5343481"/>
                  <a:pt x="9940130" y="5339572"/>
                  <a:pt x="9947918" y="5337597"/>
                </a:cubicBezTo>
                <a:lnTo>
                  <a:pt x="9951318" y="5337347"/>
                </a:lnTo>
                <a:lnTo>
                  <a:pt x="9952291" y="5335521"/>
                </a:lnTo>
                <a:lnTo>
                  <a:pt x="9934946" y="5330599"/>
                </a:lnTo>
                <a:cubicBezTo>
                  <a:pt x="9931128" y="5326323"/>
                  <a:pt x="9930211" y="5319604"/>
                  <a:pt x="9930821" y="5309831"/>
                </a:cubicBezTo>
                <a:cubicBezTo>
                  <a:pt x="9932044" y="5235310"/>
                  <a:pt x="9932044" y="5160790"/>
                  <a:pt x="9930821" y="5086269"/>
                </a:cubicBezTo>
                <a:cubicBezTo>
                  <a:pt x="9930821" y="5052061"/>
                  <a:pt x="9950369" y="5030071"/>
                  <a:pt x="9976023" y="5012969"/>
                </a:cubicBezTo>
                <a:cubicBezTo>
                  <a:pt x="9993126" y="5001974"/>
                  <a:pt x="10009008" y="5003196"/>
                  <a:pt x="10026111" y="5020300"/>
                </a:cubicBezTo>
                <a:cubicBezTo>
                  <a:pt x="10092080" y="5086269"/>
                  <a:pt x="10106740" y="5088711"/>
                  <a:pt x="10151942" y="5045954"/>
                </a:cubicBezTo>
                <a:cubicBezTo>
                  <a:pt x="10198364" y="5001974"/>
                  <a:pt x="10203251" y="4916459"/>
                  <a:pt x="10160492" y="4868816"/>
                </a:cubicBezTo>
                <a:cubicBezTo>
                  <a:pt x="10115292" y="4817505"/>
                  <a:pt x="10084750" y="4817505"/>
                  <a:pt x="10039550" y="4867593"/>
                </a:cubicBezTo>
                <a:cubicBezTo>
                  <a:pt x="10026111" y="4882253"/>
                  <a:pt x="10017560" y="4907907"/>
                  <a:pt x="9987018" y="4895690"/>
                </a:cubicBezTo>
                <a:cubicBezTo>
                  <a:pt x="9956476" y="4883475"/>
                  <a:pt x="9933266" y="4863928"/>
                  <a:pt x="9932044" y="4830943"/>
                </a:cubicBezTo>
                <a:cubicBezTo>
                  <a:pt x="9929601" y="4750316"/>
                  <a:pt x="9930821" y="4669686"/>
                  <a:pt x="9929601" y="4587835"/>
                </a:cubicBezTo>
                <a:cubicBezTo>
                  <a:pt x="9929601" y="4564624"/>
                  <a:pt x="9944261" y="4568288"/>
                  <a:pt x="9957699" y="4568288"/>
                </a:cubicBezTo>
                <a:cubicBezTo>
                  <a:pt x="10024890" y="4568288"/>
                  <a:pt x="10090860" y="4568288"/>
                  <a:pt x="10158050" y="4568288"/>
                </a:cubicBezTo>
                <a:cubicBezTo>
                  <a:pt x="10173932" y="4568288"/>
                  <a:pt x="10189812" y="4569509"/>
                  <a:pt x="10204472" y="4560959"/>
                </a:cubicBezTo>
                <a:cubicBezTo>
                  <a:pt x="10241122" y="4540189"/>
                  <a:pt x="10243566" y="4520644"/>
                  <a:pt x="10213024" y="4493768"/>
                </a:cubicBezTo>
                <a:cubicBezTo>
                  <a:pt x="10155607" y="4442457"/>
                  <a:pt x="10154385" y="4398478"/>
                  <a:pt x="10209359" y="4345948"/>
                </a:cubicBezTo>
                <a:cubicBezTo>
                  <a:pt x="10239900" y="4316628"/>
                  <a:pt x="10283268" y="4304412"/>
                  <a:pt x="10325263" y="4307925"/>
                </a:cubicBezTo>
                <a:cubicBezTo>
                  <a:pt x="10367257" y="4311436"/>
                  <a:pt x="10407876" y="4330677"/>
                  <a:pt x="10432920" y="4364272"/>
                </a:cubicBezTo>
                <a:cubicBezTo>
                  <a:pt x="10467127" y="4409475"/>
                  <a:pt x="10462240" y="4447344"/>
                  <a:pt x="10423148" y="4486437"/>
                </a:cubicBezTo>
                <a:cubicBezTo>
                  <a:pt x="10410932" y="4498655"/>
                  <a:pt x="10377948" y="4502319"/>
                  <a:pt x="10393828" y="4531639"/>
                </a:cubicBezTo>
                <a:cubicBezTo>
                  <a:pt x="10407266" y="4557294"/>
                  <a:pt x="10429257" y="4569509"/>
                  <a:pt x="10459798" y="4569509"/>
                </a:cubicBezTo>
                <a:cubicBezTo>
                  <a:pt x="10526989" y="4568288"/>
                  <a:pt x="10592957" y="4570731"/>
                  <a:pt x="10660149" y="4568288"/>
                </a:cubicBezTo>
                <a:cubicBezTo>
                  <a:pt x="10690691" y="4567067"/>
                  <a:pt x="10701684" y="4574397"/>
                  <a:pt x="10700463" y="4607381"/>
                </a:cubicBezTo>
                <a:cubicBezTo>
                  <a:pt x="10698020" y="4672129"/>
                  <a:pt x="10699241" y="4738097"/>
                  <a:pt x="10699241" y="4802845"/>
                </a:cubicBezTo>
                <a:cubicBezTo>
                  <a:pt x="10699241" y="4830943"/>
                  <a:pt x="10693133" y="4855378"/>
                  <a:pt x="10672366" y="4876145"/>
                </a:cubicBezTo>
                <a:cubicBezTo>
                  <a:pt x="10640602" y="4907907"/>
                  <a:pt x="10621056" y="4906687"/>
                  <a:pt x="10591736" y="4872480"/>
                </a:cubicBezTo>
                <a:cubicBezTo>
                  <a:pt x="10572189" y="4850489"/>
                  <a:pt x="10553864" y="4819948"/>
                  <a:pt x="10518437" y="4833387"/>
                </a:cubicBezTo>
                <a:cubicBezTo>
                  <a:pt x="10479345" y="4848047"/>
                  <a:pt x="10450025" y="4873702"/>
                  <a:pt x="10443915" y="4917681"/>
                </a:cubicBezTo>
                <a:cubicBezTo>
                  <a:pt x="10436587" y="4970212"/>
                  <a:pt x="10439030" y="5019078"/>
                  <a:pt x="10486675" y="5054507"/>
                </a:cubicBezTo>
                <a:cubicBezTo>
                  <a:pt x="10525767" y="5083825"/>
                  <a:pt x="10547757" y="5081381"/>
                  <a:pt x="10580742" y="5045954"/>
                </a:cubicBezTo>
                <a:cubicBezTo>
                  <a:pt x="10597844" y="5027629"/>
                  <a:pt x="10607617" y="4993424"/>
                  <a:pt x="10643046" y="5009304"/>
                </a:cubicBezTo>
                <a:cubicBezTo>
                  <a:pt x="10677251" y="5023964"/>
                  <a:pt x="10698020" y="5052061"/>
                  <a:pt x="10699241" y="5089935"/>
                </a:cubicBezTo>
                <a:cubicBezTo>
                  <a:pt x="10700463" y="5163234"/>
                  <a:pt x="10699241" y="5236532"/>
                  <a:pt x="10700463" y="5308610"/>
                </a:cubicBezTo>
                <a:lnTo>
                  <a:pt x="10695953" y="5325919"/>
                </a:lnTo>
                <a:lnTo>
                  <a:pt x="10695953" y="5342506"/>
                </a:lnTo>
                <a:lnTo>
                  <a:pt x="10697005" y="5340688"/>
                </a:lnTo>
                <a:cubicBezTo>
                  <a:pt x="10705709" y="5333510"/>
                  <a:pt x="10719758" y="5332289"/>
                  <a:pt x="10739305" y="5333510"/>
                </a:cubicBezTo>
                <a:cubicBezTo>
                  <a:pt x="10801608" y="5337175"/>
                  <a:pt x="10862692" y="5333510"/>
                  <a:pt x="10924995" y="5334732"/>
                </a:cubicBezTo>
                <a:cubicBezTo>
                  <a:pt x="10956759" y="5334732"/>
                  <a:pt x="10982414" y="5323737"/>
                  <a:pt x="10993408" y="5294417"/>
                </a:cubicBezTo>
                <a:cubicBezTo>
                  <a:pt x="11003181" y="5267541"/>
                  <a:pt x="10973861" y="5263877"/>
                  <a:pt x="10960424" y="5250439"/>
                </a:cubicBezTo>
                <a:cubicBezTo>
                  <a:pt x="10924995" y="5215009"/>
                  <a:pt x="10918887" y="5182026"/>
                  <a:pt x="10945764" y="5140490"/>
                </a:cubicBezTo>
                <a:cubicBezTo>
                  <a:pt x="10993408" y="5065968"/>
                  <a:pt x="11110686" y="5050088"/>
                  <a:pt x="11174212" y="5111172"/>
                </a:cubicBezTo>
                <a:cubicBezTo>
                  <a:pt x="11231629" y="5166144"/>
                  <a:pt x="11232852" y="5210124"/>
                  <a:pt x="11169325" y="5261432"/>
                </a:cubicBezTo>
                <a:cubicBezTo>
                  <a:pt x="11138783" y="5285866"/>
                  <a:pt x="11148557" y="5301748"/>
                  <a:pt x="11170547" y="5321293"/>
                </a:cubicBezTo>
                <a:cubicBezTo>
                  <a:pt x="11186429" y="5334732"/>
                  <a:pt x="11204752" y="5335954"/>
                  <a:pt x="11224299" y="5335954"/>
                </a:cubicBezTo>
                <a:cubicBezTo>
                  <a:pt x="11292712" y="5335954"/>
                  <a:pt x="11361124" y="5337175"/>
                  <a:pt x="11429538" y="5335954"/>
                </a:cubicBezTo>
                <a:cubicBezTo>
                  <a:pt x="11447862" y="5335954"/>
                  <a:pt x="11457635" y="5338397"/>
                  <a:pt x="11457635" y="5361608"/>
                </a:cubicBezTo>
                <a:cubicBezTo>
                  <a:pt x="11456413" y="5436129"/>
                  <a:pt x="11457635" y="5510649"/>
                  <a:pt x="11456413" y="5585169"/>
                </a:cubicBezTo>
                <a:cubicBezTo>
                  <a:pt x="11455192" y="5623042"/>
                  <a:pt x="11433202" y="5648697"/>
                  <a:pt x="11397773" y="5663355"/>
                </a:cubicBezTo>
                <a:cubicBezTo>
                  <a:pt x="11362346" y="5676794"/>
                  <a:pt x="11356238" y="5645031"/>
                  <a:pt x="11340356" y="5627928"/>
                </a:cubicBezTo>
                <a:cubicBezTo>
                  <a:pt x="11304929" y="5590057"/>
                  <a:pt x="11282939" y="5587614"/>
                  <a:pt x="11242624" y="5618154"/>
                </a:cubicBezTo>
                <a:cubicBezTo>
                  <a:pt x="11203532" y="5647475"/>
                  <a:pt x="11196202" y="5686566"/>
                  <a:pt x="11198645" y="5731767"/>
                </a:cubicBezTo>
                <a:cubicBezTo>
                  <a:pt x="11201089" y="5781856"/>
                  <a:pt x="11227964" y="5823392"/>
                  <a:pt x="11271944" y="5838051"/>
                </a:cubicBezTo>
                <a:cubicBezTo>
                  <a:pt x="11313481" y="5852711"/>
                  <a:pt x="11333026" y="5820947"/>
                  <a:pt x="11352573" y="5795294"/>
                </a:cubicBezTo>
                <a:cubicBezTo>
                  <a:pt x="11377006" y="5764752"/>
                  <a:pt x="11400218" y="5769639"/>
                  <a:pt x="11424650" y="5791629"/>
                </a:cubicBezTo>
                <a:cubicBezTo>
                  <a:pt x="11445418" y="5809954"/>
                  <a:pt x="11457635" y="5833164"/>
                  <a:pt x="11456413" y="5862484"/>
                </a:cubicBezTo>
                <a:cubicBezTo>
                  <a:pt x="11455192" y="5906464"/>
                  <a:pt x="11456413" y="5951665"/>
                  <a:pt x="11456413" y="5995645"/>
                </a:cubicBezTo>
                <a:cubicBezTo>
                  <a:pt x="11456413" y="6035959"/>
                  <a:pt x="11456413" y="6061155"/>
                  <a:pt x="11450808" y="6076903"/>
                </a:cubicBezTo>
                <a:lnTo>
                  <a:pt x="11443434" y="6089200"/>
                </a:lnTo>
                <a:lnTo>
                  <a:pt x="11447629" y="6089179"/>
                </a:lnTo>
                <a:lnTo>
                  <a:pt x="11460380" y="6094729"/>
                </a:lnTo>
                <a:lnTo>
                  <a:pt x="11461414" y="6089396"/>
                </a:lnTo>
                <a:cubicBezTo>
                  <a:pt x="11466607" y="6083288"/>
                  <a:pt x="11475769" y="6080844"/>
                  <a:pt x="11491039" y="6081456"/>
                </a:cubicBezTo>
                <a:cubicBezTo>
                  <a:pt x="11555788" y="6083898"/>
                  <a:pt x="11621755" y="6082676"/>
                  <a:pt x="11686503" y="6082676"/>
                </a:cubicBezTo>
                <a:cubicBezTo>
                  <a:pt x="11702385" y="6082676"/>
                  <a:pt x="11718267" y="6082676"/>
                  <a:pt x="11732927" y="6074124"/>
                </a:cubicBezTo>
                <a:cubicBezTo>
                  <a:pt x="11768354" y="6055799"/>
                  <a:pt x="11770797" y="6033811"/>
                  <a:pt x="11741477" y="6008156"/>
                </a:cubicBezTo>
                <a:cubicBezTo>
                  <a:pt x="11715824" y="5986166"/>
                  <a:pt x="11688947" y="5961732"/>
                  <a:pt x="11698720" y="5923862"/>
                </a:cubicBezTo>
                <a:cubicBezTo>
                  <a:pt x="11710937" y="5878660"/>
                  <a:pt x="11741477" y="5844455"/>
                  <a:pt x="11785457" y="5829795"/>
                </a:cubicBezTo>
                <a:cubicBezTo>
                  <a:pt x="11801644" y="5823992"/>
                  <a:pt x="11818289" y="5821014"/>
                  <a:pt x="11834763" y="5820594"/>
                </a:cubicBezTo>
                <a:cubicBezTo>
                  <a:pt x="11884183" y="5819334"/>
                  <a:pt x="11932056" y="5841095"/>
                  <a:pt x="11961375" y="5878660"/>
                </a:cubicBezTo>
                <a:cubicBezTo>
                  <a:pt x="11998025" y="5925083"/>
                  <a:pt x="11993137" y="5961732"/>
                  <a:pt x="11949158" y="6003269"/>
                </a:cubicBezTo>
                <a:cubicBezTo>
                  <a:pt x="11936942" y="6014264"/>
                  <a:pt x="11910065" y="6019151"/>
                  <a:pt x="11922283" y="6046026"/>
                </a:cubicBezTo>
                <a:cubicBezTo>
                  <a:pt x="11934500" y="6070461"/>
                  <a:pt x="11956488" y="6082676"/>
                  <a:pt x="11983365" y="6082676"/>
                </a:cubicBezTo>
                <a:cubicBezTo>
                  <a:pt x="12050556" y="6082676"/>
                  <a:pt x="12116524" y="6085121"/>
                  <a:pt x="12183716" y="6081456"/>
                </a:cubicBezTo>
                <a:lnTo>
                  <a:pt x="12191999" y="608300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1374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0D953-1768-0F07-BD3E-06EE97491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4FC81-84D2-49BD-CC7C-155B9FE53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ADB9F-2E48-1F3B-3EBF-4023347ED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5E9B-BC9F-479A-9C55-0CBBAC230548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647788-8748-00A4-8082-8BF7BEB04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7287-62F2-B71B-7EA1-5199245C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48DD-9935-4BC0-83B1-16BC77F2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22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05514-F2C7-C7BA-0DDE-514DE8B8E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31A4D-7F77-94B1-E412-DA24B588B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CC34F4-5D92-6475-9A05-38E22950D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5E9B-BC9F-479A-9C55-0CBBAC230548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894E9-F6F9-F5EF-505A-CF4A5B0FB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37002-1265-D457-F882-2B7018A37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48DD-9935-4BC0-83B1-16BC77F2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71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9C2B3-D577-CEF7-D38B-557D068AE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0CF6A-1192-EDD9-6D5D-D7C92E8F3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7FA8E4-8512-7FFC-1A1C-4D84754EA9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828430-807B-9018-5C78-FB8FE5D71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5E9B-BC9F-479A-9C55-0CBBAC230548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50C54-CE1B-CACE-A5F4-8AEB5E18D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61138E-E5B3-4EA4-F7CC-D535D625C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48DD-9935-4BC0-83B1-16BC77F2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8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EEEED-63D6-8471-8C86-5B69563CA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47DA5-5146-8E41-058D-381FF2E19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2B1C99-C0BF-2A80-9986-C11F9BF04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E9EE9F-9D26-5165-4ED5-CE23C3668C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0D947D-2A89-9725-576E-8D5320E1E6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7A797F-AAE6-3089-0DB4-122D1B900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5E9B-BC9F-479A-9C55-0CBBAC230548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27A11E-B13B-324F-15E1-484918C6E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FD2A59-5FD1-95AC-FB4A-5E6A69ADE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48DD-9935-4BC0-83B1-16BC77F2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80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D8BD4-0FEC-D9C6-DC82-2FA9C5BDE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1C8393-B2BB-4540-F6BF-825B625E9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5E9B-BC9F-479A-9C55-0CBBAC230548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9737D1-CA35-C8FB-677C-ADD899666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184227-E4F6-D2BB-B732-DF5A3DD91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48DD-9935-4BC0-83B1-16BC77F2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185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D75826-34A8-EF95-EFA1-3EDCE72F5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5E9B-BC9F-479A-9C55-0CBBAC230548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C7D2AA-D1C6-770D-6DBE-61897F332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DFA632-80BC-7064-F5B6-03E242308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48DD-9935-4BC0-83B1-16BC77F2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994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C9329-4E45-59FA-AD45-508F41AF1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54587-57F1-2427-A07A-5F19AD9A9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B238F5-4404-ADE1-0599-3C362B9690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D167BF-E0AD-733A-505C-B1B6C535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5E9B-BC9F-479A-9C55-0CBBAC230548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1B15D-987B-EB13-D662-0C79DD0D5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A01913-AAFD-BEB0-EAA8-56F264999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48DD-9935-4BC0-83B1-16BC77F2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32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01CBC-1040-C21D-1CC5-76FC29D78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2274BA-1FAE-1B45-77F0-F96F2ACE80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47C7D4-33E8-ED38-01F6-6EABD6D971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8804F8-7340-FDD8-6A84-2E2E7D4B3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5E9B-BC9F-479A-9C55-0CBBAC230548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6031EB-6B85-4F2E-7B18-49060C4A9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744FEF-F1CC-CED8-397F-C0C53E79D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48DD-9935-4BC0-83B1-16BC77F2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47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DE467D-80B0-95C7-D0DB-BE19C22E4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8DCAA-AE07-2390-E555-0EB74F2D7E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CACC3-EC7B-C58C-1F76-85C10F36AF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95E9B-BC9F-479A-9C55-0CBBAC230548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EDB94-EF46-0131-E01C-1C22E407E8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915BB-4DBA-C495-8044-C4BD1194EC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748DD-9935-4BC0-83B1-16BC77F2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916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5.jpg"/><Relationship Id="rId7" Type="http://schemas.openxmlformats.org/officeDocument/2006/relationships/image" Target="../media/image11.png"/><Relationship Id="rId2" Type="http://schemas.openxmlformats.org/officeDocument/2006/relationships/hyperlink" Target="KONSEP%20MODUL.pdf" TargetMode="Externa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AF04E-1F8C-45CF-259F-A52C0BE4D4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METODE </a:t>
            </a:r>
            <a:r>
              <a:rPr lang="en-US" dirty="0" err="1"/>
              <a:t>METODE</a:t>
            </a:r>
            <a:r>
              <a:rPr lang="en-US" dirty="0"/>
              <a:t> PEMBERIAN TUGAS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2C5D3C-9793-C2B6-79A9-6D26C56322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00362"/>
            <a:ext cx="9144000" cy="1157438"/>
          </a:xfrm>
        </p:spPr>
        <p:txBody>
          <a:bodyPr/>
          <a:lstStyle/>
          <a:p>
            <a:r>
              <a:rPr lang="en-US" dirty="0" err="1"/>
              <a:t>Herpratiwi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269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en-US"/>
              <a:t>Kriteria Pembelajaran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altLang="en-US" dirty="0"/>
              <a:t>Efektif</a:t>
            </a:r>
          </a:p>
          <a:p>
            <a:r>
              <a:rPr lang="id-ID" altLang="en-US" dirty="0"/>
              <a:t>Efisien</a:t>
            </a:r>
          </a:p>
          <a:p>
            <a:r>
              <a:rPr lang="id-ID" altLang="en-US" dirty="0"/>
              <a:t>Menarik</a:t>
            </a:r>
          </a:p>
          <a:p>
            <a:pPr>
              <a:buFont typeface="Wingdings" panose="05000000000000000000" pitchFamily="2" charset="2"/>
              <a:buNone/>
            </a:pPr>
            <a:r>
              <a:rPr lang="id-ID" altLang="en-US" dirty="0"/>
              <a:t>Dosen  tidak hanya berperan sebagai model / teladan,  tetapi juga sebagai pengelola pembelajaran (</a:t>
            </a:r>
            <a:r>
              <a:rPr lang="id-ID" altLang="en-US" i="1" dirty="0"/>
              <a:t>manager of learning</a:t>
            </a:r>
            <a:r>
              <a:rPr lang="id-ID" altLang="en-US" dirty="0"/>
              <a:t>).</a:t>
            </a:r>
          </a:p>
          <a:p>
            <a:pPr>
              <a:buFont typeface="Wingdings" panose="05000000000000000000" pitchFamily="2" charset="2"/>
              <a:buNone/>
            </a:pPr>
            <a:r>
              <a:rPr lang="id-ID" altLang="en-US" dirty="0"/>
              <a:t>Efektivitas proses pembelajaran terletak di pundak dosen/  keberhasilan suatu proses pembelajaran sangat ditentukan oleh kualitas / kemampuan dosen.</a:t>
            </a:r>
          </a:p>
        </p:txBody>
      </p:sp>
    </p:spTree>
    <p:extLst>
      <p:ext uri="{BB962C8B-B14F-4D97-AF65-F5344CB8AC3E}">
        <p14:creationId xmlns:p14="http://schemas.microsoft.com/office/powerpoint/2010/main" val="2009353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393506FC-378E-0265-7B57-F883EBA597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33400"/>
            <a:ext cx="8229600" cy="914400"/>
          </a:xfrm>
        </p:spPr>
        <p:txBody>
          <a:bodyPr/>
          <a:lstStyle/>
          <a:p>
            <a:pPr algn="ctr"/>
            <a:r>
              <a:rPr lang="en-US" altLang="en-US" sz="3600" b="1"/>
              <a:t>TRILOGI PEMBELAJARAN/ TYLER</a:t>
            </a:r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C1F52D64-14C1-BDC9-A86D-3835ECE68C7C}"/>
              </a:ext>
            </a:extLst>
          </p:cNvPr>
          <p:cNvSpPr/>
          <p:nvPr/>
        </p:nvSpPr>
        <p:spPr>
          <a:xfrm>
            <a:off x="3038375" y="2133600"/>
            <a:ext cx="5715000" cy="3352800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196" name="TextBox 4">
            <a:extLst>
              <a:ext uri="{FF2B5EF4-FFF2-40B4-BE49-F238E27FC236}">
                <a16:creationId xmlns:a16="http://schemas.microsoft.com/office/drawing/2014/main" id="{98B60CEF-FF35-D7E2-9369-5169F9B88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5300" y="1861510"/>
            <a:ext cx="3429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/>
              <a:t>CPMK dan Sub CPMK</a:t>
            </a:r>
          </a:p>
        </p:txBody>
      </p:sp>
      <p:sp>
        <p:nvSpPr>
          <p:cNvPr id="8197" name="TextBox 5">
            <a:extLst>
              <a:ext uri="{FF2B5EF4-FFF2-40B4-BE49-F238E27FC236}">
                <a16:creationId xmlns:a16="http://schemas.microsoft.com/office/drawing/2014/main" id="{C7A30528-79FE-E932-ACEE-3F872FAFB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5486400"/>
            <a:ext cx="4343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STRATEGI/ PROSES PEMBELAJARAN</a:t>
            </a:r>
          </a:p>
        </p:txBody>
      </p:sp>
      <p:sp>
        <p:nvSpPr>
          <p:cNvPr id="8198" name="TextBox 6">
            <a:extLst>
              <a:ext uri="{FF2B5EF4-FFF2-40B4-BE49-F238E27FC236}">
                <a16:creationId xmlns:a16="http://schemas.microsoft.com/office/drawing/2014/main" id="{793D5674-DC4D-BF45-0905-D25FA9613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5486400"/>
            <a:ext cx="3962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o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o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PENILAIAN/ HASIL BELAJAR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738799D-F8D1-08CB-5505-B4CC534D6679}"/>
              </a:ext>
            </a:extLst>
          </p:cNvPr>
          <p:cNvCxnSpPr/>
          <p:nvPr/>
        </p:nvCxnSpPr>
        <p:spPr>
          <a:xfrm flipV="1">
            <a:off x="3200400" y="2743200"/>
            <a:ext cx="2209800" cy="24384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4412820-14B8-BBE3-2CAA-9E35A2DCE051}"/>
              </a:ext>
            </a:extLst>
          </p:cNvPr>
          <p:cNvCxnSpPr/>
          <p:nvPr/>
        </p:nvCxnSpPr>
        <p:spPr>
          <a:xfrm>
            <a:off x="6477000" y="2743200"/>
            <a:ext cx="2133600" cy="243840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A4B96CD-115F-6BC6-3959-E4ADEEF5266E}"/>
              </a:ext>
            </a:extLst>
          </p:cNvPr>
          <p:cNvCxnSpPr/>
          <p:nvPr/>
        </p:nvCxnSpPr>
        <p:spPr>
          <a:xfrm>
            <a:off x="3371249" y="6038248"/>
            <a:ext cx="4800600" cy="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Proses Pembelajaran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Proses pembelajaran= </a:t>
            </a:r>
            <a:r>
              <a:rPr lang="en-US" altLang="en-US" b="1" i="1">
                <a:solidFill>
                  <a:srgbClr val="FF0000"/>
                </a:solidFill>
              </a:rPr>
              <a:t>black box</a:t>
            </a:r>
            <a:r>
              <a:rPr lang="id-ID" altLang="en-US" b="1" i="1">
                <a:solidFill>
                  <a:srgbClr val="FF0000"/>
                </a:solidFill>
              </a:rPr>
              <a:t> (proses perubahan tingkah laku sebagai misteri)</a:t>
            </a:r>
            <a:r>
              <a:rPr lang="en-US" altLang="en-US"/>
              <a:t>, menuntut perlakuan kreatif dan inovatif untuk mencapai tujuan/ kompetensi.</a:t>
            </a:r>
            <a:endParaRPr lang="id-ID" altLang="en-US"/>
          </a:p>
          <a:p>
            <a:pPr eaLnBrk="1" hangingPunct="1"/>
            <a:r>
              <a:rPr lang="id-ID" altLang="en-US"/>
              <a:t>Proses pembelajaran sebagai sistem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5980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534E0-173E-C78A-1C94-9EC0996E1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>
                <a:latin typeface="+mn-lt"/>
              </a:rPr>
              <a:t>IKU 7, </a:t>
            </a:r>
            <a:r>
              <a:rPr lang="en-US" sz="3600" b="0" i="0" dirty="0" err="1">
                <a:solidFill>
                  <a:srgbClr val="4A4A4A"/>
                </a:solidFill>
                <a:effectLst/>
                <a:latin typeface="+mn-lt"/>
              </a:rPr>
              <a:t>Terbentuknya</a:t>
            </a:r>
            <a:r>
              <a:rPr lang="en-US" sz="3600" b="0" i="0" dirty="0">
                <a:solidFill>
                  <a:srgbClr val="4A4A4A"/>
                </a:solidFill>
                <a:effectLst/>
                <a:latin typeface="+mn-lt"/>
              </a:rPr>
              <a:t> </a:t>
            </a:r>
            <a:r>
              <a:rPr lang="en-US" sz="3600" b="0" i="0" dirty="0" err="1">
                <a:solidFill>
                  <a:srgbClr val="4A4A4A"/>
                </a:solidFill>
                <a:effectLst/>
                <a:latin typeface="+mn-lt"/>
              </a:rPr>
              <a:t>kelas</a:t>
            </a:r>
            <a:r>
              <a:rPr lang="en-US" sz="3600" b="0" i="0" dirty="0">
                <a:solidFill>
                  <a:srgbClr val="4A4A4A"/>
                </a:solidFill>
                <a:effectLst/>
                <a:latin typeface="+mn-lt"/>
              </a:rPr>
              <a:t> </a:t>
            </a:r>
            <a:r>
              <a:rPr lang="en-US" sz="3600" b="0" i="0" dirty="0" err="1">
                <a:solidFill>
                  <a:srgbClr val="4A4A4A"/>
                </a:solidFill>
                <a:effectLst/>
                <a:latin typeface="+mn-lt"/>
              </a:rPr>
              <a:t>kolaboratif</a:t>
            </a:r>
            <a:r>
              <a:rPr lang="en-US" sz="3600" b="0" i="0" dirty="0">
                <a:solidFill>
                  <a:srgbClr val="4A4A4A"/>
                </a:solidFill>
                <a:effectLst/>
                <a:latin typeface="+mn-lt"/>
              </a:rPr>
              <a:t> </a:t>
            </a:r>
            <a:br>
              <a:rPr lang="en-US" sz="3600" b="0" i="0" dirty="0">
                <a:solidFill>
                  <a:srgbClr val="4A4A4A"/>
                </a:solidFill>
                <a:effectLst/>
                <a:latin typeface="+mn-lt"/>
              </a:rPr>
            </a:br>
            <a:r>
              <a:rPr lang="en-US" sz="3600" b="0" i="0" dirty="0">
                <a:solidFill>
                  <a:srgbClr val="4A4A4A"/>
                </a:solidFill>
                <a:effectLst/>
                <a:latin typeface="+mn-lt"/>
              </a:rPr>
              <a:t>dan </a:t>
            </a:r>
            <a:r>
              <a:rPr lang="en-US" sz="3600" b="0" i="0" dirty="0" err="1">
                <a:solidFill>
                  <a:srgbClr val="4A4A4A"/>
                </a:solidFill>
                <a:effectLst/>
                <a:latin typeface="+mn-lt"/>
              </a:rPr>
              <a:t>partisipatif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E093E-A09B-F4DA-29E6-EDA5F589E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Mahasiswa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diharapkan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aktif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di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kelas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aktif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bertanya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mencari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referensi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pembelajaran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algn="l"/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Keaktifan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mereka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akan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mendorong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setiap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mahasiswa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belajar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secara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mandiri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algn="l"/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Melalui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program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Kampus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Merdeka,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diharapkan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penerapan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kelas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kolaboratif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partisipatif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banyak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menekankan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kegiatan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praktek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algn="l"/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Kelas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didominasi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oleh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evaluasi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berbasis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proyek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dan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metode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studi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kasus</a:t>
            </a:r>
            <a:r>
              <a:rPr lang="en-US" b="0" i="0" dirty="0">
                <a:solidFill>
                  <a:srgbClr val="4A4A4A"/>
                </a:solidFill>
                <a:effectLst/>
                <a:latin typeface="open sans" panose="020B0606030504020204" pitchFamily="34" charset="0"/>
              </a:rPr>
              <a:t>. 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151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027BC-CBDD-A8E5-4CD1-639DC75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i="1" cap="all" dirty="0">
                <a:effectLst/>
                <a:latin typeface="Montserrat" panose="00000500000000000000" pitchFamily="2" charset="0"/>
              </a:rPr>
              <a:t>CASE METHOD </a:t>
            </a:r>
            <a:r>
              <a:rPr lang="en-US" sz="2800" b="0" i="0" cap="all" dirty="0">
                <a:effectLst/>
                <a:latin typeface="Montserrat" panose="00000500000000000000" pitchFamily="2" charset="0"/>
              </a:rPr>
              <a:t>DAN </a:t>
            </a:r>
            <a:r>
              <a:rPr lang="en-US" sz="2800" b="0" i="1" cap="all" dirty="0">
                <a:effectLst/>
                <a:latin typeface="Montserrat" panose="00000500000000000000" pitchFamily="2" charset="0"/>
              </a:rPr>
              <a:t>PROJECT BASED LEARNING </a:t>
            </a:r>
            <a:br>
              <a:rPr lang="en-US" sz="2800" b="0" i="0" cap="all" dirty="0">
                <a:effectLst/>
                <a:latin typeface="Montserrat" panose="00000500000000000000" pitchFamily="2" charset="0"/>
              </a:rPr>
            </a:br>
            <a:r>
              <a:rPr lang="en-US" sz="2800" b="0" i="0" cap="all" dirty="0" err="1">
                <a:effectLst/>
                <a:latin typeface="Montserrat" panose="00000500000000000000" pitchFamily="2" charset="0"/>
              </a:rPr>
              <a:t>untuk</a:t>
            </a:r>
            <a:r>
              <a:rPr lang="en-US" sz="2800" b="0" i="0" cap="all" dirty="0">
                <a:effectLst/>
                <a:latin typeface="Montserrat" panose="00000500000000000000" pitchFamily="2" charset="0"/>
              </a:rPr>
              <a:t> MENDUKUNG TERCAPAINYA IKU 7</a:t>
            </a:r>
            <a:br>
              <a:rPr lang="en-US" sz="2800" b="0" i="0" cap="all" dirty="0">
                <a:effectLst/>
                <a:latin typeface="Montserrat" panose="00000500000000000000" pitchFamily="2" charset="0"/>
              </a:rPr>
            </a:b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770B6-FD37-E015-EB14-EACE05B13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Case Method </a:t>
            </a:r>
            <a:r>
              <a:rPr lang="en-US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dan</a:t>
            </a:r>
            <a:r>
              <a:rPr lang="en-US" i="1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 Project Based Learning </a:t>
            </a:r>
            <a:r>
              <a:rPr lang="en-US" i="0" dirty="0" err="1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membutuhkan</a:t>
            </a:r>
            <a:r>
              <a:rPr lang="en-US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 HOTS (</a:t>
            </a:r>
            <a:r>
              <a:rPr lang="en-US" i="1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High Order Thinking Skill</a:t>
            </a:r>
            <a:r>
              <a:rPr lang="en-US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) yang </a:t>
            </a:r>
            <a:r>
              <a:rPr lang="en-US" i="0" dirty="0" err="1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diakomodir</a:t>
            </a:r>
            <a:r>
              <a:rPr lang="en-US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i="0" dirty="0" err="1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melalui</a:t>
            </a:r>
            <a:r>
              <a:rPr lang="en-US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i="0" dirty="0" err="1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taksonomi</a:t>
            </a:r>
            <a:r>
              <a:rPr lang="en-US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i="0" dirty="0" err="1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BLoom</a:t>
            </a:r>
            <a:r>
              <a:rPr lang="en-US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Roboto" panose="02000000000000000000" pitchFamily="2" charset="0"/>
              </a:rPr>
              <a:t>a</a:t>
            </a:r>
            <a:r>
              <a:rPr lang="en-US" i="0" dirty="0" err="1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nalisis</a:t>
            </a:r>
            <a:r>
              <a:rPr lang="en-US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,  </a:t>
            </a:r>
            <a:r>
              <a:rPr lang="en-US" i="0" dirty="0" err="1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evaluasi</a:t>
            </a:r>
            <a:r>
              <a:rPr lang="en-US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 dan create . </a:t>
            </a:r>
          </a:p>
          <a:p>
            <a:pPr marL="0" indent="0">
              <a:buNone/>
            </a:pPr>
            <a:r>
              <a:rPr lang="en-US" i="0" dirty="0" err="1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Khususnya</a:t>
            </a:r>
            <a:r>
              <a:rPr lang="en-US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i="0" dirty="0" err="1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kemampuan</a:t>
            </a:r>
            <a:r>
              <a:rPr lang="en-US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i="0" dirty="0" err="1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mencipta</a:t>
            </a:r>
            <a:r>
              <a:rPr lang="en-US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/  create </a:t>
            </a:r>
            <a:r>
              <a:rPr lang="en-US" i="0" dirty="0" err="1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dicapai</a:t>
            </a:r>
            <a:r>
              <a:rPr lang="en-US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i="0" dirty="0" err="1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dengan</a:t>
            </a:r>
            <a:r>
              <a:rPr lang="en-US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i="0" dirty="0" err="1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pembelajaran</a:t>
            </a:r>
            <a:r>
              <a:rPr lang="en-US" i="0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i="1" dirty="0">
                <a:solidFill>
                  <a:srgbClr val="444444"/>
                </a:solidFill>
                <a:effectLst/>
                <a:latin typeface="Roboto" panose="02000000000000000000" pitchFamily="2" charset="0"/>
              </a:rPr>
              <a:t>Project Based Learning.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77307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hlinkClick r:id="rId2" action="ppaction://hlinkfile"/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42562"/>
            <a:ext cx="5343050" cy="3964438"/>
          </a:xfr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D99E6BF-0E0B-4C43-96B3-9F4B7C59D6E2}"/>
              </a:ext>
            </a:extLst>
          </p:cNvPr>
          <p:cNvSpPr/>
          <p:nvPr/>
        </p:nvSpPr>
        <p:spPr>
          <a:xfrm>
            <a:off x="5343051" y="-5"/>
            <a:ext cx="836082" cy="685800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직사각형 1">
            <a:extLst>
              <a:ext uri="{FF2B5EF4-FFF2-40B4-BE49-F238E27FC236}">
                <a16:creationId xmlns:a16="http://schemas.microsoft.com/office/drawing/2014/main" id="{1A601940-34DA-450E-B216-5B094EAC87E5}"/>
              </a:ext>
            </a:extLst>
          </p:cNvPr>
          <p:cNvSpPr/>
          <p:nvPr/>
        </p:nvSpPr>
        <p:spPr>
          <a:xfrm rot="16200000">
            <a:off x="2355363" y="3242284"/>
            <a:ext cx="6858004" cy="373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b="1" spc="300" dirty="0">
                <a:latin typeface="+mj-lt"/>
                <a:cs typeface="Arial" pitchFamily="34" charset="0"/>
              </a:rPr>
              <a:t>CASE BASED LEARNING (CBL)</a:t>
            </a:r>
          </a:p>
        </p:txBody>
      </p:sp>
      <p:sp>
        <p:nvSpPr>
          <p:cNvPr id="28" name="L-Shape 27">
            <a:extLst>
              <a:ext uri="{FF2B5EF4-FFF2-40B4-BE49-F238E27FC236}">
                <a16:creationId xmlns:a16="http://schemas.microsoft.com/office/drawing/2014/main" id="{90FD8716-5565-4B45-B451-A4C9C28D8019}"/>
              </a:ext>
            </a:extLst>
          </p:cNvPr>
          <p:cNvSpPr/>
          <p:nvPr/>
        </p:nvSpPr>
        <p:spPr>
          <a:xfrm rot="5400000">
            <a:off x="6266343" y="241242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9" name="L-Shape 28">
            <a:extLst>
              <a:ext uri="{FF2B5EF4-FFF2-40B4-BE49-F238E27FC236}">
                <a16:creationId xmlns:a16="http://schemas.microsoft.com/office/drawing/2014/main" id="{12891C58-E6BA-439B-B654-1EE130EE5DBA}"/>
              </a:ext>
            </a:extLst>
          </p:cNvPr>
          <p:cNvSpPr/>
          <p:nvPr/>
        </p:nvSpPr>
        <p:spPr>
          <a:xfrm rot="16200000">
            <a:off x="11433205" y="2562033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0" name="L-Shape 29">
            <a:extLst>
              <a:ext uri="{FF2B5EF4-FFF2-40B4-BE49-F238E27FC236}">
                <a16:creationId xmlns:a16="http://schemas.microsoft.com/office/drawing/2014/main" id="{A5B658C9-BE02-4AFE-9FEB-F20CE727991A}"/>
              </a:ext>
            </a:extLst>
          </p:cNvPr>
          <p:cNvSpPr/>
          <p:nvPr/>
        </p:nvSpPr>
        <p:spPr>
          <a:xfrm rot="16200000">
            <a:off x="8614132" y="2602350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1" name="L-Shape 30">
            <a:extLst>
              <a:ext uri="{FF2B5EF4-FFF2-40B4-BE49-F238E27FC236}">
                <a16:creationId xmlns:a16="http://schemas.microsoft.com/office/drawing/2014/main" id="{9697DE11-8AD7-4AC0-8C4A-13963A892B05}"/>
              </a:ext>
            </a:extLst>
          </p:cNvPr>
          <p:cNvSpPr/>
          <p:nvPr/>
        </p:nvSpPr>
        <p:spPr>
          <a:xfrm rot="5400000">
            <a:off x="9085874" y="194857"/>
            <a:ext cx="457200" cy="457200"/>
          </a:xfrm>
          <a:prstGeom prst="corner">
            <a:avLst>
              <a:gd name="adj1" fmla="val 27084"/>
              <a:gd name="adj2" fmla="val 2604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12692" y="3201448"/>
            <a:ext cx="56761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b="1" dirty="0"/>
              <a:t>Case Based Learning (CBL)</a:t>
            </a:r>
            <a:r>
              <a:rPr lang="en-GB" sz="1600" dirty="0"/>
              <a:t> adalah </a:t>
            </a:r>
            <a:r>
              <a:rPr lang="en-GB" sz="1600" dirty="0" err="1"/>
              <a:t>Metode</a:t>
            </a:r>
            <a:r>
              <a:rPr lang="en-GB" sz="1600" dirty="0"/>
              <a:t> </a:t>
            </a:r>
            <a:r>
              <a:rPr lang="en-GB" sz="1600" dirty="0" err="1"/>
              <a:t>pembelajaran</a:t>
            </a:r>
            <a:r>
              <a:rPr lang="en-GB" sz="1600" dirty="0"/>
              <a:t> </a:t>
            </a:r>
            <a:r>
              <a:rPr lang="en-GB" sz="1600" dirty="0" err="1"/>
              <a:t>dengan</a:t>
            </a:r>
            <a:r>
              <a:rPr lang="en-GB" sz="1600" dirty="0"/>
              <a:t> </a:t>
            </a:r>
            <a:r>
              <a:rPr lang="en-GB" sz="1600" dirty="0" err="1"/>
              <a:t>pemberian</a:t>
            </a:r>
            <a:r>
              <a:rPr lang="en-GB" sz="1600" dirty="0"/>
              <a:t> </a:t>
            </a:r>
            <a:r>
              <a:rPr lang="en-GB" sz="1600" dirty="0" err="1"/>
              <a:t>sebuah</a:t>
            </a:r>
            <a:r>
              <a:rPr lang="en-GB" sz="1600" dirty="0"/>
              <a:t> </a:t>
            </a:r>
            <a:r>
              <a:rPr lang="en-GB" sz="1600" dirty="0" err="1"/>
              <a:t>kasus</a:t>
            </a:r>
            <a:r>
              <a:rPr lang="en-GB" sz="1600" dirty="0"/>
              <a:t> yang </a:t>
            </a:r>
            <a:r>
              <a:rPr lang="en-GB" sz="1600" dirty="0" err="1"/>
              <a:t>menggambarkan</a:t>
            </a:r>
            <a:r>
              <a:rPr lang="en-GB" sz="1600" dirty="0"/>
              <a:t> detail </a:t>
            </a:r>
            <a:r>
              <a:rPr lang="en-GB" sz="1600" dirty="0" err="1"/>
              <a:t>dari</a:t>
            </a:r>
            <a:r>
              <a:rPr lang="en-GB" sz="1600" dirty="0"/>
              <a:t> </a:t>
            </a:r>
            <a:r>
              <a:rPr lang="en-GB" sz="1600" dirty="0" err="1"/>
              <a:t>situasi</a:t>
            </a:r>
            <a:r>
              <a:rPr lang="en-GB" sz="1600" dirty="0"/>
              <a:t> </a:t>
            </a:r>
            <a:r>
              <a:rPr lang="en-GB" sz="1600" dirty="0" err="1"/>
              <a:t>dunia</a:t>
            </a:r>
            <a:r>
              <a:rPr lang="en-GB" sz="1600" dirty="0"/>
              <a:t> </a:t>
            </a:r>
            <a:r>
              <a:rPr lang="en-GB" sz="1600" dirty="0" err="1"/>
              <a:t>nyata</a:t>
            </a:r>
            <a:r>
              <a:rPr lang="en-GB" sz="1600" dirty="0"/>
              <a:t> yang </a:t>
            </a:r>
            <a:r>
              <a:rPr lang="en-GB" sz="1600" dirty="0" err="1"/>
              <a:t>kompleks</a:t>
            </a:r>
            <a:r>
              <a:rPr lang="en-GB" sz="1600" dirty="0"/>
              <a:t>.</a:t>
            </a:r>
          </a:p>
          <a:p>
            <a:pPr algn="just"/>
            <a:r>
              <a:rPr lang="en-GB" sz="1600" dirty="0" err="1"/>
              <a:t>Mahasiswa</a:t>
            </a:r>
            <a:r>
              <a:rPr lang="en-GB" sz="1600" dirty="0"/>
              <a:t> </a:t>
            </a:r>
            <a:r>
              <a:rPr lang="en-GB" sz="1600" dirty="0" err="1"/>
              <a:t>belajar</a:t>
            </a:r>
            <a:r>
              <a:rPr lang="en-GB" sz="1600" dirty="0"/>
              <a:t> </a:t>
            </a:r>
            <a:r>
              <a:rPr lang="en-GB" sz="1600" dirty="0" err="1"/>
              <a:t>menggali</a:t>
            </a:r>
            <a:r>
              <a:rPr lang="en-GB" sz="1600" dirty="0"/>
              <a:t> </a:t>
            </a:r>
            <a:r>
              <a:rPr lang="en-GB" sz="1600" dirty="0" err="1"/>
              <a:t>pertanyaan</a:t>
            </a:r>
            <a:r>
              <a:rPr lang="en-GB" sz="1600" dirty="0"/>
              <a:t> (</a:t>
            </a:r>
            <a:r>
              <a:rPr lang="en-GB" sz="1600" i="1" dirty="0"/>
              <a:t>inquiry</a:t>
            </a:r>
            <a:r>
              <a:rPr lang="en-GB" sz="1600" dirty="0"/>
              <a:t>) dan </a:t>
            </a:r>
            <a:r>
              <a:rPr lang="en-GB" sz="1600" dirty="0" err="1"/>
              <a:t>menyelesaikan</a:t>
            </a:r>
            <a:r>
              <a:rPr lang="en-GB" sz="1600" dirty="0"/>
              <a:t> </a:t>
            </a:r>
            <a:r>
              <a:rPr lang="en-GB" sz="1600" dirty="0" err="1"/>
              <a:t>masalah</a:t>
            </a:r>
            <a:r>
              <a:rPr lang="en-GB" sz="1600" dirty="0"/>
              <a:t>  </a:t>
            </a:r>
            <a:r>
              <a:rPr lang="en-GB" sz="1600" dirty="0" err="1"/>
              <a:t>dengan</a:t>
            </a:r>
            <a:r>
              <a:rPr lang="en-GB" sz="1600" dirty="0"/>
              <a:t> </a:t>
            </a:r>
            <a:r>
              <a:rPr lang="en-GB" sz="1600" dirty="0" err="1"/>
              <a:t>beberapa</a:t>
            </a:r>
            <a:r>
              <a:rPr lang="en-GB" sz="1600" dirty="0"/>
              <a:t> alternative </a:t>
            </a:r>
            <a:r>
              <a:rPr lang="en-GB" sz="1600" dirty="0" err="1"/>
              <a:t>solusi</a:t>
            </a:r>
            <a:r>
              <a:rPr lang="en-GB" sz="1600" dirty="0"/>
              <a:t> </a:t>
            </a:r>
            <a:r>
              <a:rPr lang="en-GB" sz="1600" dirty="0" err="1"/>
              <a:t>baik</a:t>
            </a:r>
            <a:r>
              <a:rPr lang="en-GB" sz="1600" dirty="0"/>
              <a:t> </a:t>
            </a:r>
            <a:r>
              <a:rPr lang="en-GB" sz="1600" dirty="0" err="1"/>
              <a:t>secara</a:t>
            </a:r>
            <a:r>
              <a:rPr lang="en-GB" sz="1600" dirty="0"/>
              <a:t> </a:t>
            </a:r>
            <a:r>
              <a:rPr lang="en-GB" sz="1600" dirty="0" err="1"/>
              <a:t>individu</a:t>
            </a:r>
            <a:r>
              <a:rPr lang="en-GB" sz="1600" dirty="0"/>
              <a:t> </a:t>
            </a:r>
            <a:r>
              <a:rPr lang="en-GB" sz="1600" dirty="0" err="1"/>
              <a:t>maupun</a:t>
            </a:r>
            <a:r>
              <a:rPr lang="en-GB" sz="1600" dirty="0"/>
              <a:t> </a:t>
            </a:r>
            <a:r>
              <a:rPr lang="en-GB" sz="1600" dirty="0" err="1"/>
              <a:t>kolaboratif</a:t>
            </a:r>
            <a:r>
              <a:rPr lang="en-GB" sz="1600" dirty="0"/>
              <a:t>. </a:t>
            </a:r>
            <a:r>
              <a:rPr lang="en-GB" sz="1600" dirty="0" err="1"/>
              <a:t>Mahasiswa</a:t>
            </a:r>
            <a:r>
              <a:rPr lang="en-GB" sz="1600" dirty="0"/>
              <a:t> </a:t>
            </a:r>
            <a:r>
              <a:rPr lang="en-GB" sz="1600" dirty="0" err="1"/>
              <a:t>didorong</a:t>
            </a:r>
            <a:r>
              <a:rPr lang="en-GB" sz="1600" dirty="0"/>
              <a:t> untuk </a:t>
            </a:r>
            <a:r>
              <a:rPr lang="en-GB" sz="1600" dirty="0" err="1"/>
              <a:t>mempertahankan</a:t>
            </a:r>
            <a:r>
              <a:rPr lang="en-GB" sz="1600" dirty="0"/>
              <a:t> </a:t>
            </a:r>
            <a:r>
              <a:rPr lang="en-GB" sz="1600" dirty="0" err="1"/>
              <a:t>solusi</a:t>
            </a:r>
            <a:r>
              <a:rPr lang="en-GB" sz="1600" dirty="0"/>
              <a:t> yang </a:t>
            </a:r>
            <a:r>
              <a:rPr lang="en-GB" sz="1600" dirty="0" err="1"/>
              <a:t>mereka</a:t>
            </a:r>
            <a:r>
              <a:rPr lang="en-GB" sz="1600" dirty="0"/>
              <a:t> paling </a:t>
            </a:r>
            <a:r>
              <a:rPr lang="en-GB" sz="1600" dirty="0" err="1"/>
              <a:t>tepat</a:t>
            </a:r>
            <a:endParaRPr lang="id-ID" sz="1600" i="1" dirty="0"/>
          </a:p>
        </p:txBody>
      </p:sp>
      <p:sp>
        <p:nvSpPr>
          <p:cNvPr id="15" name="Rectangle 14"/>
          <p:cNvSpPr/>
          <p:nvPr/>
        </p:nvSpPr>
        <p:spPr>
          <a:xfrm>
            <a:off x="6266343" y="5352962"/>
            <a:ext cx="56761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200" b="1" dirty="0" err="1"/>
              <a:t>Catatan</a:t>
            </a:r>
            <a:r>
              <a:rPr lang="en-GB" sz="1200" b="1" dirty="0"/>
              <a:t> 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200" dirty="0"/>
              <a:t>CBL </a:t>
            </a:r>
            <a:r>
              <a:rPr lang="en-GB" sz="1200" dirty="0" err="1"/>
              <a:t>pertama</a:t>
            </a:r>
            <a:r>
              <a:rPr lang="en-GB" sz="1200" dirty="0"/>
              <a:t> kali </a:t>
            </a:r>
            <a:r>
              <a:rPr lang="en-GB" sz="1200" dirty="0" err="1"/>
              <a:t>digunakan</a:t>
            </a:r>
            <a:r>
              <a:rPr lang="en-GB" sz="1200" dirty="0"/>
              <a:t> di Harvard Law School </a:t>
            </a:r>
            <a:r>
              <a:rPr lang="en-GB" sz="1200" dirty="0" err="1"/>
              <a:t>pada</a:t>
            </a:r>
            <a:r>
              <a:rPr lang="en-GB" sz="1200" dirty="0"/>
              <a:t> 1870-an untuk </a:t>
            </a:r>
            <a:r>
              <a:rPr lang="en-GB" sz="1200" dirty="0" err="1"/>
              <a:t>mempersiapkan</a:t>
            </a:r>
            <a:r>
              <a:rPr lang="en-GB" sz="1200" dirty="0"/>
              <a:t> </a:t>
            </a:r>
            <a:r>
              <a:rPr lang="en-GB" sz="1200" dirty="0" err="1"/>
              <a:t>pengacara</a:t>
            </a:r>
            <a:r>
              <a:rPr lang="en-GB" sz="1200" dirty="0"/>
              <a:t>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200" dirty="0"/>
              <a:t>CBL </a:t>
            </a:r>
            <a:r>
              <a:rPr lang="en-GB" sz="1200" dirty="0" err="1"/>
              <a:t>digunakan</a:t>
            </a:r>
            <a:r>
              <a:rPr lang="en-GB" sz="1200" dirty="0"/>
              <a:t> </a:t>
            </a:r>
            <a:r>
              <a:rPr lang="en-GB" sz="1200" dirty="0" err="1"/>
              <a:t>dalam</a:t>
            </a:r>
            <a:r>
              <a:rPr lang="en-GB" sz="1200" dirty="0"/>
              <a:t> </a:t>
            </a:r>
            <a:r>
              <a:rPr lang="en-GB" sz="1200" dirty="0" err="1"/>
              <a:t>bidang</a:t>
            </a:r>
            <a:r>
              <a:rPr lang="en-GB" sz="1200" dirty="0"/>
              <a:t> </a:t>
            </a:r>
            <a:r>
              <a:rPr lang="en-GB" sz="1200" dirty="0" err="1"/>
              <a:t>medis</a:t>
            </a:r>
            <a:r>
              <a:rPr lang="en-GB" sz="1200" dirty="0"/>
              <a:t>, </a:t>
            </a:r>
            <a:r>
              <a:rPr lang="en-GB" sz="1200" dirty="0" err="1"/>
              <a:t>percobaan</a:t>
            </a:r>
            <a:r>
              <a:rPr lang="en-GB" sz="1200" dirty="0"/>
              <a:t> </a:t>
            </a:r>
            <a:r>
              <a:rPr lang="en-GB" sz="1200" dirty="0" err="1"/>
              <a:t>awal</a:t>
            </a:r>
            <a:r>
              <a:rPr lang="en-GB" sz="1200" dirty="0"/>
              <a:t> </a:t>
            </a:r>
            <a:r>
              <a:rPr lang="en-GB" sz="1200" dirty="0" err="1"/>
              <a:t>dilakukan</a:t>
            </a:r>
            <a:r>
              <a:rPr lang="en-GB" sz="1200" dirty="0"/>
              <a:t> </a:t>
            </a:r>
            <a:r>
              <a:rPr lang="en-GB" sz="1200" dirty="0" err="1"/>
              <a:t>pada</a:t>
            </a:r>
            <a:r>
              <a:rPr lang="en-GB" sz="1200" dirty="0"/>
              <a:t> </a:t>
            </a:r>
            <a:r>
              <a:rPr lang="en-GB" sz="1200" dirty="0" err="1"/>
              <a:t>tahun</a:t>
            </a:r>
            <a:r>
              <a:rPr lang="en-GB" sz="1200" dirty="0"/>
              <a:t> 1890 di Johns Hopkins Medical School</a:t>
            </a:r>
            <a:endParaRPr lang="id-ID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273" y="339367"/>
            <a:ext cx="2473601" cy="25963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437" y="320629"/>
            <a:ext cx="2537355" cy="26151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-64214" y="6585065"/>
            <a:ext cx="122017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ko-KR" sz="1100" b="1" dirty="0" err="1">
                <a:solidFill>
                  <a:schemeClr val="bg1"/>
                </a:solidFill>
              </a:rPr>
              <a:t>Universitas</a:t>
            </a:r>
            <a:r>
              <a:rPr lang="en-GB" altLang="ko-KR" sz="1100" b="1" dirty="0">
                <a:solidFill>
                  <a:schemeClr val="bg1"/>
                </a:solidFill>
              </a:rPr>
              <a:t> Lampung 2022_ </a:t>
            </a:r>
            <a:r>
              <a:rPr lang="en-GB" altLang="ko-KR" sz="1100" b="1" dirty="0" err="1">
                <a:solidFill>
                  <a:schemeClr val="bg1"/>
                </a:solidFill>
              </a:rPr>
              <a:t>Universitas</a:t>
            </a:r>
            <a:r>
              <a:rPr lang="en-GB" altLang="ko-KR" sz="1100" b="1" dirty="0">
                <a:solidFill>
                  <a:schemeClr val="bg1"/>
                </a:solidFill>
              </a:rPr>
              <a:t> Lampung 2022_ </a:t>
            </a:r>
            <a:r>
              <a:rPr lang="en-GB" altLang="ko-KR" sz="1100" b="1" dirty="0" err="1">
                <a:solidFill>
                  <a:schemeClr val="bg1"/>
                </a:solidFill>
              </a:rPr>
              <a:t>Universitas</a:t>
            </a:r>
            <a:r>
              <a:rPr lang="en-GB" altLang="ko-KR" sz="1100" b="1" dirty="0">
                <a:solidFill>
                  <a:schemeClr val="bg1"/>
                </a:solidFill>
              </a:rPr>
              <a:t> Lampung 2022_ </a:t>
            </a:r>
            <a:r>
              <a:rPr lang="en-GB" altLang="ko-KR" sz="1100" b="1" dirty="0" err="1">
                <a:solidFill>
                  <a:schemeClr val="bg1"/>
                </a:solidFill>
              </a:rPr>
              <a:t>Universitas</a:t>
            </a:r>
            <a:r>
              <a:rPr lang="en-GB" altLang="ko-KR" sz="1100" b="1" dirty="0">
                <a:solidFill>
                  <a:schemeClr val="bg1"/>
                </a:solidFill>
              </a:rPr>
              <a:t> Lampung 2022_ </a:t>
            </a:r>
            <a:r>
              <a:rPr lang="en-GB" altLang="ko-KR" sz="1100" b="1" dirty="0" err="1">
                <a:solidFill>
                  <a:schemeClr val="bg1"/>
                </a:solidFill>
              </a:rPr>
              <a:t>Universitas</a:t>
            </a:r>
            <a:r>
              <a:rPr lang="en-GB" altLang="ko-KR" sz="1100" b="1" dirty="0">
                <a:solidFill>
                  <a:schemeClr val="bg1"/>
                </a:solidFill>
              </a:rPr>
              <a:t> Lampung 2022_ </a:t>
            </a:r>
            <a:r>
              <a:rPr lang="en-GB" altLang="ko-KR" sz="1100" b="1" dirty="0" err="1">
                <a:solidFill>
                  <a:schemeClr val="bg1"/>
                </a:solidFill>
              </a:rPr>
              <a:t>Universitas</a:t>
            </a:r>
            <a:r>
              <a:rPr lang="en-GB" altLang="ko-KR" sz="1100" b="1" dirty="0">
                <a:solidFill>
                  <a:schemeClr val="bg1"/>
                </a:solidFill>
              </a:rPr>
              <a:t> Lampung 2022_</a:t>
            </a:r>
            <a:endParaRPr lang="ko-KR" altLang="en-US" sz="1100" b="1" dirty="0">
              <a:solidFill>
                <a:schemeClr val="bg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-51516" y="6585065"/>
            <a:ext cx="1908310" cy="234298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1" name="Group 20"/>
          <p:cNvGrpSpPr/>
          <p:nvPr/>
        </p:nvGrpSpPr>
        <p:grpSpPr>
          <a:xfrm>
            <a:off x="1" y="92351"/>
            <a:ext cx="2289870" cy="662211"/>
            <a:chOff x="2438083" y="107210"/>
            <a:chExt cx="2794465" cy="808135"/>
          </a:xfrm>
        </p:grpSpPr>
        <p:pic>
          <p:nvPicPr>
            <p:cNvPr id="22" name="Picture 2" descr="D:\ADE\TESSIS\Logo Universitas Lampung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8570" y="109261"/>
              <a:ext cx="1023978" cy="767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D:\PNg\OIP (5)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4084" y="267246"/>
              <a:ext cx="993546" cy="528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083" y="107210"/>
              <a:ext cx="808135" cy="8081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228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7" grpId="0"/>
      <p:bldP spid="27" grpId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2" grpId="0"/>
      <p:bldP spid="2" grpId="1"/>
      <p:bldP spid="15" grpId="0"/>
      <p:bldP spid="15" grpId="1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66628" y="200222"/>
            <a:ext cx="2743415" cy="724247"/>
          </a:xfrm>
        </p:spPr>
        <p:txBody>
          <a:bodyPr>
            <a:normAutofit fontScale="92500" lnSpcReduction="20000"/>
          </a:bodyPr>
          <a:lstStyle/>
          <a:p>
            <a:r>
              <a:rPr lang="en-US" sz="3000" b="1" i="1" dirty="0" err="1">
                <a:solidFill>
                  <a:schemeClr val="tx1"/>
                </a:solidFill>
              </a:rPr>
              <a:t>Tahapan</a:t>
            </a:r>
            <a:r>
              <a:rPr lang="en-US" sz="3000" b="1" i="1" dirty="0">
                <a:solidFill>
                  <a:schemeClr val="tx1"/>
                </a:solidFill>
              </a:rPr>
              <a:t> </a:t>
            </a:r>
            <a:r>
              <a:rPr lang="en-US" sz="3000" b="1" i="1" dirty="0" err="1">
                <a:solidFill>
                  <a:schemeClr val="tx1"/>
                </a:solidFill>
              </a:rPr>
              <a:t>Metode</a:t>
            </a:r>
            <a:r>
              <a:rPr lang="en-US" sz="3000" b="1" i="1" dirty="0">
                <a:solidFill>
                  <a:schemeClr val="tx1"/>
                </a:solidFill>
              </a:rPr>
              <a:t> CBL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21971" y="4089903"/>
            <a:ext cx="4713865" cy="1393188"/>
            <a:chOff x="321971" y="4089903"/>
            <a:chExt cx="4713865" cy="1393188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DBEF96E-02F1-4080-8F32-6CCA493E11C0}"/>
                </a:ext>
              </a:extLst>
            </p:cNvPr>
            <p:cNvGrpSpPr/>
            <p:nvPr/>
          </p:nvGrpSpPr>
          <p:grpSpPr>
            <a:xfrm>
              <a:off x="321971" y="4089903"/>
              <a:ext cx="3977121" cy="1296488"/>
              <a:chOff x="179512" y="5029814"/>
              <a:chExt cx="2609237" cy="1296488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A7A0039-1297-465D-9F9C-6B9947EDBB6C}"/>
                  </a:ext>
                </a:extLst>
              </p:cNvPr>
              <p:cNvSpPr txBox="1"/>
              <p:nvPr/>
            </p:nvSpPr>
            <p:spPr>
              <a:xfrm>
                <a:off x="182463" y="5029814"/>
                <a:ext cx="260628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 err="1">
                    <a:cs typeface="Arial" pitchFamily="34" charset="0"/>
                  </a:rPr>
                  <a:t>Meringkas</a:t>
                </a:r>
                <a:r>
                  <a:rPr lang="en-US" altLang="ko-KR" sz="1400" b="1" dirty="0">
                    <a:cs typeface="Arial" pitchFamily="34" charset="0"/>
                  </a:rPr>
                  <a:t> </a:t>
                </a:r>
                <a:r>
                  <a:rPr lang="en-US" altLang="ko-KR" sz="1400" b="1" dirty="0" err="1">
                    <a:cs typeface="Arial" pitchFamily="34" charset="0"/>
                  </a:rPr>
                  <a:t>Solusi</a:t>
                </a:r>
                <a:r>
                  <a:rPr lang="en-US" altLang="ko-KR" sz="1400" b="1" dirty="0">
                    <a:cs typeface="Arial" pitchFamily="34" charset="0"/>
                  </a:rPr>
                  <a:t> &amp; </a:t>
                </a:r>
                <a:r>
                  <a:rPr lang="en-US" altLang="ko-KR" sz="1400" b="1" dirty="0" err="1">
                    <a:cs typeface="Arial" pitchFamily="34" charset="0"/>
                  </a:rPr>
                  <a:t>Tindakan</a:t>
                </a:r>
                <a:endParaRPr lang="ko-KR" altLang="en-US" sz="1400" b="1" dirty="0"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890E220-12EA-4884-9DCD-D3B6B958C71A}"/>
                  </a:ext>
                </a:extLst>
              </p:cNvPr>
              <p:cNvSpPr txBox="1"/>
              <p:nvPr/>
            </p:nvSpPr>
            <p:spPr>
              <a:xfrm>
                <a:off x="179512" y="5372195"/>
                <a:ext cx="260923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altLang="ko-KR" sz="1400" dirty="0" err="1">
                    <a:cs typeface="Arial" pitchFamily="34" charset="0"/>
                  </a:rPr>
                  <a:t>Mahasiswa</a:t>
                </a:r>
                <a:r>
                  <a:rPr lang="en-US" altLang="ko-KR" sz="1400" dirty="0">
                    <a:cs typeface="Arial" pitchFamily="34" charset="0"/>
                  </a:rPr>
                  <a:t> </a:t>
                </a:r>
                <a:r>
                  <a:rPr lang="en-US" altLang="ko-KR" sz="1400" dirty="0" err="1">
                    <a:cs typeface="Arial" pitchFamily="34" charset="0"/>
                  </a:rPr>
                  <a:t>meringkas</a:t>
                </a:r>
                <a:r>
                  <a:rPr lang="en-US" altLang="ko-KR" sz="1400" dirty="0">
                    <a:cs typeface="Arial" pitchFamily="34" charset="0"/>
                  </a:rPr>
                  <a:t> alternative </a:t>
                </a:r>
                <a:r>
                  <a:rPr lang="en-US" altLang="ko-KR" sz="1400" dirty="0" err="1">
                    <a:cs typeface="Arial" pitchFamily="34" charset="0"/>
                  </a:rPr>
                  <a:t>solusi</a:t>
                </a:r>
                <a:r>
                  <a:rPr lang="en-US" altLang="ko-KR" sz="1400" dirty="0">
                    <a:cs typeface="Arial" pitchFamily="34" charset="0"/>
                  </a:rPr>
                  <a:t>&amp; </a:t>
                </a:r>
                <a:r>
                  <a:rPr lang="en-US" altLang="ko-KR" sz="1400" dirty="0" err="1">
                    <a:cs typeface="Arial" pitchFamily="34" charset="0"/>
                  </a:rPr>
                  <a:t>tindakan-tindakan</a:t>
                </a:r>
                <a:r>
                  <a:rPr lang="en-US" altLang="ko-KR" sz="1400" dirty="0">
                    <a:cs typeface="Arial" pitchFamily="34" charset="0"/>
                  </a:rPr>
                  <a:t> yang </a:t>
                </a:r>
                <a:r>
                  <a:rPr lang="en-US" altLang="ko-KR" sz="1400" dirty="0" err="1">
                    <a:cs typeface="Arial" pitchFamily="34" charset="0"/>
                  </a:rPr>
                  <a:t>tepat</a:t>
                </a:r>
                <a:r>
                  <a:rPr lang="en-US" altLang="ko-KR" sz="1400" dirty="0">
                    <a:cs typeface="Arial" pitchFamily="34" charset="0"/>
                  </a:rPr>
                  <a:t> </a:t>
                </a:r>
                <a:r>
                  <a:rPr lang="en-US" altLang="ko-KR" sz="1400" dirty="0" err="1">
                    <a:cs typeface="Arial" pitchFamily="34" charset="0"/>
                  </a:rPr>
                  <a:t>beserta</a:t>
                </a:r>
                <a:r>
                  <a:rPr lang="en-US" altLang="ko-KR" sz="1400" dirty="0">
                    <a:cs typeface="Arial" pitchFamily="34" charset="0"/>
                  </a:rPr>
                  <a:t> </a:t>
                </a:r>
                <a:r>
                  <a:rPr lang="en-US" altLang="ko-KR" sz="1400" dirty="0" err="1">
                    <a:cs typeface="Arial" pitchFamily="34" charset="0"/>
                  </a:rPr>
                  <a:t>kosekwensinya</a:t>
                </a:r>
                <a:r>
                  <a:rPr lang="en-US" altLang="ko-KR" sz="1400" dirty="0">
                    <a:cs typeface="Arial" pitchFamily="34" charset="0"/>
                  </a:rPr>
                  <a:t>. </a:t>
                </a:r>
                <a:r>
                  <a:rPr lang="en-US" altLang="ko-KR" sz="1400" dirty="0" err="1">
                    <a:cs typeface="Arial" pitchFamily="34" charset="0"/>
                  </a:rPr>
                  <a:t>Mempersentasikan</a:t>
                </a:r>
                <a:r>
                  <a:rPr lang="en-US" altLang="ko-KR" sz="1400" dirty="0">
                    <a:cs typeface="Arial" pitchFamily="34" charset="0"/>
                  </a:rPr>
                  <a:t> &amp; </a:t>
                </a:r>
                <a:r>
                  <a:rPr lang="en-US" altLang="ko-KR" sz="1400" dirty="0" err="1">
                    <a:cs typeface="Arial" pitchFamily="34" charset="0"/>
                  </a:rPr>
                  <a:t>mendapat</a:t>
                </a:r>
                <a:r>
                  <a:rPr lang="en-US" altLang="ko-KR" sz="1400" dirty="0">
                    <a:cs typeface="Arial" pitchFamily="34" charset="0"/>
                  </a:rPr>
                  <a:t> </a:t>
                </a:r>
                <a:r>
                  <a:rPr lang="en-US" altLang="ko-KR" sz="1400" dirty="0" err="1">
                    <a:cs typeface="Arial" pitchFamily="34" charset="0"/>
                  </a:rPr>
                  <a:t>penguatan</a:t>
                </a:r>
                <a:r>
                  <a:rPr lang="en-US" altLang="ko-KR" sz="1400" dirty="0">
                    <a:cs typeface="Arial" pitchFamily="34" charset="0"/>
                  </a:rPr>
                  <a:t> </a:t>
                </a:r>
                <a:r>
                  <a:rPr lang="en-US" altLang="ko-KR" sz="1400" dirty="0" err="1">
                    <a:cs typeface="Arial" pitchFamily="34" charset="0"/>
                  </a:rPr>
                  <a:t>dari</a:t>
                </a:r>
                <a:r>
                  <a:rPr lang="en-US" altLang="ko-KR" sz="1400" dirty="0">
                    <a:cs typeface="Arial" pitchFamily="34" charset="0"/>
                  </a:rPr>
                  <a:t> </a:t>
                </a:r>
                <a:r>
                  <a:rPr lang="en-US" altLang="ko-KR" sz="1400" dirty="0" err="1">
                    <a:cs typeface="Arial" pitchFamily="34" charset="0"/>
                  </a:rPr>
                  <a:t>dosen</a:t>
                </a:r>
                <a:r>
                  <a:rPr lang="en-US" altLang="ko-KR" sz="1400" dirty="0">
                    <a:cs typeface="Arial" pitchFamily="34" charset="0"/>
                  </a:rPr>
                  <a:t>.</a:t>
                </a:r>
                <a:endParaRPr lang="ko-KR" altLang="en-US" sz="1400" dirty="0">
                  <a:cs typeface="Arial" pitchFamily="34" charset="0"/>
                </a:endParaRPr>
              </a:p>
            </p:txBody>
          </p:sp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52B5F08-D52E-4C06-8C3A-36C165F6F562}"/>
                </a:ext>
              </a:extLst>
            </p:cNvPr>
            <p:cNvSpPr/>
            <p:nvPr/>
          </p:nvSpPr>
          <p:spPr>
            <a:xfrm>
              <a:off x="4389566" y="4406654"/>
              <a:ext cx="122258" cy="10764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Chevron 80">
              <a:extLst>
                <a:ext uri="{FF2B5EF4-FFF2-40B4-BE49-F238E27FC236}">
                  <a16:creationId xmlns:a16="http://schemas.microsoft.com/office/drawing/2014/main" id="{9D6D445C-66BC-41D3-944B-B3E3E6F30150}"/>
                </a:ext>
              </a:extLst>
            </p:cNvPr>
            <p:cNvSpPr/>
            <p:nvPr/>
          </p:nvSpPr>
          <p:spPr>
            <a:xfrm rot="10800000">
              <a:off x="4743251" y="4749815"/>
              <a:ext cx="292585" cy="390113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506280" y="129145"/>
            <a:ext cx="3179442" cy="5593697"/>
            <a:chOff x="4506280" y="129145"/>
            <a:chExt cx="3179442" cy="559369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075F731-8EC2-45F5-AB53-9C43A54ACEFD}"/>
                </a:ext>
              </a:extLst>
            </p:cNvPr>
            <p:cNvGrpSpPr/>
            <p:nvPr/>
          </p:nvGrpSpPr>
          <p:grpSpPr>
            <a:xfrm>
              <a:off x="4506280" y="1195986"/>
              <a:ext cx="3179442" cy="4526856"/>
              <a:chOff x="348360" y="1332374"/>
              <a:chExt cx="2545698" cy="3690873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E55DDA86-7877-4844-ACF4-638691F40972}"/>
                  </a:ext>
                </a:extLst>
              </p:cNvPr>
              <p:cNvGrpSpPr/>
              <p:nvPr/>
            </p:nvGrpSpPr>
            <p:grpSpPr>
              <a:xfrm>
                <a:off x="348360" y="4335070"/>
                <a:ext cx="2545698" cy="688177"/>
                <a:chOff x="348360" y="4335070"/>
                <a:chExt cx="2545698" cy="688177"/>
              </a:xfrm>
            </p:grpSpPr>
            <p:sp>
              <p:nvSpPr>
                <p:cNvPr id="10" name="Rectangle 7">
                  <a:extLst>
                    <a:ext uri="{FF2B5EF4-FFF2-40B4-BE49-F238E27FC236}">
                      <a16:creationId xmlns:a16="http://schemas.microsoft.com/office/drawing/2014/main" id="{0F34FC23-4635-40C8-AFC5-94EF0158CBCD}"/>
                    </a:ext>
                  </a:extLst>
                </p:cNvPr>
                <p:cNvSpPr/>
                <p:nvPr/>
              </p:nvSpPr>
              <p:spPr>
                <a:xfrm rot="358729">
                  <a:off x="348360" y="4422214"/>
                  <a:ext cx="2379133" cy="601033"/>
                </a:xfrm>
                <a:custGeom>
                  <a:avLst/>
                  <a:gdLst>
                    <a:gd name="connsiteX0" fmla="*/ 0 w 1546076"/>
                    <a:gd name="connsiteY0" fmla="*/ 0 h 547777"/>
                    <a:gd name="connsiteX1" fmla="*/ 1546076 w 1546076"/>
                    <a:gd name="connsiteY1" fmla="*/ 0 h 547777"/>
                    <a:gd name="connsiteX2" fmla="*/ 1546076 w 1546076"/>
                    <a:gd name="connsiteY2" fmla="*/ 547777 h 547777"/>
                    <a:gd name="connsiteX3" fmla="*/ 0 w 1546076"/>
                    <a:gd name="connsiteY3" fmla="*/ 547777 h 547777"/>
                    <a:gd name="connsiteX4" fmla="*/ 0 w 1546076"/>
                    <a:gd name="connsiteY4" fmla="*/ 0 h 547777"/>
                    <a:gd name="connsiteX0" fmla="*/ 0 w 1546076"/>
                    <a:gd name="connsiteY0" fmla="*/ 0 h 547777"/>
                    <a:gd name="connsiteX1" fmla="*/ 1546076 w 1546076"/>
                    <a:gd name="connsiteY1" fmla="*/ 0 h 547777"/>
                    <a:gd name="connsiteX2" fmla="*/ 1300823 w 1546076"/>
                    <a:gd name="connsiteY2" fmla="*/ 473861 h 547777"/>
                    <a:gd name="connsiteX3" fmla="*/ 0 w 1546076"/>
                    <a:gd name="connsiteY3" fmla="*/ 547777 h 547777"/>
                    <a:gd name="connsiteX4" fmla="*/ 0 w 1546076"/>
                    <a:gd name="connsiteY4" fmla="*/ 0 h 547777"/>
                    <a:gd name="connsiteX0" fmla="*/ 311437 w 1546076"/>
                    <a:gd name="connsiteY0" fmla="*/ 120616 h 547777"/>
                    <a:gd name="connsiteX1" fmla="*/ 1546076 w 1546076"/>
                    <a:gd name="connsiteY1" fmla="*/ 0 h 547777"/>
                    <a:gd name="connsiteX2" fmla="*/ 1300823 w 1546076"/>
                    <a:gd name="connsiteY2" fmla="*/ 473861 h 547777"/>
                    <a:gd name="connsiteX3" fmla="*/ 0 w 1546076"/>
                    <a:gd name="connsiteY3" fmla="*/ 547777 h 547777"/>
                    <a:gd name="connsiteX4" fmla="*/ 311437 w 1546076"/>
                    <a:gd name="connsiteY4" fmla="*/ 120616 h 547777"/>
                    <a:gd name="connsiteX0" fmla="*/ 454636 w 1546076"/>
                    <a:gd name="connsiteY0" fmla="*/ 97957 h 547777"/>
                    <a:gd name="connsiteX1" fmla="*/ 1546076 w 1546076"/>
                    <a:gd name="connsiteY1" fmla="*/ 0 h 547777"/>
                    <a:gd name="connsiteX2" fmla="*/ 1300823 w 1546076"/>
                    <a:gd name="connsiteY2" fmla="*/ 473861 h 547777"/>
                    <a:gd name="connsiteX3" fmla="*/ 0 w 1546076"/>
                    <a:gd name="connsiteY3" fmla="*/ 547777 h 547777"/>
                    <a:gd name="connsiteX4" fmla="*/ 454636 w 1546076"/>
                    <a:gd name="connsiteY4" fmla="*/ 97957 h 547777"/>
                    <a:gd name="connsiteX0" fmla="*/ 454636 w 1714392"/>
                    <a:gd name="connsiteY0" fmla="*/ 100262 h 550082"/>
                    <a:gd name="connsiteX1" fmla="*/ 1714392 w 1714392"/>
                    <a:gd name="connsiteY1" fmla="*/ 0 h 550082"/>
                    <a:gd name="connsiteX2" fmla="*/ 1300823 w 1714392"/>
                    <a:gd name="connsiteY2" fmla="*/ 476166 h 550082"/>
                    <a:gd name="connsiteX3" fmla="*/ 0 w 1714392"/>
                    <a:gd name="connsiteY3" fmla="*/ 550082 h 550082"/>
                    <a:gd name="connsiteX4" fmla="*/ 454636 w 1714392"/>
                    <a:gd name="connsiteY4" fmla="*/ 100262 h 550082"/>
                    <a:gd name="connsiteX0" fmla="*/ 454636 w 1908260"/>
                    <a:gd name="connsiteY0" fmla="*/ 151213 h 601033"/>
                    <a:gd name="connsiteX1" fmla="*/ 1908260 w 1908260"/>
                    <a:gd name="connsiteY1" fmla="*/ 0 h 601033"/>
                    <a:gd name="connsiteX2" fmla="*/ 1300823 w 1908260"/>
                    <a:gd name="connsiteY2" fmla="*/ 527117 h 601033"/>
                    <a:gd name="connsiteX3" fmla="*/ 0 w 1908260"/>
                    <a:gd name="connsiteY3" fmla="*/ 601033 h 601033"/>
                    <a:gd name="connsiteX4" fmla="*/ 454636 w 1908260"/>
                    <a:gd name="connsiteY4" fmla="*/ 151213 h 601033"/>
                    <a:gd name="connsiteX0" fmla="*/ 675642 w 1908260"/>
                    <a:gd name="connsiteY0" fmla="*/ 66773 h 601033"/>
                    <a:gd name="connsiteX1" fmla="*/ 1908260 w 1908260"/>
                    <a:gd name="connsiteY1" fmla="*/ 0 h 601033"/>
                    <a:gd name="connsiteX2" fmla="*/ 1300823 w 1908260"/>
                    <a:gd name="connsiteY2" fmla="*/ 527117 h 601033"/>
                    <a:gd name="connsiteX3" fmla="*/ 0 w 1908260"/>
                    <a:gd name="connsiteY3" fmla="*/ 601033 h 601033"/>
                    <a:gd name="connsiteX4" fmla="*/ 675642 w 1908260"/>
                    <a:gd name="connsiteY4" fmla="*/ 66773 h 6010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260" h="601033">
                      <a:moveTo>
                        <a:pt x="675642" y="66773"/>
                      </a:moveTo>
                      <a:lnTo>
                        <a:pt x="1908260" y="0"/>
                      </a:lnTo>
                      <a:lnTo>
                        <a:pt x="1300823" y="527117"/>
                      </a:lnTo>
                      <a:lnTo>
                        <a:pt x="0" y="601033"/>
                      </a:lnTo>
                      <a:lnTo>
                        <a:pt x="675642" y="66773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softEdge rad="1524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1" name="Rectangle 7">
                  <a:extLst>
                    <a:ext uri="{FF2B5EF4-FFF2-40B4-BE49-F238E27FC236}">
                      <a16:creationId xmlns:a16="http://schemas.microsoft.com/office/drawing/2014/main" id="{3ECCAD27-99CA-4072-8D2B-8C43FA3B4B47}"/>
                    </a:ext>
                  </a:extLst>
                </p:cNvPr>
                <p:cNvSpPr/>
                <p:nvPr/>
              </p:nvSpPr>
              <p:spPr>
                <a:xfrm rot="358729">
                  <a:off x="809437" y="4335070"/>
                  <a:ext cx="2084621" cy="526631"/>
                </a:xfrm>
                <a:custGeom>
                  <a:avLst/>
                  <a:gdLst>
                    <a:gd name="connsiteX0" fmla="*/ 0 w 1546076"/>
                    <a:gd name="connsiteY0" fmla="*/ 0 h 547777"/>
                    <a:gd name="connsiteX1" fmla="*/ 1546076 w 1546076"/>
                    <a:gd name="connsiteY1" fmla="*/ 0 h 547777"/>
                    <a:gd name="connsiteX2" fmla="*/ 1546076 w 1546076"/>
                    <a:gd name="connsiteY2" fmla="*/ 547777 h 547777"/>
                    <a:gd name="connsiteX3" fmla="*/ 0 w 1546076"/>
                    <a:gd name="connsiteY3" fmla="*/ 547777 h 547777"/>
                    <a:gd name="connsiteX4" fmla="*/ 0 w 1546076"/>
                    <a:gd name="connsiteY4" fmla="*/ 0 h 547777"/>
                    <a:gd name="connsiteX0" fmla="*/ 0 w 1546076"/>
                    <a:gd name="connsiteY0" fmla="*/ 0 h 547777"/>
                    <a:gd name="connsiteX1" fmla="*/ 1546076 w 1546076"/>
                    <a:gd name="connsiteY1" fmla="*/ 0 h 547777"/>
                    <a:gd name="connsiteX2" fmla="*/ 1300823 w 1546076"/>
                    <a:gd name="connsiteY2" fmla="*/ 473861 h 547777"/>
                    <a:gd name="connsiteX3" fmla="*/ 0 w 1546076"/>
                    <a:gd name="connsiteY3" fmla="*/ 547777 h 547777"/>
                    <a:gd name="connsiteX4" fmla="*/ 0 w 1546076"/>
                    <a:gd name="connsiteY4" fmla="*/ 0 h 547777"/>
                    <a:gd name="connsiteX0" fmla="*/ 311437 w 1546076"/>
                    <a:gd name="connsiteY0" fmla="*/ 120616 h 547777"/>
                    <a:gd name="connsiteX1" fmla="*/ 1546076 w 1546076"/>
                    <a:gd name="connsiteY1" fmla="*/ 0 h 547777"/>
                    <a:gd name="connsiteX2" fmla="*/ 1300823 w 1546076"/>
                    <a:gd name="connsiteY2" fmla="*/ 473861 h 547777"/>
                    <a:gd name="connsiteX3" fmla="*/ 0 w 1546076"/>
                    <a:gd name="connsiteY3" fmla="*/ 547777 h 547777"/>
                    <a:gd name="connsiteX4" fmla="*/ 311437 w 1546076"/>
                    <a:gd name="connsiteY4" fmla="*/ 120616 h 547777"/>
                    <a:gd name="connsiteX0" fmla="*/ 454636 w 1546076"/>
                    <a:gd name="connsiteY0" fmla="*/ 97957 h 547777"/>
                    <a:gd name="connsiteX1" fmla="*/ 1546076 w 1546076"/>
                    <a:gd name="connsiteY1" fmla="*/ 0 h 547777"/>
                    <a:gd name="connsiteX2" fmla="*/ 1300823 w 1546076"/>
                    <a:gd name="connsiteY2" fmla="*/ 473861 h 547777"/>
                    <a:gd name="connsiteX3" fmla="*/ 0 w 1546076"/>
                    <a:gd name="connsiteY3" fmla="*/ 547777 h 547777"/>
                    <a:gd name="connsiteX4" fmla="*/ 454636 w 1546076"/>
                    <a:gd name="connsiteY4" fmla="*/ 97957 h 547777"/>
                    <a:gd name="connsiteX0" fmla="*/ 454636 w 1714392"/>
                    <a:gd name="connsiteY0" fmla="*/ 100262 h 550082"/>
                    <a:gd name="connsiteX1" fmla="*/ 1714392 w 1714392"/>
                    <a:gd name="connsiteY1" fmla="*/ 0 h 550082"/>
                    <a:gd name="connsiteX2" fmla="*/ 1300823 w 1714392"/>
                    <a:gd name="connsiteY2" fmla="*/ 476166 h 550082"/>
                    <a:gd name="connsiteX3" fmla="*/ 0 w 1714392"/>
                    <a:gd name="connsiteY3" fmla="*/ 550082 h 550082"/>
                    <a:gd name="connsiteX4" fmla="*/ 454636 w 1714392"/>
                    <a:gd name="connsiteY4" fmla="*/ 100262 h 550082"/>
                    <a:gd name="connsiteX0" fmla="*/ 454636 w 1908260"/>
                    <a:gd name="connsiteY0" fmla="*/ 151213 h 601033"/>
                    <a:gd name="connsiteX1" fmla="*/ 1908260 w 1908260"/>
                    <a:gd name="connsiteY1" fmla="*/ 0 h 601033"/>
                    <a:gd name="connsiteX2" fmla="*/ 1300823 w 1908260"/>
                    <a:gd name="connsiteY2" fmla="*/ 527117 h 601033"/>
                    <a:gd name="connsiteX3" fmla="*/ 0 w 1908260"/>
                    <a:gd name="connsiteY3" fmla="*/ 601033 h 601033"/>
                    <a:gd name="connsiteX4" fmla="*/ 454636 w 1908260"/>
                    <a:gd name="connsiteY4" fmla="*/ 151213 h 601033"/>
                    <a:gd name="connsiteX0" fmla="*/ 675642 w 1908260"/>
                    <a:gd name="connsiteY0" fmla="*/ 66773 h 601033"/>
                    <a:gd name="connsiteX1" fmla="*/ 1908260 w 1908260"/>
                    <a:gd name="connsiteY1" fmla="*/ 0 h 601033"/>
                    <a:gd name="connsiteX2" fmla="*/ 1300823 w 1908260"/>
                    <a:gd name="connsiteY2" fmla="*/ 527117 h 601033"/>
                    <a:gd name="connsiteX3" fmla="*/ 0 w 1908260"/>
                    <a:gd name="connsiteY3" fmla="*/ 601033 h 601033"/>
                    <a:gd name="connsiteX4" fmla="*/ 675642 w 1908260"/>
                    <a:gd name="connsiteY4" fmla="*/ 66773 h 6010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260" h="601033">
                      <a:moveTo>
                        <a:pt x="675642" y="66773"/>
                      </a:moveTo>
                      <a:lnTo>
                        <a:pt x="1908260" y="0"/>
                      </a:lnTo>
                      <a:lnTo>
                        <a:pt x="1300823" y="527117"/>
                      </a:lnTo>
                      <a:lnTo>
                        <a:pt x="0" y="601033"/>
                      </a:lnTo>
                      <a:lnTo>
                        <a:pt x="675642" y="66773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softEdge rad="1524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286C6F74-8E05-40C1-A142-F8EFE2C379A2}"/>
                  </a:ext>
                </a:extLst>
              </p:cNvPr>
              <p:cNvGrpSpPr/>
              <p:nvPr/>
            </p:nvGrpSpPr>
            <p:grpSpPr>
              <a:xfrm>
                <a:off x="933500" y="1332374"/>
                <a:ext cx="1262236" cy="3479244"/>
                <a:chOff x="1619672" y="1332374"/>
                <a:chExt cx="1262236" cy="3479244"/>
              </a:xfrm>
            </p:grpSpPr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F2492343-A84D-4502-8C0A-C2D199B17873}"/>
                    </a:ext>
                  </a:extLst>
                </p:cNvPr>
                <p:cNvSpPr/>
                <p:nvPr/>
              </p:nvSpPr>
              <p:spPr>
                <a:xfrm>
                  <a:off x="1691680" y="3947522"/>
                  <a:ext cx="864096" cy="86409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scene3d>
                  <a:camera prst="perspectiveRight">
                    <a:rot lat="598412" lon="1237643" rev="0"/>
                  </a:camera>
                  <a:lightRig rig="threePt" dir="t"/>
                </a:scene3d>
                <a:sp3d extrusionH="819150" prstMaterial="flat">
                  <a:bevelT w="44450" h="25400"/>
                  <a:extrusionClr>
                    <a:schemeClr val="accent1"/>
                  </a:extrusion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altLang="ko-KR" sz="5400" b="1" spc="50" dirty="0">
                      <a:ln w="13500">
                        <a:solidFill>
                          <a:schemeClr val="accent1">
                            <a:shade val="2500"/>
                            <a:alpha val="6500"/>
                          </a:scheme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innerShdw blurRad="50900" dist="38500" dir="13500000">
                          <a:srgbClr val="000000">
                            <a:alpha val="60000"/>
                          </a:srgbClr>
                        </a:innerShdw>
                      </a:effectLst>
                      <a:cs typeface="Arial" pitchFamily="34" charset="0"/>
                    </a:rPr>
                    <a:t>5</a:t>
                  </a:r>
                  <a:endParaRPr lang="ko-KR" altLang="en-US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endParaRPr>
                </a:p>
              </p:txBody>
            </p:sp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66452E81-FFB4-43B9-B01E-C89340506D8C}"/>
                    </a:ext>
                  </a:extLst>
                </p:cNvPr>
                <p:cNvSpPr/>
                <p:nvPr/>
              </p:nvSpPr>
              <p:spPr>
                <a:xfrm>
                  <a:off x="2017812" y="3077696"/>
                  <a:ext cx="864096" cy="86409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scene3d>
                  <a:camera prst="perspectiveRight">
                    <a:rot lat="300000" lon="20699968" rev="0"/>
                  </a:camera>
                  <a:lightRig rig="threePt" dir="t"/>
                </a:scene3d>
                <a:sp3d extrusionH="819150" prstMaterial="flat">
                  <a:bevelT w="44450" h="44450"/>
                  <a:extrusionClr>
                    <a:schemeClr val="accent2"/>
                  </a:extrusion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altLang="ko-KR" sz="5400" b="1" spc="50" dirty="0">
                      <a:ln w="13500">
                        <a:solidFill>
                          <a:schemeClr val="accent1">
                            <a:shade val="2500"/>
                            <a:alpha val="6500"/>
                          </a:scheme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innerShdw blurRad="50900" dist="38500" dir="13500000">
                          <a:srgbClr val="000000">
                            <a:alpha val="60000"/>
                          </a:srgbClr>
                        </a:innerShdw>
                      </a:effectLst>
                      <a:cs typeface="Arial" pitchFamily="34" charset="0"/>
                    </a:rPr>
                    <a:t>4</a:t>
                  </a:r>
                  <a:endParaRPr lang="ko-KR" altLang="en-US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endParaRPr>
                </a:p>
              </p:txBody>
            </p:sp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818D9906-A1BC-4EF6-8ED4-26637D9E951F}"/>
                    </a:ext>
                  </a:extLst>
                </p:cNvPr>
                <p:cNvSpPr/>
                <p:nvPr/>
              </p:nvSpPr>
              <p:spPr>
                <a:xfrm>
                  <a:off x="1979712" y="1332374"/>
                  <a:ext cx="864096" cy="864096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  <a:scene3d>
                  <a:camera prst="perspectiveRight">
                    <a:rot lat="21299999" lon="20699968" rev="0"/>
                  </a:camera>
                  <a:lightRig rig="threePt" dir="t"/>
                </a:scene3d>
                <a:sp3d extrusionH="819150" prstMaterial="flat">
                  <a:bevelT w="63500" h="31750"/>
                  <a:extrusionClr>
                    <a:schemeClr val="accent4"/>
                  </a:extrusion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ko-KR" sz="5400" b="1" spc="50" dirty="0">
                      <a:ln w="13500">
                        <a:solidFill>
                          <a:schemeClr val="accent1">
                            <a:shade val="2500"/>
                            <a:alpha val="6500"/>
                          </a:scheme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innerShdw blurRad="50900" dist="38500" dir="13500000">
                          <a:srgbClr val="000000">
                            <a:alpha val="60000"/>
                          </a:srgbClr>
                        </a:innerShdw>
                      </a:effectLst>
                      <a:cs typeface="Arial" pitchFamily="34" charset="0"/>
                    </a:rPr>
                    <a:t>2</a:t>
                  </a:r>
                  <a:endParaRPr lang="ko-KR" altLang="en-US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endParaRP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2A6F91F4-0009-43F9-B027-5230B3513B02}"/>
                    </a:ext>
                  </a:extLst>
                </p:cNvPr>
                <p:cNvSpPr/>
                <p:nvPr/>
              </p:nvSpPr>
              <p:spPr>
                <a:xfrm>
                  <a:off x="1619672" y="2211710"/>
                  <a:ext cx="864096" cy="864096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  <a:scene3d>
                  <a:camera prst="perspectiveRight">
                    <a:rot lat="0" lon="1499958" rev="0"/>
                  </a:camera>
                  <a:lightRig rig="threePt" dir="t"/>
                </a:scene3d>
                <a:sp3d extrusionH="819150" prstMaterial="flat">
                  <a:bevelT w="38100" h="44450"/>
                  <a:extrusionClr>
                    <a:schemeClr val="accent3"/>
                  </a:extrusion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altLang="ko-KR" sz="5400" b="1" spc="50" dirty="0">
                      <a:ln w="13500">
                        <a:solidFill>
                          <a:schemeClr val="accent1">
                            <a:shade val="2500"/>
                            <a:alpha val="6500"/>
                          </a:schemeClr>
                        </a:solidFill>
                        <a:prstDash val="solid"/>
                      </a:ln>
                      <a:solidFill>
                        <a:schemeClr val="bg1"/>
                      </a:solidFill>
                      <a:effectLst>
                        <a:innerShdw blurRad="50900" dist="38500" dir="13500000">
                          <a:srgbClr val="000000">
                            <a:alpha val="60000"/>
                          </a:srgbClr>
                        </a:innerShdw>
                      </a:effectLst>
                      <a:cs typeface="Arial" pitchFamily="34" charset="0"/>
                    </a:rPr>
                    <a:t>3</a:t>
                  </a:r>
                  <a:endParaRPr lang="ko-KR" altLang="en-US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18D9906-A1BC-4EF6-8ED4-26637D9E951F}"/>
                </a:ext>
              </a:extLst>
            </p:cNvPr>
            <p:cNvSpPr/>
            <p:nvPr/>
          </p:nvSpPr>
          <p:spPr>
            <a:xfrm>
              <a:off x="4975949" y="129145"/>
              <a:ext cx="1079210" cy="105981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scene3d>
              <a:camera prst="perspectiveRight">
                <a:rot lat="21299999" lon="20699968" rev="0"/>
              </a:camera>
              <a:lightRig rig="threePt" dir="t"/>
            </a:scene3d>
            <a:sp3d extrusionH="819150" prstMaterial="flat">
              <a:bevelT w="63500" h="31750"/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rPr>
                <a:t>1</a:t>
              </a:r>
              <a:endParaRPr lang="ko-KR" altLang="en-US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32504" y="200222"/>
            <a:ext cx="4310746" cy="1296488"/>
            <a:chOff x="432504" y="200222"/>
            <a:chExt cx="4310746" cy="129648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30EC35D-6A62-4D98-A9EE-9958AB285C3B}"/>
                </a:ext>
              </a:extLst>
            </p:cNvPr>
            <p:cNvGrpSpPr/>
            <p:nvPr/>
          </p:nvGrpSpPr>
          <p:grpSpPr>
            <a:xfrm>
              <a:off x="432504" y="200222"/>
              <a:ext cx="3630949" cy="1296488"/>
              <a:chOff x="-66816" y="2772288"/>
              <a:chExt cx="2870804" cy="1296488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C88349-21CC-459E-8BE7-83093731EF76}"/>
                  </a:ext>
                </a:extLst>
              </p:cNvPr>
              <p:cNvSpPr txBox="1"/>
              <p:nvPr/>
            </p:nvSpPr>
            <p:spPr>
              <a:xfrm>
                <a:off x="-66816" y="2772288"/>
                <a:ext cx="287080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600" b="1" dirty="0" err="1">
                    <a:cs typeface="Arial" pitchFamily="34" charset="0"/>
                  </a:rPr>
                  <a:t>Memberikan</a:t>
                </a:r>
                <a:r>
                  <a:rPr lang="en-US" altLang="ko-KR" sz="1600" b="1" dirty="0">
                    <a:cs typeface="Arial" pitchFamily="34" charset="0"/>
                  </a:rPr>
                  <a:t> </a:t>
                </a:r>
                <a:r>
                  <a:rPr lang="en-US" altLang="ko-KR" sz="1600" b="1" dirty="0" err="1">
                    <a:cs typeface="Arial" pitchFamily="34" charset="0"/>
                  </a:rPr>
                  <a:t>Kasus</a:t>
                </a:r>
                <a:endParaRPr lang="ko-KR" altLang="en-US" sz="1600" b="1" dirty="0"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6032319-31F0-4EDE-AD5D-317491DAAF3B}"/>
                  </a:ext>
                </a:extLst>
              </p:cNvPr>
              <p:cNvSpPr txBox="1"/>
              <p:nvPr/>
            </p:nvSpPr>
            <p:spPr>
              <a:xfrm>
                <a:off x="-66816" y="3114669"/>
                <a:ext cx="287080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altLang="ko-KR" sz="1400" i="1" dirty="0" err="1">
                    <a:cs typeface="Arial" pitchFamily="34" charset="0"/>
                  </a:rPr>
                  <a:t>Dosen</a:t>
                </a:r>
                <a:r>
                  <a:rPr lang="en-US" altLang="ko-KR" sz="1400" i="1" dirty="0">
                    <a:cs typeface="Arial" pitchFamily="34" charset="0"/>
                  </a:rPr>
                  <a:t> </a:t>
                </a:r>
                <a:r>
                  <a:rPr lang="en-US" altLang="ko-KR" sz="1400" i="1" dirty="0" err="1">
                    <a:cs typeface="Arial" pitchFamily="34" charset="0"/>
                  </a:rPr>
                  <a:t>menyiapkan</a:t>
                </a:r>
                <a:r>
                  <a:rPr lang="en-US" altLang="ko-KR" sz="1400" i="1" dirty="0">
                    <a:cs typeface="Arial" pitchFamily="34" charset="0"/>
                  </a:rPr>
                  <a:t> dan </a:t>
                </a:r>
                <a:r>
                  <a:rPr lang="en-US" altLang="ko-KR" sz="1400" i="1" dirty="0" err="1">
                    <a:cs typeface="Arial" pitchFamily="34" charset="0"/>
                  </a:rPr>
                  <a:t>memberikan</a:t>
                </a:r>
                <a:r>
                  <a:rPr lang="en-US" altLang="ko-KR" sz="1400" i="1" dirty="0">
                    <a:cs typeface="Arial" pitchFamily="34" charset="0"/>
                  </a:rPr>
                  <a:t> </a:t>
                </a:r>
                <a:r>
                  <a:rPr lang="en-US" altLang="ko-KR" sz="1400" i="1" dirty="0" err="1">
                    <a:cs typeface="Arial" pitchFamily="34" charset="0"/>
                  </a:rPr>
                  <a:t>kasus</a:t>
                </a:r>
                <a:r>
                  <a:rPr lang="en-US" altLang="ko-KR" sz="1400" i="1" dirty="0">
                    <a:cs typeface="Arial" pitchFamily="34" charset="0"/>
                  </a:rPr>
                  <a:t> </a:t>
                </a:r>
                <a:r>
                  <a:rPr lang="en-US" altLang="ko-KR" sz="1400" i="1" dirty="0" err="1">
                    <a:cs typeface="Arial" pitchFamily="34" charset="0"/>
                  </a:rPr>
                  <a:t>nyata</a:t>
                </a:r>
                <a:r>
                  <a:rPr lang="en-US" altLang="ko-KR" sz="1400" i="1" dirty="0">
                    <a:cs typeface="Arial" pitchFamily="34" charset="0"/>
                  </a:rPr>
                  <a:t> yang </a:t>
                </a:r>
                <a:r>
                  <a:rPr lang="en-US" altLang="ko-KR" sz="1400" i="1" dirty="0" err="1">
                    <a:cs typeface="Arial" pitchFamily="34" charset="0"/>
                  </a:rPr>
                  <a:t>akan</a:t>
                </a:r>
                <a:r>
                  <a:rPr lang="en-US" altLang="ko-KR" sz="1400" i="1" dirty="0">
                    <a:cs typeface="Arial" pitchFamily="34" charset="0"/>
                  </a:rPr>
                  <a:t> </a:t>
                </a:r>
                <a:r>
                  <a:rPr lang="en-US" altLang="ko-KR" sz="1400" i="1" dirty="0" err="1">
                    <a:cs typeface="Arial" pitchFamily="34" charset="0"/>
                  </a:rPr>
                  <a:t>dipelajari</a:t>
                </a:r>
                <a:r>
                  <a:rPr lang="en-US" altLang="ko-KR" sz="1400" i="1" dirty="0">
                    <a:cs typeface="Arial" pitchFamily="34" charset="0"/>
                  </a:rPr>
                  <a:t> &amp; </a:t>
                </a:r>
                <a:r>
                  <a:rPr lang="en-US" altLang="ko-KR" sz="1400" i="1" dirty="0" err="1">
                    <a:cs typeface="Arial" pitchFamily="34" charset="0"/>
                  </a:rPr>
                  <a:t>dipecahkan</a:t>
                </a:r>
                <a:r>
                  <a:rPr lang="en-US" altLang="ko-KR" sz="1400" i="1" dirty="0">
                    <a:cs typeface="Arial" pitchFamily="34" charset="0"/>
                  </a:rPr>
                  <a:t> </a:t>
                </a:r>
                <a:r>
                  <a:rPr lang="en-US" altLang="ko-KR" sz="1400" i="1" dirty="0" err="1">
                    <a:cs typeface="Arial" pitchFamily="34" charset="0"/>
                  </a:rPr>
                  <a:t>oleh</a:t>
                </a:r>
                <a:r>
                  <a:rPr lang="en-US" altLang="ko-KR" sz="1400" i="1" dirty="0">
                    <a:cs typeface="Arial" pitchFamily="34" charset="0"/>
                  </a:rPr>
                  <a:t> </a:t>
                </a:r>
                <a:r>
                  <a:rPr lang="en-US" altLang="ko-KR" sz="1400" i="1" dirty="0" err="1">
                    <a:cs typeface="Arial" pitchFamily="34" charset="0"/>
                  </a:rPr>
                  <a:t>mahasiswa</a:t>
                </a:r>
                <a:r>
                  <a:rPr lang="en-US" altLang="ko-KR" sz="1400" i="1" dirty="0">
                    <a:cs typeface="Arial" pitchFamily="34" charset="0"/>
                  </a:rPr>
                  <a:t>. </a:t>
                </a:r>
                <a:r>
                  <a:rPr lang="en-US" altLang="ko-KR" sz="1400" i="1" dirty="0" err="1">
                    <a:cs typeface="Arial" pitchFamily="34" charset="0"/>
                  </a:rPr>
                  <a:t>Mahasiswa</a:t>
                </a:r>
                <a:r>
                  <a:rPr lang="en-US" altLang="ko-KR" sz="1400" i="1" dirty="0">
                    <a:cs typeface="Arial" pitchFamily="34" charset="0"/>
                  </a:rPr>
                  <a:t> </a:t>
                </a:r>
                <a:r>
                  <a:rPr lang="en-US" altLang="ko-KR" sz="1400" i="1" dirty="0" err="1">
                    <a:cs typeface="Arial" pitchFamily="34" charset="0"/>
                  </a:rPr>
                  <a:t>menggali</a:t>
                </a:r>
                <a:r>
                  <a:rPr lang="en-US" altLang="ko-KR" sz="1400" i="1" dirty="0">
                    <a:cs typeface="Arial" pitchFamily="34" charset="0"/>
                  </a:rPr>
                  <a:t> &amp; </a:t>
                </a:r>
                <a:r>
                  <a:rPr lang="en-US" altLang="ko-KR" sz="1400" i="1" dirty="0" err="1">
                    <a:cs typeface="Arial" pitchFamily="34" charset="0"/>
                  </a:rPr>
                  <a:t>merumuskan</a:t>
                </a:r>
                <a:r>
                  <a:rPr lang="en-US" altLang="ko-KR" sz="1400" i="1" dirty="0">
                    <a:cs typeface="Arial" pitchFamily="34" charset="0"/>
                  </a:rPr>
                  <a:t> </a:t>
                </a:r>
                <a:r>
                  <a:rPr lang="en-US" altLang="ko-KR" sz="1400" i="1" dirty="0" err="1">
                    <a:cs typeface="Arial" pitchFamily="34" charset="0"/>
                  </a:rPr>
                  <a:t>masalah</a:t>
                </a:r>
                <a:r>
                  <a:rPr lang="en-US" altLang="ko-KR" sz="1400" i="1" dirty="0">
                    <a:cs typeface="Arial" pitchFamily="34" charset="0"/>
                  </a:rPr>
                  <a:t> </a:t>
                </a:r>
                <a:r>
                  <a:rPr lang="en-US" altLang="ko-KR" sz="1400" i="1" dirty="0" err="1">
                    <a:cs typeface="Arial" pitchFamily="34" charset="0"/>
                  </a:rPr>
                  <a:t>sesuai</a:t>
                </a:r>
                <a:r>
                  <a:rPr lang="en-US" altLang="ko-KR" sz="1400" i="1" dirty="0">
                    <a:cs typeface="Arial" pitchFamily="34" charset="0"/>
                  </a:rPr>
                  <a:t> </a:t>
                </a:r>
                <a:r>
                  <a:rPr lang="en-US" altLang="ko-KR" sz="1400" i="1" dirty="0" err="1">
                    <a:cs typeface="Arial" pitchFamily="34" charset="0"/>
                  </a:rPr>
                  <a:t>dengan</a:t>
                </a:r>
                <a:r>
                  <a:rPr lang="en-US" altLang="ko-KR" sz="1400" i="1" dirty="0">
                    <a:cs typeface="Arial" pitchFamily="34" charset="0"/>
                  </a:rPr>
                  <a:t> </a:t>
                </a:r>
                <a:r>
                  <a:rPr lang="en-US" altLang="ko-KR" sz="1400" i="1" dirty="0" err="1">
                    <a:cs typeface="Arial" pitchFamily="34" charset="0"/>
                  </a:rPr>
                  <a:t>kasusnya</a:t>
                </a:r>
                <a:endParaRPr lang="ko-KR" altLang="en-US" sz="1400" dirty="0">
                  <a:cs typeface="Arial" pitchFamily="34" charset="0"/>
                </a:endParaRPr>
              </a:p>
            </p:txBody>
          </p:sp>
        </p:grp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56133ED-80A7-47F3-B757-3994D5B9B382}"/>
                </a:ext>
              </a:extLst>
            </p:cNvPr>
            <p:cNvSpPr/>
            <p:nvPr/>
          </p:nvSpPr>
          <p:spPr>
            <a:xfrm>
              <a:off x="4096981" y="271000"/>
              <a:ext cx="122258" cy="107643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Chevron 79">
              <a:extLst>
                <a:ext uri="{FF2B5EF4-FFF2-40B4-BE49-F238E27FC236}">
                  <a16:creationId xmlns:a16="http://schemas.microsoft.com/office/drawing/2014/main" id="{05F8E9DA-8BB5-4F8C-8845-96B38E7C2273}"/>
                </a:ext>
              </a:extLst>
            </p:cNvPr>
            <p:cNvSpPr/>
            <p:nvPr/>
          </p:nvSpPr>
          <p:spPr>
            <a:xfrm rot="10800000">
              <a:off x="4450665" y="614162"/>
              <a:ext cx="292585" cy="390113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7051313" y="1191169"/>
            <a:ext cx="4951797" cy="1084060"/>
            <a:chOff x="7051313" y="1191169"/>
            <a:chExt cx="4951797" cy="108406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98B9A98-F939-4039-91DF-5A469919B51F}"/>
                </a:ext>
              </a:extLst>
            </p:cNvPr>
            <p:cNvSpPr/>
            <p:nvPr/>
          </p:nvSpPr>
          <p:spPr>
            <a:xfrm>
              <a:off x="7556208" y="1198792"/>
              <a:ext cx="122258" cy="107643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Chevron 13">
              <a:extLst>
                <a:ext uri="{FF2B5EF4-FFF2-40B4-BE49-F238E27FC236}">
                  <a16:creationId xmlns:a16="http://schemas.microsoft.com/office/drawing/2014/main" id="{FF3CC57E-7A14-4F0D-98C9-96410547EB2D}"/>
                </a:ext>
              </a:extLst>
            </p:cNvPr>
            <p:cNvSpPr/>
            <p:nvPr/>
          </p:nvSpPr>
          <p:spPr>
            <a:xfrm>
              <a:off x="7051313" y="1541954"/>
              <a:ext cx="292585" cy="390113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678466" y="1462686"/>
              <a:ext cx="432464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GB" sz="1400" dirty="0" err="1"/>
                <a:t>Mahasiswa</a:t>
              </a:r>
              <a:r>
                <a:rPr lang="en-GB" sz="1400" dirty="0"/>
                <a:t> </a:t>
              </a:r>
              <a:r>
                <a:rPr lang="en-GB" sz="1400" dirty="0" err="1"/>
                <a:t>mengidentifikasi</a:t>
              </a:r>
              <a:r>
                <a:rPr lang="en-GB" sz="1400" dirty="0"/>
                <a:t> </a:t>
              </a:r>
              <a:r>
                <a:rPr lang="en-GB" sz="1400" dirty="0" err="1"/>
                <a:t>informasi</a:t>
              </a:r>
              <a:r>
                <a:rPr lang="en-GB" sz="1400" dirty="0"/>
                <a:t> &amp; </a:t>
              </a:r>
              <a:r>
                <a:rPr lang="en-GB" sz="1400" dirty="0" err="1"/>
                <a:t>fakta-fakta</a:t>
              </a:r>
              <a:r>
                <a:rPr lang="en-GB" sz="1400" dirty="0"/>
                <a:t> pada </a:t>
              </a:r>
              <a:r>
                <a:rPr lang="en-GB" sz="1400" dirty="0" err="1"/>
                <a:t>kasus</a:t>
              </a:r>
              <a:r>
                <a:rPr lang="en-GB" sz="1400" dirty="0"/>
                <a:t> yang </a:t>
              </a:r>
              <a:r>
                <a:rPr lang="en-GB" sz="1400" dirty="0" err="1"/>
                <a:t>diajukan</a:t>
              </a:r>
              <a:r>
                <a:rPr lang="en-GB" sz="1400" dirty="0"/>
                <a:t> oleh </a:t>
              </a:r>
              <a:r>
                <a:rPr lang="en-GB" sz="1400" dirty="0" err="1"/>
                <a:t>dosen</a:t>
              </a:r>
              <a:r>
                <a:rPr lang="en-GB" sz="1400" dirty="0"/>
                <a:t>, dan </a:t>
              </a:r>
              <a:r>
                <a:rPr lang="en-GB" sz="1400" dirty="0" err="1"/>
                <a:t>mendiskusikan</a:t>
              </a:r>
              <a:r>
                <a:rPr lang="en-GB" sz="1400" dirty="0"/>
                <a:t> </a:t>
              </a:r>
              <a:r>
                <a:rPr lang="en-GB" sz="1400" dirty="0" err="1"/>
                <a:t>dalam</a:t>
              </a:r>
              <a:r>
                <a:rPr lang="en-GB" sz="1400" dirty="0"/>
                <a:t> </a:t>
              </a:r>
              <a:r>
                <a:rPr lang="en-GB" sz="1400" dirty="0" err="1"/>
                <a:t>kelompok</a:t>
              </a:r>
              <a:r>
                <a:rPr lang="en-GB" sz="1400" dirty="0"/>
                <a:t> </a:t>
              </a:r>
              <a:r>
                <a:rPr lang="en-GB" sz="1400" dirty="0" err="1"/>
                <a:t>kolaborasi</a:t>
              </a:r>
              <a:endParaRPr lang="id-ID" sz="1400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A16F450-743D-4E8F-BA13-DB9FA12BE214}"/>
                </a:ext>
              </a:extLst>
            </p:cNvPr>
            <p:cNvSpPr txBox="1"/>
            <p:nvPr/>
          </p:nvSpPr>
          <p:spPr>
            <a:xfrm>
              <a:off x="7676133" y="1191169"/>
              <a:ext cx="4065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err="1">
                  <a:cs typeface="Arial" pitchFamily="34" charset="0"/>
                </a:rPr>
                <a:t>Mengidentifikasi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 err="1">
                  <a:cs typeface="Arial" pitchFamily="34" charset="0"/>
                </a:rPr>
                <a:t>Informasi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 err="1">
                  <a:cs typeface="Arial" pitchFamily="34" charset="0"/>
                </a:rPr>
                <a:t>Kunci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 err="1">
                  <a:cs typeface="Arial" pitchFamily="34" charset="0"/>
                </a:rPr>
                <a:t>Pada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 err="1">
                  <a:cs typeface="Arial" pitchFamily="34" charset="0"/>
                </a:rPr>
                <a:t>Kasus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17182" y="2212743"/>
            <a:ext cx="4318653" cy="1296488"/>
            <a:chOff x="717182" y="2212743"/>
            <a:chExt cx="4318653" cy="129648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56133ED-80A7-47F3-B757-3994D5B9B382}"/>
                </a:ext>
              </a:extLst>
            </p:cNvPr>
            <p:cNvSpPr/>
            <p:nvPr/>
          </p:nvSpPr>
          <p:spPr>
            <a:xfrm>
              <a:off x="4389566" y="2268079"/>
              <a:ext cx="122258" cy="107643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Chevron 79">
              <a:extLst>
                <a:ext uri="{FF2B5EF4-FFF2-40B4-BE49-F238E27FC236}">
                  <a16:creationId xmlns:a16="http://schemas.microsoft.com/office/drawing/2014/main" id="{05F8E9DA-8BB5-4F8C-8845-96B38E7C2273}"/>
                </a:ext>
              </a:extLst>
            </p:cNvPr>
            <p:cNvSpPr/>
            <p:nvPr/>
          </p:nvSpPr>
          <p:spPr>
            <a:xfrm rot="10800000">
              <a:off x="4743250" y="2611241"/>
              <a:ext cx="292585" cy="390113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EC88349-21CC-459E-8BE7-83093731EF76}"/>
                </a:ext>
              </a:extLst>
            </p:cNvPr>
            <p:cNvSpPr txBox="1"/>
            <p:nvPr/>
          </p:nvSpPr>
          <p:spPr>
            <a:xfrm>
              <a:off x="717182" y="2212743"/>
              <a:ext cx="36309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 err="1">
                  <a:cs typeface="Arial" pitchFamily="34" charset="0"/>
                </a:rPr>
                <a:t>Mengali</a:t>
              </a:r>
              <a:r>
                <a:rPr lang="en-US" altLang="ko-KR" sz="1600" b="1" dirty="0">
                  <a:cs typeface="Arial" pitchFamily="34" charset="0"/>
                </a:rPr>
                <a:t> </a:t>
              </a:r>
              <a:r>
                <a:rPr lang="en-US" altLang="ko-KR" sz="1600" b="1" dirty="0" err="1">
                  <a:cs typeface="Arial" pitchFamily="34" charset="0"/>
                </a:rPr>
                <a:t>Nilai-Nilai</a:t>
              </a:r>
              <a:r>
                <a:rPr lang="en-US" altLang="ko-KR" sz="1600" b="1" dirty="0">
                  <a:cs typeface="Arial" pitchFamily="34" charset="0"/>
                </a:rPr>
                <a:t> </a:t>
              </a:r>
              <a:r>
                <a:rPr lang="en-US" altLang="ko-KR" sz="1600" b="1" dirty="0" err="1">
                  <a:cs typeface="Arial" pitchFamily="34" charset="0"/>
                </a:rPr>
                <a:t>dalam</a:t>
              </a:r>
              <a:r>
                <a:rPr lang="en-US" altLang="ko-KR" sz="1600" b="1" dirty="0">
                  <a:cs typeface="Arial" pitchFamily="34" charset="0"/>
                </a:rPr>
                <a:t> </a:t>
              </a:r>
              <a:r>
                <a:rPr lang="en-US" altLang="ko-KR" sz="1600" b="1" dirty="0" err="1">
                  <a:cs typeface="Arial" pitchFamily="34" charset="0"/>
                </a:rPr>
                <a:t>Kasus</a:t>
              </a:r>
              <a:endParaRPr lang="ko-KR" altLang="en-US" sz="1600" b="1" dirty="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6032319-31F0-4EDE-AD5D-317491DAAF3B}"/>
                </a:ext>
              </a:extLst>
            </p:cNvPr>
            <p:cNvSpPr txBox="1"/>
            <p:nvPr/>
          </p:nvSpPr>
          <p:spPr>
            <a:xfrm>
              <a:off x="717182" y="2555124"/>
              <a:ext cx="363094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dirty="0" err="1">
                  <a:cs typeface="Arial" pitchFamily="34" charset="0"/>
                </a:rPr>
                <a:t>Dosen</a:t>
              </a: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err="1">
                  <a:cs typeface="Arial" pitchFamily="34" charset="0"/>
                </a:rPr>
                <a:t>membantu</a:t>
              </a: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err="1">
                  <a:cs typeface="Arial" pitchFamily="34" charset="0"/>
                </a:rPr>
                <a:t>mahasiwa</a:t>
              </a: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err="1">
                  <a:cs typeface="Arial" pitchFamily="34" charset="0"/>
                </a:rPr>
                <a:t>dalam</a:t>
              </a: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err="1">
                  <a:cs typeface="Arial" pitchFamily="34" charset="0"/>
                </a:rPr>
                <a:t>menggali</a:t>
              </a: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err="1">
                  <a:cs typeface="Arial" pitchFamily="34" charset="0"/>
                </a:rPr>
                <a:t>nilai-nilai</a:t>
              </a:r>
              <a:r>
                <a:rPr lang="en-US" altLang="ko-KR" sz="1400" dirty="0">
                  <a:cs typeface="Arial" pitchFamily="34" charset="0"/>
                </a:rPr>
                <a:t> &amp; alternative yang </a:t>
              </a:r>
              <a:r>
                <a:rPr lang="en-US" altLang="ko-KR" sz="1400" dirty="0" err="1">
                  <a:cs typeface="Arial" pitchFamily="34" charset="0"/>
                </a:rPr>
                <a:t>mungkin</a:t>
              </a: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err="1">
                  <a:cs typeface="Arial" pitchFamily="34" charset="0"/>
                </a:rPr>
                <a:t>dalam</a:t>
              </a: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err="1">
                  <a:cs typeface="Arial" pitchFamily="34" charset="0"/>
                </a:rPr>
                <a:t>penyelesaian</a:t>
              </a: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err="1">
                  <a:cs typeface="Arial" pitchFamily="34" charset="0"/>
                </a:rPr>
                <a:t>kasus</a:t>
              </a: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err="1">
                  <a:cs typeface="Arial" pitchFamily="34" charset="0"/>
                </a:rPr>
                <a:t>sesuai</a:t>
              </a: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err="1">
                  <a:cs typeface="Arial" pitchFamily="34" charset="0"/>
                </a:rPr>
                <a:t>dengan</a:t>
              </a:r>
              <a:r>
                <a:rPr lang="en-US" altLang="ko-KR" sz="1400" dirty="0">
                  <a:cs typeface="Arial" pitchFamily="34" charset="0"/>
                </a:rPr>
                <a:t> </a:t>
              </a:r>
              <a:r>
                <a:rPr lang="en-US" altLang="ko-KR" sz="1400" dirty="0" err="1">
                  <a:cs typeface="Arial" pitchFamily="34" charset="0"/>
                </a:rPr>
                <a:t>perspektif</a:t>
              </a:r>
              <a:r>
                <a:rPr lang="en-US" altLang="ko-KR" sz="1400" dirty="0">
                  <a:cs typeface="Arial" pitchFamily="34" charset="0"/>
                </a:rPr>
                <a:t> masing-masing </a:t>
              </a:r>
              <a:r>
                <a:rPr lang="en-US" altLang="ko-KR" sz="1400" dirty="0" err="1">
                  <a:cs typeface="Arial" pitchFamily="34" charset="0"/>
                </a:rPr>
                <a:t>individu</a:t>
              </a:r>
              <a:endParaRPr lang="ko-KR" altLang="en-US" sz="1400" dirty="0">
                <a:cs typeface="Arial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946380" y="3247979"/>
            <a:ext cx="4854987" cy="1119407"/>
            <a:chOff x="6946380" y="3247979"/>
            <a:chExt cx="4854987" cy="111940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EFD7377-94C0-48B4-8695-905A77ABFCE8}"/>
                </a:ext>
              </a:extLst>
            </p:cNvPr>
            <p:cNvSpPr/>
            <p:nvPr/>
          </p:nvSpPr>
          <p:spPr>
            <a:xfrm>
              <a:off x="7371790" y="3290949"/>
              <a:ext cx="122258" cy="107643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Chevron 13">
              <a:extLst>
                <a:ext uri="{FF2B5EF4-FFF2-40B4-BE49-F238E27FC236}">
                  <a16:creationId xmlns:a16="http://schemas.microsoft.com/office/drawing/2014/main" id="{FF3CC57E-7A14-4F0D-98C9-96410547EB2D}"/>
                </a:ext>
              </a:extLst>
            </p:cNvPr>
            <p:cNvSpPr/>
            <p:nvPr/>
          </p:nvSpPr>
          <p:spPr>
            <a:xfrm>
              <a:off x="6946380" y="3634112"/>
              <a:ext cx="292585" cy="390113"/>
            </a:xfrm>
            <a:prstGeom prst="chevro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476723" y="3573169"/>
              <a:ext cx="432464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GB" sz="1400" dirty="0" err="1"/>
                <a:t>Mahasiswa</a:t>
              </a:r>
              <a:r>
                <a:rPr lang="en-GB" sz="1400" dirty="0"/>
                <a:t> </a:t>
              </a:r>
              <a:r>
                <a:rPr lang="en-GB" sz="1400" dirty="0" err="1"/>
                <a:t>terlibat</a:t>
              </a:r>
              <a:r>
                <a:rPr lang="en-GB" sz="1400" dirty="0"/>
                <a:t> </a:t>
              </a:r>
              <a:r>
                <a:rPr lang="en-GB" sz="1400" dirty="0" err="1"/>
                <a:t>dalam</a:t>
              </a:r>
              <a:r>
                <a:rPr lang="en-GB" sz="1400" dirty="0"/>
                <a:t> </a:t>
              </a:r>
              <a:r>
                <a:rPr lang="en-GB" sz="1400" dirty="0" err="1"/>
                <a:t>analisis</a:t>
              </a:r>
              <a:r>
                <a:rPr lang="en-GB" sz="1400" dirty="0"/>
                <a:t> &amp; </a:t>
              </a:r>
              <a:r>
                <a:rPr lang="en-GB" sz="1400" dirty="0" err="1"/>
                <a:t>argumentasi</a:t>
              </a:r>
              <a:r>
                <a:rPr lang="en-GB" sz="1400" dirty="0"/>
                <a:t> </a:t>
              </a:r>
              <a:r>
                <a:rPr lang="en-GB" sz="1400" dirty="0" err="1"/>
                <a:t>dalam</a:t>
              </a:r>
              <a:r>
                <a:rPr lang="en-GB" sz="1400" dirty="0"/>
                <a:t> </a:t>
              </a:r>
              <a:r>
                <a:rPr lang="en-GB" sz="1400" dirty="0" err="1"/>
                <a:t>penyelesaian</a:t>
              </a:r>
              <a:r>
                <a:rPr lang="en-GB" sz="1400" dirty="0"/>
                <a:t> </a:t>
              </a:r>
              <a:r>
                <a:rPr lang="en-GB" sz="1400" dirty="0" err="1"/>
                <a:t>kasus</a:t>
              </a:r>
              <a:r>
                <a:rPr lang="en-GB" sz="1400" dirty="0"/>
                <a:t> untuk </a:t>
              </a:r>
              <a:r>
                <a:rPr lang="en-GB" sz="1400" dirty="0" err="1"/>
                <a:t>mendapatkan</a:t>
              </a:r>
              <a:r>
                <a:rPr lang="en-GB" sz="1400" dirty="0"/>
                <a:t> </a:t>
              </a:r>
              <a:r>
                <a:rPr lang="en-GB" sz="1400" dirty="0" err="1"/>
                <a:t>solusi</a:t>
              </a:r>
              <a:r>
                <a:rPr lang="en-GB" sz="1400" dirty="0"/>
                <a:t> dan </a:t>
              </a:r>
              <a:r>
                <a:rPr lang="en-GB" sz="1400" dirty="0" err="1"/>
                <a:t>mengambil</a:t>
              </a:r>
              <a:r>
                <a:rPr lang="en-GB" sz="1400" dirty="0"/>
                <a:t> </a:t>
              </a:r>
              <a:r>
                <a:rPr lang="en-GB" sz="1400" dirty="0" err="1"/>
                <a:t>tindakan</a:t>
              </a:r>
              <a:r>
                <a:rPr lang="en-GB" sz="1400" dirty="0"/>
                <a:t> yang </a:t>
              </a:r>
              <a:r>
                <a:rPr lang="en-GB" sz="1400" dirty="0" err="1"/>
                <a:t>tepat</a:t>
              </a:r>
              <a:r>
                <a:rPr lang="en-GB" sz="1400" dirty="0"/>
                <a:t>.</a:t>
              </a:r>
              <a:endParaRPr lang="id-ID" sz="1400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A16F450-743D-4E8F-BA13-DB9FA12BE214}"/>
                </a:ext>
              </a:extLst>
            </p:cNvPr>
            <p:cNvSpPr txBox="1"/>
            <p:nvPr/>
          </p:nvSpPr>
          <p:spPr>
            <a:xfrm>
              <a:off x="7494048" y="3247979"/>
              <a:ext cx="4065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err="1">
                  <a:cs typeface="Arial" pitchFamily="34" charset="0"/>
                </a:rPr>
                <a:t>Melakukan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 err="1">
                  <a:cs typeface="Arial" pitchFamily="34" charset="0"/>
                </a:rPr>
                <a:t>Analisis</a:t>
              </a:r>
              <a:r>
                <a:rPr lang="en-US" altLang="ko-KR" sz="1400" b="1" dirty="0">
                  <a:cs typeface="Arial" pitchFamily="34" charset="0"/>
                </a:rPr>
                <a:t> &amp; </a:t>
              </a:r>
              <a:r>
                <a:rPr lang="en-US" altLang="ko-KR" sz="1400" b="1" dirty="0" err="1">
                  <a:cs typeface="Arial" pitchFamily="34" charset="0"/>
                </a:rPr>
                <a:t>Argumentasi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47" name="Rectangle 46"/>
          <p:cNvSpPr/>
          <p:nvPr/>
        </p:nvSpPr>
        <p:spPr>
          <a:xfrm>
            <a:off x="-64214" y="6585065"/>
            <a:ext cx="122017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</a:t>
            </a:r>
            <a:endParaRPr lang="ko-KR" altLang="en-US" sz="1100" b="1" dirty="0"/>
          </a:p>
        </p:txBody>
      </p:sp>
      <p:sp>
        <p:nvSpPr>
          <p:cNvPr id="48" name="Rounded Rectangle 47"/>
          <p:cNvSpPr/>
          <p:nvPr/>
        </p:nvSpPr>
        <p:spPr>
          <a:xfrm>
            <a:off x="-51516" y="6585065"/>
            <a:ext cx="1908310" cy="23429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49" name="Group 48"/>
          <p:cNvGrpSpPr/>
          <p:nvPr/>
        </p:nvGrpSpPr>
        <p:grpSpPr>
          <a:xfrm>
            <a:off x="9902130" y="87599"/>
            <a:ext cx="2289870" cy="662211"/>
            <a:chOff x="2438083" y="107210"/>
            <a:chExt cx="2794465" cy="808135"/>
          </a:xfrm>
        </p:grpSpPr>
        <p:pic>
          <p:nvPicPr>
            <p:cNvPr id="50" name="Picture 2" descr="D:\ADE\TESSIS\Logo Universitas Lampun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8570" y="109261"/>
              <a:ext cx="1023978" cy="767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D:\PNg\OIP (5)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4084" y="267246"/>
              <a:ext cx="993546" cy="528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083" y="107210"/>
              <a:ext cx="808135" cy="8081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903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24BA99-5A58-4793-991D-0D4C04FC0C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3167653" cy="724247"/>
          </a:xfrm>
        </p:spPr>
        <p:txBody>
          <a:bodyPr/>
          <a:lstStyle/>
          <a:p>
            <a:r>
              <a:rPr lang="en-US" sz="3000" b="1" dirty="0" err="1">
                <a:solidFill>
                  <a:schemeClr val="tx1"/>
                </a:solidFill>
              </a:rPr>
              <a:t>Metode</a:t>
            </a:r>
            <a:r>
              <a:rPr lang="en-US" sz="3000" b="1" dirty="0">
                <a:solidFill>
                  <a:schemeClr val="tx1"/>
                </a:solidFill>
              </a:rPr>
              <a:t> CBL</a:t>
            </a:r>
          </a:p>
        </p:txBody>
      </p:sp>
      <p:grpSp>
        <p:nvGrpSpPr>
          <p:cNvPr id="39" name="그룹 44">
            <a:extLst>
              <a:ext uri="{FF2B5EF4-FFF2-40B4-BE49-F238E27FC236}">
                <a16:creationId xmlns:a16="http://schemas.microsoft.com/office/drawing/2014/main" id="{E857485B-5C40-4201-9791-7975BD006866}"/>
              </a:ext>
            </a:extLst>
          </p:cNvPr>
          <p:cNvGrpSpPr/>
          <p:nvPr/>
        </p:nvGrpSpPr>
        <p:grpSpPr>
          <a:xfrm flipH="1">
            <a:off x="5909631" y="3908671"/>
            <a:ext cx="3710346" cy="2672527"/>
            <a:chOff x="1016436" y="3876641"/>
            <a:chExt cx="3796962" cy="2734917"/>
          </a:xfrm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D534B824-D7FF-4984-BC3B-C762B298CE2B}"/>
                </a:ext>
              </a:extLst>
            </p:cNvPr>
            <p:cNvSpPr/>
            <p:nvPr/>
          </p:nvSpPr>
          <p:spPr>
            <a:xfrm>
              <a:off x="3234596" y="3876641"/>
              <a:ext cx="1578802" cy="273491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7 w 3523460"/>
                <a:gd name="connsiteY0" fmla="*/ 4528242 h 4528242"/>
                <a:gd name="connsiteX1" fmla="*/ 870139 w 3523460"/>
                <a:gd name="connsiteY1" fmla="*/ 4094960 h 4528242"/>
                <a:gd name="connsiteX2" fmla="*/ 432816 w 3523460"/>
                <a:gd name="connsiteY2" fmla="*/ 2274110 h 4528242"/>
                <a:gd name="connsiteX3" fmla="*/ 75008 w 3523460"/>
                <a:gd name="connsiteY3" fmla="*/ 970096 h 4528242"/>
                <a:gd name="connsiteX4" fmla="*/ 750867 w 3523460"/>
                <a:gd name="connsiteY4" fmla="*/ 2107132 h 4528242"/>
                <a:gd name="connsiteX5" fmla="*/ 838333 w 3523460"/>
                <a:gd name="connsiteY5" fmla="*/ 2035571 h 4528242"/>
                <a:gd name="connsiteX6" fmla="*/ 711112 w 3523460"/>
                <a:gd name="connsiteY6" fmla="*/ 214722 h 4528242"/>
                <a:gd name="connsiteX7" fmla="*/ 1235897 w 3523460"/>
                <a:gd name="connsiteY7" fmla="*/ 1868593 h 4528242"/>
                <a:gd name="connsiteX8" fmla="*/ 1315411 w 3523460"/>
                <a:gd name="connsiteY8" fmla="*/ 1852690 h 4528242"/>
                <a:gd name="connsiteX9" fmla="*/ 1458534 w 3523460"/>
                <a:gd name="connsiteY9" fmla="*/ 37 h 4528242"/>
                <a:gd name="connsiteX10" fmla="*/ 1728878 w 3523460"/>
                <a:gd name="connsiteY10" fmla="*/ 1828836 h 4528242"/>
                <a:gd name="connsiteX11" fmla="*/ 1816344 w 3523460"/>
                <a:gd name="connsiteY11" fmla="*/ 1868594 h 4528242"/>
                <a:gd name="connsiteX12" fmla="*/ 2492205 w 3523460"/>
                <a:gd name="connsiteY12" fmla="*/ 333992 h 4528242"/>
                <a:gd name="connsiteX13" fmla="*/ 2221860 w 3523460"/>
                <a:gd name="connsiteY13" fmla="*/ 2011718 h 4528242"/>
                <a:gd name="connsiteX14" fmla="*/ 2325227 w 3523460"/>
                <a:gd name="connsiteY14" fmla="*/ 2711432 h 4528242"/>
                <a:gd name="connsiteX15" fmla="*/ 2762549 w 3523460"/>
                <a:gd name="connsiteY15" fmla="*/ 2266158 h 4528242"/>
                <a:gd name="connsiteX16" fmla="*/ 3509971 w 3523460"/>
                <a:gd name="connsiteY16" fmla="*/ 2162792 h 4528242"/>
                <a:gd name="connsiteX17" fmla="*/ 2778451 w 3523460"/>
                <a:gd name="connsiteY17" fmla="*/ 2942019 h 4528242"/>
                <a:gd name="connsiteX18" fmla="*/ 2118493 w 3523460"/>
                <a:gd name="connsiteY18" fmla="*/ 4007494 h 4528242"/>
                <a:gd name="connsiteX19" fmla="*/ 2126522 w 3523460"/>
                <a:gd name="connsiteY19" fmla="*/ 4522103 h 4528242"/>
                <a:gd name="connsiteX20" fmla="*/ 948467 w 3523460"/>
                <a:gd name="connsiteY20" fmla="*/ 4528242 h 4528242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126522 w 3523460"/>
                <a:gd name="connsiteY19" fmla="*/ 4522103 h 6103601"/>
                <a:gd name="connsiteX20" fmla="*/ 948467 w 3523460"/>
                <a:gd name="connsiteY20" fmla="*/ 6103601 h 6103601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357064 w 3523460"/>
                <a:gd name="connsiteY19" fmla="*/ 6059037 h 6103601"/>
                <a:gd name="connsiteX20" fmla="*/ 948467 w 3523460"/>
                <a:gd name="connsiteY20" fmla="*/ 6103601 h 610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103601">
                  <a:moveTo>
                    <a:pt x="948467" y="6103601"/>
                  </a:moveTo>
                  <a:cubicBezTo>
                    <a:pt x="873324" y="5891568"/>
                    <a:pt x="1019530" y="4410362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19958" y="5817847"/>
                    <a:pt x="2357064" y="6059037"/>
                  </a:cubicBezTo>
                  <a:lnTo>
                    <a:pt x="948467" y="610360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A1EC3475-22E3-4F0F-99C0-51788556FFB2}"/>
                </a:ext>
              </a:extLst>
            </p:cNvPr>
            <p:cNvSpPr/>
            <p:nvPr/>
          </p:nvSpPr>
          <p:spPr>
            <a:xfrm>
              <a:off x="2635903" y="4429817"/>
              <a:ext cx="1578802" cy="2167742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9256 w 3523460"/>
                <a:gd name="connsiteY0" fmla="*/ 4777995 h 4777995"/>
                <a:gd name="connsiteX1" fmla="*/ 870139 w 3523460"/>
                <a:gd name="connsiteY1" fmla="*/ 4094960 h 4777995"/>
                <a:gd name="connsiteX2" fmla="*/ 432816 w 3523460"/>
                <a:gd name="connsiteY2" fmla="*/ 2274110 h 4777995"/>
                <a:gd name="connsiteX3" fmla="*/ 75008 w 3523460"/>
                <a:gd name="connsiteY3" fmla="*/ 970096 h 4777995"/>
                <a:gd name="connsiteX4" fmla="*/ 750867 w 3523460"/>
                <a:gd name="connsiteY4" fmla="*/ 2107132 h 4777995"/>
                <a:gd name="connsiteX5" fmla="*/ 838333 w 3523460"/>
                <a:gd name="connsiteY5" fmla="*/ 2035571 h 4777995"/>
                <a:gd name="connsiteX6" fmla="*/ 711112 w 3523460"/>
                <a:gd name="connsiteY6" fmla="*/ 214722 h 4777995"/>
                <a:gd name="connsiteX7" fmla="*/ 1235897 w 3523460"/>
                <a:gd name="connsiteY7" fmla="*/ 1868593 h 4777995"/>
                <a:gd name="connsiteX8" fmla="*/ 1315411 w 3523460"/>
                <a:gd name="connsiteY8" fmla="*/ 1852690 h 4777995"/>
                <a:gd name="connsiteX9" fmla="*/ 1458534 w 3523460"/>
                <a:gd name="connsiteY9" fmla="*/ 37 h 4777995"/>
                <a:gd name="connsiteX10" fmla="*/ 1728878 w 3523460"/>
                <a:gd name="connsiteY10" fmla="*/ 1828836 h 4777995"/>
                <a:gd name="connsiteX11" fmla="*/ 1816344 w 3523460"/>
                <a:gd name="connsiteY11" fmla="*/ 1868594 h 4777995"/>
                <a:gd name="connsiteX12" fmla="*/ 2492205 w 3523460"/>
                <a:gd name="connsiteY12" fmla="*/ 333992 h 4777995"/>
                <a:gd name="connsiteX13" fmla="*/ 2221860 w 3523460"/>
                <a:gd name="connsiteY13" fmla="*/ 2011718 h 4777995"/>
                <a:gd name="connsiteX14" fmla="*/ 2325227 w 3523460"/>
                <a:gd name="connsiteY14" fmla="*/ 2711432 h 4777995"/>
                <a:gd name="connsiteX15" fmla="*/ 2762549 w 3523460"/>
                <a:gd name="connsiteY15" fmla="*/ 2266158 h 4777995"/>
                <a:gd name="connsiteX16" fmla="*/ 3509971 w 3523460"/>
                <a:gd name="connsiteY16" fmla="*/ 2162792 h 4777995"/>
                <a:gd name="connsiteX17" fmla="*/ 2778451 w 3523460"/>
                <a:gd name="connsiteY17" fmla="*/ 2942019 h 4777995"/>
                <a:gd name="connsiteX18" fmla="*/ 2118493 w 3523460"/>
                <a:gd name="connsiteY18" fmla="*/ 4007494 h 4777995"/>
                <a:gd name="connsiteX19" fmla="*/ 2126522 w 3523460"/>
                <a:gd name="connsiteY19" fmla="*/ 4522103 h 4777995"/>
                <a:gd name="connsiteX20" fmla="*/ 929256 w 3523460"/>
                <a:gd name="connsiteY20" fmla="*/ 4777995 h 4777995"/>
                <a:gd name="connsiteX0" fmla="*/ 929256 w 3523460"/>
                <a:gd name="connsiteY0" fmla="*/ 4777995 h 4829491"/>
                <a:gd name="connsiteX1" fmla="*/ 870139 w 3523460"/>
                <a:gd name="connsiteY1" fmla="*/ 4094960 h 4829491"/>
                <a:gd name="connsiteX2" fmla="*/ 432816 w 3523460"/>
                <a:gd name="connsiteY2" fmla="*/ 2274110 h 4829491"/>
                <a:gd name="connsiteX3" fmla="*/ 75008 w 3523460"/>
                <a:gd name="connsiteY3" fmla="*/ 970096 h 4829491"/>
                <a:gd name="connsiteX4" fmla="*/ 750867 w 3523460"/>
                <a:gd name="connsiteY4" fmla="*/ 2107132 h 4829491"/>
                <a:gd name="connsiteX5" fmla="*/ 838333 w 3523460"/>
                <a:gd name="connsiteY5" fmla="*/ 2035571 h 4829491"/>
                <a:gd name="connsiteX6" fmla="*/ 711112 w 3523460"/>
                <a:gd name="connsiteY6" fmla="*/ 214722 h 4829491"/>
                <a:gd name="connsiteX7" fmla="*/ 1235897 w 3523460"/>
                <a:gd name="connsiteY7" fmla="*/ 1868593 h 4829491"/>
                <a:gd name="connsiteX8" fmla="*/ 1315411 w 3523460"/>
                <a:gd name="connsiteY8" fmla="*/ 1852690 h 4829491"/>
                <a:gd name="connsiteX9" fmla="*/ 1458534 w 3523460"/>
                <a:gd name="connsiteY9" fmla="*/ 37 h 4829491"/>
                <a:gd name="connsiteX10" fmla="*/ 1728878 w 3523460"/>
                <a:gd name="connsiteY10" fmla="*/ 1828836 h 4829491"/>
                <a:gd name="connsiteX11" fmla="*/ 1816344 w 3523460"/>
                <a:gd name="connsiteY11" fmla="*/ 1868594 h 4829491"/>
                <a:gd name="connsiteX12" fmla="*/ 2492205 w 3523460"/>
                <a:gd name="connsiteY12" fmla="*/ 333992 h 4829491"/>
                <a:gd name="connsiteX13" fmla="*/ 2221860 w 3523460"/>
                <a:gd name="connsiteY13" fmla="*/ 2011718 h 4829491"/>
                <a:gd name="connsiteX14" fmla="*/ 2325227 w 3523460"/>
                <a:gd name="connsiteY14" fmla="*/ 2711432 h 4829491"/>
                <a:gd name="connsiteX15" fmla="*/ 2762549 w 3523460"/>
                <a:gd name="connsiteY15" fmla="*/ 2266158 h 4829491"/>
                <a:gd name="connsiteX16" fmla="*/ 3509971 w 3523460"/>
                <a:gd name="connsiteY16" fmla="*/ 2162792 h 4829491"/>
                <a:gd name="connsiteX17" fmla="*/ 2778451 w 3523460"/>
                <a:gd name="connsiteY17" fmla="*/ 2942019 h 4829491"/>
                <a:gd name="connsiteX18" fmla="*/ 2118493 w 3523460"/>
                <a:gd name="connsiteY18" fmla="*/ 4007494 h 4829491"/>
                <a:gd name="connsiteX19" fmla="*/ 2145734 w 3523460"/>
                <a:gd name="connsiteY19" fmla="*/ 4829491 h 4829491"/>
                <a:gd name="connsiteX20" fmla="*/ 929256 w 3523460"/>
                <a:gd name="connsiteY20" fmla="*/ 4777995 h 482949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4 w 3523460"/>
                <a:gd name="connsiteY19" fmla="*/ 4829491 h 4854841"/>
                <a:gd name="connsiteX20" fmla="*/ 929256 w 3523460"/>
                <a:gd name="connsiteY20" fmla="*/ 4854841 h 485484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5 w 3523460"/>
                <a:gd name="connsiteY19" fmla="*/ 4837820 h 4854841"/>
                <a:gd name="connsiteX20" fmla="*/ 929256 w 3523460"/>
                <a:gd name="connsiteY20" fmla="*/ 4854841 h 4854841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837820">
                  <a:moveTo>
                    <a:pt x="929257" y="4829855"/>
                  </a:moveTo>
                  <a:cubicBezTo>
                    <a:pt x="937409" y="4667798"/>
                    <a:pt x="977884" y="4352057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097672" y="4371359"/>
                    <a:pt x="2108629" y="4596630"/>
                    <a:pt x="2145735" y="4837820"/>
                  </a:cubicBezTo>
                  <a:lnTo>
                    <a:pt x="929257" y="4829855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0CDE7D41-E8D0-4227-9D04-3B773D35DD71}"/>
                </a:ext>
              </a:extLst>
            </p:cNvPr>
            <p:cNvSpPr/>
            <p:nvPr/>
          </p:nvSpPr>
          <p:spPr>
            <a:xfrm flipH="1">
              <a:off x="1753574" y="4584405"/>
              <a:ext cx="1578802" cy="2018810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3479 w 3523460"/>
                <a:gd name="connsiteY0" fmla="*/ 448726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23479 w 3523460"/>
                <a:gd name="connsiteY20" fmla="*/ 4487266 h 4522103"/>
                <a:gd name="connsiteX0" fmla="*/ 923479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23479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505443">
                  <a:moveTo>
                    <a:pt x="931808" y="4487266"/>
                  </a:moveTo>
                  <a:cubicBezTo>
                    <a:pt x="914969" y="4366857"/>
                    <a:pt x="952895" y="4293750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06001" y="4229757"/>
                    <a:pt x="2081085" y="4264253"/>
                    <a:pt x="2118191" y="4505443"/>
                  </a:cubicBezTo>
                  <a:cubicBezTo>
                    <a:pt x="1725506" y="4488277"/>
                    <a:pt x="1324493" y="4504432"/>
                    <a:pt x="931808" y="4487266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6921425C-C473-486C-8ABB-01F900F83D2D}"/>
                </a:ext>
              </a:extLst>
            </p:cNvPr>
            <p:cNvSpPr/>
            <p:nvPr/>
          </p:nvSpPr>
          <p:spPr>
            <a:xfrm flipH="1">
              <a:off x="1016436" y="5118688"/>
              <a:ext cx="1578802" cy="1483571"/>
            </a:xfrm>
            <a:custGeom>
              <a:avLst/>
              <a:gdLst/>
              <a:ahLst/>
              <a:cxnLst/>
              <a:rect l="l" t="t" r="r" b="b"/>
              <a:pathLst>
                <a:path w="1224747" h="1150872">
                  <a:moveTo>
                    <a:pt x="506983" y="13"/>
                  </a:moveTo>
                  <a:cubicBezTo>
                    <a:pt x="402878" y="-2751"/>
                    <a:pt x="456313" y="444994"/>
                    <a:pt x="457234" y="643991"/>
                  </a:cubicBezTo>
                  <a:cubicBezTo>
                    <a:pt x="455852" y="711705"/>
                    <a:pt x="431899" y="670247"/>
                    <a:pt x="429595" y="649519"/>
                  </a:cubicBezTo>
                  <a:cubicBezTo>
                    <a:pt x="402417" y="548638"/>
                    <a:pt x="316278" y="64042"/>
                    <a:pt x="247181" y="74637"/>
                  </a:cubicBezTo>
                  <a:cubicBezTo>
                    <a:pt x="148604" y="87535"/>
                    <a:pt x="249024" y="498428"/>
                    <a:pt x="291403" y="707560"/>
                  </a:cubicBezTo>
                  <a:cubicBezTo>
                    <a:pt x="299694" y="731974"/>
                    <a:pt x="274819" y="759151"/>
                    <a:pt x="261000" y="732434"/>
                  </a:cubicBezTo>
                  <a:cubicBezTo>
                    <a:pt x="216778" y="672551"/>
                    <a:pt x="86417" y="322462"/>
                    <a:pt x="26073" y="337203"/>
                  </a:cubicBezTo>
                  <a:cubicBezTo>
                    <a:pt x="-65135" y="394323"/>
                    <a:pt x="108988" y="639385"/>
                    <a:pt x="150446" y="790475"/>
                  </a:cubicBezTo>
                  <a:cubicBezTo>
                    <a:pt x="154996" y="914832"/>
                    <a:pt x="167867" y="1035860"/>
                    <a:pt x="198006" y="1150872"/>
                  </a:cubicBezTo>
                  <a:lnTo>
                    <a:pt x="894045" y="1150872"/>
                  </a:lnTo>
                  <a:lnTo>
                    <a:pt x="965784" y="1022639"/>
                  </a:lnTo>
                  <a:cubicBezTo>
                    <a:pt x="1036722" y="901951"/>
                    <a:pt x="1135300" y="850359"/>
                    <a:pt x="1220058" y="751781"/>
                  </a:cubicBezTo>
                  <a:cubicBezTo>
                    <a:pt x="1257831" y="702953"/>
                    <a:pt x="1057912" y="659653"/>
                    <a:pt x="960256" y="787711"/>
                  </a:cubicBezTo>
                  <a:cubicBezTo>
                    <a:pt x="898530" y="836540"/>
                    <a:pt x="847859" y="890895"/>
                    <a:pt x="808244" y="942487"/>
                  </a:cubicBezTo>
                  <a:lnTo>
                    <a:pt x="772314" y="699269"/>
                  </a:lnTo>
                  <a:cubicBezTo>
                    <a:pt x="804559" y="511326"/>
                    <a:pt x="966705" y="146497"/>
                    <a:pt x="866285" y="116095"/>
                  </a:cubicBezTo>
                  <a:cubicBezTo>
                    <a:pt x="764023" y="83850"/>
                    <a:pt x="714273" y="477239"/>
                    <a:pt x="631357" y="649519"/>
                  </a:cubicBezTo>
                  <a:cubicBezTo>
                    <a:pt x="613392" y="666102"/>
                    <a:pt x="602797" y="666562"/>
                    <a:pt x="600954" y="635699"/>
                  </a:cubicBezTo>
                  <a:cubicBezTo>
                    <a:pt x="593584" y="535740"/>
                    <a:pt x="588518" y="-2752"/>
                    <a:pt x="506983" y="13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4" name="그룹 18">
            <a:extLst>
              <a:ext uri="{FF2B5EF4-FFF2-40B4-BE49-F238E27FC236}">
                <a16:creationId xmlns:a16="http://schemas.microsoft.com/office/drawing/2014/main" id="{1F98E24A-1489-4745-A2AD-D02E9AA2B93F}"/>
              </a:ext>
            </a:extLst>
          </p:cNvPr>
          <p:cNvGrpSpPr/>
          <p:nvPr/>
        </p:nvGrpSpPr>
        <p:grpSpPr>
          <a:xfrm>
            <a:off x="2572031" y="3908671"/>
            <a:ext cx="3710346" cy="2672527"/>
            <a:chOff x="1016436" y="3876641"/>
            <a:chExt cx="3796962" cy="2734917"/>
          </a:xfrm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15611DE3-D470-41C3-B42F-6CB989F1D812}"/>
                </a:ext>
              </a:extLst>
            </p:cNvPr>
            <p:cNvSpPr/>
            <p:nvPr/>
          </p:nvSpPr>
          <p:spPr>
            <a:xfrm>
              <a:off x="3234596" y="3876641"/>
              <a:ext cx="1578802" cy="273491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7 w 3523460"/>
                <a:gd name="connsiteY0" fmla="*/ 4528242 h 4528242"/>
                <a:gd name="connsiteX1" fmla="*/ 870139 w 3523460"/>
                <a:gd name="connsiteY1" fmla="*/ 4094960 h 4528242"/>
                <a:gd name="connsiteX2" fmla="*/ 432816 w 3523460"/>
                <a:gd name="connsiteY2" fmla="*/ 2274110 h 4528242"/>
                <a:gd name="connsiteX3" fmla="*/ 75008 w 3523460"/>
                <a:gd name="connsiteY3" fmla="*/ 970096 h 4528242"/>
                <a:gd name="connsiteX4" fmla="*/ 750867 w 3523460"/>
                <a:gd name="connsiteY4" fmla="*/ 2107132 h 4528242"/>
                <a:gd name="connsiteX5" fmla="*/ 838333 w 3523460"/>
                <a:gd name="connsiteY5" fmla="*/ 2035571 h 4528242"/>
                <a:gd name="connsiteX6" fmla="*/ 711112 w 3523460"/>
                <a:gd name="connsiteY6" fmla="*/ 214722 h 4528242"/>
                <a:gd name="connsiteX7" fmla="*/ 1235897 w 3523460"/>
                <a:gd name="connsiteY7" fmla="*/ 1868593 h 4528242"/>
                <a:gd name="connsiteX8" fmla="*/ 1315411 w 3523460"/>
                <a:gd name="connsiteY8" fmla="*/ 1852690 h 4528242"/>
                <a:gd name="connsiteX9" fmla="*/ 1458534 w 3523460"/>
                <a:gd name="connsiteY9" fmla="*/ 37 h 4528242"/>
                <a:gd name="connsiteX10" fmla="*/ 1728878 w 3523460"/>
                <a:gd name="connsiteY10" fmla="*/ 1828836 h 4528242"/>
                <a:gd name="connsiteX11" fmla="*/ 1816344 w 3523460"/>
                <a:gd name="connsiteY11" fmla="*/ 1868594 h 4528242"/>
                <a:gd name="connsiteX12" fmla="*/ 2492205 w 3523460"/>
                <a:gd name="connsiteY12" fmla="*/ 333992 h 4528242"/>
                <a:gd name="connsiteX13" fmla="*/ 2221860 w 3523460"/>
                <a:gd name="connsiteY13" fmla="*/ 2011718 h 4528242"/>
                <a:gd name="connsiteX14" fmla="*/ 2325227 w 3523460"/>
                <a:gd name="connsiteY14" fmla="*/ 2711432 h 4528242"/>
                <a:gd name="connsiteX15" fmla="*/ 2762549 w 3523460"/>
                <a:gd name="connsiteY15" fmla="*/ 2266158 h 4528242"/>
                <a:gd name="connsiteX16" fmla="*/ 3509971 w 3523460"/>
                <a:gd name="connsiteY16" fmla="*/ 2162792 h 4528242"/>
                <a:gd name="connsiteX17" fmla="*/ 2778451 w 3523460"/>
                <a:gd name="connsiteY17" fmla="*/ 2942019 h 4528242"/>
                <a:gd name="connsiteX18" fmla="*/ 2118493 w 3523460"/>
                <a:gd name="connsiteY18" fmla="*/ 4007494 h 4528242"/>
                <a:gd name="connsiteX19" fmla="*/ 2126522 w 3523460"/>
                <a:gd name="connsiteY19" fmla="*/ 4522103 h 4528242"/>
                <a:gd name="connsiteX20" fmla="*/ 948467 w 3523460"/>
                <a:gd name="connsiteY20" fmla="*/ 4528242 h 4528242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126522 w 3523460"/>
                <a:gd name="connsiteY19" fmla="*/ 4522103 h 6103601"/>
                <a:gd name="connsiteX20" fmla="*/ 948467 w 3523460"/>
                <a:gd name="connsiteY20" fmla="*/ 6103601 h 6103601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357064 w 3523460"/>
                <a:gd name="connsiteY19" fmla="*/ 6059037 h 6103601"/>
                <a:gd name="connsiteX20" fmla="*/ 948467 w 3523460"/>
                <a:gd name="connsiteY20" fmla="*/ 6103601 h 610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103601">
                  <a:moveTo>
                    <a:pt x="948467" y="6103601"/>
                  </a:moveTo>
                  <a:cubicBezTo>
                    <a:pt x="873324" y="5891568"/>
                    <a:pt x="1019530" y="4410362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19958" y="5817847"/>
                    <a:pt x="2357064" y="6059037"/>
                  </a:cubicBezTo>
                  <a:lnTo>
                    <a:pt x="948467" y="610360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36059920-3654-4007-905D-87231DBC1071}"/>
                </a:ext>
              </a:extLst>
            </p:cNvPr>
            <p:cNvSpPr/>
            <p:nvPr/>
          </p:nvSpPr>
          <p:spPr>
            <a:xfrm>
              <a:off x="2635903" y="4429817"/>
              <a:ext cx="1578802" cy="2167742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9256 w 3523460"/>
                <a:gd name="connsiteY0" fmla="*/ 4777995 h 4777995"/>
                <a:gd name="connsiteX1" fmla="*/ 870139 w 3523460"/>
                <a:gd name="connsiteY1" fmla="*/ 4094960 h 4777995"/>
                <a:gd name="connsiteX2" fmla="*/ 432816 w 3523460"/>
                <a:gd name="connsiteY2" fmla="*/ 2274110 h 4777995"/>
                <a:gd name="connsiteX3" fmla="*/ 75008 w 3523460"/>
                <a:gd name="connsiteY3" fmla="*/ 970096 h 4777995"/>
                <a:gd name="connsiteX4" fmla="*/ 750867 w 3523460"/>
                <a:gd name="connsiteY4" fmla="*/ 2107132 h 4777995"/>
                <a:gd name="connsiteX5" fmla="*/ 838333 w 3523460"/>
                <a:gd name="connsiteY5" fmla="*/ 2035571 h 4777995"/>
                <a:gd name="connsiteX6" fmla="*/ 711112 w 3523460"/>
                <a:gd name="connsiteY6" fmla="*/ 214722 h 4777995"/>
                <a:gd name="connsiteX7" fmla="*/ 1235897 w 3523460"/>
                <a:gd name="connsiteY7" fmla="*/ 1868593 h 4777995"/>
                <a:gd name="connsiteX8" fmla="*/ 1315411 w 3523460"/>
                <a:gd name="connsiteY8" fmla="*/ 1852690 h 4777995"/>
                <a:gd name="connsiteX9" fmla="*/ 1458534 w 3523460"/>
                <a:gd name="connsiteY9" fmla="*/ 37 h 4777995"/>
                <a:gd name="connsiteX10" fmla="*/ 1728878 w 3523460"/>
                <a:gd name="connsiteY10" fmla="*/ 1828836 h 4777995"/>
                <a:gd name="connsiteX11" fmla="*/ 1816344 w 3523460"/>
                <a:gd name="connsiteY11" fmla="*/ 1868594 h 4777995"/>
                <a:gd name="connsiteX12" fmla="*/ 2492205 w 3523460"/>
                <a:gd name="connsiteY12" fmla="*/ 333992 h 4777995"/>
                <a:gd name="connsiteX13" fmla="*/ 2221860 w 3523460"/>
                <a:gd name="connsiteY13" fmla="*/ 2011718 h 4777995"/>
                <a:gd name="connsiteX14" fmla="*/ 2325227 w 3523460"/>
                <a:gd name="connsiteY14" fmla="*/ 2711432 h 4777995"/>
                <a:gd name="connsiteX15" fmla="*/ 2762549 w 3523460"/>
                <a:gd name="connsiteY15" fmla="*/ 2266158 h 4777995"/>
                <a:gd name="connsiteX16" fmla="*/ 3509971 w 3523460"/>
                <a:gd name="connsiteY16" fmla="*/ 2162792 h 4777995"/>
                <a:gd name="connsiteX17" fmla="*/ 2778451 w 3523460"/>
                <a:gd name="connsiteY17" fmla="*/ 2942019 h 4777995"/>
                <a:gd name="connsiteX18" fmla="*/ 2118493 w 3523460"/>
                <a:gd name="connsiteY18" fmla="*/ 4007494 h 4777995"/>
                <a:gd name="connsiteX19" fmla="*/ 2126522 w 3523460"/>
                <a:gd name="connsiteY19" fmla="*/ 4522103 h 4777995"/>
                <a:gd name="connsiteX20" fmla="*/ 929256 w 3523460"/>
                <a:gd name="connsiteY20" fmla="*/ 4777995 h 4777995"/>
                <a:gd name="connsiteX0" fmla="*/ 929256 w 3523460"/>
                <a:gd name="connsiteY0" fmla="*/ 4777995 h 4829491"/>
                <a:gd name="connsiteX1" fmla="*/ 870139 w 3523460"/>
                <a:gd name="connsiteY1" fmla="*/ 4094960 h 4829491"/>
                <a:gd name="connsiteX2" fmla="*/ 432816 w 3523460"/>
                <a:gd name="connsiteY2" fmla="*/ 2274110 h 4829491"/>
                <a:gd name="connsiteX3" fmla="*/ 75008 w 3523460"/>
                <a:gd name="connsiteY3" fmla="*/ 970096 h 4829491"/>
                <a:gd name="connsiteX4" fmla="*/ 750867 w 3523460"/>
                <a:gd name="connsiteY4" fmla="*/ 2107132 h 4829491"/>
                <a:gd name="connsiteX5" fmla="*/ 838333 w 3523460"/>
                <a:gd name="connsiteY5" fmla="*/ 2035571 h 4829491"/>
                <a:gd name="connsiteX6" fmla="*/ 711112 w 3523460"/>
                <a:gd name="connsiteY6" fmla="*/ 214722 h 4829491"/>
                <a:gd name="connsiteX7" fmla="*/ 1235897 w 3523460"/>
                <a:gd name="connsiteY7" fmla="*/ 1868593 h 4829491"/>
                <a:gd name="connsiteX8" fmla="*/ 1315411 w 3523460"/>
                <a:gd name="connsiteY8" fmla="*/ 1852690 h 4829491"/>
                <a:gd name="connsiteX9" fmla="*/ 1458534 w 3523460"/>
                <a:gd name="connsiteY9" fmla="*/ 37 h 4829491"/>
                <a:gd name="connsiteX10" fmla="*/ 1728878 w 3523460"/>
                <a:gd name="connsiteY10" fmla="*/ 1828836 h 4829491"/>
                <a:gd name="connsiteX11" fmla="*/ 1816344 w 3523460"/>
                <a:gd name="connsiteY11" fmla="*/ 1868594 h 4829491"/>
                <a:gd name="connsiteX12" fmla="*/ 2492205 w 3523460"/>
                <a:gd name="connsiteY12" fmla="*/ 333992 h 4829491"/>
                <a:gd name="connsiteX13" fmla="*/ 2221860 w 3523460"/>
                <a:gd name="connsiteY13" fmla="*/ 2011718 h 4829491"/>
                <a:gd name="connsiteX14" fmla="*/ 2325227 w 3523460"/>
                <a:gd name="connsiteY14" fmla="*/ 2711432 h 4829491"/>
                <a:gd name="connsiteX15" fmla="*/ 2762549 w 3523460"/>
                <a:gd name="connsiteY15" fmla="*/ 2266158 h 4829491"/>
                <a:gd name="connsiteX16" fmla="*/ 3509971 w 3523460"/>
                <a:gd name="connsiteY16" fmla="*/ 2162792 h 4829491"/>
                <a:gd name="connsiteX17" fmla="*/ 2778451 w 3523460"/>
                <a:gd name="connsiteY17" fmla="*/ 2942019 h 4829491"/>
                <a:gd name="connsiteX18" fmla="*/ 2118493 w 3523460"/>
                <a:gd name="connsiteY18" fmla="*/ 4007494 h 4829491"/>
                <a:gd name="connsiteX19" fmla="*/ 2145734 w 3523460"/>
                <a:gd name="connsiteY19" fmla="*/ 4829491 h 4829491"/>
                <a:gd name="connsiteX20" fmla="*/ 929256 w 3523460"/>
                <a:gd name="connsiteY20" fmla="*/ 4777995 h 482949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4 w 3523460"/>
                <a:gd name="connsiteY19" fmla="*/ 4829491 h 4854841"/>
                <a:gd name="connsiteX20" fmla="*/ 929256 w 3523460"/>
                <a:gd name="connsiteY20" fmla="*/ 4854841 h 485484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5 w 3523460"/>
                <a:gd name="connsiteY19" fmla="*/ 4837820 h 4854841"/>
                <a:gd name="connsiteX20" fmla="*/ 929256 w 3523460"/>
                <a:gd name="connsiteY20" fmla="*/ 4854841 h 4854841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837820">
                  <a:moveTo>
                    <a:pt x="929257" y="4829855"/>
                  </a:moveTo>
                  <a:cubicBezTo>
                    <a:pt x="937409" y="4667798"/>
                    <a:pt x="977884" y="4352057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097672" y="4371359"/>
                    <a:pt x="2108629" y="4596630"/>
                    <a:pt x="2145735" y="4837820"/>
                  </a:cubicBezTo>
                  <a:lnTo>
                    <a:pt x="929257" y="4829855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AF03CEC4-3EC5-468F-9628-25A9DF6F091D}"/>
                </a:ext>
              </a:extLst>
            </p:cNvPr>
            <p:cNvSpPr/>
            <p:nvPr/>
          </p:nvSpPr>
          <p:spPr>
            <a:xfrm flipH="1">
              <a:off x="1753574" y="4584405"/>
              <a:ext cx="1578802" cy="2018810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3479 w 3523460"/>
                <a:gd name="connsiteY0" fmla="*/ 448726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23479 w 3523460"/>
                <a:gd name="connsiteY20" fmla="*/ 4487266 h 4522103"/>
                <a:gd name="connsiteX0" fmla="*/ 923479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23479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505443">
                  <a:moveTo>
                    <a:pt x="931808" y="4487266"/>
                  </a:moveTo>
                  <a:cubicBezTo>
                    <a:pt x="914969" y="4366857"/>
                    <a:pt x="952895" y="4293750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06001" y="4229757"/>
                    <a:pt x="2081085" y="4264253"/>
                    <a:pt x="2118191" y="4505443"/>
                  </a:cubicBezTo>
                  <a:cubicBezTo>
                    <a:pt x="1725506" y="4488277"/>
                    <a:pt x="1324493" y="4504432"/>
                    <a:pt x="931808" y="4487266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id="{E84A221C-42D9-47D3-9804-650CAE1CEA48}"/>
                </a:ext>
              </a:extLst>
            </p:cNvPr>
            <p:cNvSpPr/>
            <p:nvPr/>
          </p:nvSpPr>
          <p:spPr>
            <a:xfrm flipH="1">
              <a:off x="1016436" y="5118688"/>
              <a:ext cx="1578802" cy="1483571"/>
            </a:xfrm>
            <a:custGeom>
              <a:avLst/>
              <a:gdLst/>
              <a:ahLst/>
              <a:cxnLst/>
              <a:rect l="l" t="t" r="r" b="b"/>
              <a:pathLst>
                <a:path w="1224747" h="1150872">
                  <a:moveTo>
                    <a:pt x="506983" y="13"/>
                  </a:moveTo>
                  <a:cubicBezTo>
                    <a:pt x="402878" y="-2751"/>
                    <a:pt x="456313" y="444994"/>
                    <a:pt x="457234" y="643991"/>
                  </a:cubicBezTo>
                  <a:cubicBezTo>
                    <a:pt x="455852" y="711705"/>
                    <a:pt x="431899" y="670247"/>
                    <a:pt x="429595" y="649519"/>
                  </a:cubicBezTo>
                  <a:cubicBezTo>
                    <a:pt x="402417" y="548638"/>
                    <a:pt x="316278" y="64042"/>
                    <a:pt x="247181" y="74637"/>
                  </a:cubicBezTo>
                  <a:cubicBezTo>
                    <a:pt x="148604" y="87535"/>
                    <a:pt x="249024" y="498428"/>
                    <a:pt x="291403" y="707560"/>
                  </a:cubicBezTo>
                  <a:cubicBezTo>
                    <a:pt x="299694" y="731974"/>
                    <a:pt x="274819" y="759151"/>
                    <a:pt x="261000" y="732434"/>
                  </a:cubicBezTo>
                  <a:cubicBezTo>
                    <a:pt x="216778" y="672551"/>
                    <a:pt x="86417" y="322462"/>
                    <a:pt x="26073" y="337203"/>
                  </a:cubicBezTo>
                  <a:cubicBezTo>
                    <a:pt x="-65135" y="394323"/>
                    <a:pt x="108988" y="639385"/>
                    <a:pt x="150446" y="790475"/>
                  </a:cubicBezTo>
                  <a:cubicBezTo>
                    <a:pt x="154996" y="914832"/>
                    <a:pt x="167867" y="1035860"/>
                    <a:pt x="198006" y="1150872"/>
                  </a:cubicBezTo>
                  <a:lnTo>
                    <a:pt x="894045" y="1150872"/>
                  </a:lnTo>
                  <a:lnTo>
                    <a:pt x="965784" y="1022639"/>
                  </a:lnTo>
                  <a:cubicBezTo>
                    <a:pt x="1036722" y="901951"/>
                    <a:pt x="1135300" y="850359"/>
                    <a:pt x="1220058" y="751781"/>
                  </a:cubicBezTo>
                  <a:cubicBezTo>
                    <a:pt x="1257831" y="702953"/>
                    <a:pt x="1057912" y="659653"/>
                    <a:pt x="960256" y="787711"/>
                  </a:cubicBezTo>
                  <a:cubicBezTo>
                    <a:pt x="898530" y="836540"/>
                    <a:pt x="847859" y="890895"/>
                    <a:pt x="808244" y="942487"/>
                  </a:cubicBezTo>
                  <a:lnTo>
                    <a:pt x="772314" y="699269"/>
                  </a:lnTo>
                  <a:cubicBezTo>
                    <a:pt x="804559" y="511326"/>
                    <a:pt x="966705" y="146497"/>
                    <a:pt x="866285" y="116095"/>
                  </a:cubicBezTo>
                  <a:cubicBezTo>
                    <a:pt x="764023" y="83850"/>
                    <a:pt x="714273" y="477239"/>
                    <a:pt x="631357" y="649519"/>
                  </a:cubicBezTo>
                  <a:cubicBezTo>
                    <a:pt x="613392" y="666102"/>
                    <a:pt x="602797" y="666562"/>
                    <a:pt x="600954" y="635699"/>
                  </a:cubicBezTo>
                  <a:cubicBezTo>
                    <a:pt x="593584" y="535740"/>
                    <a:pt x="588518" y="-2752"/>
                    <a:pt x="506983" y="13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856794" y="3256597"/>
            <a:ext cx="4940129" cy="1714281"/>
            <a:chOff x="2204449" y="3182184"/>
            <a:chExt cx="4940129" cy="1714281"/>
          </a:xfrm>
        </p:grpSpPr>
        <p:sp>
          <p:nvSpPr>
            <p:cNvPr id="75" name="Rectangle 9">
              <a:extLst>
                <a:ext uri="{FF2B5EF4-FFF2-40B4-BE49-F238E27FC236}">
                  <a16:creationId xmlns:a16="http://schemas.microsoft.com/office/drawing/2014/main" id="{444E6227-4972-4DE6-BEB0-C3FC42991182}"/>
                </a:ext>
              </a:extLst>
            </p:cNvPr>
            <p:cNvSpPr/>
            <p:nvPr/>
          </p:nvSpPr>
          <p:spPr>
            <a:xfrm>
              <a:off x="5363226" y="3182184"/>
              <a:ext cx="1781352" cy="1714281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gradFill>
              <a:gsLst>
                <a:gs pos="0">
                  <a:srgbClr val="C00000"/>
                </a:gs>
                <a:gs pos="48000">
                  <a:srgbClr val="C00000"/>
                </a:gs>
                <a:gs pos="100000">
                  <a:srgbClr val="C00000"/>
                </a:gs>
              </a:gsLst>
              <a:lin ang="16200000" scaled="1"/>
            </a:gradFill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270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204449" y="3883450"/>
              <a:ext cx="326653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/>
                <a:t>PERMASALAHAN NYATA</a:t>
              </a:r>
              <a:endParaRPr lang="id-ID" sz="2000" b="1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430169" y="2000075"/>
            <a:ext cx="2933057" cy="949254"/>
            <a:chOff x="1703976" y="3386323"/>
            <a:chExt cx="2933057" cy="949254"/>
          </a:xfrm>
        </p:grpSpPr>
        <p:sp>
          <p:nvSpPr>
            <p:cNvPr id="71" name="Teardrop 70">
              <a:extLst>
                <a:ext uri="{FF2B5EF4-FFF2-40B4-BE49-F238E27FC236}">
                  <a16:creationId xmlns:a16="http://schemas.microsoft.com/office/drawing/2014/main" id="{09C28A59-AFDB-4B78-BBA3-3AC79F8576F1}"/>
                </a:ext>
              </a:extLst>
            </p:cNvPr>
            <p:cNvSpPr/>
            <p:nvPr/>
          </p:nvSpPr>
          <p:spPr>
            <a:xfrm rot="2700000">
              <a:off x="3687779" y="3386323"/>
              <a:ext cx="949254" cy="949254"/>
            </a:xfrm>
            <a:prstGeom prst="teardrop">
              <a:avLst>
                <a:gd name="adj" fmla="val 13155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" name="Trapezoid 10">
              <a:extLst>
                <a:ext uri="{FF2B5EF4-FFF2-40B4-BE49-F238E27FC236}">
                  <a16:creationId xmlns:a16="http://schemas.microsoft.com/office/drawing/2014/main" id="{A548981F-09D0-432A-B4CE-46FDA1FB08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94452" y="3677499"/>
              <a:ext cx="367333" cy="366902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703976" y="3654593"/>
              <a:ext cx="19416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Masalah</a:t>
              </a:r>
              <a:r>
                <a:rPr lang="en-GB" dirty="0"/>
                <a:t> Tunggal</a:t>
              </a:r>
              <a:endParaRPr lang="id-ID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048324" y="1283963"/>
            <a:ext cx="1988331" cy="949254"/>
            <a:chOff x="3212882" y="2187865"/>
            <a:chExt cx="1988331" cy="949254"/>
          </a:xfrm>
        </p:grpSpPr>
        <p:sp>
          <p:nvSpPr>
            <p:cNvPr id="67" name="Teardrop 66">
              <a:extLst>
                <a:ext uri="{FF2B5EF4-FFF2-40B4-BE49-F238E27FC236}">
                  <a16:creationId xmlns:a16="http://schemas.microsoft.com/office/drawing/2014/main" id="{5F931CDF-CE1A-438B-BA11-D82B7CA95627}"/>
                </a:ext>
              </a:extLst>
            </p:cNvPr>
            <p:cNvSpPr/>
            <p:nvPr/>
          </p:nvSpPr>
          <p:spPr>
            <a:xfrm rot="5400000">
              <a:off x="4251959" y="2187865"/>
              <a:ext cx="949254" cy="949254"/>
            </a:xfrm>
            <a:prstGeom prst="teardrop">
              <a:avLst>
                <a:gd name="adj" fmla="val 13155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Round Same Side Corner Rectangle 7">
              <a:extLst>
                <a:ext uri="{FF2B5EF4-FFF2-40B4-BE49-F238E27FC236}">
                  <a16:creationId xmlns:a16="http://schemas.microsoft.com/office/drawing/2014/main" id="{3F0CFFA7-884F-4E14-B543-AB0F12FA5D1E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4580246" y="2467784"/>
              <a:ext cx="370408" cy="389413"/>
            </a:xfrm>
            <a:custGeom>
              <a:avLst/>
              <a:gdLst/>
              <a:ahLst/>
              <a:cxnLst/>
              <a:rect l="l" t="t" r="r" b="b"/>
              <a:pathLst>
                <a:path w="3749229" h="3941586">
                  <a:moveTo>
                    <a:pt x="1841173" y="2251014"/>
                  </a:moveTo>
                  <a:cubicBezTo>
                    <a:pt x="1901032" y="2251014"/>
                    <a:pt x="1949557" y="2202489"/>
                    <a:pt x="1949557" y="2142630"/>
                  </a:cubicBezTo>
                  <a:cubicBezTo>
                    <a:pt x="1949557" y="2082771"/>
                    <a:pt x="1901032" y="2034246"/>
                    <a:pt x="1841173" y="2034246"/>
                  </a:cubicBezTo>
                  <a:cubicBezTo>
                    <a:pt x="1781314" y="2034246"/>
                    <a:pt x="1732789" y="2082771"/>
                    <a:pt x="1732789" y="2142630"/>
                  </a:cubicBezTo>
                  <a:cubicBezTo>
                    <a:pt x="1732789" y="2202489"/>
                    <a:pt x="1781314" y="2251014"/>
                    <a:pt x="1841173" y="2251014"/>
                  </a:cubicBezTo>
                  <a:close/>
                  <a:moveTo>
                    <a:pt x="2197713" y="2395667"/>
                  </a:moveTo>
                  <a:lnTo>
                    <a:pt x="1492210" y="2296503"/>
                  </a:lnTo>
                  <a:lnTo>
                    <a:pt x="1492210" y="2109382"/>
                  </a:lnTo>
                  <a:cubicBezTo>
                    <a:pt x="1492210" y="2024878"/>
                    <a:pt x="1583949" y="1956178"/>
                    <a:pt x="1697980" y="1955114"/>
                  </a:cubicBezTo>
                  <a:lnTo>
                    <a:pt x="1697980" y="1800200"/>
                  </a:lnTo>
                  <a:lnTo>
                    <a:pt x="1431133" y="1800200"/>
                  </a:lnTo>
                  <a:lnTo>
                    <a:pt x="1431133" y="1461593"/>
                  </a:lnTo>
                  <a:lnTo>
                    <a:pt x="643489" y="471679"/>
                  </a:lnTo>
                  <a:lnTo>
                    <a:pt x="785968" y="352125"/>
                  </a:lnTo>
                  <a:lnTo>
                    <a:pt x="1699128" y="1384562"/>
                  </a:lnTo>
                  <a:lnTo>
                    <a:pt x="1735187" y="0"/>
                  </a:lnTo>
                  <a:lnTo>
                    <a:pt x="1921179" y="0"/>
                  </a:lnTo>
                  <a:lnTo>
                    <a:pt x="1958328" y="1426402"/>
                  </a:lnTo>
                  <a:lnTo>
                    <a:pt x="1976872" y="1426402"/>
                  </a:lnTo>
                  <a:lnTo>
                    <a:pt x="1972364" y="1422619"/>
                  </a:lnTo>
                  <a:lnTo>
                    <a:pt x="2919184" y="352125"/>
                  </a:lnTo>
                  <a:lnTo>
                    <a:pt x="3061662" y="471679"/>
                  </a:lnTo>
                  <a:lnTo>
                    <a:pt x="2239212" y="1505339"/>
                  </a:lnTo>
                  <a:lnTo>
                    <a:pt x="2239212" y="1800200"/>
                  </a:lnTo>
                  <a:lnTo>
                    <a:pt x="1972364" y="1800200"/>
                  </a:lnTo>
                  <a:lnTo>
                    <a:pt x="1972364" y="1954485"/>
                  </a:lnTo>
                  <a:lnTo>
                    <a:pt x="1987720" y="1954485"/>
                  </a:lnTo>
                  <a:cubicBezTo>
                    <a:pt x="2103696" y="1954485"/>
                    <a:pt x="2197713" y="2023835"/>
                    <a:pt x="2197713" y="2109382"/>
                  </a:cubicBezTo>
                  <a:close/>
                  <a:moveTo>
                    <a:pt x="112363" y="2735659"/>
                  </a:moveTo>
                  <a:cubicBezTo>
                    <a:pt x="100580" y="2737300"/>
                    <a:pt x="88281" y="2736658"/>
                    <a:pt x="76067" y="2733385"/>
                  </a:cubicBezTo>
                  <a:lnTo>
                    <a:pt x="67901" y="2731197"/>
                  </a:lnTo>
                  <a:cubicBezTo>
                    <a:pt x="19046" y="2718106"/>
                    <a:pt x="-9948" y="2667888"/>
                    <a:pt x="3143" y="2619032"/>
                  </a:cubicBezTo>
                  <a:lnTo>
                    <a:pt x="136132" y="2122709"/>
                  </a:lnTo>
                  <a:cubicBezTo>
                    <a:pt x="149223" y="2073853"/>
                    <a:pt x="199442" y="2044859"/>
                    <a:pt x="248297" y="2057950"/>
                  </a:cubicBezTo>
                  <a:lnTo>
                    <a:pt x="256463" y="2060138"/>
                  </a:lnTo>
                  <a:cubicBezTo>
                    <a:pt x="305319" y="2073229"/>
                    <a:pt x="334312" y="2123447"/>
                    <a:pt x="321221" y="2172303"/>
                  </a:cubicBezTo>
                  <a:lnTo>
                    <a:pt x="188232" y="2668627"/>
                  </a:lnTo>
                  <a:cubicBezTo>
                    <a:pt x="178414" y="2705268"/>
                    <a:pt x="147712" y="2730738"/>
                    <a:pt x="112363" y="2735659"/>
                  </a:cubicBezTo>
                  <a:close/>
                  <a:moveTo>
                    <a:pt x="816379" y="2803284"/>
                  </a:moveTo>
                  <a:lnTo>
                    <a:pt x="296148" y="2663889"/>
                  </a:lnTo>
                  <a:lnTo>
                    <a:pt x="412311" y="2230363"/>
                  </a:lnTo>
                  <a:lnTo>
                    <a:pt x="932542" y="2369758"/>
                  </a:lnTo>
                  <a:close/>
                  <a:moveTo>
                    <a:pt x="2025342" y="3266622"/>
                  </a:moveTo>
                  <a:lnTo>
                    <a:pt x="881030" y="2960004"/>
                  </a:lnTo>
                  <a:lnTo>
                    <a:pt x="1066890" y="2266362"/>
                  </a:lnTo>
                  <a:lnTo>
                    <a:pt x="2211202" y="2572980"/>
                  </a:lnTo>
                  <a:close/>
                  <a:moveTo>
                    <a:pt x="2928285" y="3694425"/>
                  </a:moveTo>
                  <a:lnTo>
                    <a:pt x="2109557" y="3475047"/>
                  </a:lnTo>
                  <a:lnTo>
                    <a:pt x="2388347" y="2434586"/>
                  </a:lnTo>
                  <a:lnTo>
                    <a:pt x="3207076" y="2653963"/>
                  </a:lnTo>
                  <a:close/>
                  <a:moveTo>
                    <a:pt x="3361202" y="3940500"/>
                  </a:moveTo>
                  <a:cubicBezTo>
                    <a:pt x="3346463" y="3942552"/>
                    <a:pt x="3331077" y="3941748"/>
                    <a:pt x="3315798" y="3937654"/>
                  </a:cubicBezTo>
                  <a:lnTo>
                    <a:pt x="3103596" y="3880795"/>
                  </a:lnTo>
                  <a:cubicBezTo>
                    <a:pt x="3042479" y="3864419"/>
                    <a:pt x="3006210" y="3801598"/>
                    <a:pt x="3022586" y="3740481"/>
                  </a:cubicBezTo>
                  <a:lnTo>
                    <a:pt x="3311771" y="2661227"/>
                  </a:lnTo>
                  <a:cubicBezTo>
                    <a:pt x="3328148" y="2600110"/>
                    <a:pt x="3390968" y="2563840"/>
                    <a:pt x="3452085" y="2580216"/>
                  </a:cubicBezTo>
                  <a:lnTo>
                    <a:pt x="3664287" y="2637076"/>
                  </a:lnTo>
                  <a:cubicBezTo>
                    <a:pt x="3725404" y="2653452"/>
                    <a:pt x="3761673" y="2716273"/>
                    <a:pt x="3745297" y="2777390"/>
                  </a:cubicBezTo>
                  <a:lnTo>
                    <a:pt x="3456112" y="3856644"/>
                  </a:lnTo>
                  <a:cubicBezTo>
                    <a:pt x="3443830" y="3902482"/>
                    <a:pt x="3405423" y="3934343"/>
                    <a:pt x="3361202" y="3940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3212882" y="2415567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Mandiri</a:t>
              </a:r>
              <a:endParaRPr lang="id-ID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492237" y="822436"/>
            <a:ext cx="2377574" cy="1356819"/>
            <a:chOff x="4979294" y="1325398"/>
            <a:chExt cx="2377574" cy="1356819"/>
          </a:xfrm>
        </p:grpSpPr>
        <p:sp>
          <p:nvSpPr>
            <p:cNvPr id="50" name="Teardrop 49">
              <a:extLst>
                <a:ext uri="{FF2B5EF4-FFF2-40B4-BE49-F238E27FC236}">
                  <a16:creationId xmlns:a16="http://schemas.microsoft.com/office/drawing/2014/main" id="{C8EEE5A5-357A-4ED3-A761-E4B9B4FA93C0}"/>
                </a:ext>
              </a:extLst>
            </p:cNvPr>
            <p:cNvSpPr/>
            <p:nvPr/>
          </p:nvSpPr>
          <p:spPr>
            <a:xfrm rot="8100000">
              <a:off x="5624318" y="1732963"/>
              <a:ext cx="949254" cy="949254"/>
            </a:xfrm>
            <a:prstGeom prst="teardrop">
              <a:avLst>
                <a:gd name="adj" fmla="val 13155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Rounded Rectangle 1">
              <a:extLst>
                <a:ext uri="{FF2B5EF4-FFF2-40B4-BE49-F238E27FC236}">
                  <a16:creationId xmlns:a16="http://schemas.microsoft.com/office/drawing/2014/main" id="{9D0082BB-3DC5-4220-BE0E-8F4C629D9B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27848" y="2023536"/>
              <a:ext cx="342189" cy="343445"/>
            </a:xfrm>
            <a:custGeom>
              <a:avLst/>
              <a:gdLst/>
              <a:ahLst/>
              <a:cxnLst/>
              <a:rect l="l" t="t" r="r" b="b"/>
              <a:pathLst>
                <a:path w="3888432" h="3902714">
                  <a:moveTo>
                    <a:pt x="1113894" y="3227140"/>
                  </a:moveTo>
                  <a:lnTo>
                    <a:pt x="2774538" y="3227140"/>
                  </a:lnTo>
                  <a:cubicBezTo>
                    <a:pt x="2813020" y="3227140"/>
                    <a:pt x="2844216" y="3258336"/>
                    <a:pt x="2844216" y="3296818"/>
                  </a:cubicBezTo>
                  <a:lnTo>
                    <a:pt x="2844216" y="3337462"/>
                  </a:lnTo>
                  <a:cubicBezTo>
                    <a:pt x="2844216" y="3375944"/>
                    <a:pt x="2813020" y="3407140"/>
                    <a:pt x="2774538" y="3407140"/>
                  </a:cubicBezTo>
                  <a:lnTo>
                    <a:pt x="1113894" y="3407140"/>
                  </a:lnTo>
                  <a:cubicBezTo>
                    <a:pt x="1075412" y="3407140"/>
                    <a:pt x="1044216" y="3375944"/>
                    <a:pt x="1044216" y="3337462"/>
                  </a:cubicBezTo>
                  <a:lnTo>
                    <a:pt x="1044216" y="3296818"/>
                  </a:lnTo>
                  <a:cubicBezTo>
                    <a:pt x="1044216" y="3258336"/>
                    <a:pt x="1075412" y="3227140"/>
                    <a:pt x="1113894" y="3227140"/>
                  </a:cubicBezTo>
                  <a:close/>
                  <a:moveTo>
                    <a:pt x="1111898" y="2923315"/>
                  </a:moveTo>
                  <a:lnTo>
                    <a:pt x="2772542" y="2923315"/>
                  </a:lnTo>
                  <a:cubicBezTo>
                    <a:pt x="2811024" y="2923315"/>
                    <a:pt x="2842220" y="2954511"/>
                    <a:pt x="2842220" y="2992993"/>
                  </a:cubicBezTo>
                  <a:lnTo>
                    <a:pt x="2842220" y="3033637"/>
                  </a:lnTo>
                  <a:cubicBezTo>
                    <a:pt x="2842220" y="3072119"/>
                    <a:pt x="2811024" y="3103315"/>
                    <a:pt x="2772542" y="3103315"/>
                  </a:cubicBezTo>
                  <a:lnTo>
                    <a:pt x="1111898" y="3103315"/>
                  </a:lnTo>
                  <a:cubicBezTo>
                    <a:pt x="1073416" y="3103315"/>
                    <a:pt x="1042220" y="3072119"/>
                    <a:pt x="1042220" y="3033637"/>
                  </a:cubicBezTo>
                  <a:lnTo>
                    <a:pt x="1042220" y="2992993"/>
                  </a:lnTo>
                  <a:cubicBezTo>
                    <a:pt x="1042220" y="2954511"/>
                    <a:pt x="1073416" y="2923315"/>
                    <a:pt x="1111898" y="2923315"/>
                  </a:cubicBezTo>
                  <a:close/>
                  <a:moveTo>
                    <a:pt x="495275" y="2664296"/>
                  </a:moveTo>
                  <a:lnTo>
                    <a:pt x="853982" y="2664296"/>
                  </a:lnTo>
                  <a:lnTo>
                    <a:pt x="853982" y="3560524"/>
                  </a:lnTo>
                  <a:lnTo>
                    <a:pt x="3006222" y="3560524"/>
                  </a:lnTo>
                  <a:lnTo>
                    <a:pt x="3006222" y="2664296"/>
                  </a:lnTo>
                  <a:lnTo>
                    <a:pt x="3364929" y="2664296"/>
                  </a:lnTo>
                  <a:lnTo>
                    <a:pt x="3364929" y="3902714"/>
                  </a:lnTo>
                  <a:lnTo>
                    <a:pt x="495275" y="3902714"/>
                  </a:lnTo>
                  <a:close/>
                  <a:moveTo>
                    <a:pt x="1113894" y="2619490"/>
                  </a:moveTo>
                  <a:lnTo>
                    <a:pt x="2774538" y="2619490"/>
                  </a:lnTo>
                  <a:cubicBezTo>
                    <a:pt x="2813020" y="2619490"/>
                    <a:pt x="2844216" y="2650686"/>
                    <a:pt x="2844216" y="2689168"/>
                  </a:cubicBezTo>
                  <a:lnTo>
                    <a:pt x="2844216" y="2729812"/>
                  </a:lnTo>
                  <a:cubicBezTo>
                    <a:pt x="2844216" y="2768294"/>
                    <a:pt x="2813020" y="2799490"/>
                    <a:pt x="2774538" y="2799490"/>
                  </a:cubicBezTo>
                  <a:lnTo>
                    <a:pt x="1113894" y="2799490"/>
                  </a:lnTo>
                  <a:cubicBezTo>
                    <a:pt x="1075412" y="2799490"/>
                    <a:pt x="1044216" y="2768294"/>
                    <a:pt x="1044216" y="2729812"/>
                  </a:cubicBezTo>
                  <a:lnTo>
                    <a:pt x="1044216" y="2689168"/>
                  </a:lnTo>
                  <a:cubicBezTo>
                    <a:pt x="1044216" y="2650686"/>
                    <a:pt x="1075412" y="2619490"/>
                    <a:pt x="1113894" y="2619490"/>
                  </a:cubicBezTo>
                  <a:close/>
                  <a:moveTo>
                    <a:pt x="3183220" y="1512740"/>
                  </a:moveTo>
                  <a:cubicBezTo>
                    <a:pt x="3130821" y="1512740"/>
                    <a:pt x="3088344" y="1555217"/>
                    <a:pt x="3088344" y="1607616"/>
                  </a:cubicBezTo>
                  <a:lnTo>
                    <a:pt x="3088344" y="1777903"/>
                  </a:lnTo>
                  <a:cubicBezTo>
                    <a:pt x="3088344" y="1830302"/>
                    <a:pt x="3130821" y="1872779"/>
                    <a:pt x="3183220" y="1872779"/>
                  </a:cubicBezTo>
                  <a:lnTo>
                    <a:pt x="3334111" y="1872779"/>
                  </a:lnTo>
                  <a:cubicBezTo>
                    <a:pt x="3386510" y="1872779"/>
                    <a:pt x="3428987" y="1830302"/>
                    <a:pt x="3428987" y="1777903"/>
                  </a:cubicBezTo>
                  <a:lnTo>
                    <a:pt x="3428987" y="1607616"/>
                  </a:lnTo>
                  <a:cubicBezTo>
                    <a:pt x="3428987" y="1555217"/>
                    <a:pt x="3386510" y="1512740"/>
                    <a:pt x="3334111" y="1512740"/>
                  </a:cubicBezTo>
                  <a:close/>
                  <a:moveTo>
                    <a:pt x="317370" y="1192161"/>
                  </a:moveTo>
                  <a:lnTo>
                    <a:pt x="3571062" y="1192161"/>
                  </a:lnTo>
                  <a:cubicBezTo>
                    <a:pt x="3746341" y="1192161"/>
                    <a:pt x="3888432" y="1369515"/>
                    <a:pt x="3888432" y="1588294"/>
                  </a:cubicBezTo>
                  <a:lnTo>
                    <a:pt x="3888432" y="3172779"/>
                  </a:lnTo>
                  <a:cubicBezTo>
                    <a:pt x="3888432" y="3391558"/>
                    <a:pt x="3746341" y="3568912"/>
                    <a:pt x="3571062" y="3568912"/>
                  </a:cubicBezTo>
                  <a:lnTo>
                    <a:pt x="3484959" y="3568912"/>
                  </a:lnTo>
                  <a:lnTo>
                    <a:pt x="3484959" y="2490370"/>
                  </a:lnTo>
                  <a:lnTo>
                    <a:pt x="388615" y="2490370"/>
                  </a:lnTo>
                  <a:lnTo>
                    <a:pt x="388615" y="3568912"/>
                  </a:lnTo>
                  <a:lnTo>
                    <a:pt x="317370" y="3568912"/>
                  </a:lnTo>
                  <a:cubicBezTo>
                    <a:pt x="142091" y="3568912"/>
                    <a:pt x="0" y="3391558"/>
                    <a:pt x="0" y="3172779"/>
                  </a:cubicBezTo>
                  <a:lnTo>
                    <a:pt x="0" y="1588294"/>
                  </a:lnTo>
                  <a:cubicBezTo>
                    <a:pt x="0" y="1369515"/>
                    <a:pt x="142091" y="1192161"/>
                    <a:pt x="317370" y="1192161"/>
                  </a:cubicBezTo>
                  <a:close/>
                  <a:moveTo>
                    <a:pt x="3010811" y="792088"/>
                  </a:moveTo>
                  <a:lnTo>
                    <a:pt x="3369518" y="792088"/>
                  </a:lnTo>
                  <a:lnTo>
                    <a:pt x="3369518" y="1080119"/>
                  </a:lnTo>
                  <a:lnTo>
                    <a:pt x="3010811" y="1080119"/>
                  </a:lnTo>
                  <a:close/>
                  <a:moveTo>
                    <a:pt x="2700857" y="0"/>
                  </a:moveTo>
                  <a:lnTo>
                    <a:pt x="3329483" y="698376"/>
                  </a:lnTo>
                  <a:lnTo>
                    <a:pt x="2700857" y="698376"/>
                  </a:lnTo>
                  <a:close/>
                  <a:moveTo>
                    <a:pt x="499864" y="0"/>
                  </a:moveTo>
                  <a:lnTo>
                    <a:pt x="2592288" y="0"/>
                  </a:lnTo>
                  <a:lnTo>
                    <a:pt x="2592288" y="298450"/>
                  </a:lnTo>
                  <a:lnTo>
                    <a:pt x="858571" y="298450"/>
                  </a:lnTo>
                  <a:lnTo>
                    <a:pt x="858571" y="1080119"/>
                  </a:lnTo>
                  <a:lnTo>
                    <a:pt x="499864" y="108011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979294" y="1325398"/>
              <a:ext cx="23775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Kelompok</a:t>
              </a:r>
              <a:r>
                <a:rPr lang="en-GB" dirty="0"/>
                <a:t> </a:t>
              </a:r>
              <a:r>
                <a:rPr lang="en-GB" dirty="0" err="1"/>
                <a:t>Kolaboratif</a:t>
              </a:r>
              <a:endParaRPr lang="id-ID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479515" y="2651873"/>
            <a:ext cx="2355833" cy="1311195"/>
            <a:chOff x="6990795" y="1825926"/>
            <a:chExt cx="2355833" cy="1311195"/>
          </a:xfrm>
        </p:grpSpPr>
        <p:sp>
          <p:nvSpPr>
            <p:cNvPr id="68" name="Teardrop 67">
              <a:extLst>
                <a:ext uri="{FF2B5EF4-FFF2-40B4-BE49-F238E27FC236}">
                  <a16:creationId xmlns:a16="http://schemas.microsoft.com/office/drawing/2014/main" id="{B28D44AE-87E4-4AAA-8F6C-E115C921E88F}"/>
                </a:ext>
              </a:extLst>
            </p:cNvPr>
            <p:cNvSpPr/>
            <p:nvPr/>
          </p:nvSpPr>
          <p:spPr>
            <a:xfrm rot="16200000" flipH="1">
              <a:off x="6990795" y="2187867"/>
              <a:ext cx="949254" cy="949254"/>
            </a:xfrm>
            <a:prstGeom prst="teardrop">
              <a:avLst>
                <a:gd name="adj" fmla="val 13155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" name="Oval 7">
              <a:extLst>
                <a:ext uri="{FF2B5EF4-FFF2-40B4-BE49-F238E27FC236}">
                  <a16:creationId xmlns:a16="http://schemas.microsoft.com/office/drawing/2014/main" id="{BAAB72AB-1426-49DA-8012-23A3010B06EE}"/>
                </a:ext>
              </a:extLst>
            </p:cNvPr>
            <p:cNvSpPr/>
            <p:nvPr/>
          </p:nvSpPr>
          <p:spPr>
            <a:xfrm>
              <a:off x="7362830" y="2447841"/>
              <a:ext cx="326821" cy="429298"/>
            </a:xfrm>
            <a:custGeom>
              <a:avLst/>
              <a:gdLst/>
              <a:ahLst/>
              <a:cxnLst/>
              <a:rect l="l" t="t" r="r" b="b"/>
              <a:pathLst>
                <a:path w="3025265" h="3973870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7558959" y="1825926"/>
              <a:ext cx="17876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Alternatif</a:t>
              </a:r>
              <a:r>
                <a:rPr lang="en-GB" dirty="0"/>
                <a:t> </a:t>
              </a:r>
              <a:r>
                <a:rPr lang="en-GB" dirty="0" err="1"/>
                <a:t>Solusi</a:t>
              </a:r>
              <a:endParaRPr lang="id-ID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550265" y="3994689"/>
            <a:ext cx="4152470" cy="1044268"/>
            <a:chOff x="7554974" y="3291309"/>
            <a:chExt cx="4152470" cy="1044268"/>
          </a:xfrm>
        </p:grpSpPr>
        <p:sp>
          <p:nvSpPr>
            <p:cNvPr id="72" name="Teardrop 71">
              <a:extLst>
                <a:ext uri="{FF2B5EF4-FFF2-40B4-BE49-F238E27FC236}">
                  <a16:creationId xmlns:a16="http://schemas.microsoft.com/office/drawing/2014/main" id="{F7A8FF81-A30D-438D-BE54-41C9B04DCE77}"/>
                </a:ext>
              </a:extLst>
            </p:cNvPr>
            <p:cNvSpPr/>
            <p:nvPr/>
          </p:nvSpPr>
          <p:spPr>
            <a:xfrm rot="18900000" flipH="1">
              <a:off x="7554974" y="3386323"/>
              <a:ext cx="949254" cy="949254"/>
            </a:xfrm>
            <a:prstGeom prst="teardrop">
              <a:avLst>
                <a:gd name="adj" fmla="val 13155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" name="Rounded Rectangle 12">
              <a:extLst>
                <a:ext uri="{FF2B5EF4-FFF2-40B4-BE49-F238E27FC236}">
                  <a16:creationId xmlns:a16="http://schemas.microsoft.com/office/drawing/2014/main" id="{4D12537A-3D35-4B9E-869E-E0FD68F94C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56437" y="3654593"/>
              <a:ext cx="346330" cy="412714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8606787" y="3291309"/>
              <a:ext cx="31006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Kompetensi</a:t>
              </a:r>
              <a:r>
                <a:rPr lang="en-GB" dirty="0"/>
                <a:t> </a:t>
              </a:r>
              <a:r>
                <a:rPr lang="en-GB" i="1" dirty="0" err="1"/>
                <a:t>Hardskil</a:t>
              </a:r>
              <a:r>
                <a:rPr lang="en-GB" dirty="0"/>
                <a:t> &amp; </a:t>
              </a:r>
              <a:r>
                <a:rPr lang="en-GB" i="1" dirty="0" err="1"/>
                <a:t>Softskil</a:t>
              </a:r>
              <a:endParaRPr lang="id-ID" i="1" dirty="0"/>
            </a:p>
          </p:txBody>
        </p:sp>
      </p:grpSp>
      <p:sp>
        <p:nvSpPr>
          <p:cNvPr id="80" name="Rectangle 79"/>
          <p:cNvSpPr/>
          <p:nvPr/>
        </p:nvSpPr>
        <p:spPr>
          <a:xfrm>
            <a:off x="-64214" y="6585065"/>
            <a:ext cx="122017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</a:t>
            </a:r>
            <a:endParaRPr lang="ko-KR" altLang="en-US" sz="1100" b="1" dirty="0"/>
          </a:p>
        </p:txBody>
      </p:sp>
      <p:sp>
        <p:nvSpPr>
          <p:cNvPr id="81" name="Rounded Rectangle 80"/>
          <p:cNvSpPr/>
          <p:nvPr/>
        </p:nvSpPr>
        <p:spPr>
          <a:xfrm>
            <a:off x="-51516" y="6585065"/>
            <a:ext cx="1908310" cy="23429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82" name="Group 81"/>
          <p:cNvGrpSpPr/>
          <p:nvPr/>
        </p:nvGrpSpPr>
        <p:grpSpPr>
          <a:xfrm>
            <a:off x="9902130" y="87599"/>
            <a:ext cx="2289870" cy="662211"/>
            <a:chOff x="2438083" y="107210"/>
            <a:chExt cx="2794465" cy="808135"/>
          </a:xfrm>
        </p:grpSpPr>
        <p:pic>
          <p:nvPicPr>
            <p:cNvPr id="83" name="Picture 2" descr="D:\ADE\TESSIS\Logo Universitas Lampun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8570" y="109261"/>
              <a:ext cx="1023978" cy="767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4" name="Picture 2" descr="D:\PNg\OIP (5)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4084" y="267246"/>
              <a:ext cx="993546" cy="528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083" y="107210"/>
              <a:ext cx="808135" cy="8081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0393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5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5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8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30F4F0-B385-15B1-34BC-4CE93889AD26}"/>
              </a:ext>
            </a:extLst>
          </p:cNvPr>
          <p:cNvSpPr txBox="1"/>
          <p:nvPr/>
        </p:nvSpPr>
        <p:spPr>
          <a:xfrm>
            <a:off x="5592278" y="950711"/>
            <a:ext cx="6599722" cy="5578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CBL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CPMK dan sub CPMK HOTS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Terdapat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5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tahap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pembelajaran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Materi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menggambarkan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urutan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perilaku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yg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mendukung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CPMK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Terdapat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beberapa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kasus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(2-3) yang </a:t>
            </a:r>
            <a:r>
              <a:rPr lang="en-US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bersifat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tunggal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dalam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1 semester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Memadukan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pembelajaran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luring dan daring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baik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sinkron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(zoom),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asinkron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)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vclass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dan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tatap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muka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di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kelas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Kontrak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kuliah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sesuai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pengalaman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belajar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di RPS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Asesmen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proses (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rubrik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) dan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hasil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(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portofolio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NA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sesuai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persentase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bobot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nilai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di RPS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-64214" y="6585065"/>
            <a:ext cx="122017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</a:t>
            </a:r>
            <a:endParaRPr lang="ko-KR" altLang="en-US" sz="11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-51516" y="6585065"/>
            <a:ext cx="1908310" cy="234298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7" name="Group 6"/>
          <p:cNvGrpSpPr/>
          <p:nvPr/>
        </p:nvGrpSpPr>
        <p:grpSpPr>
          <a:xfrm>
            <a:off x="10319656" y="229633"/>
            <a:ext cx="1872343" cy="520177"/>
            <a:chOff x="2438083" y="107210"/>
            <a:chExt cx="2794465" cy="808135"/>
          </a:xfrm>
        </p:grpSpPr>
        <p:pic>
          <p:nvPicPr>
            <p:cNvPr id="8" name="Picture 2" descr="D:\ADE\TESSIS\Logo Universitas Lampun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8570" y="109261"/>
              <a:ext cx="1023978" cy="767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D:\PNg\OIP (5)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4084" y="267246"/>
              <a:ext cx="993546" cy="528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083" y="107210"/>
              <a:ext cx="808135" cy="8081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5826499"/>
      </p:ext>
    </p:extLst>
  </p:cSld>
  <p:clrMapOvr>
    <a:masterClrMapping/>
  </p:clrMapOvr>
  <p:transition spd="slow" advClick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8DA54A6-7EF0-4413-B355-CB1119EBE1E0}"/>
              </a:ext>
            </a:extLst>
          </p:cNvPr>
          <p:cNvSpPr txBox="1"/>
          <p:nvPr/>
        </p:nvSpPr>
        <p:spPr>
          <a:xfrm>
            <a:off x="4756069" y="0"/>
            <a:ext cx="3746766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</a:rPr>
              <a:t>Project Based Learning (PJBL)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37"/>
            <a:ext cx="12192000" cy="6858000"/>
          </a:xfrm>
        </p:spPr>
      </p:pic>
      <p:sp>
        <p:nvSpPr>
          <p:cNvPr id="4" name="TextBox 3"/>
          <p:cNvSpPr txBox="1"/>
          <p:nvPr/>
        </p:nvSpPr>
        <p:spPr>
          <a:xfrm>
            <a:off x="6255657" y="984885"/>
            <a:ext cx="56605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b="1" dirty="0"/>
              <a:t>Project Based Learning (</a:t>
            </a:r>
            <a:r>
              <a:rPr lang="en-GB" sz="2400" b="1" dirty="0" err="1"/>
              <a:t>PjBL</a:t>
            </a:r>
            <a:r>
              <a:rPr lang="en-GB" sz="2400" b="1" dirty="0"/>
              <a:t>) </a:t>
            </a:r>
            <a:r>
              <a:rPr lang="en-GB" sz="1600" dirty="0"/>
              <a:t>adalah </a:t>
            </a:r>
            <a:r>
              <a:rPr lang="en-GB" sz="1600" dirty="0" err="1"/>
              <a:t>metode</a:t>
            </a:r>
            <a:r>
              <a:rPr lang="en-GB" sz="1600" dirty="0"/>
              <a:t> </a:t>
            </a:r>
            <a:r>
              <a:rPr lang="en-GB" sz="1600" dirty="0" err="1"/>
              <a:t>pembelajaran</a:t>
            </a:r>
            <a:r>
              <a:rPr lang="en-GB" sz="1600" dirty="0"/>
              <a:t> yang </a:t>
            </a:r>
            <a:r>
              <a:rPr lang="en-GB" sz="1600" dirty="0" err="1"/>
              <a:t>menggunakan</a:t>
            </a:r>
            <a:r>
              <a:rPr lang="en-GB" sz="1600" dirty="0"/>
              <a:t> </a:t>
            </a:r>
            <a:r>
              <a:rPr lang="en-GB" sz="1600" dirty="0" err="1"/>
              <a:t>proyek</a:t>
            </a:r>
            <a:r>
              <a:rPr lang="en-GB" sz="1600" dirty="0"/>
              <a:t>/ </a:t>
            </a:r>
            <a:r>
              <a:rPr lang="en-GB" sz="1600" dirty="0" err="1"/>
              <a:t>kegiatan</a:t>
            </a:r>
            <a:r>
              <a:rPr lang="en-GB" sz="1600" dirty="0"/>
              <a:t> untuk </a:t>
            </a:r>
            <a:r>
              <a:rPr lang="en-GB" sz="1600" dirty="0" err="1"/>
              <a:t>menyelesaikan</a:t>
            </a:r>
            <a:r>
              <a:rPr lang="en-GB" sz="1600" dirty="0"/>
              <a:t> </a:t>
            </a:r>
            <a:r>
              <a:rPr lang="en-GB" sz="1600" dirty="0" err="1"/>
              <a:t>masalah-masalah</a:t>
            </a:r>
            <a:r>
              <a:rPr lang="en-GB" sz="1600" dirty="0"/>
              <a:t> </a:t>
            </a:r>
            <a:r>
              <a:rPr lang="en-GB" sz="1600" dirty="0" err="1"/>
              <a:t>nyata</a:t>
            </a:r>
            <a:r>
              <a:rPr lang="en-GB" sz="1600" dirty="0"/>
              <a:t> dan </a:t>
            </a:r>
            <a:r>
              <a:rPr lang="en-GB" sz="1600" dirty="0" err="1"/>
              <a:t>kompleks</a:t>
            </a:r>
            <a:r>
              <a:rPr lang="en-GB" sz="1600" dirty="0"/>
              <a:t>. </a:t>
            </a:r>
            <a:r>
              <a:rPr lang="en-GB" sz="1600" dirty="0" err="1"/>
              <a:t>Mahasiswa</a:t>
            </a:r>
            <a:r>
              <a:rPr lang="en-GB" sz="1600" dirty="0"/>
              <a:t> </a:t>
            </a:r>
            <a:r>
              <a:rPr lang="en-GB" sz="1600" dirty="0" err="1"/>
              <a:t>melakukan</a:t>
            </a:r>
            <a:r>
              <a:rPr lang="en-GB" sz="1600" dirty="0"/>
              <a:t> </a:t>
            </a:r>
            <a:r>
              <a:rPr lang="en-GB" sz="1600" dirty="0" err="1"/>
              <a:t>eksplorasi</a:t>
            </a:r>
            <a:r>
              <a:rPr lang="en-GB" sz="1600" dirty="0"/>
              <a:t>, </a:t>
            </a:r>
            <a:r>
              <a:rPr lang="en-GB" sz="1600" dirty="0" err="1"/>
              <a:t>merumuskan</a:t>
            </a:r>
            <a:r>
              <a:rPr lang="en-GB" sz="1600" dirty="0"/>
              <a:t> </a:t>
            </a:r>
            <a:r>
              <a:rPr lang="en-GB" sz="1600" dirty="0" err="1"/>
              <a:t>pertanyaan-pertanyaan</a:t>
            </a:r>
            <a:r>
              <a:rPr lang="en-GB" sz="1600" dirty="0"/>
              <a:t>, </a:t>
            </a:r>
            <a:r>
              <a:rPr lang="en-GB" sz="1600" dirty="0" err="1"/>
              <a:t>mengali</a:t>
            </a:r>
            <a:r>
              <a:rPr lang="en-GB" sz="1600" dirty="0"/>
              <a:t> </a:t>
            </a:r>
            <a:r>
              <a:rPr lang="en-GB" sz="1600" dirty="0" err="1"/>
              <a:t>informasi</a:t>
            </a:r>
            <a:r>
              <a:rPr lang="en-GB" sz="1600" dirty="0"/>
              <a:t>, </a:t>
            </a:r>
            <a:r>
              <a:rPr lang="en-GB" sz="1600" dirty="0" err="1"/>
              <a:t>melakukan</a:t>
            </a:r>
            <a:r>
              <a:rPr lang="en-GB" sz="1600" dirty="0"/>
              <a:t> </a:t>
            </a:r>
            <a:r>
              <a:rPr lang="en-GB" sz="1600" dirty="0" err="1"/>
              <a:t>penilaian</a:t>
            </a:r>
            <a:r>
              <a:rPr lang="en-GB" sz="1600" dirty="0"/>
              <a:t>, </a:t>
            </a:r>
            <a:r>
              <a:rPr lang="en-GB" sz="1600" dirty="0" err="1"/>
              <a:t>menginterprestasi</a:t>
            </a:r>
            <a:r>
              <a:rPr lang="en-GB" sz="1600" dirty="0"/>
              <a:t>, </a:t>
            </a:r>
            <a:r>
              <a:rPr lang="en-GB" sz="1600" dirty="0" err="1"/>
              <a:t>sintesis</a:t>
            </a:r>
            <a:r>
              <a:rPr lang="en-GB" sz="1600" dirty="0"/>
              <a:t>, dan </a:t>
            </a:r>
            <a:r>
              <a:rPr lang="en-GB" sz="1600" dirty="0" err="1"/>
              <a:t>analisis</a:t>
            </a:r>
            <a:r>
              <a:rPr lang="en-GB" sz="1600" dirty="0"/>
              <a:t> untuk </a:t>
            </a:r>
            <a:r>
              <a:rPr lang="en-GB" sz="1600" dirty="0" err="1"/>
              <a:t>menghasilkan</a:t>
            </a:r>
            <a:r>
              <a:rPr lang="en-GB" sz="1600" dirty="0"/>
              <a:t> </a:t>
            </a:r>
            <a:r>
              <a:rPr lang="en-GB" sz="1600" dirty="0" err="1"/>
              <a:t>berbagai</a:t>
            </a:r>
            <a:r>
              <a:rPr lang="en-GB" sz="1600" dirty="0"/>
              <a:t> </a:t>
            </a:r>
            <a:r>
              <a:rPr lang="en-GB" sz="1600" dirty="0" err="1"/>
              <a:t>bentuk</a:t>
            </a:r>
            <a:r>
              <a:rPr lang="en-GB" sz="1600" dirty="0"/>
              <a:t> </a:t>
            </a:r>
            <a:r>
              <a:rPr lang="en-GB" sz="1600" dirty="0" err="1"/>
              <a:t>hasil</a:t>
            </a:r>
            <a:r>
              <a:rPr lang="en-GB" sz="1600" dirty="0"/>
              <a:t> </a:t>
            </a:r>
            <a:r>
              <a:rPr lang="en-GB" sz="1600" dirty="0" err="1"/>
              <a:t>belajar</a:t>
            </a:r>
            <a:r>
              <a:rPr lang="en-GB" sz="1600" dirty="0"/>
              <a:t>. </a:t>
            </a:r>
            <a:r>
              <a:rPr lang="en-GB" sz="1600" dirty="0" err="1"/>
              <a:t>Pembelajaran</a:t>
            </a:r>
            <a:r>
              <a:rPr lang="en-GB" sz="1600" dirty="0"/>
              <a:t> </a:t>
            </a:r>
            <a:r>
              <a:rPr lang="en-GB" sz="1600" dirty="0" err="1"/>
              <a:t>berbasis</a:t>
            </a:r>
            <a:r>
              <a:rPr lang="en-GB" sz="1600" dirty="0"/>
              <a:t> </a:t>
            </a:r>
            <a:r>
              <a:rPr lang="en-GB" sz="1600" dirty="0" err="1"/>
              <a:t>proyek</a:t>
            </a:r>
            <a:r>
              <a:rPr lang="en-GB" sz="1600" dirty="0"/>
              <a:t> </a:t>
            </a:r>
            <a:r>
              <a:rPr lang="en-GB" sz="1600" dirty="0" err="1"/>
              <a:t>merupakan</a:t>
            </a:r>
            <a:r>
              <a:rPr lang="en-GB" sz="1600" dirty="0"/>
              <a:t> </a:t>
            </a:r>
            <a:r>
              <a:rPr lang="en-GB" sz="1600" dirty="0" err="1"/>
              <a:t>metode</a:t>
            </a:r>
            <a:r>
              <a:rPr lang="en-GB" sz="1600" dirty="0"/>
              <a:t> </a:t>
            </a:r>
            <a:r>
              <a:rPr lang="en-GB" sz="1600" dirty="0" err="1"/>
              <a:t>belajar</a:t>
            </a:r>
            <a:r>
              <a:rPr lang="en-GB" sz="1600" dirty="0"/>
              <a:t> yang </a:t>
            </a:r>
            <a:r>
              <a:rPr lang="en-GB" sz="1600" dirty="0" err="1"/>
              <a:t>menggali</a:t>
            </a:r>
            <a:r>
              <a:rPr lang="en-GB" sz="1600" dirty="0"/>
              <a:t> </a:t>
            </a:r>
            <a:r>
              <a:rPr lang="en-GB" sz="1600" dirty="0" err="1"/>
              <a:t>permasalahan</a:t>
            </a:r>
            <a:r>
              <a:rPr lang="en-GB" sz="1600" dirty="0"/>
              <a:t> </a:t>
            </a:r>
            <a:r>
              <a:rPr lang="en-GB" sz="1600" dirty="0" err="1"/>
              <a:t>nyata</a:t>
            </a:r>
            <a:r>
              <a:rPr lang="en-GB" sz="1600" dirty="0"/>
              <a:t> </a:t>
            </a:r>
            <a:r>
              <a:rPr lang="en-GB" sz="1600" dirty="0" err="1"/>
              <a:t>dalam</a:t>
            </a:r>
            <a:r>
              <a:rPr lang="en-GB" sz="1600" dirty="0"/>
              <a:t> </a:t>
            </a:r>
            <a:r>
              <a:rPr lang="en-GB" sz="1600" dirty="0" err="1"/>
              <a:t>sebuah</a:t>
            </a:r>
            <a:r>
              <a:rPr lang="en-GB" sz="1600" dirty="0"/>
              <a:t> </a:t>
            </a:r>
            <a:r>
              <a:rPr lang="en-GB" sz="1600" dirty="0" err="1"/>
              <a:t>proyek</a:t>
            </a:r>
            <a:r>
              <a:rPr lang="en-GB" sz="1600" dirty="0"/>
              <a:t> sebagai </a:t>
            </a:r>
            <a:r>
              <a:rPr lang="en-GB" sz="1600" dirty="0" err="1"/>
              <a:t>langkah</a:t>
            </a:r>
            <a:r>
              <a:rPr lang="en-GB" sz="1600" dirty="0"/>
              <a:t> </a:t>
            </a:r>
            <a:r>
              <a:rPr lang="en-GB" sz="1600" dirty="0" err="1"/>
              <a:t>awal</a:t>
            </a:r>
            <a:r>
              <a:rPr lang="en-GB" sz="1600" dirty="0"/>
              <a:t> dan </a:t>
            </a:r>
            <a:r>
              <a:rPr lang="en-GB" sz="1600" dirty="0" err="1"/>
              <a:t>mengitegrasikan</a:t>
            </a:r>
            <a:r>
              <a:rPr lang="en-GB" sz="1600" dirty="0"/>
              <a:t> pengetahuan </a:t>
            </a:r>
            <a:r>
              <a:rPr lang="en-GB" sz="1600" dirty="0" err="1"/>
              <a:t>baru</a:t>
            </a:r>
            <a:r>
              <a:rPr lang="en-GB" sz="1600" dirty="0"/>
              <a:t> Berdasarkan </a:t>
            </a:r>
            <a:r>
              <a:rPr lang="en-GB" sz="1600" dirty="0" err="1"/>
              <a:t>pengalamannya</a:t>
            </a:r>
            <a:r>
              <a:rPr lang="en-GB" sz="1600" dirty="0"/>
              <a:t> </a:t>
            </a:r>
            <a:r>
              <a:rPr lang="en-GB" sz="1600" dirty="0" err="1"/>
              <a:t>dalam</a:t>
            </a:r>
            <a:r>
              <a:rPr lang="en-GB" sz="1600" dirty="0"/>
              <a:t> </a:t>
            </a:r>
            <a:r>
              <a:rPr lang="en-GB" sz="1600" dirty="0" err="1"/>
              <a:t>beraktifitas</a:t>
            </a:r>
            <a:r>
              <a:rPr lang="en-GB" sz="1600" dirty="0"/>
              <a:t> </a:t>
            </a:r>
            <a:r>
              <a:rPr lang="en-GB" sz="1600" dirty="0" err="1"/>
              <a:t>secara</a:t>
            </a:r>
            <a:r>
              <a:rPr lang="en-GB" sz="1600" dirty="0"/>
              <a:t> </a:t>
            </a:r>
            <a:r>
              <a:rPr lang="en-GB" sz="1600" dirty="0" err="1"/>
              <a:t>nyata</a:t>
            </a:r>
            <a:r>
              <a:rPr lang="en-GB" sz="1600" dirty="0"/>
              <a:t>.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7303407" y="3921442"/>
            <a:ext cx="4431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600" b="1" dirty="0" err="1"/>
              <a:t>Peran</a:t>
            </a:r>
            <a:r>
              <a:rPr lang="en-GB" sz="1600" b="1" dirty="0"/>
              <a:t> </a:t>
            </a:r>
            <a:r>
              <a:rPr lang="en-GB" sz="1600" b="1" dirty="0" err="1"/>
              <a:t>Dosen</a:t>
            </a:r>
            <a:r>
              <a:rPr lang="en-GB" sz="1600" b="1" dirty="0"/>
              <a:t> </a:t>
            </a:r>
            <a:r>
              <a:rPr lang="en-GB" sz="1600" dirty="0"/>
              <a:t>sebagai </a:t>
            </a:r>
            <a:r>
              <a:rPr lang="en-GB" sz="1600" dirty="0" err="1"/>
              <a:t>pendamping</a:t>
            </a:r>
            <a:r>
              <a:rPr lang="en-GB" sz="1600" dirty="0"/>
              <a:t>, motivator dan </a:t>
            </a:r>
            <a:r>
              <a:rPr lang="en-GB" sz="1600" dirty="0" err="1"/>
              <a:t>fasilitator</a:t>
            </a:r>
            <a:r>
              <a:rPr lang="en-GB" sz="1600" dirty="0"/>
              <a:t> bagi </a:t>
            </a:r>
            <a:r>
              <a:rPr lang="en-GB" sz="1600" dirty="0" err="1"/>
              <a:t>mahasiswa</a:t>
            </a:r>
            <a:endParaRPr lang="id-ID" sz="1600" dirty="0"/>
          </a:p>
        </p:txBody>
      </p:sp>
      <p:sp>
        <p:nvSpPr>
          <p:cNvPr id="9" name="Rectangle 8"/>
          <p:cNvSpPr/>
          <p:nvPr/>
        </p:nvSpPr>
        <p:spPr>
          <a:xfrm>
            <a:off x="-64214" y="6585065"/>
            <a:ext cx="122017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</a:t>
            </a:r>
            <a:endParaRPr lang="ko-KR" altLang="en-US" sz="11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-51516" y="6585065"/>
            <a:ext cx="1908310" cy="23429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1" name="Group 10"/>
          <p:cNvGrpSpPr/>
          <p:nvPr/>
        </p:nvGrpSpPr>
        <p:grpSpPr>
          <a:xfrm>
            <a:off x="9902130" y="87599"/>
            <a:ext cx="2289870" cy="662211"/>
            <a:chOff x="2438083" y="107210"/>
            <a:chExt cx="2794465" cy="808135"/>
          </a:xfrm>
        </p:grpSpPr>
        <p:pic>
          <p:nvPicPr>
            <p:cNvPr id="12" name="Picture 2" descr="D:\ADE\TESSIS\Logo Universitas Lampun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8570" y="109261"/>
              <a:ext cx="1023978" cy="767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D:\PNg\OIP (5)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4084" y="267246"/>
              <a:ext cx="993546" cy="528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083" y="107210"/>
              <a:ext cx="808135" cy="8081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9612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fractur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CAC48-C8E7-1686-E838-40E4132BE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68F7A-9390-E9BD-F607-6C1A65F9E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,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yang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CPMK </a:t>
            </a:r>
          </a:p>
          <a:p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, </a:t>
            </a:r>
            <a:r>
              <a:rPr lang="en-US" dirty="0" err="1"/>
              <a:t>terkait</a:t>
            </a:r>
            <a:r>
              <a:rPr lang="en-US" dirty="0"/>
              <a:t>  </a:t>
            </a:r>
            <a:r>
              <a:rPr lang="en-US" dirty="0" err="1"/>
              <a:t>tugas-tugas</a:t>
            </a:r>
            <a:r>
              <a:rPr lang="en-US" dirty="0"/>
              <a:t> yang </a:t>
            </a: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yang </a:t>
            </a:r>
            <a:r>
              <a:rPr lang="en-US" dirty="0" err="1"/>
              <a:t>diampu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311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43D22-25F3-EF25-7497-D67BFD322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err="1"/>
              <a:t>Portofolio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88ECF-E09D-090D-2587-41DB38363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Kumpulan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atau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dokumentasi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hasil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pekerjaan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mahasiswa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disimpan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pada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suatu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bundel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 </a:t>
            </a:r>
          </a:p>
          <a:p>
            <a:pPr marL="0" indent="0" algn="l">
              <a:buNone/>
            </a:pPr>
            <a:r>
              <a:rPr lang="en-US" sz="3200" b="0" i="0" dirty="0" err="1">
                <a:solidFill>
                  <a:srgbClr val="333333"/>
                </a:solidFill>
                <a:effectLst/>
              </a:rPr>
              <a:t>Portofolio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</a:rPr>
              <a:t>adalah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</a:rPr>
              <a:t>penilaian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</a:rPr>
              <a:t>berkelanjutan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</a:rPr>
              <a:t>berdasarkan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</a:rPr>
              <a:t>kumpulan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</a:rPr>
              <a:t>informasi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 yang </a:t>
            </a:r>
            <a:r>
              <a:rPr lang="en-US" sz="3200" b="0" i="0" dirty="0" err="1">
                <a:solidFill>
                  <a:srgbClr val="333333"/>
                </a:solidFill>
                <a:effectLst/>
              </a:rPr>
              <a:t>bersifat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</a:rPr>
              <a:t>reflektif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-integrative yang </a:t>
            </a:r>
            <a:r>
              <a:rPr lang="en-US" sz="3200" b="0" i="0" dirty="0" err="1">
                <a:solidFill>
                  <a:srgbClr val="333333"/>
                </a:solidFill>
                <a:effectLst/>
              </a:rPr>
              <a:t>menunjukkan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</a:rPr>
              <a:t>perkembangan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</a:rPr>
              <a:t>kemampuan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</a:rPr>
              <a:t>mahasiswa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</a:rPr>
              <a:t>dalam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</a:rPr>
              <a:t>satu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</a:rPr>
              <a:t>periode</a:t>
            </a:r>
            <a:r>
              <a:rPr lang="en-US" sz="3200" b="0" i="0" dirty="0">
                <a:solidFill>
                  <a:srgbClr val="333333"/>
                </a:solidFill>
                <a:effectLst/>
              </a:rPr>
              <a:t> </a:t>
            </a:r>
            <a:r>
              <a:rPr lang="en-US" sz="3200" b="0" i="0" dirty="0" err="1">
                <a:solidFill>
                  <a:srgbClr val="333333"/>
                </a:solidFill>
                <a:effectLst/>
              </a:rPr>
              <a:t>tertentu</a:t>
            </a:r>
            <a:endParaRPr lang="en-US" sz="32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Hasil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tes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awal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pre test,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tugas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-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tugas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catatan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anekdot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piagam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penghargaan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keterangan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melaksanakan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tugas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terstruktur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hasil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tes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akhir</a:t>
            </a:r>
            <a:r>
              <a:rPr lang="en-US" sz="32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post test, </a:t>
            </a:r>
            <a:r>
              <a:rPr lang="en-US" sz="3200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dll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90330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AD21F-7E57-AECA-F409-73C69A4B1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Portofolio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proses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sosial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pedagogis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D256B-C6FC-E8C9-C22F-0EF8202F7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i="1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collection of learning experience, 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berwujud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pengetahuan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kognitif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keterampilan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maupun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nilai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dan </a:t>
            </a:r>
            <a:r>
              <a:rPr lang="en-US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sikap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afektif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Mangal" panose="02040503050203030202" pitchFamily="18" charset="0"/>
              </a:rPr>
              <a:t>a.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Mangal" panose="02040503050203030202" pitchFamily="18" charset="0"/>
              </a:rPr>
              <a:t>masalah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Mangal" panose="02040503050203030202" pitchFamily="18" charset="0"/>
              </a:rPr>
              <a:t> yang </a:t>
            </a:r>
            <a:r>
              <a:rPr lang="en-US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Mangal" panose="02040503050203030202" pitchFamily="18" charset="0"/>
              </a:rPr>
              <a:t>telah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Mangal" panose="02040503050203030202" pitchFamily="18" charset="0"/>
              </a:rPr>
              <a:t>dipilih</a:t>
            </a:r>
            <a:endParaRPr lang="en-US" sz="3200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Mangal" panose="02040503050203030202" pitchFamily="18" charset="0"/>
              </a:rPr>
              <a:t>b.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Mangal" panose="02040503050203030202" pitchFamily="18" charset="0"/>
              </a:rPr>
              <a:t>alternatif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Mangal" panose="02040503050203030202" pitchFamily="18" charset="0"/>
              </a:rPr>
              <a:t>pemecahan</a:t>
            </a: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Mangal" panose="02040503050203030202" pitchFamily="18" charset="0"/>
              </a:rPr>
              <a:t>masalah</a:t>
            </a:r>
            <a:endParaRPr lang="en-US" sz="3200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Mangal" panose="02040503050203030202" pitchFamily="18" charset="0"/>
              </a:rPr>
              <a:t>c. </a:t>
            </a:r>
            <a:r>
              <a:rPr lang="en-US" sz="3200" dirty="0" err="1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Mangal" panose="02040503050203030202" pitchFamily="18" charset="0"/>
              </a:rPr>
              <a:t>rencana</a:t>
            </a:r>
            <a:r>
              <a:rPr lang="en-US" sz="32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Mangal" panose="02040503050203030202" pitchFamily="18" charset="0"/>
              </a:rPr>
              <a:t>tindakan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145381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9FE3D-5D1D-EAB6-D208-ACC943C36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Karya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portofolio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kelas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4ED86-B434-818C-B581-784D2966C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a)    </a:t>
            </a:r>
            <a:r>
              <a:rPr lang="en-US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seksi</a:t>
            </a:r>
            <a: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</a:t>
            </a:r>
            <a:r>
              <a:rPr lang="en-US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penayangan</a:t>
            </a:r>
            <a: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.  Hasil  </a:t>
            </a:r>
            <a:r>
              <a:rPr lang="en-US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karya</a:t>
            </a:r>
            <a: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  masing-masing  </a:t>
            </a:r>
            <a:r>
              <a:rPr lang="en-US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kelompok</a:t>
            </a:r>
            <a: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</a:t>
            </a:r>
            <a:r>
              <a:rPr lang="en-US" sz="3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ditempelkan</a:t>
            </a:r>
            <a: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pada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satu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bidang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meliputi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pernyataan-pernyataan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tertulis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 daftar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sumber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peta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grafik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foto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karya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seni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asli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dan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sebagainya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. </a:t>
            </a:r>
          </a:p>
          <a:p>
            <a:pPr marL="0" indent="0"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b)  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seksi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dokumentasi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.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Keempat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kelompok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memilih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bahan-bahan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yang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terkumpul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bahan-bahan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terbaik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yang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mendokumentasikan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atau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memberi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bukti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kajian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. 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Bahan-bahan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 yang 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dipilih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harus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mewakili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contoh-contoh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penelitian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terpenting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dan/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atau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paling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bermakna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yang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telah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dikerjakan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.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836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63EFF-EF51-F572-E4A7-5EF6CAD6A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Langkah-Langkah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Tugas</a:t>
            </a:r>
            <a:r>
              <a:rPr lang="en-US" b="1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dengan</a:t>
            </a:r>
            <a:r>
              <a:rPr lang="en-US" b="1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Portofolio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706DD-8B2A-FD09-AFCF-97FA61B78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1.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observasi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sampel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sampel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atau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produk</a:t>
            </a:r>
            <a:endParaRPr lang="en-US" b="0" i="0" dirty="0">
              <a:solidFill>
                <a:srgbClr val="333333"/>
              </a:solidFill>
              <a:effectLst/>
              <a:latin typeface="IBM Plex Sans" panose="020B0503050203000203" pitchFamily="34" charset="0"/>
            </a:endParaRPr>
          </a:p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2.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analisis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dan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refleksi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isi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portofolio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secara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teratur</a:t>
            </a:r>
            <a:endParaRPr lang="en-US" b="0" i="0" dirty="0">
              <a:solidFill>
                <a:srgbClr val="333333"/>
              </a:solidFill>
              <a:effectLst/>
              <a:latin typeface="IBM Plex Sans" panose="020B0503050203000203" pitchFamily="34" charset="0"/>
            </a:endParaRPr>
          </a:p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3.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penyimpulan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serta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penilaian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kemajuan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mahasiswa</a:t>
            </a:r>
            <a:endParaRPr lang="en-US" b="0" i="0" dirty="0">
              <a:solidFill>
                <a:srgbClr val="333333"/>
              </a:solidFill>
              <a:effectLst/>
              <a:latin typeface="IBM Plex Sans" panose="020B0503050203000203" pitchFamily="34" charset="0"/>
            </a:endParaRPr>
          </a:p>
          <a:p>
            <a:pPr algn="l"/>
            <a:endParaRPr lang="en-US" b="0" i="0" dirty="0">
              <a:solidFill>
                <a:srgbClr val="333333"/>
              </a:solidFill>
              <a:effectLst/>
              <a:latin typeface="IBM Plex Sans" panose="020B0503050203000203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889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A7FBB-C802-D147-29FF-25E5DBC87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/>
              <a:t>Portofolio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2EB38-1534-8FC1-BD69-7E12D6723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1) 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Portofolio</a:t>
            </a:r>
            <a:r>
              <a:rPr lang="en-US" b="1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kerja</a:t>
            </a:r>
            <a:r>
              <a:rPr lang="en-US" b="1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semua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koleksi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hasil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kerja</a:t>
            </a:r>
            <a:endParaRPr lang="en-US" b="0" i="0" dirty="0">
              <a:solidFill>
                <a:srgbClr val="333333"/>
              </a:solidFill>
              <a:effectLst/>
              <a:latin typeface="IBM Plex Sans" panose="020B0503050203000203" pitchFamily="34" charset="0"/>
            </a:endParaRPr>
          </a:p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pada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suatu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mata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matakuliah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atau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kompetensi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pada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periode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waktu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tertentu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.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2) 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Portofolio</a:t>
            </a:r>
            <a:r>
              <a:rPr lang="en-US" b="1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dokumentasi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 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adalah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koleksi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hasil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kerja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(</a:t>
            </a:r>
            <a:r>
              <a:rPr lang="en-US" b="0" i="1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produk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)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pada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suatu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mata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kuliah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pada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satu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periode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waktu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tertentu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yang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berisi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hasil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kerja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pilihan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terbaik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yang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diajukan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untuk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dinilai</a:t>
            </a:r>
            <a:endParaRPr lang="en-US" b="0" i="0" dirty="0">
              <a:solidFill>
                <a:srgbClr val="333333"/>
              </a:solidFill>
              <a:effectLst/>
              <a:latin typeface="IBM Plex Sans" panose="020B0503050203000203" pitchFamily="34" charset="0"/>
            </a:endParaRPr>
          </a:p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3) 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Portofolio</a:t>
            </a:r>
            <a:r>
              <a:rPr lang="en-US" b="1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pilihan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 (</a:t>
            </a:r>
            <a:r>
              <a:rPr lang="en-US" b="0" i="1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showcase portfolio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),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untuk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menunjukkan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hasil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terbaik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yang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dihasilkan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mahasiswa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pada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suatu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mata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kuliah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atau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kompetensi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tertentu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5850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F4C87-A9ED-20FE-06BF-F279FEF8B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Kompetensi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diukur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portofolio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8BD88-BD15-8D89-66F8-CDE734B2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Kumpulan karya mahasiswa, aspek sikap, pengetahuan, dan keterampilan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5510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67123-FFC4-78E9-1428-B4AC0B2AC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Langkah </a:t>
            </a:r>
            <a:r>
              <a:rPr lang="en-US" dirty="0" err="1"/>
              <a:t>Langkah</a:t>
            </a:r>
            <a:r>
              <a:rPr lang="en-US" dirty="0"/>
              <a:t> </a:t>
            </a:r>
            <a:r>
              <a:rPr lang="en-US" dirty="0" err="1"/>
              <a:t>ujian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portofolio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79080-5D8B-51BD-7A55-8A0924E5E7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1) </a:t>
            </a:r>
            <a:r>
              <a:rPr lang="en-US" dirty="0" err="1">
                <a:solidFill>
                  <a:srgbClr val="333333"/>
                </a:solidFill>
                <a:latin typeface="IBM Plex Sans" panose="020B0503050203000203" pitchFamily="34" charset="0"/>
              </a:rPr>
              <a:t>Mahas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iswa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mengumpulkan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karyanya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.</a:t>
            </a:r>
          </a:p>
          <a:p>
            <a:pPr algn="l"/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berupa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hasil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tugas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dll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yang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telah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dikoreksi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hasil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quis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UTS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dll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yang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telah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dikoreksi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hasil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poster, tulisan,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puisi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sertifikat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hasil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kegiatan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atau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lomba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dll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.</a:t>
            </a:r>
          </a:p>
          <a:p>
            <a:pPr algn="l"/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Jika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prodi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memutuskan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menggunakan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bentuk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ujian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portofolio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sejak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awal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telah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disampaikan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ke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mahasiswa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.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2) Prodi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mengembangkan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kisi-kisi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dan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instrumen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lembar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instruksi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penyusunan</a:t>
            </a:r>
            <a:endParaRPr lang="en-US" b="0" i="0" dirty="0">
              <a:solidFill>
                <a:srgbClr val="333333"/>
              </a:solidFill>
              <a:effectLst/>
              <a:latin typeface="IBM Plex Sans" panose="020B0503050203000203" pitchFamily="34" charset="0"/>
            </a:endParaRPr>
          </a:p>
          <a:p>
            <a:pPr marL="0" indent="0" algn="l">
              <a:buNone/>
            </a:pPr>
            <a:r>
              <a:rPr lang="en-US" dirty="0">
                <a:solidFill>
                  <a:srgbClr val="333333"/>
                </a:solidFill>
                <a:latin typeface="IBM Plex Sans" panose="020B0503050203000203" pitchFamily="34" charset="0"/>
              </a:rPr>
              <a:t>   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portofolio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.</a:t>
            </a:r>
          </a:p>
          <a:p>
            <a:pPr algn="l"/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Instrumen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berisi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petunjuk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untuk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menyeleksi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berdasarkan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kriteria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tertentu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refleksi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dan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kriteria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penilaiannya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.</a:t>
            </a:r>
          </a:p>
          <a:p>
            <a:pPr algn="l"/>
            <a:r>
              <a:rPr lang="en-US" dirty="0" err="1">
                <a:solidFill>
                  <a:srgbClr val="333333"/>
                </a:solidFill>
                <a:latin typeface="IBM Plex Sans" panose="020B0503050203000203" pitchFamily="34" charset="0"/>
              </a:rPr>
              <a:t>Mahas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iswa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bisa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memilih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kriteria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yang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tepat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dari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beberapa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opsi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.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3) Prodi 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mengomunikasikan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ujian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bentuk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portofolio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kepada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dosen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dilampiri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instrument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333333"/>
                </a:solidFill>
                <a:latin typeface="IBM Plex Sans" panose="020B0503050203000203" pitchFamily="34" charset="0"/>
              </a:rPr>
              <a:t>    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(no 2)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4) Prodi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menyusun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jadwal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penyusunan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portofolio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.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5) Prodi 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melakukan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pertemuan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/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pameran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portofolio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dan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penilaian</a:t>
            </a:r>
            <a:endParaRPr lang="en-US" b="0" i="0" dirty="0">
              <a:solidFill>
                <a:srgbClr val="333333"/>
              </a:solidFill>
              <a:effectLst/>
              <a:latin typeface="IBM Plex Sans" panose="020B0503050203000203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3033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41193-30B3-AACA-0276-CD1509283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Contoh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Lembar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Instruksi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dalam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pembuatan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portofolio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6DE95-981A-C3EC-CBE5-A348BF050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l">
              <a:buNone/>
            </a:pP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1)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Tentunya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kamu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telah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memiliki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kumpulan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misalnya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hasil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quis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uts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</a:t>
            </a:r>
            <a:endParaRPr lang="en-US" sz="4400" b="0" i="0" dirty="0">
              <a:solidFill>
                <a:srgbClr val="333333"/>
              </a:solidFill>
              <a:effectLst/>
              <a:latin typeface="IBM Plex Sans" panose="020B0503050203000203" pitchFamily="34" charset="0"/>
            </a:endParaRPr>
          </a:p>
          <a:p>
            <a:pPr marL="0" indent="0" algn="l">
              <a:buNone/>
            </a:pPr>
            <a:r>
              <a:rPr lang="en-US" sz="4400" dirty="0">
                <a:solidFill>
                  <a:srgbClr val="333333"/>
                </a:solidFill>
                <a:latin typeface="IBM Plex Sans" panose="020B0503050203000203" pitchFamily="34" charset="0"/>
              </a:rPr>
              <a:t>    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poster, tulisan,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sertifikat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hasil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kegiatan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atau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lomba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dll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.</a:t>
            </a:r>
          </a:p>
          <a:p>
            <a:pPr marL="0" indent="0" algn="l">
              <a:buNone/>
            </a:pP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2)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Pilih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1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atau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2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terbaikmu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.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Upayakan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karya-karya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tersebut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mencakup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…..</a:t>
            </a:r>
          </a:p>
          <a:p>
            <a:pPr marL="0" indent="0" algn="l">
              <a:buNone/>
            </a:pP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3)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Buatlah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tulisan yang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menunjukkan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:</a:t>
            </a:r>
          </a:p>
          <a:p>
            <a:pPr marL="0" indent="0" algn="l">
              <a:buNone/>
            </a:pP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	a.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tentang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apa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pada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tiap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tersebut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?</a:t>
            </a:r>
            <a:b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</a:b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	b.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Mengapa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tiap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itu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terbaikmu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?</a:t>
            </a:r>
            <a:b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</a:b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	c.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Kemampuan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apa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yang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dicerminkan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tiap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karyamu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itu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? </a:t>
            </a:r>
            <a:b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</a:b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	d.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Mengapa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hal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itu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penting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bagi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dirimu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?</a:t>
            </a:r>
          </a:p>
          <a:p>
            <a:pPr marL="0" indent="0" algn="l">
              <a:buNone/>
            </a:pP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4)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Susun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portofoliomu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secara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rapi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menarik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diberi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judul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dan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sistematika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yang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baik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.</a:t>
            </a:r>
          </a:p>
          <a:p>
            <a:pPr marL="0" indent="0" algn="l">
              <a:buNone/>
            </a:pP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5)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Kamu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akan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dinilai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dengan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kriteria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:</a:t>
            </a:r>
          </a:p>
          <a:p>
            <a:pPr marL="0" indent="0" algn="l">
              <a:buNone/>
            </a:pP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	a.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Kualitas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sampel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terbaikmu</a:t>
            </a:r>
            <a:b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</a:b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	b.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Kemampuan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yang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ditunjukkan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oleh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karyamu</a:t>
            </a:r>
            <a:b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</a:b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	c.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Sistematika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kerapian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, dan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kemenarikan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portofoliomu</a:t>
            </a:r>
            <a:b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</a:br>
            <a:r>
              <a:rPr lang="en-US" sz="4400" b="0" i="0" dirty="0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	d. Tulisan </a:t>
            </a:r>
            <a:r>
              <a:rPr lang="en-US" sz="4400" b="0" i="0" dirty="0" err="1">
                <a:solidFill>
                  <a:srgbClr val="333333"/>
                </a:solidFill>
                <a:effectLst/>
                <a:latin typeface="IBM Plex Sans" panose="020B0503050203000203" pitchFamily="34" charset="0"/>
              </a:rPr>
              <a:t>refleksimu</a:t>
            </a:r>
            <a:endParaRPr lang="en-US" sz="4400" b="0" i="0" dirty="0">
              <a:solidFill>
                <a:srgbClr val="333333"/>
              </a:solidFill>
              <a:effectLst/>
              <a:latin typeface="IBM Plex Sans" panose="020B0503050203000203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1220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DD8CF-71D9-17BE-16EB-1DBEFC0BF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Produk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6B1AB-293A-77BE-75B1-0E6CBCB28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Keterampilan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mahasiswa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dalam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menggunakan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alat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serta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prosedur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kerja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dalam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menghasilkan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suatu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produk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(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karya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); dan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aspek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kualitas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teknis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dan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estetik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produk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(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karya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)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tersebut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. </a:t>
            </a:r>
          </a:p>
          <a:p>
            <a:pPr marL="0" indent="0">
              <a:buNone/>
            </a:pP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Tidak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hanya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diperoleh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dari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hasil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akhir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namun</a:t>
            </a:r>
            <a:r>
              <a:rPr lang="en-US" b="0" i="0" dirty="0">
                <a:solidFill>
                  <a:srgbClr val="000000"/>
                </a:solidFill>
                <a:effectLst/>
                <a:latin typeface="ff7"/>
              </a:rPr>
              <a:t> juga proses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7"/>
              </a:rPr>
              <a:t>pembuatannya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7034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B1EFE-0CE9-C11A-2B7B-9CAA18B88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8C373-19A6-BA61-5F6A-EC6E0C530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0" i="0" dirty="0" err="1">
                <a:solidFill>
                  <a:srgbClr val="000000"/>
                </a:solidFill>
                <a:effectLst/>
              </a:rPr>
              <a:t>Penilaian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kualitas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keterampilan-keterampilan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mahasiswa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dalam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menyiapkan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dan proses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membuat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produk</a:t>
            </a:r>
            <a:r>
              <a:rPr lang="en-US" b="0" i="0" dirty="0">
                <a:solidFill>
                  <a:srgbClr val="000000"/>
                </a:solidFill>
                <a:effectLst/>
              </a:rPr>
              <a:t>. </a:t>
            </a:r>
          </a:p>
          <a:p>
            <a:pPr algn="l"/>
            <a:r>
              <a:rPr lang="en-US" b="0" i="0" dirty="0" err="1">
                <a:solidFill>
                  <a:srgbClr val="000000"/>
                </a:solidFill>
                <a:effectLst/>
              </a:rPr>
              <a:t>Kemampuan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merencanakan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menggali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informasi</a:t>
            </a:r>
            <a:r>
              <a:rPr lang="en-US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mengembangkan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gagasan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dan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mendesain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produk</a:t>
            </a:r>
            <a:r>
              <a:rPr lang="en-US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kemampuan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menyeleksi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dan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menggunakan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bahan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alat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dan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teknik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serta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kualitas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prosedur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membuat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produk</a:t>
            </a:r>
            <a:r>
              <a:rPr lang="en-US" b="0" i="0" dirty="0">
                <a:solidFill>
                  <a:srgbClr val="000000"/>
                </a:solidFill>
                <a:effectLst/>
              </a:rPr>
              <a:t> </a:t>
            </a:r>
          </a:p>
          <a:p>
            <a:pPr algn="l"/>
            <a:r>
              <a:rPr lang="en-US" b="0" i="0" dirty="0" err="1">
                <a:solidFill>
                  <a:srgbClr val="000000"/>
                </a:solidFill>
                <a:effectLst/>
              </a:rPr>
              <a:t>Penilaian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kualitas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produk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yang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dihasilkan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mahasiswa</a:t>
            </a:r>
            <a:r>
              <a:rPr lang="en-US" b="0" i="0" dirty="0">
                <a:solidFill>
                  <a:srgbClr val="000000"/>
                </a:solidFill>
                <a:effectLst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Meliputi</a:t>
            </a:r>
            <a:r>
              <a:rPr lang="en-US" b="0" i="0" dirty="0">
                <a:solidFill>
                  <a:srgbClr val="000000"/>
                </a:solidFill>
                <a:effectLst/>
              </a:rPr>
              <a:t>: 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kebenaran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keaslian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ide,manfaat</a:t>
            </a:r>
            <a:r>
              <a:rPr lang="en-US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kerapian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/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keindahan</a:t>
            </a:r>
            <a:r>
              <a:rPr lang="en-US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dll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868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직사각형 3">
            <a:extLst>
              <a:ext uri="{FF2B5EF4-FFF2-40B4-BE49-F238E27FC236}">
                <a16:creationId xmlns:a16="http://schemas.microsoft.com/office/drawing/2014/main" id="{96CB4540-5E07-4C56-831D-7DFC7C899F05}"/>
              </a:ext>
            </a:extLst>
          </p:cNvPr>
          <p:cNvSpPr/>
          <p:nvPr/>
        </p:nvSpPr>
        <p:spPr>
          <a:xfrm>
            <a:off x="322198" y="245933"/>
            <a:ext cx="47042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The Learning Performance Pyramid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9D107AC-1A6C-40E7-A65B-8E197F1689B8}"/>
              </a:ext>
            </a:extLst>
          </p:cNvPr>
          <p:cNvGrpSpPr/>
          <p:nvPr/>
        </p:nvGrpSpPr>
        <p:grpSpPr>
          <a:xfrm>
            <a:off x="8053221" y="2686596"/>
            <a:ext cx="1633422" cy="2395560"/>
            <a:chOff x="-3719648" y="-3981812"/>
            <a:chExt cx="3688534" cy="5244116"/>
          </a:xfrm>
        </p:grpSpPr>
        <p:sp>
          <p:nvSpPr>
            <p:cNvPr id="28" name="Freeform: Shape 24">
              <a:extLst>
                <a:ext uri="{FF2B5EF4-FFF2-40B4-BE49-F238E27FC236}">
                  <a16:creationId xmlns:a16="http://schemas.microsoft.com/office/drawing/2014/main" id="{BAA9B016-3962-4527-A0FA-E59B7D36D25D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-3302405" y="-2873167"/>
              <a:ext cx="2854049" cy="4135471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29" name="Freeform: Shape 14">
              <a:extLst>
                <a:ext uri="{FF2B5EF4-FFF2-40B4-BE49-F238E27FC236}">
                  <a16:creationId xmlns:a16="http://schemas.microsoft.com/office/drawing/2014/main" id="{3DB0BB5A-99ED-43D3-9770-70D9CC0E5168}"/>
                </a:ext>
              </a:extLst>
            </p:cNvPr>
            <p:cNvSpPr/>
            <p:nvPr/>
          </p:nvSpPr>
          <p:spPr>
            <a:xfrm flipH="1">
              <a:off x="-3719648" y="-3981812"/>
              <a:ext cx="3688534" cy="2409764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9" name="Graphic 50">
            <a:extLst>
              <a:ext uri="{FF2B5EF4-FFF2-40B4-BE49-F238E27FC236}">
                <a16:creationId xmlns:a16="http://schemas.microsoft.com/office/drawing/2014/main" id="{50EC4EE4-1B5F-4B3D-BF13-DB361CC1168D}"/>
              </a:ext>
            </a:extLst>
          </p:cNvPr>
          <p:cNvGrpSpPr/>
          <p:nvPr/>
        </p:nvGrpSpPr>
        <p:grpSpPr>
          <a:xfrm>
            <a:off x="7689634" y="4260457"/>
            <a:ext cx="2289451" cy="1413020"/>
            <a:chOff x="540152" y="0"/>
            <a:chExt cx="11111696" cy="6858000"/>
          </a:xfrm>
          <a:solidFill>
            <a:schemeClr val="bg1"/>
          </a:solidFill>
        </p:grpSpPr>
        <p:sp>
          <p:nvSpPr>
            <p:cNvPr id="50" name="Freeform: Shape 3">
              <a:extLst>
                <a:ext uri="{FF2B5EF4-FFF2-40B4-BE49-F238E27FC236}">
                  <a16:creationId xmlns:a16="http://schemas.microsoft.com/office/drawing/2014/main" id="{B51D2822-BACA-49BF-935B-EA2A24D681E1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">
              <a:extLst>
                <a:ext uri="{FF2B5EF4-FFF2-40B4-BE49-F238E27FC236}">
                  <a16:creationId xmlns:a16="http://schemas.microsoft.com/office/drawing/2014/main" id="{7AB300B0-9CF3-4D90-8B11-CD03DF5B9FBF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">
              <a:extLst>
                <a:ext uri="{FF2B5EF4-FFF2-40B4-BE49-F238E27FC236}">
                  <a16:creationId xmlns:a16="http://schemas.microsoft.com/office/drawing/2014/main" id="{02F01E73-8F1C-4E2E-BDFD-8154EDE2EF5B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6">
              <a:extLst>
                <a:ext uri="{FF2B5EF4-FFF2-40B4-BE49-F238E27FC236}">
                  <a16:creationId xmlns:a16="http://schemas.microsoft.com/office/drawing/2014/main" id="{67C91127-0AB2-4D3F-AB07-1A360198762D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7">
              <a:extLst>
                <a:ext uri="{FF2B5EF4-FFF2-40B4-BE49-F238E27FC236}">
                  <a16:creationId xmlns:a16="http://schemas.microsoft.com/office/drawing/2014/main" id="{BC55E842-FEFD-41C2-84C0-D9BFF181F655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8">
              <a:extLst>
                <a:ext uri="{FF2B5EF4-FFF2-40B4-BE49-F238E27FC236}">
                  <a16:creationId xmlns:a16="http://schemas.microsoft.com/office/drawing/2014/main" id="{D6D66C7D-B51D-4ABE-BA2E-8BC6E9148FDF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5" name="Oval 74">
            <a:extLst>
              <a:ext uri="{FF2B5EF4-FFF2-40B4-BE49-F238E27FC236}">
                <a16:creationId xmlns:a16="http://schemas.microsoft.com/office/drawing/2014/main" id="{B9E77C51-95E5-43AC-B7D9-CDCC3CA4F9B9}"/>
              </a:ext>
            </a:extLst>
          </p:cNvPr>
          <p:cNvSpPr/>
          <p:nvPr/>
        </p:nvSpPr>
        <p:spPr>
          <a:xfrm>
            <a:off x="8372163" y="1106057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DO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86F9BBD0-4A3A-4DD5-B96E-E8E4A7F4EBAB}"/>
              </a:ext>
            </a:extLst>
          </p:cNvPr>
          <p:cNvSpPr/>
          <p:nvPr/>
        </p:nvSpPr>
        <p:spPr>
          <a:xfrm>
            <a:off x="5332382" y="4201985"/>
            <a:ext cx="1400186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KNOW</a:t>
            </a: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9BF593-7884-45AC-A7FB-97BD6135789C}"/>
              </a:ext>
            </a:extLst>
          </p:cNvPr>
          <p:cNvSpPr/>
          <p:nvPr/>
        </p:nvSpPr>
        <p:spPr>
          <a:xfrm>
            <a:off x="10935782" y="4201985"/>
            <a:ext cx="985195" cy="98519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BE LIKE</a:t>
            </a: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CC0B8A1D-72A3-4F38-AC64-33972AB39930}"/>
              </a:ext>
            </a:extLst>
          </p:cNvPr>
          <p:cNvCxnSpPr>
            <a:cxnSpLocks/>
            <a:stCxn id="77" idx="6"/>
            <a:endCxn id="50" idx="1"/>
          </p:cNvCxnSpPr>
          <p:nvPr/>
        </p:nvCxnSpPr>
        <p:spPr>
          <a:xfrm flipV="1">
            <a:off x="6732568" y="4682932"/>
            <a:ext cx="998741" cy="11651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14277FE1-CE9D-42FA-AA57-470444FB438D}"/>
              </a:ext>
            </a:extLst>
          </p:cNvPr>
          <p:cNvCxnSpPr>
            <a:cxnSpLocks/>
            <a:stCxn id="75" idx="4"/>
          </p:cNvCxnSpPr>
          <p:nvPr/>
        </p:nvCxnSpPr>
        <p:spPr>
          <a:xfrm flipH="1">
            <a:off x="8857081" y="2091252"/>
            <a:ext cx="7680" cy="618358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9960F377-3F5C-4B87-B9C3-4EDBEC8262C6}"/>
              </a:ext>
            </a:extLst>
          </p:cNvPr>
          <p:cNvCxnSpPr>
            <a:cxnSpLocks/>
            <a:stCxn id="78" idx="2"/>
            <a:endCxn id="50" idx="74"/>
          </p:cNvCxnSpPr>
          <p:nvPr/>
        </p:nvCxnSpPr>
        <p:spPr>
          <a:xfrm flipH="1">
            <a:off x="9948499" y="4694583"/>
            <a:ext cx="987283" cy="1374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D:\ADE\TESSIS\Logo Universitas Lampu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6542" y="108317"/>
            <a:ext cx="1023978" cy="76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" name="Rectangle 103"/>
          <p:cNvSpPr/>
          <p:nvPr/>
        </p:nvSpPr>
        <p:spPr>
          <a:xfrm>
            <a:off x="8265257" y="2136768"/>
            <a:ext cx="1183337" cy="492443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en-GB" altLang="ko-KR" sz="1400" b="1" dirty="0"/>
              <a:t>OUTCOME</a:t>
            </a:r>
          </a:p>
          <a:p>
            <a:r>
              <a:rPr lang="en-GB" altLang="ko-KR" sz="1200" b="1" i="1" dirty="0"/>
              <a:t>(competence)</a:t>
            </a:r>
            <a:endParaRPr lang="ko-KR" altLang="en-US" sz="1200" b="1" i="1" dirty="0"/>
          </a:p>
        </p:txBody>
      </p:sp>
      <p:sp>
        <p:nvSpPr>
          <p:cNvPr id="105" name="Rectangle 104"/>
          <p:cNvSpPr/>
          <p:nvPr/>
        </p:nvSpPr>
        <p:spPr>
          <a:xfrm>
            <a:off x="5591373" y="5192088"/>
            <a:ext cx="1202573" cy="523220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pPr algn="ctr"/>
            <a:r>
              <a:rPr lang="en-GB" altLang="ko-KR" sz="1400" b="1" dirty="0"/>
              <a:t>OBJECTIVE</a:t>
            </a:r>
          </a:p>
          <a:p>
            <a:pPr algn="ctr"/>
            <a:r>
              <a:rPr lang="en-GB" altLang="ko-KR" sz="1400" b="1" i="1" dirty="0"/>
              <a:t>(content)</a:t>
            </a:r>
            <a:endParaRPr lang="ko-KR" altLang="en-US" sz="1200" b="1" i="1" dirty="0"/>
          </a:p>
        </p:txBody>
      </p:sp>
      <p:sp>
        <p:nvSpPr>
          <p:cNvPr id="106" name="Rectangle 105"/>
          <p:cNvSpPr/>
          <p:nvPr/>
        </p:nvSpPr>
        <p:spPr>
          <a:xfrm>
            <a:off x="10873581" y="5192088"/>
            <a:ext cx="1109599" cy="523220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pPr algn="ctr"/>
            <a:r>
              <a:rPr lang="en-GB" altLang="ko-KR" sz="1400" b="1" dirty="0"/>
              <a:t>GOAL</a:t>
            </a:r>
          </a:p>
          <a:p>
            <a:pPr algn="ctr"/>
            <a:r>
              <a:rPr lang="en-GB" altLang="ko-KR" sz="1400" b="1" i="1" dirty="0"/>
              <a:t>(character)</a:t>
            </a:r>
            <a:endParaRPr lang="ko-KR" altLang="en-US" sz="1200" b="1" i="1" dirty="0"/>
          </a:p>
        </p:txBody>
      </p:sp>
      <p:pic>
        <p:nvPicPr>
          <p:cNvPr id="107" name="Picture 2" descr="D:\PNg\OIP (5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2056" y="266302"/>
            <a:ext cx="993546" cy="52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055" y="106266"/>
            <a:ext cx="808135" cy="80813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-64214" y="6585065"/>
            <a:ext cx="122017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ko-KR" sz="1100" b="1" dirty="0" err="1">
                <a:solidFill>
                  <a:schemeClr val="accent2"/>
                </a:solidFill>
              </a:rPr>
              <a:t>Universitas</a:t>
            </a:r>
            <a:r>
              <a:rPr lang="en-GB" altLang="ko-KR" sz="1100" b="1" dirty="0">
                <a:solidFill>
                  <a:schemeClr val="accent2"/>
                </a:solidFill>
              </a:rPr>
              <a:t> Lampung 2022_ </a:t>
            </a:r>
            <a:r>
              <a:rPr lang="en-GB" altLang="ko-KR" sz="1100" b="1" dirty="0" err="1">
                <a:solidFill>
                  <a:schemeClr val="accent2"/>
                </a:solidFill>
              </a:rPr>
              <a:t>Universitas</a:t>
            </a:r>
            <a:r>
              <a:rPr lang="en-GB" altLang="ko-KR" sz="1100" b="1" dirty="0">
                <a:solidFill>
                  <a:schemeClr val="accent2"/>
                </a:solidFill>
              </a:rPr>
              <a:t> Lampung 2022_ </a:t>
            </a:r>
            <a:r>
              <a:rPr lang="en-GB" altLang="ko-KR" sz="1100" b="1" dirty="0" err="1">
                <a:solidFill>
                  <a:schemeClr val="accent2"/>
                </a:solidFill>
              </a:rPr>
              <a:t>Universitas</a:t>
            </a:r>
            <a:r>
              <a:rPr lang="en-GB" altLang="ko-KR" sz="1100" b="1" dirty="0">
                <a:solidFill>
                  <a:schemeClr val="accent2"/>
                </a:solidFill>
              </a:rPr>
              <a:t> Lampung 2022_ </a:t>
            </a:r>
            <a:r>
              <a:rPr lang="en-GB" altLang="ko-KR" sz="1100" b="1" dirty="0" err="1">
                <a:solidFill>
                  <a:schemeClr val="accent2"/>
                </a:solidFill>
              </a:rPr>
              <a:t>Universitas</a:t>
            </a:r>
            <a:r>
              <a:rPr lang="en-GB" altLang="ko-KR" sz="1100" b="1" dirty="0">
                <a:solidFill>
                  <a:schemeClr val="accent2"/>
                </a:solidFill>
              </a:rPr>
              <a:t> Lampung 2022_ </a:t>
            </a:r>
            <a:r>
              <a:rPr lang="en-GB" altLang="ko-KR" sz="1100" b="1" dirty="0" err="1">
                <a:solidFill>
                  <a:schemeClr val="accent2"/>
                </a:solidFill>
              </a:rPr>
              <a:t>Universitas</a:t>
            </a:r>
            <a:r>
              <a:rPr lang="en-GB" altLang="ko-KR" sz="1100" b="1" dirty="0">
                <a:solidFill>
                  <a:schemeClr val="accent2"/>
                </a:solidFill>
              </a:rPr>
              <a:t> Lampung 2022_ </a:t>
            </a:r>
            <a:r>
              <a:rPr lang="en-GB" altLang="ko-KR" sz="1100" b="1" dirty="0" err="1">
                <a:solidFill>
                  <a:schemeClr val="accent2"/>
                </a:solidFill>
              </a:rPr>
              <a:t>Universitas</a:t>
            </a:r>
            <a:r>
              <a:rPr lang="en-GB" altLang="ko-KR" sz="1100" b="1" dirty="0">
                <a:solidFill>
                  <a:schemeClr val="accent2"/>
                </a:solidFill>
              </a:rPr>
              <a:t> Lampung 2022_</a:t>
            </a:r>
            <a:endParaRPr lang="ko-KR" altLang="en-US" sz="1100" b="1" dirty="0">
              <a:solidFill>
                <a:schemeClr val="accent2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-51516" y="6585065"/>
            <a:ext cx="1908310" cy="2342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>
        <p:pull/>
      </p:transition>
    </mc:Choice>
    <mc:Fallback xmlns="">
      <p:transition spd="slow" advClick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  <p:bldP spid="105" grpId="0" animBg="1"/>
      <p:bldP spid="106" grpId="0" animBg="1"/>
      <p:bldP spid="2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09DDF-6BBB-9C86-6E8E-7C1BA02E6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Manfaat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B7D8B-8A2A-8B68-0489-3B4B7E8D3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l"/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Menilai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penguasaan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keterampilan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yang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diperlukan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sebelum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mempelajari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keterampilan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berikutnya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.</a:t>
            </a:r>
            <a:endParaRPr lang="en-US" sz="9600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Menilai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tingkat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kompetensi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yang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sudah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dikuasai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pada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setiap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akhir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semester</a:t>
            </a:r>
            <a:endParaRPr lang="en-US" sz="9600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Menilai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keterampilan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yang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akan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memasuki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institusi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pendidikan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berikutnya</a:t>
            </a:r>
            <a:endParaRPr lang="en-US" sz="9600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Bereksplorasi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dan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mengembangkan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gagasan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dalam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mendesain</a:t>
            </a:r>
            <a:r>
              <a:rPr lang="en-US" sz="9600" b="0" i="0" dirty="0">
                <a:solidFill>
                  <a:srgbClr val="000000"/>
                </a:solidFill>
                <a:effectLst/>
                <a:latin typeface="ff7"/>
              </a:rPr>
              <a:t>  </a:t>
            </a:r>
            <a:endParaRPr lang="en-US" sz="9600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Memilih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bahan-bahan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yang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tepat</a:t>
            </a:r>
            <a:r>
              <a:rPr lang="en-US" sz="9600" b="0" i="0" dirty="0">
                <a:solidFill>
                  <a:srgbClr val="000000"/>
                </a:solidFill>
                <a:effectLst/>
                <a:latin typeface="ff7"/>
              </a:rPr>
              <a:t> </a:t>
            </a:r>
            <a:endParaRPr lang="en-US" sz="9600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Menggunakan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alat</a:t>
            </a:r>
            <a:r>
              <a:rPr lang="en-US" sz="9600" b="0" i="0" dirty="0">
                <a:solidFill>
                  <a:srgbClr val="000000"/>
                </a:solidFill>
                <a:effectLst/>
                <a:latin typeface="ff7"/>
              </a:rPr>
              <a:t> </a:t>
            </a:r>
            <a:endParaRPr lang="en-US" sz="9600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Menunjukkan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inovasi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dan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kreasi</a:t>
            </a:r>
            <a:r>
              <a:rPr lang="en-US" sz="9600" b="0" i="0" dirty="0">
                <a:solidFill>
                  <a:srgbClr val="000000"/>
                </a:solidFill>
                <a:effectLst/>
                <a:latin typeface="ff7"/>
              </a:rPr>
              <a:t> </a:t>
            </a:r>
            <a:endParaRPr lang="en-US" sz="9600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Memilih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bentuk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dan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gaya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dalam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karya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 </a:t>
            </a:r>
            <a:r>
              <a:rPr lang="en-US" sz="9600" b="0" i="0" dirty="0" err="1">
                <a:solidFill>
                  <a:srgbClr val="171717"/>
                </a:solidFill>
                <a:effectLst/>
                <a:latin typeface="ff7"/>
              </a:rPr>
              <a:t>seni</a:t>
            </a:r>
            <a:r>
              <a:rPr lang="en-US" sz="9600" b="0" i="0" dirty="0">
                <a:solidFill>
                  <a:srgbClr val="171717"/>
                </a:solidFill>
                <a:effectLst/>
                <a:latin typeface="ff7"/>
              </a:rPr>
              <a:t> </a:t>
            </a:r>
            <a:endParaRPr lang="en-US" sz="9600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6671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C34FB-B12F-A0B1-EB45-3301EB8F6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Produk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2CD80-4CBC-8BDB-88A0-D3926B096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i="0" dirty="0" err="1">
                <a:solidFill>
                  <a:srgbClr val="666666"/>
                </a:solidFill>
                <a:effectLst/>
              </a:rPr>
              <a:t>Keuntungan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bagi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mahasiswa</a:t>
            </a:r>
            <a:r>
              <a:rPr lang="en-US" b="0" i="0" dirty="0">
                <a:solidFill>
                  <a:srgbClr val="666666"/>
                </a:solidFill>
                <a:effectLst/>
              </a:rPr>
              <a:t>:</a:t>
            </a:r>
            <a:br>
              <a:rPr lang="en-US" dirty="0"/>
            </a:br>
            <a:r>
              <a:rPr lang="en-US" b="0" i="0" dirty="0">
                <a:solidFill>
                  <a:srgbClr val="666666"/>
                </a:solidFill>
                <a:effectLst/>
              </a:rPr>
              <a:t>1.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Mendapatkan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latihan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praktik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akan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kebutuhan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dudi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lebih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banyak</a:t>
            </a:r>
            <a:r>
              <a:rPr lang="en-US" b="0" i="0" dirty="0">
                <a:solidFill>
                  <a:srgbClr val="666666"/>
                </a:solidFill>
                <a:effectLst/>
              </a:rPr>
              <a:t>,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sehingga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skil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yang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dimiliki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akan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terasah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lebih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baik</a:t>
            </a:r>
            <a:r>
              <a:rPr lang="en-US" b="0" i="0" dirty="0">
                <a:solidFill>
                  <a:srgbClr val="666666"/>
                </a:solidFill>
                <a:effectLst/>
              </a:rPr>
              <a:t>.</a:t>
            </a:r>
            <a:br>
              <a:rPr lang="en-US" dirty="0"/>
            </a:br>
            <a:r>
              <a:rPr lang="en-US" b="0" i="0" dirty="0">
                <a:solidFill>
                  <a:srgbClr val="666666"/>
                </a:solidFill>
                <a:effectLst/>
              </a:rPr>
              <a:t>2.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Standar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kelulusan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pada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kompetensi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dasar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tertentu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didasarkan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pada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produk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yang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dapat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diterima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oleh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dudi</a:t>
            </a:r>
            <a:br>
              <a:rPr lang="en-US" dirty="0"/>
            </a:br>
            <a:r>
              <a:rPr lang="en-US" b="0" i="0" dirty="0">
                <a:solidFill>
                  <a:srgbClr val="666666"/>
                </a:solidFill>
                <a:effectLst/>
              </a:rPr>
              <a:t>3.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Mengaplikasikan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berbagai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kompetensi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secara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langsung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dalam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pembuatan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produk</a:t>
            </a:r>
            <a:br>
              <a:rPr lang="en-US" dirty="0"/>
            </a:br>
            <a:r>
              <a:rPr lang="en-US" b="0" i="0" dirty="0">
                <a:solidFill>
                  <a:srgbClr val="666666"/>
                </a:solidFill>
                <a:effectLst/>
              </a:rPr>
              <a:t>4. </a:t>
            </a:r>
            <a:r>
              <a:rPr lang="en-US" dirty="0" err="1">
                <a:solidFill>
                  <a:srgbClr val="666666"/>
                </a:solidFill>
              </a:rPr>
              <a:t>Mahas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iswa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siap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terjun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langsung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baik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di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dudi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maupun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membuka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peluang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usaha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ketika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lulus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dari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satuan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pendidikan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8077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13FFF-A3A2-4EB2-6F1B-25C032A6F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06F45-28FC-4916-2E07-1583D73BA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i="0" dirty="0" err="1">
                <a:solidFill>
                  <a:srgbClr val="666666"/>
                </a:solidFill>
                <a:effectLst/>
              </a:rPr>
              <a:t>Keuntungan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bagi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dosen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:</a:t>
            </a:r>
            <a:br>
              <a:rPr lang="en-US" dirty="0"/>
            </a:br>
            <a:r>
              <a:rPr lang="en-US" b="0" i="0" dirty="0">
                <a:solidFill>
                  <a:srgbClr val="666666"/>
                </a:solidFill>
                <a:effectLst/>
              </a:rPr>
              <a:t>1.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Dapat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mengaplikasi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pembelajaran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yang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aplikatif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dan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menyenangkan</a:t>
            </a:r>
            <a:br>
              <a:rPr lang="en-US" dirty="0"/>
            </a:br>
            <a:r>
              <a:rPr lang="en-US" b="0" i="0" dirty="0">
                <a:solidFill>
                  <a:srgbClr val="666666"/>
                </a:solidFill>
                <a:effectLst/>
              </a:rPr>
              <a:t>2. Skill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dosen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bertambah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dan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lebih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terasah</a:t>
            </a:r>
            <a:br>
              <a:rPr lang="en-US" dirty="0"/>
            </a:br>
            <a:r>
              <a:rPr lang="en-US" b="0" i="0" dirty="0">
                <a:solidFill>
                  <a:srgbClr val="666666"/>
                </a:solidFill>
                <a:effectLst/>
              </a:rPr>
              <a:t>3.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Menerapkan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jiwa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kewirausahan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dan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menambah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penghasilan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secara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mandiri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7448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BB071-E300-08B8-94F6-3A17CBDA2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2B0A9-FA34-47E4-3093-B136E6299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i="0" dirty="0" err="1">
                <a:solidFill>
                  <a:srgbClr val="666666"/>
                </a:solidFill>
                <a:effectLst/>
              </a:rPr>
              <a:t>Keuntungan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bagi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Prodi:</a:t>
            </a:r>
            <a:br>
              <a:rPr lang="en-US" dirty="0"/>
            </a:br>
            <a:r>
              <a:rPr lang="en-US" b="0" i="0" dirty="0">
                <a:solidFill>
                  <a:srgbClr val="666666"/>
                </a:solidFill>
                <a:effectLst/>
              </a:rPr>
              <a:t>1.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Mencetak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mahasiswa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yang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berkompeten</a:t>
            </a:r>
            <a:br>
              <a:rPr lang="en-US" dirty="0"/>
            </a:br>
            <a:r>
              <a:rPr lang="en-US" b="0" i="0" dirty="0">
                <a:solidFill>
                  <a:srgbClr val="666666"/>
                </a:solidFill>
                <a:effectLst/>
              </a:rPr>
              <a:t>2.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Menghemat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pengeluaran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akan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kebutuhan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praktik</a:t>
            </a:r>
            <a:br>
              <a:rPr lang="en-US" dirty="0"/>
            </a:br>
            <a:r>
              <a:rPr lang="en-US" b="0" i="0" dirty="0">
                <a:solidFill>
                  <a:srgbClr val="666666"/>
                </a:solidFill>
                <a:effectLst/>
              </a:rPr>
              <a:t>3.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Mendapatkan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pemasukan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secara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finansial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sehingga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prodi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lebih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mandiri</a:t>
            </a:r>
            <a:br>
              <a:rPr lang="en-US" dirty="0"/>
            </a:br>
            <a:r>
              <a:rPr lang="en-US" b="0" i="0" dirty="0">
                <a:solidFill>
                  <a:srgbClr val="666666"/>
                </a:solidFill>
                <a:effectLst/>
              </a:rPr>
              <a:t>4. Media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promosi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bagi</a:t>
            </a:r>
            <a:r>
              <a:rPr lang="en-US" b="0" i="0" dirty="0">
                <a:solidFill>
                  <a:srgbClr val="666666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666666"/>
                </a:solidFill>
                <a:effectLst/>
              </a:rPr>
              <a:t>prodi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8484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9512C-A803-E2B2-130A-889819A27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Tugas</a:t>
            </a:r>
            <a:r>
              <a:rPr lang="en-US" b="1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1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Proyek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70A8E-0440-B101-4942-584306A66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err="1">
                <a:solidFill>
                  <a:srgbClr val="333333"/>
                </a:solidFill>
                <a:latin typeface="IBM Plex Sans" panose="020B0604020202020204" pitchFamily="34" charset="0"/>
              </a:rPr>
              <a:t>R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encana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pekerjaan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dengan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sasaran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khusus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dengan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waktu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penyelesaian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dalam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periode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atau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waktu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tertentu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dengan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tahapan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tertentu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.</a:t>
            </a:r>
          </a:p>
          <a:p>
            <a:pPr algn="l"/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Tugas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dikerjakan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mengikuti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fase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perencanaan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penyusunan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jadwal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pelaksanaan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presentasi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laporan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/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publikasi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hasil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proyek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serta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refleksi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proses dan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hasil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proyek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9341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BCD4-B512-6EDF-D74B-BB18C8F78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b="1" i="0" dirty="0">
                <a:solidFill>
                  <a:srgbClr val="222222"/>
                </a:solidFill>
                <a:effectLst/>
                <a:latin typeface="IBM Plex Sans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834A7-D34B-3BEA-5829-B7CF0E9C4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1)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Ujian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bentuk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tugas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proyek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memerlukan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durasi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waktu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jelas</a:t>
            </a:r>
            <a:endParaRPr lang="en-US" b="0" i="0" dirty="0">
              <a:solidFill>
                <a:srgbClr val="333333"/>
              </a:solidFill>
              <a:effectLst/>
              <a:latin typeface="IBM Plex Sans" panose="020B0604020202020204" pitchFamily="34" charset="0"/>
            </a:endParaRPr>
          </a:p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2)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Tugas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proyek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dapat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dilakukan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secara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individu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maupun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kelompok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. Jika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tugas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dilakukan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secara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berkelompok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dosen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harus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dapat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memastikan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peran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setiap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individu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dalam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kelompok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.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3)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Tugas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proyek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dapat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mencakup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satu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atau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beberapa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sub CPMK yang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dipandang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sesuai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dengan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CPMK,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dapat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pula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mencakup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satu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atau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beberapa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mata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kuliah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2333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35C77-3564-061C-1190-FAC64E2D1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 err="1">
                <a:solidFill>
                  <a:srgbClr val="222222"/>
                </a:solidFill>
                <a:effectLst/>
                <a:latin typeface="IBM Plex Sans" panose="020B0604020202020204" pitchFamily="34" charset="0"/>
              </a:rPr>
              <a:t>Kompetensi</a:t>
            </a:r>
            <a:r>
              <a:rPr lang="en-US" b="1" i="0" dirty="0">
                <a:solidFill>
                  <a:srgbClr val="222222"/>
                </a:solidFill>
                <a:effectLst/>
                <a:latin typeface="IBM Plex Sans" panose="020B0604020202020204" pitchFamily="34" charset="0"/>
              </a:rPr>
              <a:t> yang </a:t>
            </a:r>
            <a:r>
              <a:rPr lang="en-US" b="1" i="0" dirty="0" err="1">
                <a:solidFill>
                  <a:srgbClr val="222222"/>
                </a:solidFill>
                <a:effectLst/>
                <a:latin typeface="IBM Plex Sans" panose="020B0604020202020204" pitchFamily="34" charset="0"/>
              </a:rPr>
              <a:t>diukur</a:t>
            </a:r>
            <a:br>
              <a:rPr lang="en-US" b="1" i="0" dirty="0">
                <a:solidFill>
                  <a:srgbClr val="222222"/>
                </a:solidFill>
                <a:effectLst/>
                <a:latin typeface="IBM Plex Sans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E30B7-D33D-FB35-4050-E8CBDAD0F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Ujian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tugas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proyek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dapat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mengukur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sikap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pengetahuan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dan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keterampilan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.</a:t>
            </a:r>
          </a:p>
          <a:p>
            <a:pPr algn="l"/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Sikap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dapat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dinilai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dari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ujian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tugas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proyek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ketekunan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gotong royong dan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peduli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dengan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anggota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tim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kemauan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untuk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mengikuti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tenggat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waktu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.</a:t>
            </a:r>
          </a:p>
          <a:p>
            <a:pPr algn="l"/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Aspek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pengetahuan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dan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keterampilan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dapat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dinilai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dari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perencanaan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/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desain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karya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dan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refleksinya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.</a:t>
            </a:r>
          </a:p>
          <a:p>
            <a:pPr algn="l"/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Keterampilan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bekerja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sama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berkomunikasi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dan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kemampuan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menyelesaikan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masalah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7780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D8897-5F2B-26D2-ADCB-D34DA9013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222222"/>
                </a:solidFill>
                <a:effectLst/>
                <a:latin typeface="IBM Plex Sans" panose="020B0604020202020204" pitchFamily="34" charset="0"/>
              </a:rPr>
              <a:t>Langkah-</a:t>
            </a:r>
            <a:r>
              <a:rPr lang="en-US" b="1" i="0" dirty="0" err="1">
                <a:solidFill>
                  <a:srgbClr val="222222"/>
                </a:solidFill>
                <a:effectLst/>
                <a:latin typeface="IBM Plex Sans" panose="020B0604020202020204" pitchFamily="34" charset="0"/>
              </a:rPr>
              <a:t>langkah</a:t>
            </a:r>
            <a:r>
              <a:rPr lang="en-US" b="1" i="0" dirty="0">
                <a:solidFill>
                  <a:srgbClr val="222222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1" i="0" dirty="0" err="1">
                <a:solidFill>
                  <a:srgbClr val="222222"/>
                </a:solidFill>
                <a:effectLst/>
                <a:latin typeface="IBM Plex Sans" panose="020B0604020202020204" pitchFamily="34" charset="0"/>
              </a:rPr>
              <a:t>ujian</a:t>
            </a:r>
            <a:r>
              <a:rPr lang="en-US" b="1" i="0" dirty="0">
                <a:solidFill>
                  <a:srgbClr val="222222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1" i="0" dirty="0" err="1">
                <a:solidFill>
                  <a:srgbClr val="222222"/>
                </a:solidFill>
                <a:effectLst/>
                <a:latin typeface="IBM Plex Sans" panose="020B0604020202020204" pitchFamily="34" charset="0"/>
              </a:rPr>
              <a:t>tugas</a:t>
            </a:r>
            <a:r>
              <a:rPr lang="en-US" b="1" i="0" dirty="0">
                <a:solidFill>
                  <a:srgbClr val="222222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1" i="0" dirty="0" err="1">
                <a:solidFill>
                  <a:srgbClr val="222222"/>
                </a:solidFill>
                <a:effectLst/>
                <a:latin typeface="IBM Plex Sans" panose="020B0604020202020204" pitchFamily="34" charset="0"/>
              </a:rPr>
              <a:t>proyek</a:t>
            </a:r>
            <a:br>
              <a:rPr lang="en-US" b="1" i="0" dirty="0">
                <a:solidFill>
                  <a:srgbClr val="222222"/>
                </a:solidFill>
                <a:effectLst/>
                <a:latin typeface="IBM Plex Sans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319E1-B6AC-A1DF-7FD8-BB1382945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 algn="l">
              <a:buAutoNum type="arabicParenR"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Prodi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memutuskan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bentuk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ujian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tugas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proyek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pada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satu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atau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gabungan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beberapa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mata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kuliah</a:t>
            </a:r>
            <a:endParaRPr lang="en-US" b="0" i="0" dirty="0">
              <a:solidFill>
                <a:srgbClr val="333333"/>
              </a:solidFill>
              <a:effectLst/>
              <a:latin typeface="IBM Plex Sans" panose="020B0604020202020204" pitchFamily="34" charset="0"/>
            </a:endParaRPr>
          </a:p>
          <a:p>
            <a:pPr marL="514350" indent="-514350" algn="l">
              <a:buAutoNum type="arabicParenR" startAt="2"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Prodi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menyusun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kisi-kisi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mengembangkan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instrumen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Lembar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Instruksi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tugas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IBM Plex Sans" panose="020B0604020202020204" pitchFamily="34" charset="0"/>
              </a:rPr>
              <a:t>p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royek</a:t>
            </a:r>
            <a:endParaRPr lang="en-US" b="0" i="0" dirty="0">
              <a:solidFill>
                <a:srgbClr val="333333"/>
              </a:solidFill>
              <a:effectLst/>
              <a:latin typeface="IBM Plex Sans" panose="020B0604020202020204" pitchFamily="34" charset="0"/>
            </a:endParaRPr>
          </a:p>
          <a:p>
            <a:pPr marL="0" indent="0" algn="l">
              <a:buNone/>
            </a:pPr>
            <a:r>
              <a:rPr lang="en-US" dirty="0">
                <a:solidFill>
                  <a:srgbClr val="333333"/>
                </a:solidFill>
                <a:latin typeface="IBM Plex Sans" panose="020B0604020202020204" pitchFamily="34" charset="0"/>
              </a:rPr>
              <a:t>       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dan Rubrik</a:t>
            </a:r>
          </a:p>
          <a:p>
            <a:pPr marL="514350" indent="-514350" algn="l">
              <a:buAutoNum type="arabicParenR" startAt="3"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Prodi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mengomunikasikan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bentuk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ujian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tugas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proyek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kepada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dosen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dilampiri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333333"/>
                </a:solidFill>
                <a:latin typeface="IBM Plex Sans" panose="020B0604020202020204" pitchFamily="34" charset="0"/>
              </a:rPr>
              <a:t>        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instrumen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dan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rubrik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tersebut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serta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tenggat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waktu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.</a:t>
            </a:r>
          </a:p>
          <a:p>
            <a:pPr marL="514350" indent="-514350" algn="l">
              <a:buAutoNum type="arabicParenR" startAt="4"/>
            </a:pP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Dosen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membagi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siswa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dalam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kelompok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anggotanya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heterogen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jika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tugas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</a:p>
          <a:p>
            <a:pPr marL="0" indent="0" algn="l">
              <a:buNone/>
            </a:pPr>
            <a:r>
              <a:rPr lang="en-US" dirty="0">
                <a:solidFill>
                  <a:srgbClr val="333333"/>
                </a:solidFill>
                <a:latin typeface="IBM Plex Sans" panose="020B0604020202020204" pitchFamily="34" charset="0"/>
              </a:rPr>
              <a:t>    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   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proyek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dilakukan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secara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berkelompok</a:t>
            </a:r>
            <a:endParaRPr lang="en-US" b="0" i="0" dirty="0">
              <a:solidFill>
                <a:srgbClr val="333333"/>
              </a:solidFill>
              <a:effectLst/>
              <a:latin typeface="IBM Plex Sans" panose="020B0604020202020204" pitchFamily="34" charset="0"/>
            </a:endParaRPr>
          </a:p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5)     Prodi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memfasilitasi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mahasiswa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melakukan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perencanaan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proyek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peralatan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dan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bahan</a:t>
            </a:r>
            <a:endParaRPr lang="en-US" b="0" i="0" dirty="0">
              <a:solidFill>
                <a:srgbClr val="333333"/>
              </a:solidFill>
              <a:effectLst/>
              <a:latin typeface="IBM Plex Sans" panose="020B0604020202020204" pitchFamily="34" charset="0"/>
            </a:endParaRPr>
          </a:p>
          <a:p>
            <a:pPr marL="0" indent="0" algn="l">
              <a:buNone/>
            </a:pPr>
            <a:r>
              <a:rPr lang="en-US" dirty="0">
                <a:solidFill>
                  <a:srgbClr val="333333"/>
                </a:solidFill>
                <a:latin typeface="IBM Plex Sans" panose="020B0604020202020204" pitchFamily="34" charset="0"/>
              </a:rPr>
              <a:t>       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yang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diperlukan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(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dengan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berkoordinasi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dengan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dosen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)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6)   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Dosen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melakukan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monitoring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tugas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proyek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dan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penilaian</a:t>
            </a:r>
            <a:endParaRPr lang="en-US" b="0" i="0" dirty="0">
              <a:solidFill>
                <a:srgbClr val="333333"/>
              </a:solidFill>
              <a:effectLst/>
              <a:latin typeface="IBM Plex Sans" panose="020B0604020202020204" pitchFamily="34" charset="0"/>
            </a:endParaRPr>
          </a:p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7)   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Sesuai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tenggat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waktu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 Prodi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menyelenggarakan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presentasi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/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pameran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hasil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proyek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,</a:t>
            </a:r>
          </a:p>
          <a:p>
            <a:pPr marL="0" indent="0" algn="l"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      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dosen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melakukan</a:t>
            </a:r>
            <a:r>
              <a:rPr lang="en-US" b="0" i="0" dirty="0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IBM Plex Sans" panose="020B0604020202020204" pitchFamily="34" charset="0"/>
              </a:rPr>
              <a:t>penilaian</a:t>
            </a:r>
            <a:endParaRPr lang="en-US" b="0" i="0" dirty="0">
              <a:solidFill>
                <a:srgbClr val="333333"/>
              </a:solidFill>
              <a:effectLst/>
              <a:latin typeface="IBM Plex Sans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6662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F3543-83DD-A657-3AFA-43D0D00B3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025A0-01A5-A962-6B31-F1D0AD369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/>
              <a:t>Terimakasih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94728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FC415-9051-3618-348F-5BBF942D4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Kurikulum</a:t>
            </a:r>
            <a:r>
              <a:rPr lang="en-US" b="1" dirty="0"/>
              <a:t> </a:t>
            </a:r>
            <a:r>
              <a:rPr lang="en-US" b="1" dirty="0" err="1"/>
              <a:t>Berbasis</a:t>
            </a:r>
            <a:r>
              <a:rPr lang="en-US" b="1" dirty="0"/>
              <a:t> </a:t>
            </a:r>
            <a:br>
              <a:rPr lang="en-US" b="1" dirty="0"/>
            </a:br>
            <a:r>
              <a:rPr lang="en-US" b="1" i="1" dirty="0"/>
              <a:t>Outcomes Based Education </a:t>
            </a:r>
            <a:r>
              <a:rPr lang="en-US" b="1" dirty="0"/>
              <a:t>/OBE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911F2-36C2-0917-53CA-C2D423E5D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kompetensi</a:t>
            </a:r>
            <a:r>
              <a:rPr lang="en-US" dirty="0"/>
              <a:t> </a:t>
            </a:r>
            <a:r>
              <a:rPr lang="en-US" dirty="0" err="1"/>
              <a:t>lulusan</a:t>
            </a:r>
            <a:r>
              <a:rPr lang="en-US" dirty="0"/>
              <a:t>/ </a:t>
            </a:r>
            <a:r>
              <a:rPr lang="en-US" dirty="0" err="1"/>
              <a:t>berdaya</a:t>
            </a:r>
            <a:r>
              <a:rPr lang="en-US" dirty="0"/>
              <a:t> </a:t>
            </a:r>
            <a:r>
              <a:rPr lang="en-US" dirty="0" err="1"/>
              <a:t>saing</a:t>
            </a:r>
            <a:r>
              <a:rPr lang="en-US" dirty="0"/>
              <a:t> </a:t>
            </a:r>
            <a:r>
              <a:rPr lang="en-US" dirty="0" err="1"/>
              <a:t>unggul</a:t>
            </a:r>
            <a:endParaRPr lang="en-US" dirty="0"/>
          </a:p>
          <a:p>
            <a:r>
              <a:rPr lang="en-US" sz="2800" i="1" spc="25" dirty="0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CA</a:t>
            </a:r>
            <a:r>
              <a:rPr lang="en-US" sz="2800" i="1" spc="20" dirty="0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S</a:t>
            </a:r>
            <a:r>
              <a:rPr lang="en-US" sz="2800" i="1" spc="10" dirty="0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E Method/ </a:t>
            </a:r>
            <a:r>
              <a:rPr lang="en-US" sz="2800" spc="10" dirty="0" err="1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studi</a:t>
            </a:r>
            <a:r>
              <a:rPr lang="en-US" sz="2800" spc="10" dirty="0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 </a:t>
            </a:r>
            <a:r>
              <a:rPr lang="en-US" sz="2800" spc="10" dirty="0" err="1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kasus</a:t>
            </a:r>
            <a:r>
              <a:rPr lang="en-US" sz="2800" spc="10" dirty="0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 </a:t>
            </a:r>
            <a:r>
              <a:rPr lang="en-US" sz="2800" i="1" spc="10" dirty="0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- Team </a:t>
            </a:r>
            <a:r>
              <a:rPr lang="en-US" sz="2800" i="1" spc="40" dirty="0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B</a:t>
            </a:r>
            <a:r>
              <a:rPr lang="en-US" sz="2800" i="1" spc="15" dirty="0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A</a:t>
            </a:r>
            <a:r>
              <a:rPr lang="en-US" sz="2800" i="1" spc="20" dirty="0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S</a:t>
            </a:r>
            <a:r>
              <a:rPr lang="en-US" sz="2800" i="1" spc="35" dirty="0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E</a:t>
            </a:r>
            <a:r>
              <a:rPr lang="en-US" sz="2800" i="1" dirty="0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D</a:t>
            </a:r>
            <a:r>
              <a:rPr lang="en-US" sz="2800" i="1" dirty="0">
                <a:effectLst/>
                <a:latin typeface="+mn-lt"/>
                <a:ea typeface="Times New Roman" panose="02020603050405020304" pitchFamily="18" charset="0"/>
              </a:rPr>
              <a:t> </a:t>
            </a:r>
            <a:r>
              <a:rPr lang="en-US" sz="2800" i="1" dirty="0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 </a:t>
            </a:r>
            <a:r>
              <a:rPr lang="en-US" sz="2800" i="1" spc="20" dirty="0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Project/ </a:t>
            </a:r>
            <a:r>
              <a:rPr lang="en-US" sz="2800" spc="20" dirty="0" err="1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pembelajaran</a:t>
            </a:r>
            <a:r>
              <a:rPr lang="en-US" sz="2800" spc="20" dirty="0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 </a:t>
            </a:r>
            <a:r>
              <a:rPr lang="en-US" sz="2800" spc="20" dirty="0" err="1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berbasis</a:t>
            </a:r>
            <a:r>
              <a:rPr lang="en-US" sz="2800" spc="20" dirty="0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 </a:t>
            </a:r>
            <a:r>
              <a:rPr lang="en-US" sz="2800" spc="20" dirty="0" err="1">
                <a:solidFill>
                  <a:srgbClr val="0B0704"/>
                </a:solidFill>
                <a:effectLst/>
                <a:latin typeface="+mn-lt"/>
                <a:ea typeface="Arial" panose="020B0604020202020204" pitchFamily="34" charset="0"/>
              </a:rPr>
              <a:t>proyek</a:t>
            </a:r>
            <a:endParaRPr lang="en-US" sz="2800" spc="20" dirty="0">
              <a:solidFill>
                <a:srgbClr val="0B0704"/>
              </a:solidFill>
              <a:effectLst/>
              <a:latin typeface="+mn-lt"/>
              <a:ea typeface="Arial" panose="020B0604020202020204" pitchFamily="34" charset="0"/>
            </a:endParaRPr>
          </a:p>
          <a:p>
            <a:r>
              <a:rPr lang="en-US" spc="20" dirty="0">
                <a:solidFill>
                  <a:srgbClr val="0B0704"/>
                </a:solidFill>
              </a:rPr>
              <a:t>OBE </a:t>
            </a:r>
            <a:r>
              <a:rPr lang="en-US" spc="20" dirty="0" err="1">
                <a:solidFill>
                  <a:srgbClr val="0B0704"/>
                </a:solidFill>
              </a:rPr>
              <a:t>sebagai</a:t>
            </a:r>
            <a:r>
              <a:rPr lang="en-US" spc="20" dirty="0">
                <a:solidFill>
                  <a:srgbClr val="0B0704"/>
                </a:solidFill>
              </a:rPr>
              <a:t> </a:t>
            </a:r>
            <a:r>
              <a:rPr lang="en-US" spc="20" dirty="0" err="1">
                <a:solidFill>
                  <a:srgbClr val="0B0704"/>
                </a:solidFill>
              </a:rPr>
              <a:t>standar</a:t>
            </a:r>
            <a:r>
              <a:rPr lang="en-US" spc="20" dirty="0">
                <a:solidFill>
                  <a:srgbClr val="0B0704"/>
                </a:solidFill>
              </a:rPr>
              <a:t> </a:t>
            </a:r>
            <a:r>
              <a:rPr lang="en-US" spc="20" dirty="0" err="1">
                <a:solidFill>
                  <a:srgbClr val="0B0704"/>
                </a:solidFill>
              </a:rPr>
              <a:t>penilaian</a:t>
            </a:r>
            <a:r>
              <a:rPr lang="en-US" spc="20" dirty="0">
                <a:solidFill>
                  <a:srgbClr val="0B0704"/>
                </a:solidFill>
              </a:rPr>
              <a:t> </a:t>
            </a:r>
            <a:r>
              <a:rPr lang="en-US" spc="20" dirty="0" err="1">
                <a:solidFill>
                  <a:srgbClr val="0B0704"/>
                </a:solidFill>
              </a:rPr>
              <a:t>Sistem</a:t>
            </a:r>
            <a:r>
              <a:rPr lang="en-US" spc="20" dirty="0">
                <a:solidFill>
                  <a:srgbClr val="0B0704"/>
                </a:solidFill>
              </a:rPr>
              <a:t> </a:t>
            </a:r>
            <a:r>
              <a:rPr lang="en-US" spc="20" dirty="0" err="1">
                <a:solidFill>
                  <a:srgbClr val="0B0704"/>
                </a:solidFill>
              </a:rPr>
              <a:t>Penjaminan</a:t>
            </a:r>
            <a:r>
              <a:rPr lang="en-US" spc="20" dirty="0">
                <a:solidFill>
                  <a:srgbClr val="0B0704"/>
                </a:solidFill>
              </a:rPr>
              <a:t> </a:t>
            </a:r>
            <a:r>
              <a:rPr lang="en-US" spc="20" dirty="0" err="1">
                <a:solidFill>
                  <a:srgbClr val="0B0704"/>
                </a:solidFill>
              </a:rPr>
              <a:t>Mutu</a:t>
            </a:r>
            <a:r>
              <a:rPr lang="en-US" spc="20" dirty="0">
                <a:solidFill>
                  <a:srgbClr val="0B0704"/>
                </a:solidFill>
              </a:rPr>
              <a:t> </a:t>
            </a:r>
            <a:r>
              <a:rPr lang="en-US" spc="20" dirty="0" err="1">
                <a:solidFill>
                  <a:srgbClr val="0B0704"/>
                </a:solidFill>
              </a:rPr>
              <a:t>Eksternal</a:t>
            </a:r>
            <a:r>
              <a:rPr lang="en-US" spc="20" dirty="0">
                <a:solidFill>
                  <a:srgbClr val="0B0704"/>
                </a:solidFill>
              </a:rPr>
              <a:t>/ SPME (</a:t>
            </a:r>
            <a:r>
              <a:rPr lang="en-US" spc="20" dirty="0" err="1">
                <a:solidFill>
                  <a:srgbClr val="0B0704"/>
                </a:solidFill>
              </a:rPr>
              <a:t>akreditasi</a:t>
            </a:r>
            <a:r>
              <a:rPr lang="en-US" spc="20" dirty="0">
                <a:solidFill>
                  <a:srgbClr val="0B0704"/>
                </a:solidFill>
              </a:rPr>
              <a:t> </a:t>
            </a:r>
            <a:r>
              <a:rPr lang="en-US" spc="20" dirty="0" err="1">
                <a:solidFill>
                  <a:srgbClr val="0B0704"/>
                </a:solidFill>
              </a:rPr>
              <a:t>nasional</a:t>
            </a:r>
            <a:r>
              <a:rPr lang="en-US" spc="20" dirty="0">
                <a:solidFill>
                  <a:srgbClr val="0B0704"/>
                </a:solidFill>
              </a:rPr>
              <a:t>, </a:t>
            </a:r>
            <a:r>
              <a:rPr lang="en-US" spc="20" dirty="0" err="1">
                <a:solidFill>
                  <a:srgbClr val="0B0704"/>
                </a:solidFill>
              </a:rPr>
              <a:t>internasional</a:t>
            </a:r>
            <a:r>
              <a:rPr lang="en-US" spc="20" dirty="0">
                <a:solidFill>
                  <a:srgbClr val="0B0704"/>
                </a:solidFill>
              </a:rPr>
              <a:t>)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id="{7EF39961-8AD2-4C24-D661-6A5E9A44DD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0731" y="140873"/>
          <a:ext cx="1940295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6711840" imgH="1981080" progId="Paint.Picture">
                  <p:embed/>
                </p:oleObj>
              </mc:Choice>
              <mc:Fallback>
                <p:oleObj name="Bitmap Image" r:id="rId2" imgW="6711840" imgH="1981080" progId="Paint.Picture">
                  <p:embed/>
                  <p:pic>
                    <p:nvPicPr>
                      <p:cNvPr id="28" name="Object 27">
                        <a:extLst>
                          <a:ext uri="{FF2B5EF4-FFF2-40B4-BE49-F238E27FC236}">
                            <a16:creationId xmlns:a16="http://schemas.microsoft.com/office/drawing/2014/main" id="{7EF39961-8AD2-4C24-D661-6A5E9A44DDF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0731" y="140873"/>
                        <a:ext cx="1940295" cy="1368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-64214" y="6585065"/>
            <a:ext cx="122017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</a:t>
            </a:r>
            <a:endParaRPr lang="ko-KR" altLang="en-US" sz="11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-51516" y="6585065"/>
            <a:ext cx="1908310" cy="23429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7" name="Group 6"/>
          <p:cNvGrpSpPr/>
          <p:nvPr/>
        </p:nvGrpSpPr>
        <p:grpSpPr>
          <a:xfrm>
            <a:off x="10319656" y="229633"/>
            <a:ext cx="1872343" cy="520177"/>
            <a:chOff x="2438083" y="107210"/>
            <a:chExt cx="2794465" cy="808135"/>
          </a:xfrm>
        </p:grpSpPr>
        <p:pic>
          <p:nvPicPr>
            <p:cNvPr id="8" name="Picture 2" descr="D:\ADE\TESSIS\Logo Universitas Lampung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8570" y="109261"/>
              <a:ext cx="1023978" cy="767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D:\PNg\OIP (5)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4084" y="267246"/>
              <a:ext cx="993546" cy="528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083" y="107210"/>
              <a:ext cx="808135" cy="8081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048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B5601-79B7-A41A-0EFB-FE5BECA17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4AF6D-A83B-117E-BE48-6C68DD44B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Pendidikan yang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Sarabun"/>
              </a:rPr>
              <a:t>berpusat</a:t>
            </a:r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 pada outcomes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Sarabun"/>
              </a:rPr>
              <a:t>bukan</a:t>
            </a:r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Sarabun"/>
              </a:rPr>
              <a:t>hanya</a:t>
            </a:r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Sarabun"/>
              </a:rPr>
              <a:t>materi</a:t>
            </a:r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 yang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Sarabun"/>
              </a:rPr>
              <a:t>harus</a:t>
            </a:r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Sarabun"/>
              </a:rPr>
              <a:t>diselesaikan</a:t>
            </a:r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. </a:t>
            </a:r>
          </a:p>
          <a:p>
            <a:pPr algn="l"/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OBE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Sarabun"/>
              </a:rPr>
              <a:t>mengukur</a:t>
            </a:r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Sarabun"/>
              </a:rPr>
              <a:t>hasil</a:t>
            </a:r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Sarabun"/>
              </a:rPr>
              <a:t>pembelajaran</a:t>
            </a:r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 (Outcomes) dan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Sarabun"/>
              </a:rPr>
              <a:t>memungkinkan</a:t>
            </a:r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Sarabun"/>
              </a:rPr>
              <a:t>lulusan</a:t>
            </a:r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Sarabun"/>
              </a:rPr>
              <a:t>mengembangkan</a:t>
            </a:r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Sarabun"/>
              </a:rPr>
              <a:t>keterampilan</a:t>
            </a:r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Sarabun"/>
              </a:rPr>
              <a:t>baru</a:t>
            </a:r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  dan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Sarabun"/>
              </a:rPr>
              <a:t>siap</a:t>
            </a:r>
            <a:r>
              <a:rPr lang="en-US" b="0" i="0" dirty="0">
                <a:solidFill>
                  <a:srgbClr val="212529"/>
                </a:solidFill>
                <a:effectLst/>
                <a:latin typeface="Sarabun"/>
              </a:rPr>
              <a:t> di level global</a:t>
            </a:r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688D485-A780-78BE-1FC6-6E8A8B1FA6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533676"/>
          <a:ext cx="2923584" cy="9884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6711840" imgH="1981080" progId="Paint.Picture">
                  <p:embed/>
                </p:oleObj>
              </mc:Choice>
              <mc:Fallback>
                <p:oleObj name="Bitmap Image" r:id="rId2" imgW="6711840" imgH="1981080" progId="Paint.Picture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6688D485-A780-78BE-1FC6-6E8A8B1FA6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38200" y="533676"/>
                        <a:ext cx="2923584" cy="9884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-64214" y="6585065"/>
            <a:ext cx="122017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</a:t>
            </a:r>
            <a:endParaRPr lang="ko-KR" altLang="en-US" sz="11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-51516" y="6585065"/>
            <a:ext cx="1908310" cy="23429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7" name="Group 6"/>
          <p:cNvGrpSpPr/>
          <p:nvPr/>
        </p:nvGrpSpPr>
        <p:grpSpPr>
          <a:xfrm>
            <a:off x="10319656" y="229633"/>
            <a:ext cx="1872343" cy="520177"/>
            <a:chOff x="2438083" y="107210"/>
            <a:chExt cx="2794465" cy="808135"/>
          </a:xfrm>
        </p:grpSpPr>
        <p:pic>
          <p:nvPicPr>
            <p:cNvPr id="8" name="Picture 2" descr="D:\ADE\TESSIS\Logo Universitas Lampung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8570" y="109261"/>
              <a:ext cx="1023978" cy="767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D:\PNg\OIP (5)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4084" y="267246"/>
              <a:ext cx="993546" cy="528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083" y="107210"/>
              <a:ext cx="808135" cy="8081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966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reveal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8" y="406400"/>
            <a:ext cx="11460047" cy="605790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-64214" y="6585065"/>
            <a:ext cx="122017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</a:t>
            </a:r>
            <a:endParaRPr lang="ko-KR" altLang="en-US" sz="1100" b="1" dirty="0"/>
          </a:p>
        </p:txBody>
      </p:sp>
      <p:sp>
        <p:nvSpPr>
          <p:cNvPr id="36" name="Rounded Rectangle 35"/>
          <p:cNvSpPr/>
          <p:nvPr/>
        </p:nvSpPr>
        <p:spPr>
          <a:xfrm>
            <a:off x="-51516" y="6585065"/>
            <a:ext cx="1908310" cy="234298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7" name="Group 36"/>
          <p:cNvGrpSpPr/>
          <p:nvPr/>
        </p:nvGrpSpPr>
        <p:grpSpPr>
          <a:xfrm>
            <a:off x="10265182" y="85929"/>
            <a:ext cx="1872343" cy="520177"/>
            <a:chOff x="2438083" y="107210"/>
            <a:chExt cx="2794465" cy="808135"/>
          </a:xfrm>
        </p:grpSpPr>
        <p:pic>
          <p:nvPicPr>
            <p:cNvPr id="38" name="Picture 2" descr="D:\ADE\TESSIS\Logo Universitas Lampun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8570" y="109261"/>
              <a:ext cx="1023978" cy="767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2" descr="D:\PNg\OIP (5)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4084" y="267246"/>
              <a:ext cx="993546" cy="528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083" y="107210"/>
              <a:ext cx="808135" cy="8081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400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nip Single Corner Rectangle 83"/>
          <p:cNvSpPr/>
          <p:nvPr/>
        </p:nvSpPr>
        <p:spPr>
          <a:xfrm>
            <a:off x="0" y="0"/>
            <a:ext cx="9842060" cy="531665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77" name="Group 76"/>
          <p:cNvGrpSpPr/>
          <p:nvPr/>
        </p:nvGrpSpPr>
        <p:grpSpPr>
          <a:xfrm>
            <a:off x="3125385" y="1070472"/>
            <a:ext cx="5996844" cy="4789196"/>
            <a:chOff x="3125385" y="1070472"/>
            <a:chExt cx="5996844" cy="4789196"/>
          </a:xfrm>
        </p:grpSpPr>
        <p:sp>
          <p:nvSpPr>
            <p:cNvPr id="2" name="Oval 1"/>
            <p:cNvSpPr/>
            <p:nvPr/>
          </p:nvSpPr>
          <p:spPr>
            <a:xfrm>
              <a:off x="5588000" y="2964542"/>
              <a:ext cx="1074058" cy="1019630"/>
            </a:xfrm>
            <a:prstGeom prst="ellips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solidFill>
                    <a:schemeClr val="tx1"/>
                  </a:solidFill>
                </a:rPr>
                <a:t>RPS</a:t>
              </a:r>
              <a:endParaRPr lang="id-ID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656942" y="1070472"/>
              <a:ext cx="1074058" cy="1019630"/>
            </a:xfrm>
            <a:prstGeom prst="ellips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solidFill>
                    <a:schemeClr val="tx1"/>
                  </a:solidFill>
                </a:rPr>
                <a:t>CPL</a:t>
              </a:r>
              <a:endParaRPr lang="id-ID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8048171" y="3327400"/>
              <a:ext cx="1074058" cy="1019630"/>
            </a:xfrm>
            <a:prstGeom prst="ellips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solidFill>
                    <a:schemeClr val="tx1"/>
                  </a:solidFill>
                </a:rPr>
                <a:t>MHS</a:t>
              </a:r>
              <a:endParaRPr lang="id-ID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3125385" y="3791416"/>
              <a:ext cx="1277258" cy="1019630"/>
            </a:xfrm>
            <a:prstGeom prst="ellips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500" b="1" dirty="0">
                  <a:solidFill>
                    <a:schemeClr val="tx1"/>
                  </a:solidFill>
                </a:rPr>
                <a:t>DOSEN</a:t>
              </a:r>
              <a:endParaRPr lang="id-ID" sz="15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7010400" y="4840038"/>
              <a:ext cx="1074058" cy="1019630"/>
            </a:xfrm>
            <a:prstGeom prst="ellips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solidFill>
                    <a:schemeClr val="tx1"/>
                  </a:solidFill>
                </a:rPr>
                <a:t>SB</a:t>
              </a:r>
              <a:endParaRPr lang="id-ID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4402643" y="2071052"/>
            <a:ext cx="3802820" cy="2768986"/>
            <a:chOff x="4402643" y="2071052"/>
            <a:chExt cx="3802820" cy="2768986"/>
          </a:xfrm>
        </p:grpSpPr>
        <p:cxnSp>
          <p:nvCxnSpPr>
            <p:cNvPr id="5" name="Straight Arrow Connector 4"/>
            <p:cNvCxnSpPr>
              <a:stCxn id="12" idx="6"/>
              <a:endCxn id="10" idx="4"/>
            </p:cNvCxnSpPr>
            <p:nvPr/>
          </p:nvCxnSpPr>
          <p:spPr>
            <a:xfrm flipV="1">
              <a:off x="4402643" y="2090102"/>
              <a:ext cx="1791328" cy="2211129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H="1" flipV="1">
              <a:off x="6219370" y="2071052"/>
              <a:ext cx="1328060" cy="276898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stCxn id="11" idx="1"/>
            </p:cNvCxnSpPr>
            <p:nvPr/>
          </p:nvCxnSpPr>
          <p:spPr>
            <a:xfrm flipH="1" flipV="1">
              <a:off x="6219370" y="2091404"/>
              <a:ext cx="1986093" cy="138531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12" idx="6"/>
              <a:endCxn id="13" idx="0"/>
            </p:cNvCxnSpPr>
            <p:nvPr/>
          </p:nvCxnSpPr>
          <p:spPr>
            <a:xfrm>
              <a:off x="4402643" y="4301231"/>
              <a:ext cx="3144786" cy="538807"/>
            </a:xfrm>
            <a:prstGeom prst="straightConnector1">
              <a:avLst/>
            </a:prstGeom>
            <a:ln w="508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3" idx="0"/>
              <a:endCxn id="11" idx="1"/>
            </p:cNvCxnSpPr>
            <p:nvPr/>
          </p:nvCxnSpPr>
          <p:spPr>
            <a:xfrm flipV="1">
              <a:off x="7547429" y="3476721"/>
              <a:ext cx="658034" cy="1363317"/>
            </a:xfrm>
            <a:prstGeom prst="straightConnector1">
              <a:avLst/>
            </a:prstGeom>
            <a:ln w="508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12" idx="6"/>
            </p:cNvCxnSpPr>
            <p:nvPr/>
          </p:nvCxnSpPr>
          <p:spPr>
            <a:xfrm flipV="1">
              <a:off x="4402643" y="3729265"/>
              <a:ext cx="1254299" cy="571966"/>
            </a:xfrm>
            <a:prstGeom prst="straightConnector1">
              <a:avLst/>
            </a:prstGeom>
            <a:ln w="50800">
              <a:solidFill>
                <a:schemeClr val="accent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13" idx="0"/>
              <a:endCxn id="2" idx="5"/>
            </p:cNvCxnSpPr>
            <p:nvPr/>
          </p:nvCxnSpPr>
          <p:spPr>
            <a:xfrm flipH="1" flipV="1">
              <a:off x="6504766" y="3834851"/>
              <a:ext cx="1042663" cy="1005187"/>
            </a:xfrm>
            <a:prstGeom prst="straightConnector1">
              <a:avLst/>
            </a:prstGeom>
            <a:ln w="50800">
              <a:solidFill>
                <a:schemeClr val="accent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stCxn id="11" idx="1"/>
              <a:endCxn id="2" idx="6"/>
            </p:cNvCxnSpPr>
            <p:nvPr/>
          </p:nvCxnSpPr>
          <p:spPr>
            <a:xfrm flipH="1" flipV="1">
              <a:off x="6662058" y="3474357"/>
              <a:ext cx="1543405" cy="2364"/>
            </a:xfrm>
            <a:prstGeom prst="straightConnector1">
              <a:avLst/>
            </a:prstGeom>
            <a:ln w="50800">
              <a:solidFill>
                <a:schemeClr val="accent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>
              <a:endCxn id="2" idx="0"/>
            </p:cNvCxnSpPr>
            <p:nvPr/>
          </p:nvCxnSpPr>
          <p:spPr>
            <a:xfrm flipH="1">
              <a:off x="6125029" y="2111040"/>
              <a:ext cx="15697" cy="853502"/>
            </a:xfrm>
            <a:prstGeom prst="straightConnector1">
              <a:avLst/>
            </a:prstGeom>
            <a:ln w="50800">
              <a:solidFill>
                <a:schemeClr val="accent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/>
          <p:cNvGrpSpPr/>
          <p:nvPr/>
        </p:nvGrpSpPr>
        <p:grpSpPr>
          <a:xfrm>
            <a:off x="2376929" y="2090102"/>
            <a:ext cx="7778257" cy="3658692"/>
            <a:chOff x="2376929" y="2090102"/>
            <a:chExt cx="7778257" cy="3658692"/>
          </a:xfrm>
        </p:grpSpPr>
        <p:sp>
          <p:nvSpPr>
            <p:cNvPr id="45" name="Curved Right Arrow 44"/>
            <p:cNvSpPr/>
            <p:nvPr/>
          </p:nvSpPr>
          <p:spPr>
            <a:xfrm>
              <a:off x="2376929" y="2853668"/>
              <a:ext cx="1549274" cy="2895126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>
                <a:solidFill>
                  <a:schemeClr val="tx1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 rot="1752667">
              <a:off x="2402766" y="4998414"/>
              <a:ext cx="148719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200" dirty="0"/>
                <a:t>Lingkungan </a:t>
              </a:r>
              <a:r>
                <a:rPr lang="en-GB" sz="1200" dirty="0" err="1"/>
                <a:t>Belajar</a:t>
              </a:r>
              <a:endParaRPr lang="id-ID" sz="1200" dirty="0"/>
            </a:p>
          </p:txBody>
        </p:sp>
        <p:sp>
          <p:nvSpPr>
            <p:cNvPr id="49" name="Curved Right Arrow 48"/>
            <p:cNvSpPr/>
            <p:nvPr/>
          </p:nvSpPr>
          <p:spPr>
            <a:xfrm flipH="1" flipV="1">
              <a:off x="8478784" y="2090102"/>
              <a:ext cx="1676402" cy="3326152"/>
            </a:xfrm>
            <a:prstGeom prst="curvedRightArrow">
              <a:avLst/>
            </a:prstGeom>
            <a:scene3d>
              <a:camera prst="orthographicFront"/>
              <a:lightRig rig="threePt" dir="t"/>
            </a:scene3d>
            <a:sp3d prstMaterial="metal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dirty="0">
                <a:solidFill>
                  <a:schemeClr val="tx1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 rot="1431048">
              <a:off x="8487154" y="2570252"/>
              <a:ext cx="1487199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200" dirty="0"/>
                <a:t>Lingkungan </a:t>
              </a:r>
              <a:r>
                <a:rPr lang="en-GB" sz="1200" dirty="0" err="1"/>
                <a:t>Belajar</a:t>
              </a:r>
              <a:endParaRPr lang="id-ID" sz="1200" dirty="0"/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388943" y="911368"/>
            <a:ext cx="11593775" cy="4659239"/>
            <a:chOff x="388943" y="911368"/>
            <a:chExt cx="11593775" cy="4659239"/>
          </a:xfrm>
        </p:grpSpPr>
        <p:grpSp>
          <p:nvGrpSpPr>
            <p:cNvPr id="51" name="Group 50"/>
            <p:cNvGrpSpPr/>
            <p:nvPr/>
          </p:nvGrpSpPr>
          <p:grpSpPr>
            <a:xfrm>
              <a:off x="1913797" y="912734"/>
              <a:ext cx="2012406" cy="471567"/>
              <a:chOff x="1913797" y="912734"/>
              <a:chExt cx="2012406" cy="471567"/>
            </a:xfrm>
          </p:grpSpPr>
          <p:sp>
            <p:nvSpPr>
              <p:cNvPr id="48" name="Rounded Rectangle 47"/>
              <p:cNvSpPr/>
              <p:nvPr/>
            </p:nvSpPr>
            <p:spPr>
              <a:xfrm>
                <a:off x="2511299" y="1070473"/>
                <a:ext cx="1414904" cy="31382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b="1" dirty="0" err="1">
                    <a:solidFill>
                      <a:schemeClr val="tx1"/>
                    </a:solidFill>
                  </a:rPr>
                  <a:t>Kontekstual</a:t>
                </a:r>
                <a:endParaRPr lang="id-ID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Rectangle 7">
                <a:extLst>
                  <a:ext uri="{FF2B5EF4-FFF2-40B4-BE49-F238E27FC236}">
                    <a16:creationId xmlns:a16="http://schemas.microsoft.com/office/drawing/2014/main" id="{A2454068-D6A0-42C7-BCE1-D03833DCF2E4}"/>
                  </a:ext>
                </a:extLst>
              </p:cNvPr>
              <p:cNvSpPr/>
              <p:nvPr/>
            </p:nvSpPr>
            <p:spPr>
              <a:xfrm>
                <a:off x="1913797" y="912734"/>
                <a:ext cx="471567" cy="471567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40000">
                    <a:moveTo>
                      <a:pt x="401869" y="2055482"/>
                    </a:moveTo>
                    <a:lnTo>
                      <a:pt x="869869" y="2055482"/>
                    </a:lnTo>
                    <a:lnTo>
                      <a:pt x="869869" y="2919482"/>
                    </a:lnTo>
                    <a:lnTo>
                      <a:pt x="401869" y="2919482"/>
                    </a:lnTo>
                    <a:close/>
                    <a:moveTo>
                      <a:pt x="1121949" y="1695482"/>
                    </a:moveTo>
                    <a:lnTo>
                      <a:pt x="1589949" y="1695482"/>
                    </a:lnTo>
                    <a:lnTo>
                      <a:pt x="1589949" y="2919482"/>
                    </a:lnTo>
                    <a:lnTo>
                      <a:pt x="1121949" y="2919482"/>
                    </a:lnTo>
                    <a:close/>
                    <a:moveTo>
                      <a:pt x="1842029" y="1335482"/>
                    </a:moveTo>
                    <a:lnTo>
                      <a:pt x="2310029" y="1335482"/>
                    </a:lnTo>
                    <a:lnTo>
                      <a:pt x="2310029" y="2919482"/>
                    </a:lnTo>
                    <a:lnTo>
                      <a:pt x="1842029" y="2919482"/>
                    </a:lnTo>
                    <a:close/>
                    <a:moveTo>
                      <a:pt x="2562109" y="975482"/>
                    </a:moveTo>
                    <a:lnTo>
                      <a:pt x="3030109" y="975482"/>
                    </a:lnTo>
                    <a:lnTo>
                      <a:pt x="3030109" y="2919482"/>
                    </a:lnTo>
                    <a:lnTo>
                      <a:pt x="2562109" y="2919482"/>
                    </a:lnTo>
                    <a:close/>
                    <a:moveTo>
                      <a:pt x="2321888" y="224805"/>
                    </a:moveTo>
                    <a:lnTo>
                      <a:pt x="2880631" y="247420"/>
                    </a:lnTo>
                    <a:lnTo>
                      <a:pt x="2620844" y="742612"/>
                    </a:lnTo>
                    <a:lnTo>
                      <a:pt x="2546105" y="613161"/>
                    </a:lnTo>
                    <a:lnTo>
                      <a:pt x="541555" y="1770488"/>
                    </a:lnTo>
                    <a:lnTo>
                      <a:pt x="392077" y="1511585"/>
                    </a:lnTo>
                    <a:lnTo>
                      <a:pt x="2396627" y="354257"/>
                    </a:lnTo>
                    <a:close/>
                    <a:moveTo>
                      <a:pt x="0" y="0"/>
                    </a:moveTo>
                    <a:lnTo>
                      <a:pt x="180000" y="0"/>
                    </a:lnTo>
                    <a:lnTo>
                      <a:pt x="180000" y="3059999"/>
                    </a:lnTo>
                    <a:lnTo>
                      <a:pt x="3240000" y="3059999"/>
                    </a:lnTo>
                    <a:lnTo>
                      <a:pt x="3240000" y="3239999"/>
                    </a:lnTo>
                    <a:lnTo>
                      <a:pt x="180000" y="3239999"/>
                    </a:lnTo>
                    <a:lnTo>
                      <a:pt x="180000" y="3240000"/>
                    </a:lnTo>
                    <a:lnTo>
                      <a:pt x="0" y="3240000"/>
                    </a:lnTo>
                    <a:lnTo>
                      <a:pt x="0" y="3239999"/>
                    </a:lnTo>
                    <a:lnTo>
                      <a:pt x="0" y="3059999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2700"/>
              </a:p>
            </p:txBody>
          </p:sp>
        </p:grpSp>
        <p:grpSp>
          <p:nvGrpSpPr>
            <p:cNvPr id="70" name="Group 69"/>
            <p:cNvGrpSpPr/>
            <p:nvPr/>
          </p:nvGrpSpPr>
          <p:grpSpPr>
            <a:xfrm>
              <a:off x="7760387" y="911368"/>
              <a:ext cx="2116256" cy="598764"/>
              <a:chOff x="7760387" y="911368"/>
              <a:chExt cx="2116256" cy="598764"/>
            </a:xfrm>
          </p:grpSpPr>
          <p:sp>
            <p:nvSpPr>
              <p:cNvPr id="56" name="Rounded Rectangle 55"/>
              <p:cNvSpPr/>
              <p:nvPr/>
            </p:nvSpPr>
            <p:spPr>
              <a:xfrm>
                <a:off x="8461739" y="1070473"/>
                <a:ext cx="1414904" cy="313828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b="1" dirty="0" err="1">
                    <a:solidFill>
                      <a:schemeClr val="tx1"/>
                    </a:solidFill>
                  </a:rPr>
                  <a:t>Interaktif</a:t>
                </a:r>
                <a:endParaRPr lang="id-ID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Parallelogram 15">
                <a:extLst>
                  <a:ext uri="{FF2B5EF4-FFF2-40B4-BE49-F238E27FC236}">
                    <a16:creationId xmlns:a16="http://schemas.microsoft.com/office/drawing/2014/main" id="{24ABDD0B-564D-4579-ACF2-A3B23447A0E6}"/>
                  </a:ext>
                </a:extLst>
              </p:cNvPr>
              <p:cNvSpPr/>
              <p:nvPr/>
            </p:nvSpPr>
            <p:spPr>
              <a:xfrm rot="16200000">
                <a:off x="7785076" y="886679"/>
                <a:ext cx="598764" cy="648141"/>
              </a:xfrm>
              <a:custGeom>
                <a:avLst/>
                <a:gdLst/>
                <a:ahLst/>
                <a:cxnLst/>
                <a:rect l="l" t="t" r="r" b="b"/>
                <a:pathLst>
                  <a:path w="2993176" h="3240001">
                    <a:moveTo>
                      <a:pt x="1299907" y="647892"/>
                    </a:moveTo>
                    <a:lnTo>
                      <a:pt x="665509" y="1620000"/>
                    </a:lnTo>
                    <a:lnTo>
                      <a:pt x="1299907" y="2592108"/>
                    </a:lnTo>
                    <a:lnTo>
                      <a:pt x="634398" y="2592108"/>
                    </a:lnTo>
                    <a:lnTo>
                      <a:pt x="0" y="1620000"/>
                    </a:lnTo>
                    <a:lnTo>
                      <a:pt x="634398" y="647892"/>
                    </a:lnTo>
                    <a:close/>
                    <a:moveTo>
                      <a:pt x="2993176" y="1620001"/>
                    </a:moveTo>
                    <a:lnTo>
                      <a:pt x="1913056" y="3240001"/>
                    </a:lnTo>
                    <a:lnTo>
                      <a:pt x="1782206" y="3043749"/>
                    </a:lnTo>
                    <a:lnTo>
                      <a:pt x="1110064" y="3043749"/>
                    </a:lnTo>
                    <a:cubicBezTo>
                      <a:pt x="1089036" y="3096599"/>
                      <a:pt x="1037333" y="3133759"/>
                      <a:pt x="976952" y="3133759"/>
                    </a:cubicBezTo>
                    <a:cubicBezTo>
                      <a:pt x="923853" y="3133759"/>
                      <a:pt x="877466" y="3105022"/>
                      <a:pt x="854540" y="3061058"/>
                    </a:cubicBezTo>
                    <a:lnTo>
                      <a:pt x="302383" y="3169763"/>
                    </a:lnTo>
                    <a:lnTo>
                      <a:pt x="302383" y="2809723"/>
                    </a:lnTo>
                    <a:lnTo>
                      <a:pt x="854540" y="2918427"/>
                    </a:lnTo>
                    <a:cubicBezTo>
                      <a:pt x="877466" y="2874463"/>
                      <a:pt x="923853" y="2845727"/>
                      <a:pt x="976952" y="2845727"/>
                    </a:cubicBezTo>
                    <a:cubicBezTo>
                      <a:pt x="1037333" y="2845727"/>
                      <a:pt x="1089036" y="2882887"/>
                      <a:pt x="1110064" y="2935737"/>
                    </a:cubicBezTo>
                    <a:lnTo>
                      <a:pt x="1710190" y="2935737"/>
                    </a:lnTo>
                    <a:lnTo>
                      <a:pt x="832936" y="1620001"/>
                    </a:lnTo>
                    <a:lnTo>
                      <a:pt x="1913056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2700"/>
              </a:p>
            </p:txBody>
          </p:sp>
        </p:grpSp>
        <p:grpSp>
          <p:nvGrpSpPr>
            <p:cNvPr id="69" name="Group 68"/>
            <p:cNvGrpSpPr/>
            <p:nvPr/>
          </p:nvGrpSpPr>
          <p:grpSpPr>
            <a:xfrm>
              <a:off x="888154" y="1943581"/>
              <a:ext cx="1541585" cy="493633"/>
              <a:chOff x="888154" y="1943581"/>
              <a:chExt cx="1541585" cy="493633"/>
            </a:xfrm>
          </p:grpSpPr>
          <p:sp>
            <p:nvSpPr>
              <p:cNvPr id="52" name="Rounded Rectangle 51"/>
              <p:cNvSpPr/>
              <p:nvPr/>
            </p:nvSpPr>
            <p:spPr>
              <a:xfrm>
                <a:off x="1468734" y="2055640"/>
                <a:ext cx="961005" cy="313828"/>
              </a:xfrm>
              <a:prstGeom prst="round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b="1" dirty="0" err="1">
                    <a:solidFill>
                      <a:schemeClr val="tx1"/>
                    </a:solidFill>
                  </a:rPr>
                  <a:t>Tematik</a:t>
                </a:r>
                <a:endParaRPr lang="id-ID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Rectangle 9">
                <a:extLst>
                  <a:ext uri="{FF2B5EF4-FFF2-40B4-BE49-F238E27FC236}">
                    <a16:creationId xmlns:a16="http://schemas.microsoft.com/office/drawing/2014/main" id="{444E6227-4972-4DE6-BEB0-C3FC42991182}"/>
                  </a:ext>
                </a:extLst>
              </p:cNvPr>
              <p:cNvSpPr/>
              <p:nvPr/>
            </p:nvSpPr>
            <p:spPr>
              <a:xfrm>
                <a:off x="888154" y="1943581"/>
                <a:ext cx="527335" cy="493633"/>
              </a:xfrm>
              <a:custGeom>
                <a:avLst/>
                <a:gdLst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2991331 w 3239999"/>
                  <a:gd name="connsiteY3" fmla="*/ 2709748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239999" h="3032924">
                    <a:moveTo>
                      <a:pt x="1576606" y="2778202"/>
                    </a:moveTo>
                    <a:cubicBezTo>
                      <a:pt x="1576606" y="2778795"/>
                      <a:pt x="1663394" y="2792670"/>
                      <a:pt x="1663394" y="2778202"/>
                    </a:cubicBezTo>
                    <a:lnTo>
                      <a:pt x="1663394" y="2776423"/>
                    </a:lnTo>
                    <a:cubicBezTo>
                      <a:pt x="2185083" y="2605634"/>
                      <a:pt x="2444552" y="2500589"/>
                      <a:pt x="2991331" y="2709748"/>
                    </a:cubicBezTo>
                    <a:lnTo>
                      <a:pt x="3000856" y="526981"/>
                    </a:lnTo>
                    <a:lnTo>
                      <a:pt x="2855082" y="526981"/>
                    </a:lnTo>
                    <a:cubicBezTo>
                      <a:pt x="2857178" y="1175360"/>
                      <a:pt x="2859273" y="1823738"/>
                      <a:pt x="2861369" y="2472117"/>
                    </a:cubicBezTo>
                    <a:cubicBezTo>
                      <a:pt x="2483869" y="2318121"/>
                      <a:pt x="2052449" y="2439541"/>
                      <a:pt x="1663394" y="2765302"/>
                    </a:cubicBezTo>
                    <a:lnTo>
                      <a:pt x="1663394" y="526981"/>
                    </a:lnTo>
                    <a:lnTo>
                      <a:pt x="1663394" y="430441"/>
                    </a:lnTo>
                    <a:lnTo>
                      <a:pt x="1663394" y="402054"/>
                    </a:lnTo>
                    <a:cubicBezTo>
                      <a:pt x="1896442" y="149589"/>
                      <a:pt x="2115835" y="2106"/>
                      <a:pt x="2406065" y="22"/>
                    </a:cubicBezTo>
                    <a:cubicBezTo>
                      <a:pt x="2537987" y="-925"/>
                      <a:pt x="2684544" y="28169"/>
                      <a:pt x="2853673" y="91100"/>
                    </a:cubicBezTo>
                    <a:cubicBezTo>
                      <a:pt x="2854039" y="204214"/>
                      <a:pt x="2854404" y="317327"/>
                      <a:pt x="2854770" y="430441"/>
                    </a:cubicBezTo>
                    <a:lnTo>
                      <a:pt x="3120669" y="428517"/>
                    </a:lnTo>
                    <a:lnTo>
                      <a:pt x="3120669" y="738345"/>
                    </a:lnTo>
                    <a:lnTo>
                      <a:pt x="3239999" y="738345"/>
                    </a:lnTo>
                    <a:lnTo>
                      <a:pt x="3239999" y="3032924"/>
                    </a:lnTo>
                    <a:lnTo>
                      <a:pt x="0" y="3032924"/>
                    </a:lnTo>
                    <a:lnTo>
                      <a:pt x="0" y="738345"/>
                    </a:lnTo>
                    <a:lnTo>
                      <a:pt x="102477" y="738345"/>
                    </a:lnTo>
                    <a:lnTo>
                      <a:pt x="102477" y="428517"/>
                    </a:lnTo>
                    <a:lnTo>
                      <a:pt x="385229" y="430441"/>
                    </a:lnTo>
                    <a:cubicBezTo>
                      <a:pt x="385595" y="317327"/>
                      <a:pt x="385960" y="204214"/>
                      <a:pt x="386326" y="91100"/>
                    </a:cubicBezTo>
                    <a:cubicBezTo>
                      <a:pt x="555455" y="28169"/>
                      <a:pt x="702013" y="-925"/>
                      <a:pt x="833935" y="22"/>
                    </a:cubicBezTo>
                    <a:cubicBezTo>
                      <a:pt x="1124164" y="2106"/>
                      <a:pt x="1343558" y="149589"/>
                      <a:pt x="1576606" y="402054"/>
                    </a:cubicBezTo>
                    <a:lnTo>
                      <a:pt x="1576606" y="430441"/>
                    </a:lnTo>
                    <a:lnTo>
                      <a:pt x="1576606" y="526981"/>
                    </a:lnTo>
                    <a:lnTo>
                      <a:pt x="1576606" y="2765302"/>
                    </a:lnTo>
                    <a:cubicBezTo>
                      <a:pt x="1187550" y="2439541"/>
                      <a:pt x="756130" y="2318121"/>
                      <a:pt x="378630" y="2472117"/>
                    </a:cubicBezTo>
                    <a:lnTo>
                      <a:pt x="384918" y="526981"/>
                    </a:lnTo>
                    <a:lnTo>
                      <a:pt x="239143" y="526981"/>
                    </a:lnTo>
                    <a:lnTo>
                      <a:pt x="229618" y="2690698"/>
                    </a:lnTo>
                    <a:cubicBezTo>
                      <a:pt x="773243" y="2466244"/>
                      <a:pt x="1081748" y="2626096"/>
                      <a:pt x="1576606" y="2776423"/>
                    </a:cubicBezTo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2700"/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>
              <a:off x="10155186" y="4724469"/>
              <a:ext cx="1572519" cy="554554"/>
              <a:chOff x="10155186" y="4724469"/>
              <a:chExt cx="1572519" cy="554554"/>
            </a:xfrm>
          </p:grpSpPr>
          <p:sp>
            <p:nvSpPr>
              <p:cNvPr id="59" name="Rounded Rectangle 58"/>
              <p:cNvSpPr/>
              <p:nvPr/>
            </p:nvSpPr>
            <p:spPr>
              <a:xfrm>
                <a:off x="10692215" y="4940325"/>
                <a:ext cx="1035490" cy="324202"/>
              </a:xfrm>
              <a:prstGeom prst="roundRect">
                <a:avLst/>
              </a:prstGeom>
              <a:solidFill>
                <a:srgbClr val="6CFC0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b="1" dirty="0" err="1">
                    <a:solidFill>
                      <a:schemeClr val="tx1"/>
                    </a:solidFill>
                  </a:rPr>
                  <a:t>Saintifik</a:t>
                </a:r>
                <a:endParaRPr lang="id-ID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6A02011B-41CE-4E20-9214-001F7D847E12}"/>
                  </a:ext>
                </a:extLst>
              </p:cNvPr>
              <p:cNvSpPr/>
              <p:nvPr/>
            </p:nvSpPr>
            <p:spPr>
              <a:xfrm>
                <a:off x="10155186" y="4724469"/>
                <a:ext cx="501857" cy="554554"/>
              </a:xfrm>
              <a:custGeom>
                <a:avLst/>
                <a:gdLst/>
                <a:ahLst/>
                <a:cxnLst/>
                <a:rect l="l" t="t" r="r" b="b"/>
                <a:pathLst>
                  <a:path w="341005" h="376812">
                    <a:moveTo>
                      <a:pt x="179590" y="105941"/>
                    </a:moveTo>
                    <a:cubicBezTo>
                      <a:pt x="189466" y="103284"/>
                      <a:pt x="200229" y="106383"/>
                      <a:pt x="207502" y="113978"/>
                    </a:cubicBezTo>
                    <a:lnTo>
                      <a:pt x="205155" y="116193"/>
                    </a:lnTo>
                    <a:cubicBezTo>
                      <a:pt x="198727" y="109493"/>
                      <a:pt x="189244" y="106732"/>
                      <a:pt x="180543" y="109027"/>
                    </a:cubicBezTo>
                    <a:cubicBezTo>
                      <a:pt x="171284" y="111470"/>
                      <a:pt x="164597" y="119184"/>
                      <a:pt x="163491" y="128699"/>
                    </a:cubicBezTo>
                    <a:lnTo>
                      <a:pt x="160301" y="128192"/>
                    </a:lnTo>
                    <a:cubicBezTo>
                      <a:pt x="160626" y="125509"/>
                      <a:pt x="161343" y="122953"/>
                      <a:pt x="162397" y="120583"/>
                    </a:cubicBezTo>
                    <a:cubicBezTo>
                      <a:pt x="163188" y="118806"/>
                      <a:pt x="164168" y="117134"/>
                      <a:pt x="165317" y="115593"/>
                    </a:cubicBezTo>
                    <a:close/>
                    <a:moveTo>
                      <a:pt x="184774" y="76800"/>
                    </a:moveTo>
                    <a:cubicBezTo>
                      <a:pt x="189722" y="75892"/>
                      <a:pt x="194950" y="76276"/>
                      <a:pt x="199898" y="78055"/>
                    </a:cubicBezTo>
                    <a:lnTo>
                      <a:pt x="198784" y="81085"/>
                    </a:lnTo>
                    <a:cubicBezTo>
                      <a:pt x="190044" y="77951"/>
                      <a:pt x="180324" y="79705"/>
                      <a:pt x="173557" y="85636"/>
                    </a:cubicBezTo>
                    <a:cubicBezTo>
                      <a:pt x="166357" y="91948"/>
                      <a:pt x="163808" y="101834"/>
                      <a:pt x="167057" y="110845"/>
                    </a:cubicBezTo>
                    <a:lnTo>
                      <a:pt x="163976" y="111813"/>
                    </a:lnTo>
                    <a:cubicBezTo>
                      <a:pt x="161264" y="104174"/>
                      <a:pt x="162206" y="95982"/>
                      <a:pt x="166259" y="89343"/>
                    </a:cubicBezTo>
                    <a:lnTo>
                      <a:pt x="171329" y="83298"/>
                    </a:lnTo>
                    <a:cubicBezTo>
                      <a:pt x="175158" y="79908"/>
                      <a:pt x="179826" y="77708"/>
                      <a:pt x="184774" y="76800"/>
                    </a:cubicBezTo>
                    <a:close/>
                    <a:moveTo>
                      <a:pt x="179076" y="24908"/>
                    </a:moveTo>
                    <a:cubicBezTo>
                      <a:pt x="173882" y="25821"/>
                      <a:pt x="169065" y="28595"/>
                      <a:pt x="165693" y="33023"/>
                    </a:cubicBezTo>
                    <a:lnTo>
                      <a:pt x="165081" y="32645"/>
                    </a:lnTo>
                    <a:lnTo>
                      <a:pt x="164343" y="33841"/>
                    </a:lnTo>
                    <a:lnTo>
                      <a:pt x="159156" y="28989"/>
                    </a:lnTo>
                    <a:cubicBezTo>
                      <a:pt x="147650" y="21890"/>
                      <a:pt x="132568" y="25462"/>
                      <a:pt x="125468" y="36968"/>
                    </a:cubicBezTo>
                    <a:cubicBezTo>
                      <a:pt x="125028" y="37682"/>
                      <a:pt x="124628" y="38410"/>
                      <a:pt x="124607" y="39302"/>
                    </a:cubicBezTo>
                    <a:cubicBezTo>
                      <a:pt x="121192" y="53871"/>
                      <a:pt x="126621" y="67918"/>
                      <a:pt x="137512" y="72288"/>
                    </a:cubicBezTo>
                    <a:lnTo>
                      <a:pt x="136408" y="75373"/>
                    </a:lnTo>
                    <a:cubicBezTo>
                      <a:pt x="125065" y="70889"/>
                      <a:pt x="118824" y="57470"/>
                      <a:pt x="120792" y="42874"/>
                    </a:cubicBezTo>
                    <a:cubicBezTo>
                      <a:pt x="110219" y="38045"/>
                      <a:pt x="97555" y="41998"/>
                      <a:pt x="91229" y="52250"/>
                    </a:cubicBezTo>
                    <a:cubicBezTo>
                      <a:pt x="86215" y="60377"/>
                      <a:pt x="87164" y="68019"/>
                      <a:pt x="90995" y="75559"/>
                    </a:cubicBezTo>
                    <a:cubicBezTo>
                      <a:pt x="88405" y="77546"/>
                      <a:pt x="86197" y="80074"/>
                      <a:pt x="84391" y="83001"/>
                    </a:cubicBezTo>
                    <a:cubicBezTo>
                      <a:pt x="75261" y="97799"/>
                      <a:pt x="79855" y="117197"/>
                      <a:pt x="94653" y="126328"/>
                    </a:cubicBezTo>
                    <a:cubicBezTo>
                      <a:pt x="99603" y="129383"/>
                      <a:pt x="105068" y="130901"/>
                      <a:pt x="110449" y="130283"/>
                    </a:cubicBezTo>
                    <a:cubicBezTo>
                      <a:pt x="111461" y="121556"/>
                      <a:pt x="114239" y="112980"/>
                      <a:pt x="118788" y="105103"/>
                    </a:cubicBezTo>
                    <a:lnTo>
                      <a:pt x="122060" y="106993"/>
                    </a:lnTo>
                    <a:cubicBezTo>
                      <a:pt x="117549" y="114804"/>
                      <a:pt x="114885" y="123345"/>
                      <a:pt x="114602" y="132066"/>
                    </a:cubicBezTo>
                    <a:cubicBezTo>
                      <a:pt x="118189" y="142541"/>
                      <a:pt x="127538" y="149533"/>
                      <a:pt x="138054" y="150704"/>
                    </a:cubicBezTo>
                    <a:lnTo>
                      <a:pt x="138622" y="157584"/>
                    </a:lnTo>
                    <a:cubicBezTo>
                      <a:pt x="141809" y="168599"/>
                      <a:pt x="152592" y="175355"/>
                      <a:pt x="163536" y="173320"/>
                    </a:cubicBezTo>
                    <a:lnTo>
                      <a:pt x="163736" y="174011"/>
                    </a:lnTo>
                    <a:lnTo>
                      <a:pt x="165086" y="173621"/>
                    </a:lnTo>
                    <a:lnTo>
                      <a:pt x="165671" y="180699"/>
                    </a:lnTo>
                    <a:cubicBezTo>
                      <a:pt x="169429" y="193686"/>
                      <a:pt x="183003" y="201168"/>
                      <a:pt x="195990" y="197411"/>
                    </a:cubicBezTo>
                    <a:cubicBezTo>
                      <a:pt x="196796" y="197178"/>
                      <a:pt x="197581" y="196907"/>
                      <a:pt x="198196" y="196260"/>
                    </a:cubicBezTo>
                    <a:cubicBezTo>
                      <a:pt x="209934" y="188156"/>
                      <a:pt x="215400" y="175007"/>
                      <a:pt x="211155" y="164763"/>
                    </a:cubicBezTo>
                    <a:cubicBezTo>
                      <a:pt x="205121" y="170199"/>
                      <a:pt x="196738" y="172687"/>
                      <a:pt x="188343" y="171472"/>
                    </a:cubicBezTo>
                    <a:lnTo>
                      <a:pt x="188829" y="168281"/>
                    </a:lnTo>
                    <a:cubicBezTo>
                      <a:pt x="198020" y="169602"/>
                      <a:pt x="207192" y="165939"/>
                      <a:pt x="212635" y="158774"/>
                    </a:cubicBezTo>
                    <a:cubicBezTo>
                      <a:pt x="218427" y="151149"/>
                      <a:pt x="218946" y="140953"/>
                      <a:pt x="213960" y="132774"/>
                    </a:cubicBezTo>
                    <a:lnTo>
                      <a:pt x="216785" y="131210"/>
                    </a:lnTo>
                    <a:cubicBezTo>
                      <a:pt x="222366" y="140465"/>
                      <a:pt x="221779" y="151983"/>
                      <a:pt x="215286" y="160619"/>
                    </a:cubicBezTo>
                    <a:lnTo>
                      <a:pt x="213805" y="162105"/>
                    </a:lnTo>
                    <a:cubicBezTo>
                      <a:pt x="218946" y="172938"/>
                      <a:pt x="214526" y="186813"/>
                      <a:pt x="203421" y="196175"/>
                    </a:cubicBezTo>
                    <a:cubicBezTo>
                      <a:pt x="208012" y="206854"/>
                      <a:pt x="220050" y="212429"/>
                      <a:pt x="231622" y="209082"/>
                    </a:cubicBezTo>
                    <a:cubicBezTo>
                      <a:pt x="239377" y="206838"/>
                      <a:pt x="243741" y="201989"/>
                      <a:pt x="246092" y="195539"/>
                    </a:cubicBezTo>
                    <a:cubicBezTo>
                      <a:pt x="255042" y="199507"/>
                      <a:pt x="265290" y="198199"/>
                      <a:pt x="272958" y="192601"/>
                    </a:cubicBezTo>
                    <a:lnTo>
                      <a:pt x="276795" y="193971"/>
                    </a:lnTo>
                    <a:cubicBezTo>
                      <a:pt x="289009" y="194016"/>
                      <a:pt x="298363" y="193248"/>
                      <a:pt x="304258" y="183694"/>
                    </a:cubicBezTo>
                    <a:cubicBezTo>
                      <a:pt x="309343" y="175453"/>
                      <a:pt x="308953" y="165378"/>
                      <a:pt x="303795" y="157923"/>
                    </a:cubicBezTo>
                    <a:cubicBezTo>
                      <a:pt x="298315" y="164420"/>
                      <a:pt x="291041" y="168177"/>
                      <a:pt x="283702" y="168174"/>
                    </a:cubicBezTo>
                    <a:lnTo>
                      <a:pt x="283555" y="164527"/>
                    </a:lnTo>
                    <a:cubicBezTo>
                      <a:pt x="293404" y="164978"/>
                      <a:pt x="303289" y="157339"/>
                      <a:pt x="308110" y="145450"/>
                    </a:cubicBezTo>
                    <a:cubicBezTo>
                      <a:pt x="311022" y="136198"/>
                      <a:pt x="308752" y="126109"/>
                      <a:pt x="302169" y="119023"/>
                    </a:cubicBezTo>
                    <a:cubicBezTo>
                      <a:pt x="296249" y="127191"/>
                      <a:pt x="286098" y="131525"/>
                      <a:pt x="275782" y="130309"/>
                    </a:cubicBezTo>
                    <a:lnTo>
                      <a:pt x="276183" y="127106"/>
                    </a:lnTo>
                    <a:cubicBezTo>
                      <a:pt x="285405" y="128184"/>
                      <a:pt x="294478" y="124281"/>
                      <a:pt x="299730" y="116974"/>
                    </a:cubicBezTo>
                    <a:lnTo>
                      <a:pt x="300207" y="116045"/>
                    </a:lnTo>
                    <a:cubicBezTo>
                      <a:pt x="300079" y="107222"/>
                      <a:pt x="295342" y="98867"/>
                      <a:pt x="287259" y="93880"/>
                    </a:cubicBezTo>
                    <a:cubicBezTo>
                      <a:pt x="284295" y="92051"/>
                      <a:pt x="281129" y="90828"/>
                      <a:pt x="277855" y="90561"/>
                    </a:cubicBezTo>
                    <a:cubicBezTo>
                      <a:pt x="271916" y="104194"/>
                      <a:pt x="259881" y="112708"/>
                      <a:pt x="248172" y="111695"/>
                    </a:cubicBezTo>
                    <a:cubicBezTo>
                      <a:pt x="248002" y="114741"/>
                      <a:pt x="246936" y="117719"/>
                      <a:pt x="245089" y="120348"/>
                    </a:cubicBezTo>
                    <a:cubicBezTo>
                      <a:pt x="241307" y="125729"/>
                      <a:pt x="234825" y="128827"/>
                      <a:pt x="228007" y="128511"/>
                    </a:cubicBezTo>
                    <a:lnTo>
                      <a:pt x="228158" y="125380"/>
                    </a:lnTo>
                    <a:cubicBezTo>
                      <a:pt x="233848" y="125642"/>
                      <a:pt x="239262" y="123097"/>
                      <a:pt x="242439" y="118667"/>
                    </a:cubicBezTo>
                    <a:cubicBezTo>
                      <a:pt x="244071" y="116391"/>
                      <a:pt x="244987" y="113796"/>
                      <a:pt x="245116" y="111152"/>
                    </a:cubicBezTo>
                    <a:lnTo>
                      <a:pt x="243716" y="110904"/>
                    </a:lnTo>
                    <a:lnTo>
                      <a:pt x="244539" y="108155"/>
                    </a:lnTo>
                    <a:cubicBezTo>
                      <a:pt x="244792" y="106166"/>
                      <a:pt x="244131" y="104285"/>
                      <a:pt x="243078" y="102544"/>
                    </a:cubicBezTo>
                    <a:cubicBezTo>
                      <a:pt x="240257" y="97875"/>
                      <a:pt x="235048" y="94922"/>
                      <a:pt x="229344" y="94755"/>
                    </a:cubicBezTo>
                    <a:lnTo>
                      <a:pt x="229436" y="91621"/>
                    </a:lnTo>
                    <a:cubicBezTo>
                      <a:pt x="236268" y="91821"/>
                      <a:pt x="242499" y="95409"/>
                      <a:pt x="245850" y="101072"/>
                    </a:cubicBezTo>
                    <a:cubicBezTo>
                      <a:pt x="247129" y="103235"/>
                      <a:pt x="247915" y="105575"/>
                      <a:pt x="248037" y="107973"/>
                    </a:cubicBezTo>
                    <a:cubicBezTo>
                      <a:pt x="258268" y="109553"/>
                      <a:pt x="268981" y="102051"/>
                      <a:pt x="274232" y="89778"/>
                    </a:cubicBezTo>
                    <a:cubicBezTo>
                      <a:pt x="278708" y="77339"/>
                      <a:pt x="274020" y="63056"/>
                      <a:pt x="262316" y="55834"/>
                    </a:cubicBezTo>
                    <a:cubicBezTo>
                      <a:pt x="257734" y="53007"/>
                      <a:pt x="252666" y="51626"/>
                      <a:pt x="247691" y="52231"/>
                    </a:cubicBezTo>
                    <a:cubicBezTo>
                      <a:pt x="248705" y="60913"/>
                      <a:pt x="245967" y="69020"/>
                      <a:pt x="239739" y="74185"/>
                    </a:cubicBezTo>
                    <a:lnTo>
                      <a:pt x="237649" y="71664"/>
                    </a:lnTo>
                    <a:cubicBezTo>
                      <a:pt x="244579" y="65918"/>
                      <a:pt x="246481" y="55888"/>
                      <a:pt x="243151" y="45920"/>
                    </a:cubicBezTo>
                    <a:cubicBezTo>
                      <a:pt x="241194" y="40124"/>
                      <a:pt x="237183" y="35004"/>
                      <a:pt x="231542" y="31523"/>
                    </a:cubicBezTo>
                    <a:cubicBezTo>
                      <a:pt x="221392" y="25261"/>
                      <a:pt x="208864" y="26095"/>
                      <a:pt x="199763" y="32668"/>
                    </a:cubicBezTo>
                    <a:lnTo>
                      <a:pt x="194721" y="27952"/>
                    </a:lnTo>
                    <a:cubicBezTo>
                      <a:pt x="189842" y="24941"/>
                      <a:pt x="184271" y="23995"/>
                      <a:pt x="179076" y="24908"/>
                    </a:cubicBezTo>
                    <a:close/>
                    <a:moveTo>
                      <a:pt x="190632" y="62"/>
                    </a:moveTo>
                    <a:cubicBezTo>
                      <a:pt x="300121" y="2329"/>
                      <a:pt x="391248" y="125645"/>
                      <a:pt x="309641" y="225160"/>
                    </a:cubicBezTo>
                    <a:cubicBezTo>
                      <a:pt x="282892" y="251229"/>
                      <a:pt x="279266" y="288859"/>
                      <a:pt x="302841" y="374772"/>
                    </a:cubicBezTo>
                    <a:lnTo>
                      <a:pt x="121266" y="376812"/>
                    </a:lnTo>
                    <a:lnTo>
                      <a:pt x="109025" y="322355"/>
                    </a:lnTo>
                    <a:cubicBezTo>
                      <a:pt x="76580" y="333165"/>
                      <a:pt x="40716" y="329924"/>
                      <a:pt x="28778" y="318327"/>
                    </a:cubicBezTo>
                    <a:cubicBezTo>
                      <a:pt x="22923" y="311868"/>
                      <a:pt x="25422" y="291738"/>
                      <a:pt x="32859" y="276164"/>
                    </a:cubicBezTo>
                    <a:cubicBezTo>
                      <a:pt x="35235" y="270344"/>
                      <a:pt x="23179" y="268321"/>
                      <a:pt x="20618" y="259843"/>
                    </a:cubicBezTo>
                    <a:cubicBezTo>
                      <a:pt x="19440" y="251965"/>
                      <a:pt x="27377" y="251682"/>
                      <a:pt x="30757" y="247602"/>
                    </a:cubicBezTo>
                    <a:lnTo>
                      <a:pt x="18516" y="238938"/>
                    </a:lnTo>
                    <a:cubicBezTo>
                      <a:pt x="12669" y="232923"/>
                      <a:pt x="25811" y="221592"/>
                      <a:pt x="29458" y="212919"/>
                    </a:cubicBezTo>
                    <a:cubicBezTo>
                      <a:pt x="16679" y="208924"/>
                      <a:pt x="7006" y="203466"/>
                      <a:pt x="307" y="196983"/>
                    </a:cubicBezTo>
                    <a:cubicBezTo>
                      <a:pt x="-2572" y="186228"/>
                      <a:pt x="15339" y="171234"/>
                      <a:pt x="31089" y="151672"/>
                    </a:cubicBezTo>
                    <a:cubicBezTo>
                      <a:pt x="47602" y="132201"/>
                      <a:pt x="33821" y="117353"/>
                      <a:pt x="46470" y="75544"/>
                    </a:cubicBezTo>
                    <a:cubicBezTo>
                      <a:pt x="66559" y="23813"/>
                      <a:pt x="114124" y="-1423"/>
                      <a:pt x="190632" y="6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2700"/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>
              <a:off x="637985" y="3291539"/>
              <a:ext cx="1376013" cy="523242"/>
              <a:chOff x="637985" y="3291539"/>
              <a:chExt cx="1376013" cy="523242"/>
            </a:xfrm>
          </p:grpSpPr>
          <p:sp>
            <p:nvSpPr>
              <p:cNvPr id="53" name="Rounded Rectangle 52"/>
              <p:cNvSpPr/>
              <p:nvPr/>
            </p:nvSpPr>
            <p:spPr>
              <a:xfrm>
                <a:off x="637985" y="3439350"/>
                <a:ext cx="705987" cy="313828"/>
              </a:xfrm>
              <a:prstGeom prst="round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b="1" dirty="0" err="1">
                    <a:solidFill>
                      <a:schemeClr val="tx1"/>
                    </a:solidFill>
                  </a:rPr>
                  <a:t>Efektif</a:t>
                </a:r>
                <a:endParaRPr lang="id-ID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Round Same Side Corner Rectangle 8">
                <a:extLst>
                  <a:ext uri="{FF2B5EF4-FFF2-40B4-BE49-F238E27FC236}">
                    <a16:creationId xmlns:a16="http://schemas.microsoft.com/office/drawing/2014/main" id="{E4451B41-2F0A-4F98-8F16-0D0192492445}"/>
                  </a:ext>
                </a:extLst>
              </p:cNvPr>
              <p:cNvSpPr/>
              <p:nvPr/>
            </p:nvSpPr>
            <p:spPr>
              <a:xfrm>
                <a:off x="1491557" y="3291539"/>
                <a:ext cx="522441" cy="523242"/>
              </a:xfrm>
              <a:custGeom>
                <a:avLst/>
                <a:gdLst/>
                <a:ahLst/>
                <a:cxnLst/>
                <a:rect l="l" t="t" r="r" b="b"/>
                <a:pathLst>
                  <a:path w="3197597" h="3202496">
                    <a:moveTo>
                      <a:pt x="601421" y="1611393"/>
                    </a:moveTo>
                    <a:lnTo>
                      <a:pt x="2596176" y="1611393"/>
                    </a:lnTo>
                    <a:cubicBezTo>
                      <a:pt x="2928331" y="1611393"/>
                      <a:pt x="3197594" y="1880656"/>
                      <a:pt x="3197594" y="2212811"/>
                    </a:cubicBezTo>
                    <a:lnTo>
                      <a:pt x="3197594" y="2776360"/>
                    </a:lnTo>
                    <a:lnTo>
                      <a:pt x="3197597" y="2776360"/>
                    </a:lnTo>
                    <a:lnTo>
                      <a:pt x="3197597" y="2914824"/>
                    </a:lnTo>
                    <a:lnTo>
                      <a:pt x="3197198" y="2914824"/>
                    </a:lnTo>
                    <a:lnTo>
                      <a:pt x="3197198" y="3202496"/>
                    </a:lnTo>
                    <a:lnTo>
                      <a:pt x="398" y="3202496"/>
                    </a:lnTo>
                    <a:lnTo>
                      <a:pt x="398" y="2914824"/>
                    </a:lnTo>
                    <a:lnTo>
                      <a:pt x="0" y="2914824"/>
                    </a:lnTo>
                    <a:lnTo>
                      <a:pt x="0" y="2212811"/>
                    </a:lnTo>
                    <a:cubicBezTo>
                      <a:pt x="0" y="1880656"/>
                      <a:pt x="269266" y="1611393"/>
                      <a:pt x="601421" y="1611393"/>
                    </a:cubicBezTo>
                    <a:close/>
                    <a:moveTo>
                      <a:pt x="1598801" y="0"/>
                    </a:moveTo>
                    <a:cubicBezTo>
                      <a:pt x="1998649" y="0"/>
                      <a:pt x="2322791" y="324142"/>
                      <a:pt x="2322791" y="723993"/>
                    </a:cubicBezTo>
                    <a:cubicBezTo>
                      <a:pt x="2322791" y="1123843"/>
                      <a:pt x="1998649" y="1447985"/>
                      <a:pt x="1598801" y="1447985"/>
                    </a:cubicBezTo>
                    <a:cubicBezTo>
                      <a:pt x="1198951" y="1447985"/>
                      <a:pt x="874809" y="1123843"/>
                      <a:pt x="874809" y="723993"/>
                    </a:cubicBezTo>
                    <a:cubicBezTo>
                      <a:pt x="874809" y="324142"/>
                      <a:pt x="1198951" y="0"/>
                      <a:pt x="1598801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2700"/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10359805" y="3271182"/>
              <a:ext cx="1622913" cy="541566"/>
              <a:chOff x="10359805" y="3271182"/>
              <a:chExt cx="1622913" cy="541566"/>
            </a:xfrm>
          </p:grpSpPr>
          <p:sp>
            <p:nvSpPr>
              <p:cNvPr id="58" name="Rounded Rectangle 57"/>
              <p:cNvSpPr/>
              <p:nvPr/>
            </p:nvSpPr>
            <p:spPr>
              <a:xfrm>
                <a:off x="10359805" y="3422619"/>
                <a:ext cx="1035490" cy="324202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b="1" dirty="0" err="1">
                    <a:solidFill>
                      <a:schemeClr val="tx1"/>
                    </a:solidFill>
                  </a:rPr>
                  <a:t>Integratif</a:t>
                </a:r>
                <a:endParaRPr lang="id-ID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Rounded Rectangle 51">
                <a:extLst>
                  <a:ext uri="{FF2B5EF4-FFF2-40B4-BE49-F238E27FC236}">
                    <a16:creationId xmlns:a16="http://schemas.microsoft.com/office/drawing/2014/main" id="{B83253D3-E181-4488-9CD9-39D21527F719}"/>
                  </a:ext>
                </a:extLst>
              </p:cNvPr>
              <p:cNvSpPr/>
              <p:nvPr/>
            </p:nvSpPr>
            <p:spPr>
              <a:xfrm rot="16200000" flipH="1">
                <a:off x="11456922" y="3286952"/>
                <a:ext cx="541566" cy="510026"/>
              </a:xfrm>
              <a:custGeom>
                <a:avLst/>
                <a:gdLst/>
                <a:ahLst/>
                <a:cxnLst/>
                <a:rect l="l" t="t" r="r" b="b"/>
                <a:pathLst>
                  <a:path w="2928608" h="2758049">
                    <a:moveTo>
                      <a:pt x="2797052" y="1199936"/>
                    </a:moveTo>
                    <a:lnTo>
                      <a:pt x="2797052" y="1541978"/>
                    </a:lnTo>
                    <a:cubicBezTo>
                      <a:pt x="2797052" y="1578306"/>
                      <a:pt x="2826502" y="1607756"/>
                      <a:pt x="2862830" y="1607756"/>
                    </a:cubicBezTo>
                    <a:lnTo>
                      <a:pt x="2862830" y="1607755"/>
                    </a:lnTo>
                    <a:cubicBezTo>
                      <a:pt x="2899158" y="1607755"/>
                      <a:pt x="2928608" y="1578305"/>
                      <a:pt x="2928608" y="1541977"/>
                    </a:cubicBezTo>
                    <a:lnTo>
                      <a:pt x="2928607" y="1199936"/>
                    </a:lnTo>
                    <a:cubicBezTo>
                      <a:pt x="2928607" y="1163608"/>
                      <a:pt x="2899158" y="1134159"/>
                      <a:pt x="2862830" y="1134158"/>
                    </a:cubicBezTo>
                    <a:cubicBezTo>
                      <a:pt x="2826502" y="1134159"/>
                      <a:pt x="2797052" y="1163608"/>
                      <a:pt x="2797052" y="1199936"/>
                    </a:cubicBezTo>
                    <a:close/>
                    <a:moveTo>
                      <a:pt x="2593193" y="1147315"/>
                    </a:moveTo>
                    <a:lnTo>
                      <a:pt x="2593193" y="1594601"/>
                    </a:lnTo>
                    <a:cubicBezTo>
                      <a:pt x="2593193" y="1630929"/>
                      <a:pt x="2622643" y="1660379"/>
                      <a:pt x="2658971" y="1660379"/>
                    </a:cubicBezTo>
                    <a:lnTo>
                      <a:pt x="2658971" y="1660378"/>
                    </a:lnTo>
                    <a:cubicBezTo>
                      <a:pt x="2695299" y="1660378"/>
                      <a:pt x="2724749" y="1630928"/>
                      <a:pt x="2724749" y="1594600"/>
                    </a:cubicBezTo>
                    <a:lnTo>
                      <a:pt x="2724748" y="1147315"/>
                    </a:lnTo>
                    <a:cubicBezTo>
                      <a:pt x="2724748" y="1110987"/>
                      <a:pt x="2695299" y="1081538"/>
                      <a:pt x="2658971" y="1081537"/>
                    </a:cubicBezTo>
                    <a:cubicBezTo>
                      <a:pt x="2622643" y="1081538"/>
                      <a:pt x="2593193" y="1110987"/>
                      <a:pt x="2593193" y="1147315"/>
                    </a:cubicBezTo>
                    <a:close/>
                    <a:moveTo>
                      <a:pt x="2389334" y="1121004"/>
                    </a:moveTo>
                    <a:lnTo>
                      <a:pt x="2389334" y="1620912"/>
                    </a:lnTo>
                    <a:cubicBezTo>
                      <a:pt x="2389334" y="1657240"/>
                      <a:pt x="2418784" y="1686690"/>
                      <a:pt x="2455112" y="1686690"/>
                    </a:cubicBezTo>
                    <a:lnTo>
                      <a:pt x="2455112" y="1686689"/>
                    </a:lnTo>
                    <a:cubicBezTo>
                      <a:pt x="2491440" y="1686689"/>
                      <a:pt x="2520890" y="1657239"/>
                      <a:pt x="2520890" y="1620911"/>
                    </a:cubicBezTo>
                    <a:lnTo>
                      <a:pt x="2520889" y="1121004"/>
                    </a:lnTo>
                    <a:cubicBezTo>
                      <a:pt x="2520889" y="1084676"/>
                      <a:pt x="2491440" y="1055227"/>
                      <a:pt x="2455112" y="1055226"/>
                    </a:cubicBezTo>
                    <a:cubicBezTo>
                      <a:pt x="2418784" y="1055227"/>
                      <a:pt x="2389334" y="1084676"/>
                      <a:pt x="2389334" y="1121004"/>
                    </a:cubicBezTo>
                    <a:close/>
                    <a:moveTo>
                      <a:pt x="1314382" y="1247024"/>
                    </a:moveTo>
                    <a:cubicBezTo>
                      <a:pt x="1314381" y="1225915"/>
                      <a:pt x="1331494" y="1208803"/>
                      <a:pt x="1352603" y="1208803"/>
                    </a:cubicBezTo>
                    <a:lnTo>
                      <a:pt x="1410313" y="1208803"/>
                    </a:lnTo>
                    <a:lnTo>
                      <a:pt x="1410313" y="1146778"/>
                    </a:lnTo>
                    <a:cubicBezTo>
                      <a:pt x="1410313" y="1145599"/>
                      <a:pt x="1410393" y="1144438"/>
                      <a:pt x="1411688" y="1143457"/>
                    </a:cubicBezTo>
                    <a:lnTo>
                      <a:pt x="1408531" y="1133444"/>
                    </a:lnTo>
                    <a:cubicBezTo>
                      <a:pt x="1410371" y="1112415"/>
                      <a:pt x="1428909" y="1096860"/>
                      <a:pt x="1449938" y="1098699"/>
                    </a:cubicBezTo>
                    <a:lnTo>
                      <a:pt x="2236821" y="1167543"/>
                    </a:lnTo>
                    <a:cubicBezTo>
                      <a:pt x="2257849" y="1169383"/>
                      <a:pt x="2273405" y="1187920"/>
                      <a:pt x="2271565" y="1208950"/>
                    </a:cubicBezTo>
                    <a:cubicBezTo>
                      <a:pt x="2269725" y="1229978"/>
                      <a:pt x="2251187" y="1245533"/>
                      <a:pt x="2230159" y="1243693"/>
                    </a:cubicBezTo>
                    <a:cubicBezTo>
                      <a:pt x="1973864" y="1221271"/>
                      <a:pt x="1717570" y="1198849"/>
                      <a:pt x="1461275" y="1176426"/>
                    </a:cubicBezTo>
                    <a:lnTo>
                      <a:pt x="1461274" y="1208803"/>
                    </a:lnTo>
                    <a:lnTo>
                      <a:pt x="1518985" y="1208803"/>
                    </a:lnTo>
                    <a:cubicBezTo>
                      <a:pt x="1540095" y="1208802"/>
                      <a:pt x="1557205" y="1225915"/>
                      <a:pt x="1557206" y="1247025"/>
                    </a:cubicBezTo>
                    <a:lnTo>
                      <a:pt x="1557207" y="1247023"/>
                    </a:lnTo>
                    <a:cubicBezTo>
                      <a:pt x="1557207" y="1268132"/>
                      <a:pt x="1540095" y="1285244"/>
                      <a:pt x="1518986" y="1285244"/>
                    </a:cubicBezTo>
                    <a:cubicBezTo>
                      <a:pt x="1499749" y="1285244"/>
                      <a:pt x="1480511" y="1285243"/>
                      <a:pt x="1461275" y="1285244"/>
                    </a:cubicBezTo>
                    <a:lnTo>
                      <a:pt x="1461275" y="1337600"/>
                    </a:lnTo>
                    <a:lnTo>
                      <a:pt x="1518985" y="1337600"/>
                    </a:lnTo>
                    <a:cubicBezTo>
                      <a:pt x="1540095" y="1337600"/>
                      <a:pt x="1557206" y="1354713"/>
                      <a:pt x="1557206" y="1375821"/>
                    </a:cubicBezTo>
                    <a:lnTo>
                      <a:pt x="1557207" y="1375820"/>
                    </a:lnTo>
                    <a:cubicBezTo>
                      <a:pt x="1557206" y="1396928"/>
                      <a:pt x="1540095" y="1414041"/>
                      <a:pt x="1518986" y="1414041"/>
                    </a:cubicBezTo>
                    <a:cubicBezTo>
                      <a:pt x="1499750" y="1414041"/>
                      <a:pt x="1480511" y="1414041"/>
                      <a:pt x="1461275" y="1414042"/>
                    </a:cubicBezTo>
                    <a:lnTo>
                      <a:pt x="1461275" y="1466398"/>
                    </a:lnTo>
                    <a:lnTo>
                      <a:pt x="1518985" y="1466398"/>
                    </a:lnTo>
                    <a:cubicBezTo>
                      <a:pt x="1540095" y="1466398"/>
                      <a:pt x="1557206" y="1483509"/>
                      <a:pt x="1557206" y="1504618"/>
                    </a:cubicBezTo>
                    <a:lnTo>
                      <a:pt x="1557207" y="1504619"/>
                    </a:lnTo>
                    <a:cubicBezTo>
                      <a:pt x="1557207" y="1525727"/>
                      <a:pt x="1540094" y="1542838"/>
                      <a:pt x="1518986" y="1542839"/>
                    </a:cubicBezTo>
                    <a:cubicBezTo>
                      <a:pt x="1499749" y="1542839"/>
                      <a:pt x="1480511" y="1542838"/>
                      <a:pt x="1461275" y="1542839"/>
                    </a:cubicBezTo>
                    <a:lnTo>
                      <a:pt x="1461274" y="1575412"/>
                    </a:lnTo>
                    <a:lnTo>
                      <a:pt x="2226550" y="1494978"/>
                    </a:lnTo>
                    <a:cubicBezTo>
                      <a:pt x="2247542" y="1492772"/>
                      <a:pt x="2266350" y="1508001"/>
                      <a:pt x="2268556" y="1528995"/>
                    </a:cubicBezTo>
                    <a:cubicBezTo>
                      <a:pt x="2270763" y="1549988"/>
                      <a:pt x="2255534" y="1568794"/>
                      <a:pt x="2234542" y="1571000"/>
                    </a:cubicBezTo>
                    <a:cubicBezTo>
                      <a:pt x="1972686" y="1598522"/>
                      <a:pt x="1710833" y="1626046"/>
                      <a:pt x="1448978" y="1653567"/>
                    </a:cubicBezTo>
                    <a:cubicBezTo>
                      <a:pt x="1427984" y="1655774"/>
                      <a:pt x="1409178" y="1640544"/>
                      <a:pt x="1406971" y="1619551"/>
                    </a:cubicBezTo>
                    <a:cubicBezTo>
                      <a:pt x="1406474" y="1614827"/>
                      <a:pt x="1406862" y="1610214"/>
                      <a:pt x="1410805" y="1606610"/>
                    </a:cubicBezTo>
                    <a:lnTo>
                      <a:pt x="1410312" y="1605422"/>
                    </a:lnTo>
                    <a:lnTo>
                      <a:pt x="1410312" y="1542839"/>
                    </a:lnTo>
                    <a:lnTo>
                      <a:pt x="1352603" y="1542841"/>
                    </a:lnTo>
                    <a:cubicBezTo>
                      <a:pt x="1331494" y="1542841"/>
                      <a:pt x="1314382" y="1525729"/>
                      <a:pt x="1314382" y="1504619"/>
                    </a:cubicBezTo>
                    <a:cubicBezTo>
                      <a:pt x="1314382" y="1483510"/>
                      <a:pt x="1331493" y="1466397"/>
                      <a:pt x="1352603" y="1466398"/>
                    </a:cubicBezTo>
                    <a:lnTo>
                      <a:pt x="1410312" y="1466398"/>
                    </a:lnTo>
                    <a:lnTo>
                      <a:pt x="1410313" y="1414042"/>
                    </a:lnTo>
                    <a:lnTo>
                      <a:pt x="1352603" y="1414042"/>
                    </a:lnTo>
                    <a:cubicBezTo>
                      <a:pt x="1331494" y="1414041"/>
                      <a:pt x="1314383" y="1396930"/>
                      <a:pt x="1314382" y="1375820"/>
                    </a:cubicBezTo>
                    <a:cubicBezTo>
                      <a:pt x="1314383" y="1354713"/>
                      <a:pt x="1331494" y="1337600"/>
                      <a:pt x="1352603" y="1337601"/>
                    </a:cubicBezTo>
                    <a:lnTo>
                      <a:pt x="1410312" y="1337600"/>
                    </a:lnTo>
                    <a:lnTo>
                      <a:pt x="1410312" y="1285244"/>
                    </a:lnTo>
                    <a:lnTo>
                      <a:pt x="1352603" y="1285244"/>
                    </a:lnTo>
                    <a:cubicBezTo>
                      <a:pt x="1331494" y="1285244"/>
                      <a:pt x="1314381" y="1268133"/>
                      <a:pt x="1314382" y="1247024"/>
                    </a:cubicBezTo>
                    <a:close/>
                    <a:moveTo>
                      <a:pt x="1171967" y="72000"/>
                    </a:moveTo>
                    <a:lnTo>
                      <a:pt x="1171967" y="288000"/>
                    </a:lnTo>
                    <a:cubicBezTo>
                      <a:pt x="1171967" y="327765"/>
                      <a:pt x="1204202" y="360000"/>
                      <a:pt x="1243967" y="360000"/>
                    </a:cubicBezTo>
                    <a:cubicBezTo>
                      <a:pt x="1283732" y="360000"/>
                      <a:pt x="1315967" y="327765"/>
                      <a:pt x="1315967" y="288000"/>
                    </a:cubicBezTo>
                    <a:lnTo>
                      <a:pt x="1315967" y="72000"/>
                    </a:lnTo>
                    <a:cubicBezTo>
                      <a:pt x="1315967" y="32235"/>
                      <a:pt x="1283732" y="0"/>
                      <a:pt x="1243967" y="0"/>
                    </a:cubicBezTo>
                    <a:cubicBezTo>
                      <a:pt x="1204202" y="0"/>
                      <a:pt x="1171967" y="32235"/>
                      <a:pt x="1171967" y="72000"/>
                    </a:cubicBezTo>
                    <a:close/>
                    <a:moveTo>
                      <a:pt x="1171966" y="2470049"/>
                    </a:moveTo>
                    <a:lnTo>
                      <a:pt x="1171966" y="2686049"/>
                    </a:lnTo>
                    <a:cubicBezTo>
                      <a:pt x="1171966" y="2725814"/>
                      <a:pt x="1204201" y="2758049"/>
                      <a:pt x="1243966" y="2758049"/>
                    </a:cubicBezTo>
                    <a:cubicBezTo>
                      <a:pt x="1283731" y="2758049"/>
                      <a:pt x="1315966" y="2725814"/>
                      <a:pt x="1315966" y="2686049"/>
                    </a:cubicBezTo>
                    <a:lnTo>
                      <a:pt x="1315966" y="2470049"/>
                    </a:lnTo>
                    <a:cubicBezTo>
                      <a:pt x="1315966" y="2430284"/>
                      <a:pt x="1283731" y="2398049"/>
                      <a:pt x="1243966" y="2398049"/>
                    </a:cubicBezTo>
                    <a:cubicBezTo>
                      <a:pt x="1204201" y="2398049"/>
                      <a:pt x="1171966" y="2430284"/>
                      <a:pt x="1171966" y="2470049"/>
                    </a:cubicBezTo>
                    <a:close/>
                    <a:moveTo>
                      <a:pt x="515345" y="1370958"/>
                    </a:moveTo>
                    <a:cubicBezTo>
                      <a:pt x="515344" y="1558300"/>
                      <a:pt x="586814" y="1745642"/>
                      <a:pt x="729750" y="1888579"/>
                    </a:cubicBezTo>
                    <a:cubicBezTo>
                      <a:pt x="1015625" y="2174454"/>
                      <a:pt x="1479119" y="2174454"/>
                      <a:pt x="1764994" y="1888580"/>
                    </a:cubicBezTo>
                    <a:lnTo>
                      <a:pt x="1940572" y="1713001"/>
                    </a:lnTo>
                    <a:lnTo>
                      <a:pt x="2136413" y="1713002"/>
                    </a:lnTo>
                    <a:cubicBezTo>
                      <a:pt x="2215124" y="1713001"/>
                      <a:pt x="2278929" y="1649195"/>
                      <a:pt x="2278929" y="1570486"/>
                    </a:cubicBezTo>
                    <a:lnTo>
                      <a:pt x="2278929" y="1374645"/>
                    </a:lnTo>
                    <a:lnTo>
                      <a:pt x="2282614" y="1370959"/>
                    </a:lnTo>
                    <a:lnTo>
                      <a:pt x="2278929" y="1367272"/>
                    </a:lnTo>
                    <a:lnTo>
                      <a:pt x="2278929" y="1171432"/>
                    </a:lnTo>
                    <a:cubicBezTo>
                      <a:pt x="2278929" y="1092722"/>
                      <a:pt x="2215123" y="1028916"/>
                      <a:pt x="2136413" y="1028916"/>
                    </a:cubicBezTo>
                    <a:lnTo>
                      <a:pt x="1940571" y="1028916"/>
                    </a:lnTo>
                    <a:cubicBezTo>
                      <a:pt x="1882045" y="970390"/>
                      <a:pt x="1823519" y="911862"/>
                      <a:pt x="1764993" y="853336"/>
                    </a:cubicBezTo>
                    <a:cubicBezTo>
                      <a:pt x="1479118" y="567461"/>
                      <a:pt x="1015625" y="567462"/>
                      <a:pt x="729750" y="853336"/>
                    </a:cubicBezTo>
                    <a:cubicBezTo>
                      <a:pt x="586813" y="996273"/>
                      <a:pt x="515344" y="1183616"/>
                      <a:pt x="515345" y="1370958"/>
                    </a:cubicBezTo>
                    <a:close/>
                    <a:moveTo>
                      <a:pt x="388776" y="2386770"/>
                    </a:moveTo>
                    <a:cubicBezTo>
                      <a:pt x="388776" y="2405196"/>
                      <a:pt x="395805" y="2423622"/>
                      <a:pt x="409865" y="2437681"/>
                    </a:cubicBezTo>
                    <a:cubicBezTo>
                      <a:pt x="437983" y="2465800"/>
                      <a:pt x="483570" y="2465800"/>
                      <a:pt x="511688" y="2437681"/>
                    </a:cubicBezTo>
                    <a:lnTo>
                      <a:pt x="664423" y="2284946"/>
                    </a:lnTo>
                    <a:cubicBezTo>
                      <a:pt x="692541" y="2256828"/>
                      <a:pt x="692541" y="2211241"/>
                      <a:pt x="664423" y="2183123"/>
                    </a:cubicBezTo>
                    <a:cubicBezTo>
                      <a:pt x="636305" y="2155005"/>
                      <a:pt x="590718" y="2155005"/>
                      <a:pt x="562599" y="2183123"/>
                    </a:cubicBezTo>
                    <a:lnTo>
                      <a:pt x="409865" y="2335858"/>
                    </a:lnTo>
                    <a:cubicBezTo>
                      <a:pt x="395805" y="2349917"/>
                      <a:pt x="388776" y="2368343"/>
                      <a:pt x="388776" y="2386770"/>
                    </a:cubicBezTo>
                    <a:close/>
                    <a:moveTo>
                      <a:pt x="388776" y="365689"/>
                    </a:moveTo>
                    <a:cubicBezTo>
                      <a:pt x="388776" y="384115"/>
                      <a:pt x="395805" y="402541"/>
                      <a:pt x="409865" y="416600"/>
                    </a:cubicBezTo>
                    <a:lnTo>
                      <a:pt x="562599" y="569335"/>
                    </a:lnTo>
                    <a:cubicBezTo>
                      <a:pt x="590718" y="597454"/>
                      <a:pt x="636305" y="597454"/>
                      <a:pt x="664423" y="569335"/>
                    </a:cubicBezTo>
                    <a:cubicBezTo>
                      <a:pt x="692541" y="541217"/>
                      <a:pt x="692541" y="495630"/>
                      <a:pt x="664423" y="467512"/>
                    </a:cubicBezTo>
                    <a:lnTo>
                      <a:pt x="511688" y="314777"/>
                    </a:lnTo>
                    <a:cubicBezTo>
                      <a:pt x="483570" y="286659"/>
                      <a:pt x="437983" y="286659"/>
                      <a:pt x="409865" y="314777"/>
                    </a:cubicBezTo>
                    <a:cubicBezTo>
                      <a:pt x="395805" y="328836"/>
                      <a:pt x="388776" y="347262"/>
                      <a:pt x="388776" y="365689"/>
                    </a:cubicBezTo>
                    <a:close/>
                    <a:moveTo>
                      <a:pt x="0" y="1379024"/>
                    </a:moveTo>
                    <a:cubicBezTo>
                      <a:pt x="0" y="1418789"/>
                      <a:pt x="32235" y="1451024"/>
                      <a:pt x="72000" y="1451024"/>
                    </a:cubicBezTo>
                    <a:lnTo>
                      <a:pt x="288000" y="1451024"/>
                    </a:lnTo>
                    <a:cubicBezTo>
                      <a:pt x="327765" y="1451024"/>
                      <a:pt x="360000" y="1418789"/>
                      <a:pt x="360000" y="1379024"/>
                    </a:cubicBezTo>
                    <a:cubicBezTo>
                      <a:pt x="360000" y="1339259"/>
                      <a:pt x="327765" y="1307024"/>
                      <a:pt x="288000" y="1307024"/>
                    </a:cubicBezTo>
                    <a:lnTo>
                      <a:pt x="72000" y="1307024"/>
                    </a:lnTo>
                    <a:cubicBezTo>
                      <a:pt x="32235" y="1307024"/>
                      <a:pt x="0" y="1339259"/>
                      <a:pt x="0" y="13790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9842060" y="2037298"/>
              <a:ext cx="1613415" cy="529812"/>
              <a:chOff x="9842060" y="2037298"/>
              <a:chExt cx="1613415" cy="529812"/>
            </a:xfrm>
          </p:grpSpPr>
          <p:sp>
            <p:nvSpPr>
              <p:cNvPr id="57" name="Rounded Rectangle 56"/>
              <p:cNvSpPr/>
              <p:nvPr/>
            </p:nvSpPr>
            <p:spPr>
              <a:xfrm>
                <a:off x="9842060" y="2190398"/>
                <a:ext cx="1035490" cy="324202"/>
              </a:xfrm>
              <a:prstGeom prst="round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b="1" dirty="0" err="1">
                    <a:solidFill>
                      <a:schemeClr val="tx1"/>
                    </a:solidFill>
                  </a:rPr>
                  <a:t>Holistik</a:t>
                </a:r>
                <a:endParaRPr lang="id-ID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Rounded Rectangle 20">
                <a:extLst>
                  <a:ext uri="{FF2B5EF4-FFF2-40B4-BE49-F238E27FC236}">
                    <a16:creationId xmlns:a16="http://schemas.microsoft.com/office/drawing/2014/main" id="{B5A75B4D-CA52-4F78-AC74-CB42B7BD289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160000">
                <a:off x="10964447" y="2037298"/>
                <a:ext cx="491028" cy="529812"/>
              </a:xfrm>
              <a:custGeom>
                <a:avLst/>
                <a:gdLst/>
                <a:ahLst/>
                <a:cxnLst/>
                <a:rect l="l" t="t" r="r" b="b"/>
                <a:pathLst>
                  <a:path w="2735240" h="2951283">
                    <a:moveTo>
                      <a:pt x="945240" y="943134"/>
                    </a:moveTo>
                    <a:cubicBezTo>
                      <a:pt x="504657" y="1263236"/>
                      <a:pt x="406988" y="1879894"/>
                      <a:pt x="727090" y="2320477"/>
                    </a:cubicBezTo>
                    <a:cubicBezTo>
                      <a:pt x="1047193" y="2761060"/>
                      <a:pt x="1663850" y="2858729"/>
                      <a:pt x="2104434" y="2538627"/>
                    </a:cubicBezTo>
                    <a:cubicBezTo>
                      <a:pt x="2545017" y="2218524"/>
                      <a:pt x="2642686" y="1601867"/>
                      <a:pt x="2322584" y="1161283"/>
                    </a:cubicBezTo>
                    <a:cubicBezTo>
                      <a:pt x="2003839" y="722570"/>
                      <a:pt x="1391052" y="623866"/>
                      <a:pt x="951049" y="939346"/>
                    </a:cubicBezTo>
                    <a:lnTo>
                      <a:pt x="1557721" y="1618250"/>
                    </a:lnTo>
                    <a:cubicBezTo>
                      <a:pt x="1596798" y="1621348"/>
                      <a:pt x="1633874" y="1641400"/>
                      <a:pt x="1658719" y="1675596"/>
                    </a:cubicBezTo>
                    <a:cubicBezTo>
                      <a:pt x="1705470" y="1739944"/>
                      <a:pt x="1691206" y="1830007"/>
                      <a:pt x="1626858" y="1876758"/>
                    </a:cubicBezTo>
                    <a:cubicBezTo>
                      <a:pt x="1562511" y="1923509"/>
                      <a:pt x="1472448" y="1909245"/>
                      <a:pt x="1425696" y="1844897"/>
                    </a:cubicBezTo>
                    <a:cubicBezTo>
                      <a:pt x="1398776" y="1807844"/>
                      <a:pt x="1392087" y="1762265"/>
                      <a:pt x="1405709" y="1721944"/>
                    </a:cubicBezTo>
                    <a:lnTo>
                      <a:pt x="950242" y="939871"/>
                    </a:lnTo>
                    <a:cubicBezTo>
                      <a:pt x="948462" y="940800"/>
                      <a:pt x="946850" y="941964"/>
                      <a:pt x="945240" y="943134"/>
                    </a:cubicBezTo>
                    <a:close/>
                    <a:moveTo>
                      <a:pt x="390013" y="178929"/>
                    </a:moveTo>
                    <a:cubicBezTo>
                      <a:pt x="223423" y="299964"/>
                      <a:pt x="186493" y="533130"/>
                      <a:pt x="307528" y="699721"/>
                    </a:cubicBezTo>
                    <a:cubicBezTo>
                      <a:pt x="392822" y="817118"/>
                      <a:pt x="533802" y="870124"/>
                      <a:pt x="667672" y="847235"/>
                    </a:cubicBezTo>
                    <a:lnTo>
                      <a:pt x="556452" y="694153"/>
                    </a:lnTo>
                    <a:lnTo>
                      <a:pt x="528500" y="714461"/>
                    </a:lnTo>
                    <a:cubicBezTo>
                      <a:pt x="498835" y="736014"/>
                      <a:pt x="457314" y="729437"/>
                      <a:pt x="435761" y="699772"/>
                    </a:cubicBezTo>
                    <a:lnTo>
                      <a:pt x="341779" y="570418"/>
                    </a:lnTo>
                    <a:cubicBezTo>
                      <a:pt x="320226" y="540753"/>
                      <a:pt x="326803" y="499231"/>
                      <a:pt x="356468" y="477679"/>
                    </a:cubicBezTo>
                    <a:lnTo>
                      <a:pt x="684509" y="239343"/>
                    </a:lnTo>
                    <a:cubicBezTo>
                      <a:pt x="714174" y="217790"/>
                      <a:pt x="755695" y="224366"/>
                      <a:pt x="777248" y="254031"/>
                    </a:cubicBezTo>
                    <a:lnTo>
                      <a:pt x="871230" y="383386"/>
                    </a:lnTo>
                    <a:cubicBezTo>
                      <a:pt x="892782" y="413051"/>
                      <a:pt x="886206" y="454572"/>
                      <a:pt x="856541" y="476125"/>
                    </a:cubicBezTo>
                    <a:lnTo>
                      <a:pt x="828590" y="496433"/>
                    </a:lnTo>
                    <a:lnTo>
                      <a:pt x="939810" y="649514"/>
                    </a:lnTo>
                    <a:cubicBezTo>
                      <a:pt x="1002947" y="529270"/>
                      <a:pt x="996100" y="378811"/>
                      <a:pt x="910806" y="261414"/>
                    </a:cubicBezTo>
                    <a:cubicBezTo>
                      <a:pt x="789771" y="94824"/>
                      <a:pt x="556604" y="57894"/>
                      <a:pt x="390013" y="178929"/>
                    </a:cubicBezTo>
                    <a:close/>
                    <a:moveTo>
                      <a:pt x="326716" y="91807"/>
                    </a:moveTo>
                    <a:cubicBezTo>
                      <a:pt x="541423" y="-64186"/>
                      <a:pt x="841934" y="-16590"/>
                      <a:pt x="997927" y="198117"/>
                    </a:cubicBezTo>
                    <a:cubicBezTo>
                      <a:pt x="1090326" y="325293"/>
                      <a:pt x="1111296" y="482575"/>
                      <a:pt x="1067359" y="621566"/>
                    </a:cubicBezTo>
                    <a:cubicBezTo>
                      <a:pt x="1125087" y="596400"/>
                      <a:pt x="1184605" y="577365"/>
                      <a:pt x="1244892" y="563339"/>
                    </a:cubicBezTo>
                    <a:lnTo>
                      <a:pt x="1244892" y="425809"/>
                    </a:lnTo>
                    <a:lnTo>
                      <a:pt x="1238396" y="425809"/>
                    </a:lnTo>
                    <a:cubicBezTo>
                      <a:pt x="1203300" y="425809"/>
                      <a:pt x="1174849" y="397358"/>
                      <a:pt x="1174849" y="362262"/>
                    </a:cubicBezTo>
                    <a:lnTo>
                      <a:pt x="1174849" y="209229"/>
                    </a:lnTo>
                    <a:cubicBezTo>
                      <a:pt x="1174849" y="191681"/>
                      <a:pt x="1181962" y="175794"/>
                      <a:pt x="1193462" y="164294"/>
                    </a:cubicBezTo>
                    <a:cubicBezTo>
                      <a:pt x="1204961" y="152795"/>
                      <a:pt x="1220848" y="145682"/>
                      <a:pt x="1238396" y="145682"/>
                    </a:cubicBezTo>
                    <a:lnTo>
                      <a:pt x="1484804" y="145682"/>
                    </a:lnTo>
                    <a:cubicBezTo>
                      <a:pt x="1519900" y="145682"/>
                      <a:pt x="1548351" y="174133"/>
                      <a:pt x="1548351" y="209229"/>
                    </a:cubicBezTo>
                    <a:lnTo>
                      <a:pt x="1548351" y="362262"/>
                    </a:lnTo>
                    <a:cubicBezTo>
                      <a:pt x="1548351" y="397358"/>
                      <a:pt x="1519900" y="425809"/>
                      <a:pt x="1484804" y="425809"/>
                    </a:cubicBezTo>
                    <a:lnTo>
                      <a:pt x="1478305" y="425809"/>
                    </a:lnTo>
                    <a:lnTo>
                      <a:pt x="1478305" y="531522"/>
                    </a:lnTo>
                    <a:cubicBezTo>
                      <a:pt x="1867969" y="516696"/>
                      <a:pt x="2257580" y="690299"/>
                      <a:pt x="2504004" y="1029474"/>
                    </a:cubicBezTo>
                    <a:cubicBezTo>
                      <a:pt x="2896903" y="1570253"/>
                      <a:pt x="2777023" y="2327148"/>
                      <a:pt x="2236244" y="2720047"/>
                    </a:cubicBezTo>
                    <a:cubicBezTo>
                      <a:pt x="1695464" y="3112946"/>
                      <a:pt x="938569" y="2993066"/>
                      <a:pt x="545670" y="2452287"/>
                    </a:cubicBezTo>
                    <a:cubicBezTo>
                      <a:pt x="302842" y="2118063"/>
                      <a:pt x="255883" y="1701289"/>
                      <a:pt x="383624" y="1339097"/>
                    </a:cubicBezTo>
                    <a:lnTo>
                      <a:pt x="271337" y="1301981"/>
                    </a:lnTo>
                    <a:lnTo>
                      <a:pt x="269200" y="1308446"/>
                    </a:lnTo>
                    <a:cubicBezTo>
                      <a:pt x="258184" y="1341768"/>
                      <a:pt x="222242" y="1359852"/>
                      <a:pt x="188919" y="1348836"/>
                    </a:cubicBezTo>
                    <a:lnTo>
                      <a:pt x="43619" y="1300805"/>
                    </a:lnTo>
                    <a:cubicBezTo>
                      <a:pt x="10297" y="1289790"/>
                      <a:pt x="-7787" y="1253847"/>
                      <a:pt x="3228" y="1220525"/>
                    </a:cubicBezTo>
                    <a:lnTo>
                      <a:pt x="80565" y="986568"/>
                    </a:lnTo>
                    <a:cubicBezTo>
                      <a:pt x="86073" y="969906"/>
                      <a:pt x="97812" y="957056"/>
                      <a:pt x="112340" y="949746"/>
                    </a:cubicBezTo>
                    <a:cubicBezTo>
                      <a:pt x="126869" y="942436"/>
                      <a:pt x="144185" y="940669"/>
                      <a:pt x="160847" y="946177"/>
                    </a:cubicBezTo>
                    <a:lnTo>
                      <a:pt x="306147" y="994208"/>
                    </a:lnTo>
                    <a:cubicBezTo>
                      <a:pt x="339468" y="1005223"/>
                      <a:pt x="357552" y="1041166"/>
                      <a:pt x="346537" y="1074488"/>
                    </a:cubicBezTo>
                    <a:lnTo>
                      <a:pt x="344596" y="1080361"/>
                    </a:lnTo>
                    <a:lnTo>
                      <a:pt x="482601" y="1125980"/>
                    </a:lnTo>
                    <a:cubicBezTo>
                      <a:pt x="516519" y="1067404"/>
                      <a:pt x="556040" y="1011588"/>
                      <a:pt x="601675" y="959905"/>
                    </a:cubicBezTo>
                    <a:cubicBezTo>
                      <a:pt x="455910" y="958740"/>
                      <a:pt x="312806" y="890195"/>
                      <a:pt x="220407" y="763018"/>
                    </a:cubicBezTo>
                    <a:cubicBezTo>
                      <a:pt x="64413" y="548311"/>
                      <a:pt x="112009" y="247801"/>
                      <a:pt x="326716" y="9180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2700"/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388943" y="4948072"/>
              <a:ext cx="1919791" cy="622535"/>
              <a:chOff x="388943" y="4948072"/>
              <a:chExt cx="1919791" cy="622535"/>
            </a:xfrm>
          </p:grpSpPr>
          <p:sp>
            <p:nvSpPr>
              <p:cNvPr id="55" name="Rounded Rectangle 54"/>
              <p:cNvSpPr/>
              <p:nvPr/>
            </p:nvSpPr>
            <p:spPr>
              <a:xfrm>
                <a:off x="388943" y="5102426"/>
                <a:ext cx="1211257" cy="313828"/>
              </a:xfrm>
              <a:prstGeom prst="round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b="1" dirty="0" err="1">
                    <a:solidFill>
                      <a:schemeClr val="tx1"/>
                    </a:solidFill>
                  </a:rPr>
                  <a:t>Kolaboratif</a:t>
                </a:r>
                <a:endParaRPr lang="id-ID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Donut 24">
                <a:extLst>
                  <a:ext uri="{FF2B5EF4-FFF2-40B4-BE49-F238E27FC236}">
                    <a16:creationId xmlns:a16="http://schemas.microsoft.com/office/drawing/2014/main" id="{2358F6B7-5407-478C-BBCE-24DB33354B70}"/>
                  </a:ext>
                </a:extLst>
              </p:cNvPr>
              <p:cNvSpPr/>
              <p:nvPr/>
            </p:nvSpPr>
            <p:spPr>
              <a:xfrm>
                <a:off x="1691226" y="4948072"/>
                <a:ext cx="617508" cy="622535"/>
              </a:xfrm>
              <a:custGeom>
                <a:avLst/>
                <a:gdLst/>
                <a:ahLst/>
                <a:cxnLst/>
                <a:rect l="l" t="t" r="r" b="b"/>
                <a:pathLst>
                  <a:path w="3208412" h="3234532">
                    <a:moveTo>
                      <a:pt x="1561445" y="1065858"/>
                    </a:moveTo>
                    <a:cubicBezTo>
                      <a:pt x="1654998" y="1065858"/>
                      <a:pt x="1743610" y="1087015"/>
                      <a:pt x="1821879" y="1126644"/>
                    </a:cubicBezTo>
                    <a:lnTo>
                      <a:pt x="1611352" y="1337172"/>
                    </a:lnTo>
                    <a:cubicBezTo>
                      <a:pt x="1595200" y="1333388"/>
                      <a:pt x="1578468" y="1332141"/>
                      <a:pt x="1561445" y="1332141"/>
                    </a:cubicBezTo>
                    <a:cubicBezTo>
                      <a:pt x="1373145" y="1332141"/>
                      <a:pt x="1220499" y="1484787"/>
                      <a:pt x="1220499" y="1673087"/>
                    </a:cubicBezTo>
                    <a:cubicBezTo>
                      <a:pt x="1220499" y="1861387"/>
                      <a:pt x="1373145" y="2014033"/>
                      <a:pt x="1561445" y="2014033"/>
                    </a:cubicBezTo>
                    <a:cubicBezTo>
                      <a:pt x="1749745" y="2014033"/>
                      <a:pt x="1902391" y="1861387"/>
                      <a:pt x="1902391" y="1673087"/>
                    </a:cubicBezTo>
                    <a:cubicBezTo>
                      <a:pt x="1902391" y="1643675"/>
                      <a:pt x="1898667" y="1615133"/>
                      <a:pt x="1890450" y="1588219"/>
                    </a:cubicBezTo>
                    <a:lnTo>
                      <a:pt x="2093156" y="1385512"/>
                    </a:lnTo>
                    <a:cubicBezTo>
                      <a:pt x="2142229" y="1470075"/>
                      <a:pt x="2168674" y="1568493"/>
                      <a:pt x="2168674" y="1673087"/>
                    </a:cubicBezTo>
                    <a:cubicBezTo>
                      <a:pt x="2168674" y="2008450"/>
                      <a:pt x="1896808" y="2280316"/>
                      <a:pt x="1561445" y="2280316"/>
                    </a:cubicBezTo>
                    <a:cubicBezTo>
                      <a:pt x="1226082" y="2280316"/>
                      <a:pt x="954217" y="2008450"/>
                      <a:pt x="954217" y="1673087"/>
                    </a:cubicBezTo>
                    <a:cubicBezTo>
                      <a:pt x="954217" y="1337724"/>
                      <a:pt x="1226082" y="1065858"/>
                      <a:pt x="1561445" y="1065858"/>
                    </a:cubicBezTo>
                    <a:close/>
                    <a:moveTo>
                      <a:pt x="1561445" y="580076"/>
                    </a:moveTo>
                    <a:cubicBezTo>
                      <a:pt x="1790175" y="580076"/>
                      <a:pt x="2002494" y="650333"/>
                      <a:pt x="2177834" y="770690"/>
                    </a:cubicBezTo>
                    <a:lnTo>
                      <a:pt x="1968030" y="980494"/>
                    </a:lnTo>
                    <a:cubicBezTo>
                      <a:pt x="1849962" y="907198"/>
                      <a:pt x="1710422" y="866794"/>
                      <a:pt x="1561445" y="866794"/>
                    </a:cubicBezTo>
                    <a:cubicBezTo>
                      <a:pt x="1116142" y="866794"/>
                      <a:pt x="755153" y="1227784"/>
                      <a:pt x="755153" y="1673087"/>
                    </a:cubicBezTo>
                    <a:cubicBezTo>
                      <a:pt x="755153" y="2118390"/>
                      <a:pt x="1116142" y="2479380"/>
                      <a:pt x="1561445" y="2479380"/>
                    </a:cubicBezTo>
                    <a:cubicBezTo>
                      <a:pt x="2006748" y="2479380"/>
                      <a:pt x="2367738" y="2118390"/>
                      <a:pt x="2367738" y="1673087"/>
                    </a:cubicBezTo>
                    <a:cubicBezTo>
                      <a:pt x="2367738" y="1513043"/>
                      <a:pt x="2321108" y="1363890"/>
                      <a:pt x="2239307" y="1239362"/>
                    </a:cubicBezTo>
                    <a:lnTo>
                      <a:pt x="2445928" y="1032741"/>
                    </a:lnTo>
                    <a:cubicBezTo>
                      <a:pt x="2577451" y="1212149"/>
                      <a:pt x="2654457" y="1433625"/>
                      <a:pt x="2654457" y="1673087"/>
                    </a:cubicBezTo>
                    <a:cubicBezTo>
                      <a:pt x="2654457" y="2276741"/>
                      <a:pt x="2165099" y="2766099"/>
                      <a:pt x="1561445" y="2766099"/>
                    </a:cubicBezTo>
                    <a:cubicBezTo>
                      <a:pt x="957792" y="2766099"/>
                      <a:pt x="468434" y="2276741"/>
                      <a:pt x="468434" y="1673087"/>
                    </a:cubicBezTo>
                    <a:cubicBezTo>
                      <a:pt x="468434" y="1069433"/>
                      <a:pt x="957792" y="580076"/>
                      <a:pt x="1561445" y="580076"/>
                    </a:cubicBezTo>
                    <a:close/>
                    <a:moveTo>
                      <a:pt x="1561445" y="111642"/>
                    </a:moveTo>
                    <a:cubicBezTo>
                      <a:pt x="1890473" y="111642"/>
                      <a:pt x="2195731" y="213411"/>
                      <a:pt x="2447076" y="387744"/>
                    </a:cubicBezTo>
                    <a:lnTo>
                      <a:pt x="2453780" y="494744"/>
                    </a:lnTo>
                    <a:lnTo>
                      <a:pt x="2309436" y="639088"/>
                    </a:lnTo>
                    <a:cubicBezTo>
                      <a:pt x="2099826" y="485554"/>
                      <a:pt x="1841132" y="395669"/>
                      <a:pt x="1561445" y="395669"/>
                    </a:cubicBezTo>
                    <a:cubicBezTo>
                      <a:pt x="855947" y="395669"/>
                      <a:pt x="284027" y="967589"/>
                      <a:pt x="284027" y="1673087"/>
                    </a:cubicBezTo>
                    <a:cubicBezTo>
                      <a:pt x="284027" y="2378585"/>
                      <a:pt x="855947" y="2950505"/>
                      <a:pt x="1561445" y="2950505"/>
                    </a:cubicBezTo>
                    <a:cubicBezTo>
                      <a:pt x="2266943" y="2950505"/>
                      <a:pt x="2838863" y="2378585"/>
                      <a:pt x="2838863" y="1673087"/>
                    </a:cubicBezTo>
                    <a:cubicBezTo>
                      <a:pt x="2838863" y="1382650"/>
                      <a:pt x="2741936" y="1114852"/>
                      <a:pt x="2577529" y="901139"/>
                    </a:cubicBezTo>
                    <a:lnTo>
                      <a:pt x="2706681" y="771988"/>
                    </a:lnTo>
                    <a:lnTo>
                      <a:pt x="2841540" y="780437"/>
                    </a:lnTo>
                    <a:cubicBezTo>
                      <a:pt x="3019168" y="1032973"/>
                      <a:pt x="3122890" y="1340917"/>
                      <a:pt x="3122890" y="1673087"/>
                    </a:cubicBezTo>
                    <a:cubicBezTo>
                      <a:pt x="3122890" y="2535449"/>
                      <a:pt x="2423807" y="3234532"/>
                      <a:pt x="1561445" y="3234532"/>
                    </a:cubicBezTo>
                    <a:cubicBezTo>
                      <a:pt x="699083" y="3234532"/>
                      <a:pt x="0" y="2535449"/>
                      <a:pt x="0" y="1673087"/>
                    </a:cubicBezTo>
                    <a:cubicBezTo>
                      <a:pt x="0" y="810725"/>
                      <a:pt x="699083" y="111642"/>
                      <a:pt x="1561445" y="111642"/>
                    </a:cubicBezTo>
                    <a:close/>
                    <a:moveTo>
                      <a:pt x="2909110" y="0"/>
                    </a:moveTo>
                    <a:lnTo>
                      <a:pt x="2926757" y="281655"/>
                    </a:lnTo>
                    <a:lnTo>
                      <a:pt x="3208412" y="299301"/>
                    </a:lnTo>
                    <a:lnTo>
                      <a:pt x="2863230" y="644483"/>
                    </a:lnTo>
                    <a:lnTo>
                      <a:pt x="2685547" y="633351"/>
                    </a:lnTo>
                    <a:lnTo>
                      <a:pt x="1718098" y="1600799"/>
                    </a:lnTo>
                    <a:cubicBezTo>
                      <a:pt x="1729236" y="1622491"/>
                      <a:pt x="1734939" y="1647123"/>
                      <a:pt x="1734939" y="1673087"/>
                    </a:cubicBezTo>
                    <a:cubicBezTo>
                      <a:pt x="1734939" y="1768905"/>
                      <a:pt x="1657263" y="1846581"/>
                      <a:pt x="1561445" y="1846581"/>
                    </a:cubicBezTo>
                    <a:cubicBezTo>
                      <a:pt x="1465627" y="1846581"/>
                      <a:pt x="1387951" y="1768905"/>
                      <a:pt x="1387951" y="1673087"/>
                    </a:cubicBezTo>
                    <a:cubicBezTo>
                      <a:pt x="1387951" y="1577269"/>
                      <a:pt x="1465627" y="1499593"/>
                      <a:pt x="1561445" y="1499593"/>
                    </a:cubicBezTo>
                    <a:lnTo>
                      <a:pt x="1591006" y="1505561"/>
                    </a:lnTo>
                    <a:lnTo>
                      <a:pt x="2574981" y="521587"/>
                    </a:lnTo>
                    <a:lnTo>
                      <a:pt x="2563928" y="345182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79" name="TextBox 78"/>
          <p:cNvSpPr txBox="1"/>
          <p:nvPr/>
        </p:nvSpPr>
        <p:spPr>
          <a:xfrm>
            <a:off x="4125461" y="4532573"/>
            <a:ext cx="10465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>
                <a:solidFill>
                  <a:schemeClr val="bg1"/>
                </a:solidFill>
              </a:rPr>
              <a:t>Kompeten</a:t>
            </a:r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 err="1">
                <a:solidFill>
                  <a:schemeClr val="bg1"/>
                </a:solidFill>
              </a:rPr>
              <a:t>Fasilitator</a:t>
            </a:r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 err="1">
                <a:solidFill>
                  <a:schemeClr val="bg1"/>
                </a:solidFill>
              </a:rPr>
              <a:t>Inovator</a:t>
            </a:r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Motivator</a:t>
            </a:r>
            <a:endParaRPr lang="id-ID" sz="1600" dirty="0">
              <a:solidFill>
                <a:schemeClr val="bg1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7991928" y="5388034"/>
            <a:ext cx="14314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>
                <a:solidFill>
                  <a:schemeClr val="bg1"/>
                </a:solidFill>
              </a:rPr>
              <a:t>Berkualitas</a:t>
            </a:r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 err="1">
                <a:solidFill>
                  <a:schemeClr val="bg1"/>
                </a:solidFill>
              </a:rPr>
              <a:t>Berkecukupan</a:t>
            </a:r>
            <a:endParaRPr lang="en-GB" sz="1600" dirty="0">
              <a:solidFill>
                <a:schemeClr val="bg1"/>
              </a:solidFill>
            </a:endParaRPr>
          </a:p>
          <a:p>
            <a:r>
              <a:rPr lang="en-GB" sz="1600" dirty="0" err="1">
                <a:solidFill>
                  <a:schemeClr val="bg1"/>
                </a:solidFill>
              </a:rPr>
              <a:t>Mudah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diakses</a:t>
            </a:r>
            <a:endParaRPr lang="id-ID" sz="1600" dirty="0">
              <a:solidFill>
                <a:schemeClr val="bg1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9184071" y="3686482"/>
            <a:ext cx="15408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Self-Motivation</a:t>
            </a:r>
          </a:p>
          <a:p>
            <a:r>
              <a:rPr lang="en-GB" sz="1600" dirty="0" err="1">
                <a:solidFill>
                  <a:schemeClr val="bg1"/>
                </a:solidFill>
              </a:rPr>
              <a:t>Sel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Eficiency</a:t>
            </a:r>
            <a:endParaRPr lang="id-ID" sz="1600" dirty="0">
              <a:solidFill>
                <a:schemeClr val="bg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195037" y="6244330"/>
            <a:ext cx="59969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/>
              <a:t>Dikembangkan</a:t>
            </a:r>
            <a:r>
              <a:rPr lang="en-GB" sz="1200" dirty="0"/>
              <a:t> Berdasarkan SD-</a:t>
            </a:r>
            <a:r>
              <a:rPr lang="en-GB" sz="1200" dirty="0" err="1"/>
              <a:t>Dikti</a:t>
            </a:r>
            <a:r>
              <a:rPr lang="en-GB" sz="1200" dirty="0"/>
              <a:t> 2020, </a:t>
            </a:r>
            <a:r>
              <a:rPr lang="en-GB" sz="1200" dirty="0" err="1"/>
              <a:t>Pasal</a:t>
            </a:r>
            <a:r>
              <a:rPr lang="en-GB" sz="1200" dirty="0"/>
              <a:t> 10  </a:t>
            </a:r>
            <a:r>
              <a:rPr lang="en-GB" sz="1200" dirty="0" err="1"/>
              <a:t>Ayat</a:t>
            </a:r>
            <a:r>
              <a:rPr lang="en-GB" sz="1200" dirty="0"/>
              <a:t> 1, dan </a:t>
            </a:r>
            <a:r>
              <a:rPr lang="en-GB" sz="1200" dirty="0" err="1"/>
              <a:t>Pasal</a:t>
            </a:r>
            <a:r>
              <a:rPr lang="en-GB" sz="1200" dirty="0"/>
              <a:t> 11, </a:t>
            </a:r>
            <a:r>
              <a:rPr lang="en-GB" sz="1200" dirty="0" err="1"/>
              <a:t>ayat</a:t>
            </a:r>
            <a:r>
              <a:rPr lang="en-GB" sz="1200" dirty="0"/>
              <a:t> 1-10</a:t>
            </a:r>
            <a:endParaRPr lang="id-ID" sz="1200" dirty="0"/>
          </a:p>
        </p:txBody>
      </p:sp>
      <p:sp>
        <p:nvSpPr>
          <p:cNvPr id="83" name="TextBox 82"/>
          <p:cNvSpPr txBox="1"/>
          <p:nvPr/>
        </p:nvSpPr>
        <p:spPr>
          <a:xfrm>
            <a:off x="173286" y="123474"/>
            <a:ext cx="4309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STANDAR PROSES PEMBELAJARAN</a:t>
            </a:r>
            <a:endParaRPr lang="id-ID" b="1" dirty="0"/>
          </a:p>
        </p:txBody>
      </p:sp>
      <p:sp>
        <p:nvSpPr>
          <p:cNvPr id="86" name="Rectangle 85"/>
          <p:cNvSpPr/>
          <p:nvPr/>
        </p:nvSpPr>
        <p:spPr>
          <a:xfrm>
            <a:off x="-64214" y="6585065"/>
            <a:ext cx="122017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</a:t>
            </a:r>
            <a:endParaRPr lang="ko-KR" altLang="en-US" sz="1100" b="1" dirty="0"/>
          </a:p>
        </p:txBody>
      </p:sp>
      <p:sp>
        <p:nvSpPr>
          <p:cNvPr id="87" name="Rounded Rectangle 86"/>
          <p:cNvSpPr/>
          <p:nvPr/>
        </p:nvSpPr>
        <p:spPr>
          <a:xfrm>
            <a:off x="-51516" y="6585065"/>
            <a:ext cx="1908310" cy="234298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88" name="Group 87"/>
          <p:cNvGrpSpPr/>
          <p:nvPr/>
        </p:nvGrpSpPr>
        <p:grpSpPr>
          <a:xfrm>
            <a:off x="9902130" y="87599"/>
            <a:ext cx="2289870" cy="662211"/>
            <a:chOff x="2438083" y="107210"/>
            <a:chExt cx="2794465" cy="808135"/>
          </a:xfrm>
        </p:grpSpPr>
        <p:pic>
          <p:nvPicPr>
            <p:cNvPr id="89" name="Picture 2" descr="D:\ADE\TESSIS\Logo Universitas Lampun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8570" y="109261"/>
              <a:ext cx="1023978" cy="767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0" name="Picture 2" descr="D:\PNg\OIP (5)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4084" y="267246"/>
              <a:ext cx="993546" cy="528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083" y="107210"/>
              <a:ext cx="808135" cy="8081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5767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Click="0">
        <p15:prstTrans prst="airplan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0" grpId="0"/>
      <p:bldP spid="81" grpId="0"/>
      <p:bldP spid="8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/>
          <p:cNvGrpSpPr/>
          <p:nvPr/>
        </p:nvGrpSpPr>
        <p:grpSpPr>
          <a:xfrm>
            <a:off x="144664" y="2980276"/>
            <a:ext cx="10888747" cy="2809099"/>
            <a:chOff x="185652" y="2980276"/>
            <a:chExt cx="10482349" cy="2809099"/>
          </a:xfrm>
        </p:grpSpPr>
        <p:sp>
          <p:nvSpPr>
            <p:cNvPr id="3" name="AutoShape 12">
              <a:extLst>
                <a:ext uri="{FF2B5EF4-FFF2-40B4-BE49-F238E27FC236}">
                  <a16:creationId xmlns:a16="http://schemas.microsoft.com/office/drawing/2014/main" id="{AA1D1C1A-4426-4C04-8356-90E1F9F618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351" y="2980276"/>
              <a:ext cx="9772650" cy="1350150"/>
            </a:xfrm>
            <a:prstGeom prst="rightArrow">
              <a:avLst>
                <a:gd name="adj1" fmla="val 45285"/>
                <a:gd name="adj2" fmla="val 76553"/>
              </a:avLst>
            </a:prstGeom>
            <a:solidFill>
              <a:srgbClr val="6CFC00"/>
            </a:solidFill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8" name="Right Arrow 47"/>
            <p:cNvSpPr/>
            <p:nvPr/>
          </p:nvSpPr>
          <p:spPr>
            <a:xfrm>
              <a:off x="185652" y="4918775"/>
              <a:ext cx="1713667" cy="870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b="1" dirty="0"/>
                <a:t>MK</a:t>
              </a:r>
              <a:endParaRPr lang="id-ID" sz="2000" b="1" dirty="0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45927"/>
            <a:ext cx="7931471" cy="724247"/>
          </a:xfrm>
        </p:spPr>
        <p:txBody>
          <a:bodyPr>
            <a:normAutofit/>
          </a:bodyPr>
          <a:lstStyle/>
          <a:p>
            <a:r>
              <a:rPr lang="en-US" sz="3000" b="1" dirty="0" err="1"/>
              <a:t>Bentuk</a:t>
            </a:r>
            <a:r>
              <a:rPr lang="en-US" sz="3000" b="1" dirty="0"/>
              <a:t> &amp; </a:t>
            </a:r>
            <a:r>
              <a:rPr lang="en-US" sz="3000" b="1" dirty="0" err="1"/>
              <a:t>Metode</a:t>
            </a:r>
            <a:r>
              <a:rPr lang="en-US" sz="3000" b="1" dirty="0"/>
              <a:t> </a:t>
            </a:r>
            <a:r>
              <a:rPr lang="en-US" sz="3000" b="1" dirty="0" err="1"/>
              <a:t>Pembelajaran</a:t>
            </a:r>
            <a:r>
              <a:rPr lang="en-US" sz="3000" b="1" dirty="0"/>
              <a:t> </a:t>
            </a:r>
            <a:r>
              <a:rPr lang="en-US" sz="3000" b="1" dirty="0" err="1"/>
              <a:t>Mahasiswa</a:t>
            </a:r>
            <a:endParaRPr lang="en-US" sz="3000" b="1" dirty="0"/>
          </a:p>
        </p:txBody>
      </p:sp>
      <p:grpSp>
        <p:nvGrpSpPr>
          <p:cNvPr id="52" name="Group 51"/>
          <p:cNvGrpSpPr/>
          <p:nvPr/>
        </p:nvGrpSpPr>
        <p:grpSpPr>
          <a:xfrm>
            <a:off x="1965008" y="1604876"/>
            <a:ext cx="3257322" cy="4250890"/>
            <a:chOff x="1965008" y="1604876"/>
            <a:chExt cx="3257322" cy="4250890"/>
          </a:xfrm>
        </p:grpSpPr>
        <p:sp>
          <p:nvSpPr>
            <p:cNvPr id="13" name="Rounded Rectangle 13">
              <a:extLst>
                <a:ext uri="{FF2B5EF4-FFF2-40B4-BE49-F238E27FC236}">
                  <a16:creationId xmlns:a16="http://schemas.microsoft.com/office/drawing/2014/main" id="{0EC45A9B-DCA6-4F2D-9CBD-1BCF8D9E5336}"/>
                </a:ext>
              </a:extLst>
            </p:cNvPr>
            <p:cNvSpPr/>
            <p:nvPr/>
          </p:nvSpPr>
          <p:spPr>
            <a:xfrm>
              <a:off x="1965008" y="1748606"/>
              <a:ext cx="3217083" cy="4107160"/>
            </a:xfrm>
            <a:prstGeom prst="roundRect">
              <a:avLst>
                <a:gd name="adj" fmla="val 6084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ounded Rectangle 8">
              <a:extLst>
                <a:ext uri="{FF2B5EF4-FFF2-40B4-BE49-F238E27FC236}">
                  <a16:creationId xmlns:a16="http://schemas.microsoft.com/office/drawing/2014/main" id="{1A5C037A-DD2B-45E3-9EC7-4FA8C94C91BE}"/>
                </a:ext>
              </a:extLst>
            </p:cNvPr>
            <p:cNvSpPr/>
            <p:nvPr/>
          </p:nvSpPr>
          <p:spPr>
            <a:xfrm>
              <a:off x="1974146" y="1604876"/>
              <a:ext cx="3217081" cy="581397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3E7C145-71A0-4FA0-9FC0-6D8EB7EC5A0C}"/>
                </a:ext>
              </a:extLst>
            </p:cNvPr>
            <p:cNvSpPr txBox="1"/>
            <p:nvPr/>
          </p:nvSpPr>
          <p:spPr>
            <a:xfrm>
              <a:off x="2056083" y="2419626"/>
              <a:ext cx="3053167" cy="3293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AutoNum type="arabicPeriod"/>
              </a:pP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Kuliah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resposisi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Tutorial</a:t>
              </a:r>
            </a:p>
            <a:p>
              <a:pPr marL="228600" indent="-228600">
                <a:buAutoNum type="arabicPeriod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Seminar atau yang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setara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pPr marL="228600" indent="-228600">
                <a:buAutoNum type="arabicPeriod"/>
              </a:pP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Pratikum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praktik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studio,praktik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bengkel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praktik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lapangan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praktik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kerja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penelitian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perancangan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atau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pengembangan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pelatihan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militer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pertukaran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pelajar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magang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wirasusaha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dan/ atau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pengabdian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kepada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masyarakat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(</a:t>
              </a:r>
              <a:r>
                <a:rPr lang="en-US" altLang="ko-KR" sz="1600" dirty="0" err="1">
                  <a:solidFill>
                    <a:schemeClr val="accent1"/>
                  </a:solidFill>
                  <a:cs typeface="Arial" pitchFamily="34" charset="0"/>
                </a:rPr>
                <a:t>Termasuk</a:t>
              </a: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 KBP-MBKM)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1" name="직사각형 113">
              <a:extLst>
                <a:ext uri="{FF2B5EF4-FFF2-40B4-BE49-F238E27FC236}">
                  <a16:creationId xmlns:a16="http://schemas.microsoft.com/office/drawing/2014/main" id="{65E7E665-3D1A-499A-99E1-4DD9646195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008" y="1621325"/>
              <a:ext cx="321704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000" b="1" dirty="0" err="1">
                  <a:solidFill>
                    <a:schemeClr val="bg1"/>
                  </a:solidFill>
                  <a:cs typeface="Arial" charset="0"/>
                </a:rPr>
                <a:t>Bentuk</a:t>
              </a:r>
              <a:r>
                <a:rPr lang="en-US" altLang="ko-KR" sz="2000" b="1" dirty="0">
                  <a:solidFill>
                    <a:schemeClr val="bg1"/>
                  </a:solidFill>
                  <a:cs typeface="Arial" charset="0"/>
                </a:rPr>
                <a:t> </a:t>
              </a:r>
              <a:r>
                <a:rPr lang="en-US" altLang="ko-KR" sz="2000" b="1" dirty="0" err="1">
                  <a:solidFill>
                    <a:schemeClr val="bg1"/>
                  </a:solidFill>
                  <a:cs typeface="Arial" charset="0"/>
                </a:rPr>
                <a:t>Pembelajaran</a:t>
              </a:r>
              <a:r>
                <a:rPr lang="en-US" altLang="ko-KR" sz="2000" b="1" dirty="0">
                  <a:solidFill>
                    <a:schemeClr val="bg1"/>
                  </a:solidFill>
                  <a:cs typeface="Arial" charset="0"/>
                </a:rPr>
                <a:t> </a:t>
              </a:r>
              <a:endParaRPr lang="ko-KR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41" name="직사각형 113">
              <a:extLst>
                <a:ext uri="{FF2B5EF4-FFF2-40B4-BE49-F238E27FC236}">
                  <a16:creationId xmlns:a16="http://schemas.microsoft.com/office/drawing/2014/main" id="{65E7E665-3D1A-499A-99E1-4DD9646195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5283" y="1921437"/>
              <a:ext cx="3217047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bg1"/>
                  </a:solidFill>
                  <a:cs typeface="Arial" charset="0"/>
                </a:rPr>
                <a:t>(</a:t>
              </a:r>
              <a:r>
                <a:rPr lang="en-US" altLang="ko-KR" sz="1200" b="1" dirty="0" err="1">
                  <a:solidFill>
                    <a:schemeClr val="bg1"/>
                  </a:solidFill>
                  <a:cs typeface="Arial" charset="0"/>
                </a:rPr>
                <a:t>Pasl</a:t>
              </a:r>
              <a:r>
                <a:rPr lang="en-US" altLang="ko-KR" sz="1200" b="1" dirty="0">
                  <a:solidFill>
                    <a:schemeClr val="bg1"/>
                  </a:solidFill>
                  <a:cs typeface="Arial" charset="0"/>
                </a:rPr>
                <a:t> 14 (5))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259072" y="1604876"/>
            <a:ext cx="3217083" cy="4184499"/>
            <a:chOff x="6259072" y="1604876"/>
            <a:chExt cx="3217083" cy="4184499"/>
          </a:xfrm>
        </p:grpSpPr>
        <p:sp>
          <p:nvSpPr>
            <p:cNvPr id="28" name="직사각형 113">
              <a:extLst>
                <a:ext uri="{FF2B5EF4-FFF2-40B4-BE49-F238E27FC236}">
                  <a16:creationId xmlns:a16="http://schemas.microsoft.com/office/drawing/2014/main" id="{4794DE31-9EA4-4906-9500-7616D82B8F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76914" y="1727149"/>
              <a:ext cx="89924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charset="0"/>
                </a:rPr>
                <a:t>2019</a:t>
              </a:r>
              <a:endParaRPr lang="ko-KR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42" name="Rounded Rectangle 13">
              <a:extLst>
                <a:ext uri="{FF2B5EF4-FFF2-40B4-BE49-F238E27FC236}">
                  <a16:creationId xmlns:a16="http://schemas.microsoft.com/office/drawing/2014/main" id="{0EC45A9B-DCA6-4F2D-9CBD-1BCF8D9E5336}"/>
                </a:ext>
              </a:extLst>
            </p:cNvPr>
            <p:cNvSpPr/>
            <p:nvPr/>
          </p:nvSpPr>
          <p:spPr>
            <a:xfrm>
              <a:off x="6259072" y="1682215"/>
              <a:ext cx="3217083" cy="4107160"/>
            </a:xfrm>
            <a:prstGeom prst="roundRect">
              <a:avLst>
                <a:gd name="adj" fmla="val 6084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Rounded Rectangle 8">
              <a:extLst>
                <a:ext uri="{FF2B5EF4-FFF2-40B4-BE49-F238E27FC236}">
                  <a16:creationId xmlns:a16="http://schemas.microsoft.com/office/drawing/2014/main" id="{1A5C037A-DD2B-45E3-9EC7-4FA8C94C91BE}"/>
                </a:ext>
              </a:extLst>
            </p:cNvPr>
            <p:cNvSpPr/>
            <p:nvPr/>
          </p:nvSpPr>
          <p:spPr>
            <a:xfrm>
              <a:off x="6259074" y="1604876"/>
              <a:ext cx="3217081" cy="581397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3E7C145-71A0-4FA0-9FC0-6D8EB7EC5A0C}"/>
                </a:ext>
              </a:extLst>
            </p:cNvPr>
            <p:cNvSpPr txBox="1"/>
            <p:nvPr/>
          </p:nvSpPr>
          <p:spPr>
            <a:xfrm>
              <a:off x="6341011" y="2419626"/>
              <a:ext cx="3053167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AutoNum type="arabicPeriod"/>
              </a:pP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Diskusi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kelompok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228600" indent="-228600">
                <a:buAutoNum type="arabicPeriod"/>
              </a:pP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Simulasi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&amp;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bermain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peran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228600" indent="-228600">
                <a:buAutoNum type="arabicPeriod"/>
              </a:pPr>
              <a:r>
                <a:rPr lang="en-US" altLang="ko-KR" sz="1600" dirty="0" err="1">
                  <a:solidFill>
                    <a:schemeClr val="accent1"/>
                  </a:solidFill>
                  <a:cs typeface="Arial" pitchFamily="34" charset="0"/>
                </a:rPr>
                <a:t>Studi</a:t>
              </a: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accent1"/>
                  </a:solidFill>
                  <a:cs typeface="Arial" pitchFamily="34" charset="0"/>
                </a:rPr>
                <a:t>kasus</a:t>
              </a:r>
              <a:endParaRPr lang="en-US" altLang="ko-KR" sz="1600" dirty="0">
                <a:solidFill>
                  <a:schemeClr val="accent1"/>
                </a:solidFill>
                <a:cs typeface="Arial" pitchFamily="34" charset="0"/>
              </a:endParaRPr>
            </a:p>
            <a:p>
              <a:pPr marL="228600" indent="-228600">
                <a:buAutoNum type="arabicPeriod"/>
              </a:pP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Pembelajaran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kolaboratif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228600" indent="-228600">
                <a:buAutoNum type="arabicPeriod"/>
              </a:pP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Pembelajaran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kooperatif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228600" indent="-228600">
                <a:buAutoNum type="arabicPeriod"/>
              </a:pPr>
              <a:r>
                <a:rPr lang="en-US" altLang="ko-KR" sz="1600" dirty="0" err="1">
                  <a:solidFill>
                    <a:schemeClr val="accent1"/>
                  </a:solidFill>
                  <a:cs typeface="Arial" pitchFamily="34" charset="0"/>
                </a:rPr>
                <a:t>Pembelajaran</a:t>
              </a: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accent1"/>
                  </a:solidFill>
                  <a:cs typeface="Arial" pitchFamily="34" charset="0"/>
                </a:rPr>
                <a:t>berbasis</a:t>
              </a: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accent1"/>
                  </a:solidFill>
                  <a:cs typeface="Arial" pitchFamily="34" charset="0"/>
                </a:rPr>
                <a:t>proyek</a:t>
              </a:r>
              <a:endParaRPr lang="en-US" altLang="ko-KR" sz="1600" dirty="0">
                <a:solidFill>
                  <a:schemeClr val="accent1"/>
                </a:solidFill>
                <a:cs typeface="Arial" pitchFamily="34" charset="0"/>
              </a:endParaRPr>
            </a:p>
            <a:p>
              <a:pPr marL="228600" indent="-228600">
                <a:buAutoNum type="arabicPeriod"/>
              </a:pP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Pembelajaran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berbasis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masalah</a:t>
              </a:r>
              <a:endPara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228600" indent="-228600">
                <a:buAutoNum type="arabicPeriod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Atau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metode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lainnya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yang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setar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5" name="직사각형 113">
              <a:extLst>
                <a:ext uri="{FF2B5EF4-FFF2-40B4-BE49-F238E27FC236}">
                  <a16:creationId xmlns:a16="http://schemas.microsoft.com/office/drawing/2014/main" id="{65E7E665-3D1A-499A-99E1-4DD9646195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9072" y="1618434"/>
              <a:ext cx="321704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000" b="1" dirty="0" err="1">
                  <a:solidFill>
                    <a:schemeClr val="bg1"/>
                  </a:solidFill>
                  <a:cs typeface="Arial" charset="0"/>
                </a:rPr>
                <a:t>Metode</a:t>
              </a:r>
              <a:r>
                <a:rPr lang="en-US" altLang="ko-KR" sz="2000" b="1" dirty="0">
                  <a:solidFill>
                    <a:schemeClr val="bg1"/>
                  </a:solidFill>
                  <a:cs typeface="Arial" charset="0"/>
                </a:rPr>
                <a:t> </a:t>
              </a:r>
              <a:r>
                <a:rPr lang="en-US" altLang="ko-KR" sz="2000" b="1" dirty="0" err="1">
                  <a:solidFill>
                    <a:schemeClr val="bg1"/>
                  </a:solidFill>
                  <a:cs typeface="Arial" charset="0"/>
                </a:rPr>
                <a:t>Pembelajaran</a:t>
              </a:r>
              <a:endParaRPr lang="ko-KR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46" name="직사각형 113">
              <a:extLst>
                <a:ext uri="{FF2B5EF4-FFF2-40B4-BE49-F238E27FC236}">
                  <a16:creationId xmlns:a16="http://schemas.microsoft.com/office/drawing/2014/main" id="{65E7E665-3D1A-499A-99E1-4DD9646195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9072" y="1915568"/>
              <a:ext cx="3217047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b="1" dirty="0">
                  <a:solidFill>
                    <a:schemeClr val="bg1"/>
                  </a:solidFill>
                  <a:cs typeface="Arial" charset="0"/>
                </a:rPr>
                <a:t>(</a:t>
              </a:r>
              <a:r>
                <a:rPr lang="en-US" altLang="ko-KR" sz="1200" b="1" dirty="0" err="1">
                  <a:solidFill>
                    <a:schemeClr val="bg1"/>
                  </a:solidFill>
                  <a:cs typeface="Arial" charset="0"/>
                </a:rPr>
                <a:t>Pasl</a:t>
              </a:r>
              <a:r>
                <a:rPr lang="en-US" altLang="ko-KR" sz="1200" b="1" dirty="0">
                  <a:solidFill>
                    <a:schemeClr val="bg1"/>
                  </a:solidFill>
                  <a:cs typeface="Arial" charset="0"/>
                </a:rPr>
                <a:t> 14 (3))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144664" y="1554076"/>
            <a:ext cx="11534678" cy="3421900"/>
            <a:chOff x="144664" y="1554076"/>
            <a:chExt cx="11534678" cy="3421900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664" y="1994745"/>
              <a:ext cx="1840077" cy="2953140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11074399" y="1554076"/>
              <a:ext cx="604943" cy="34219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GB" b="1" dirty="0">
                  <a:solidFill>
                    <a:schemeClr val="tx1"/>
                  </a:solidFill>
                </a:rPr>
                <a:t>PENUGASAN MAHASISWA</a:t>
              </a:r>
              <a:endParaRPr lang="id-ID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-64213" y="6585065"/>
            <a:ext cx="11919128" cy="259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 </a:t>
            </a:r>
            <a:r>
              <a:rPr lang="en-GB" altLang="ko-KR" sz="1100" b="1" dirty="0" err="1"/>
              <a:t>Universitas</a:t>
            </a:r>
            <a:r>
              <a:rPr lang="en-GB" altLang="ko-KR" sz="1100" b="1" dirty="0"/>
              <a:t> Lampung 2022_</a:t>
            </a:r>
            <a:endParaRPr lang="ko-KR" altLang="en-US" sz="1100" b="1" dirty="0"/>
          </a:p>
        </p:txBody>
      </p:sp>
      <p:sp>
        <p:nvSpPr>
          <p:cNvPr id="56" name="Rounded Rectangle 55"/>
          <p:cNvSpPr/>
          <p:nvPr/>
        </p:nvSpPr>
        <p:spPr>
          <a:xfrm>
            <a:off x="-51516" y="6585065"/>
            <a:ext cx="1864111" cy="232094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6000">
                <a:schemeClr val="accent3">
                  <a:lumMod val="95000"/>
                  <a:lumOff val="5000"/>
                </a:schemeClr>
              </a:gs>
              <a:gs pos="100000">
                <a:schemeClr val="accent3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57" name="Group 56"/>
          <p:cNvGrpSpPr/>
          <p:nvPr/>
        </p:nvGrpSpPr>
        <p:grpSpPr>
          <a:xfrm>
            <a:off x="9462259" y="215994"/>
            <a:ext cx="2729741" cy="800534"/>
            <a:chOff x="2438083" y="107210"/>
            <a:chExt cx="2794465" cy="808135"/>
          </a:xfrm>
        </p:grpSpPr>
        <p:pic>
          <p:nvPicPr>
            <p:cNvPr id="58" name="Picture 2" descr="D:\ADE\TESSIS\Logo Universitas Lampun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8570" y="109261"/>
              <a:ext cx="1023978" cy="767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2" descr="D:\PNg\OIP (5)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4084" y="267246"/>
              <a:ext cx="993546" cy="528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083" y="107210"/>
              <a:ext cx="808135" cy="8081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571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1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26FAF5-7821-A792-FEDF-0483A06EE3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32" y="339515"/>
            <a:ext cx="11573197" cy="4983256"/>
          </a:xfrm>
        </p:spPr>
        <p:txBody>
          <a:bodyPr>
            <a:normAutofit/>
          </a:bodyPr>
          <a:lstStyle/>
          <a:p>
            <a:r>
              <a:rPr lang="en-US" sz="6600" dirty="0" err="1"/>
              <a:t>Asesmen</a:t>
            </a:r>
            <a:endParaRPr lang="en-US" sz="6600" dirty="0"/>
          </a:p>
          <a:p>
            <a:r>
              <a:rPr lang="en-US" sz="3200" dirty="0"/>
              <a:t>Rubrik</a:t>
            </a:r>
          </a:p>
          <a:p>
            <a:r>
              <a:rPr lang="en-US" sz="3200" dirty="0" err="1"/>
              <a:t>Portofolio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64593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4948</TotalTime>
  <Words>2308</Words>
  <Application>Microsoft Office PowerPoint</Application>
  <PresentationFormat>Widescreen</PresentationFormat>
  <Paragraphs>234</Paragraphs>
  <Slides>38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3" baseType="lpstr">
      <vt:lpstr>Arial</vt:lpstr>
      <vt:lpstr>Calibri</vt:lpstr>
      <vt:lpstr>Calibri Light</vt:lpstr>
      <vt:lpstr>ff7</vt:lpstr>
      <vt:lpstr>IBM Plex Sans</vt:lpstr>
      <vt:lpstr>Montserrat</vt:lpstr>
      <vt:lpstr>open sans</vt:lpstr>
      <vt:lpstr>Roboto</vt:lpstr>
      <vt:lpstr>Sarabun</vt:lpstr>
      <vt:lpstr>Symbol</vt:lpstr>
      <vt:lpstr>Times New Roman</vt:lpstr>
      <vt:lpstr>Verdana</vt:lpstr>
      <vt:lpstr>Wingdings</vt:lpstr>
      <vt:lpstr>Office Theme</vt:lpstr>
      <vt:lpstr>Bitmap Image</vt:lpstr>
      <vt:lpstr>METODE METODE PEMBERIAN TUGAS</vt:lpstr>
      <vt:lpstr>Tujuan</vt:lpstr>
      <vt:lpstr>PowerPoint Presentation</vt:lpstr>
      <vt:lpstr>Kurikulum Berbasis  Outcomes Based Education /OBE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Kriteria Pembelajaran</vt:lpstr>
      <vt:lpstr>TRILOGI PEMBELAJARAN/ TYLER</vt:lpstr>
      <vt:lpstr>Proses Pembelajaran</vt:lpstr>
      <vt:lpstr>IKU 7, Terbentuknya kelas kolaboratif  dan partisipatif</vt:lpstr>
      <vt:lpstr>CASE METHOD DAN PROJECT BASED LEARNING  untuk MENDUKUNG TERCAPAINYA IKU 7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Portofolio</vt:lpstr>
      <vt:lpstr>Portofolio, proses sosial pedagogis</vt:lpstr>
      <vt:lpstr>Karya portofolio  kelas</vt:lpstr>
      <vt:lpstr>Langkah-Langkah Tugas dengan Portofolio</vt:lpstr>
      <vt:lpstr>Klasifikasi Portofolio</vt:lpstr>
      <vt:lpstr>Kompetensi yang dapat diukur dengan portofolio</vt:lpstr>
      <vt:lpstr>Langkah Langkah ujian dengan portofolio</vt:lpstr>
      <vt:lpstr>Contoh Lembar Instruksi dalam pembuatan portofolio</vt:lpstr>
      <vt:lpstr>Produk</vt:lpstr>
      <vt:lpstr>PowerPoint Presentation</vt:lpstr>
      <vt:lpstr>Manfaat</vt:lpstr>
      <vt:lpstr>Tugas Produk</vt:lpstr>
      <vt:lpstr>PowerPoint Presentation</vt:lpstr>
      <vt:lpstr>PowerPoint Presentation</vt:lpstr>
      <vt:lpstr>Tugas Proyek</vt:lpstr>
      <vt:lpstr> </vt:lpstr>
      <vt:lpstr>Kompetensi yang diukur </vt:lpstr>
      <vt:lpstr>Langkah-langkah ujian tugas proyek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METODE METODE PEMBERIAN TUGAS</dc:title>
  <dc:creator>User</dc:creator>
  <cp:lastModifiedBy>User</cp:lastModifiedBy>
  <cp:revision>30</cp:revision>
  <dcterms:created xsi:type="dcterms:W3CDTF">2022-06-25T03:11:21Z</dcterms:created>
  <dcterms:modified xsi:type="dcterms:W3CDTF">2022-08-10T13:11:20Z</dcterms:modified>
</cp:coreProperties>
</file>