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448B81A-DAF9-4CEE-9016-901319C66C3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94F962B-BCC6-4991-8BE4-A6D0E2C1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838200"/>
            <a:ext cx="7772400" cy="1755775"/>
          </a:xfrm>
        </p:spPr>
        <p:txBody>
          <a:bodyPr>
            <a:normAutofit fontScale="90000"/>
          </a:bodyPr>
          <a:lstStyle/>
          <a:p>
            <a:pPr algn="ctr"/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HUKUM ADMINISTRASI DAERAH</a:t>
            </a:r>
            <a:b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materi</a:t>
            </a:r>
            <a:r>
              <a:rPr lang="en-US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</a:t>
            </a:r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en-US" b="0" cap="none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257800"/>
            <a:ext cx="6172200" cy="1371600"/>
          </a:xfrm>
        </p:spPr>
        <p:txBody>
          <a:bodyPr/>
          <a:lstStyle/>
          <a:p>
            <a:r>
              <a:rPr lang="en-US" b="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OLEH</a:t>
            </a:r>
          </a:p>
          <a:p>
            <a:r>
              <a:rPr lang="en-US" b="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NURMAYANI, S.H.,M.H</a:t>
            </a:r>
            <a:endParaRPr lang="en-US" b="0" dirty="0">
              <a:ln w="18415" cmpd="sng">
                <a:solidFill>
                  <a:srgbClr val="002060"/>
                </a:solidFill>
                <a:prstDash val="solid"/>
              </a:ln>
              <a:solidFill>
                <a:srgbClr val="00206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" name="Picture 3" descr="kisspng-bhinneka-tunggal-ika-national-emblem-of-indonesia-indonesian-culture-5b15e696adf7d6.097465641528161942712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10200" y="2286000"/>
            <a:ext cx="3307906" cy="4267199"/>
          </a:xfrm>
          <a:prstGeom prst="rect">
            <a:avLst/>
          </a:prstGeom>
        </p:spPr>
      </p:pic>
      <p:pic>
        <p:nvPicPr>
          <p:cNvPr id="6" name="Picture 5" descr="download (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524000" cy="150377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91200" cy="5635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382000" cy="55626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A.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:</a:t>
            </a:r>
          </a:p>
          <a:p>
            <a:r>
              <a:rPr lang="en-US" dirty="0" err="1" smtClean="0"/>
              <a:t>Memimpin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Mengkoordinasikan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menindaklanjuti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aparat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endParaRPr lang="en-US" dirty="0" smtClean="0"/>
          </a:p>
          <a:p>
            <a:r>
              <a:rPr lang="en-US" dirty="0" err="1" smtClean="0"/>
              <a:t>Memantau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Memantau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, </a:t>
            </a:r>
            <a:r>
              <a:rPr lang="en-US" dirty="0" err="1" smtClean="0"/>
              <a:t>kelurahan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/</a:t>
            </a:r>
            <a:r>
              <a:rPr lang="en-US" dirty="0" err="1" smtClean="0"/>
              <a:t>walikota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B. </a:t>
            </a:r>
            <a:r>
              <a:rPr lang="en-US" dirty="0" err="1" smtClean="0"/>
              <a:t>Memberikan</a:t>
            </a:r>
            <a:r>
              <a:rPr lang="en-US" dirty="0" smtClean="0"/>
              <a:t> saran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C.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menjalani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tahanan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terhalang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D.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lain </a:t>
            </a:r>
            <a:r>
              <a:rPr lang="en-US" dirty="0" err="1" smtClean="0"/>
              <a:t>sesuai</a:t>
            </a:r>
            <a:r>
              <a:rPr lang="en-US" dirty="0" smtClean="0"/>
              <a:t> dg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per-</a:t>
            </a:r>
            <a:r>
              <a:rPr lang="en-US" dirty="0" err="1" smtClean="0"/>
              <a:t>uu</a:t>
            </a:r>
            <a:r>
              <a:rPr lang="en-US" dirty="0" smtClean="0"/>
              <a:t>-an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153400" cy="9144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467600" cy="51816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teguh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mengamalkan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, </a:t>
            </a:r>
            <a:r>
              <a:rPr lang="en-US" dirty="0" err="1" smtClean="0"/>
              <a:t>melaksanaan</a:t>
            </a:r>
            <a:r>
              <a:rPr lang="en-US" dirty="0" smtClean="0"/>
              <a:t> UUD 1945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keutuahan</a:t>
            </a:r>
            <a:r>
              <a:rPr lang="en-US" dirty="0" smtClean="0"/>
              <a:t> NKRI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menaati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endParaRPr lang="en-US" dirty="0" smtClean="0"/>
          </a:p>
          <a:p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bersih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r>
              <a:rPr lang="en-US" dirty="0" err="1" smtClean="0"/>
              <a:t>Melaksanakan</a:t>
            </a:r>
            <a:r>
              <a:rPr lang="en-US" dirty="0" smtClean="0"/>
              <a:t> program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 smtClean="0"/>
          </a:p>
          <a:p>
            <a:r>
              <a:rPr lang="en-US" dirty="0" err="1" smtClean="0"/>
              <a:t>Menjalin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1265238"/>
          </a:xfrm>
          <a:ln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lokasinya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penggunanya</a:t>
            </a:r>
            <a:r>
              <a:rPr lang="en-US" dirty="0" smtClean="0"/>
              <a:t> </a:t>
            </a:r>
            <a:r>
              <a:rPr lang="en-US" dirty="0" err="1" smtClean="0"/>
              <a:t>lintah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menfaat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negatifnya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penguunaan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endParaRPr lang="en-US" dirty="0" smtClean="0"/>
          </a:p>
          <a:p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perannya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228600"/>
            <a:ext cx="8839200" cy="64008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:</a:t>
            </a:r>
          </a:p>
          <a:p>
            <a:pPr marL="457200" indent="-45720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lokasinya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penggunannya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negatifnya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</a:p>
          <a:p>
            <a:pPr marL="457200" indent="-45720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endParaRPr lang="en-US" dirty="0" smtClean="0"/>
          </a:p>
          <a:p>
            <a:pPr marL="457200" indent="-457200">
              <a:buNone/>
            </a:pPr>
            <a:endParaRPr lang="en-US" dirty="0" smtClean="0"/>
          </a:p>
          <a:p>
            <a:pPr marL="457200" indent="-457200"/>
            <a:r>
              <a:rPr lang="en-US" dirty="0" smtClean="0"/>
              <a:t>Dan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:</a:t>
            </a:r>
          </a:p>
          <a:p>
            <a:pPr marL="457200" indent="-45720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lokasinya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penggunannya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negatifnya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</a:p>
          <a:p>
            <a:pPr marL="457200" indent="-45720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7010400" cy="563562"/>
          </a:xfrm>
          <a:ln>
            <a:solidFill>
              <a:srgbClr val="00B0F0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smtClean="0"/>
              <a:t>URUSAN PEMERINTAHAN UMUM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382000" cy="556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Pemebinaan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kebangsaaan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memantapkan</a:t>
            </a:r>
            <a:r>
              <a:rPr lang="en-US" dirty="0" smtClean="0"/>
              <a:t> </a:t>
            </a:r>
            <a:r>
              <a:rPr lang="en-US" dirty="0" err="1" smtClean="0"/>
              <a:t>pengamalan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, </a:t>
            </a:r>
            <a:r>
              <a:rPr lang="en-US" dirty="0" err="1" smtClean="0"/>
              <a:t>pelaksanaan</a:t>
            </a:r>
            <a:r>
              <a:rPr lang="en-US" dirty="0" smtClean="0"/>
              <a:t> UUD 1945, </a:t>
            </a:r>
            <a:r>
              <a:rPr lang="en-US" dirty="0" err="1" smtClean="0"/>
              <a:t>pelestarian</a:t>
            </a:r>
            <a:r>
              <a:rPr lang="en-US" dirty="0" smtClean="0"/>
              <a:t> </a:t>
            </a:r>
            <a:r>
              <a:rPr lang="en-US" dirty="0" err="1" smtClean="0"/>
              <a:t>Bhinneka</a:t>
            </a:r>
            <a:r>
              <a:rPr lang="en-US" dirty="0" smtClean="0"/>
              <a:t> Tunggal </a:t>
            </a:r>
            <a:r>
              <a:rPr lang="en-US" dirty="0" err="1" smtClean="0"/>
              <a:t>Ika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pemertahanan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pemeliharaan</a:t>
            </a:r>
            <a:r>
              <a:rPr lang="en-US" dirty="0" smtClean="0"/>
              <a:t> </a:t>
            </a:r>
            <a:r>
              <a:rPr lang="en-US" dirty="0" err="1" smtClean="0"/>
              <a:t>keutuhan</a:t>
            </a:r>
            <a:r>
              <a:rPr lang="en-US" dirty="0" smtClean="0"/>
              <a:t> NKRI</a:t>
            </a:r>
          </a:p>
          <a:p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endParaRPr lang="en-US" dirty="0" smtClean="0"/>
          </a:p>
          <a:p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kerukunanan</a:t>
            </a:r>
            <a:r>
              <a:rPr lang="en-US" dirty="0" smtClean="0"/>
              <a:t> </a:t>
            </a:r>
            <a:r>
              <a:rPr lang="en-US" dirty="0" err="1" smtClean="0"/>
              <a:t>antarsuka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intrasuku</a:t>
            </a:r>
            <a:r>
              <a:rPr lang="en-US" dirty="0" smtClean="0"/>
              <a:t>, </a:t>
            </a:r>
            <a:r>
              <a:rPr lang="en-US" dirty="0" err="1" smtClean="0"/>
              <a:t>umat</a:t>
            </a:r>
            <a:r>
              <a:rPr lang="en-US" dirty="0" smtClean="0"/>
              <a:t> </a:t>
            </a:r>
            <a:r>
              <a:rPr lang="en-US" dirty="0" err="1" smtClean="0"/>
              <a:t>beragama</a:t>
            </a:r>
            <a:r>
              <a:rPr lang="en-US" dirty="0" smtClean="0"/>
              <a:t>, </a:t>
            </a:r>
            <a:r>
              <a:rPr lang="en-US" dirty="0" err="1" smtClean="0"/>
              <a:t>ras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laiinya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stabilitas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, regional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 smtClean="0"/>
          </a:p>
          <a:p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endParaRPr lang="en-US" dirty="0" smtClean="0"/>
          </a:p>
          <a:p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diwilayah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timbul</a:t>
            </a:r>
            <a:r>
              <a:rPr lang="en-US" dirty="0" smtClean="0"/>
              <a:t> dg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, HAM, </a:t>
            </a:r>
            <a:r>
              <a:rPr lang="en-US" dirty="0" err="1" smtClean="0"/>
              <a:t>pemerataan</a:t>
            </a:r>
            <a:r>
              <a:rPr lang="en-US" dirty="0" smtClean="0"/>
              <a:t>, </a:t>
            </a:r>
            <a:r>
              <a:rPr lang="en-US" dirty="0" err="1" smtClean="0"/>
              <a:t>keadilan</a:t>
            </a:r>
            <a:r>
              <a:rPr lang="en-US" dirty="0" smtClean="0"/>
              <a:t>, </a:t>
            </a:r>
            <a:r>
              <a:rPr lang="en-US" dirty="0" err="1" smtClean="0"/>
              <a:t>keistimewaan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kekhsususan</a:t>
            </a:r>
            <a:r>
              <a:rPr lang="en-US" dirty="0" smtClean="0"/>
              <a:t>,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endParaRPr lang="en-US" dirty="0" smtClean="0"/>
          </a:p>
          <a:p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207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err="1" smtClean="0"/>
              <a:t>Ekplorasi</a:t>
            </a:r>
            <a:r>
              <a:rPr lang="en-US" dirty="0" smtClean="0"/>
              <a:t>, </a:t>
            </a:r>
            <a:r>
              <a:rPr lang="en-US" dirty="0" err="1" smtClean="0"/>
              <a:t>ekploitasi</a:t>
            </a:r>
            <a:r>
              <a:rPr lang="en-US" dirty="0" smtClean="0"/>
              <a:t>, </a:t>
            </a:r>
            <a:r>
              <a:rPr lang="en-US" dirty="0" err="1" smtClean="0"/>
              <a:t>konservasi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diluar</a:t>
            </a:r>
            <a:r>
              <a:rPr lang="en-US" dirty="0" smtClean="0"/>
              <a:t> </a:t>
            </a:r>
            <a:r>
              <a:rPr lang="en-US" dirty="0" err="1" smtClean="0"/>
              <a:t>minyak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gas</a:t>
            </a:r>
          </a:p>
          <a:p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endParaRPr lang="en-US" dirty="0" smtClean="0"/>
          </a:p>
          <a:p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endParaRPr lang="en-US" dirty="0" smtClean="0"/>
          </a:p>
          <a:p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21336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SDA </a:t>
            </a:r>
            <a:r>
              <a:rPr lang="en-US" dirty="0" err="1" smtClean="0"/>
              <a:t>laut</a:t>
            </a:r>
            <a:r>
              <a:rPr lang="en-US" dirty="0" smtClean="0"/>
              <a:t> paling </a:t>
            </a:r>
            <a:r>
              <a:rPr lang="en-US" dirty="0" err="1" smtClean="0"/>
              <a:t>jauh</a:t>
            </a:r>
            <a:r>
              <a:rPr lang="en-US" dirty="0" smtClean="0"/>
              <a:t> 12 mil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r>
              <a:rPr lang="en-US" dirty="0" smtClean="0"/>
              <a:t> </a:t>
            </a:r>
            <a:r>
              <a:rPr lang="en-US" dirty="0" err="1" smtClean="0"/>
              <a:t>kearah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lepas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7" name="Picture 6" descr="7d0aaae9-c4bd-4e48-ab40-dc6593f5b5d4-159186055979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5800" y="3886200"/>
            <a:ext cx="3789777" cy="247888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33400"/>
            <a:ext cx="4876800" cy="5334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510235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Daerah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pemerintahannya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Mengelolaan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Memungut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retribusi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didaerah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Mendapatkan</a:t>
            </a:r>
            <a:r>
              <a:rPr lang="en-US" dirty="0" smtClean="0"/>
              <a:t>  </a:t>
            </a:r>
            <a:r>
              <a:rPr lang="en-US" dirty="0" err="1" smtClean="0"/>
              <a:t>sumber-sumber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lain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penyelengaaran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772400" cy="5026152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r>
              <a:rPr lang="en-US" dirty="0" smtClean="0"/>
              <a:t>,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kerukunan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keutuhan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</a:t>
            </a:r>
            <a:r>
              <a:rPr lang="en-US" dirty="0" err="1" smtClean="0"/>
              <a:t>indonesia</a:t>
            </a:r>
            <a:endParaRPr lang="en-US" dirty="0" smtClean="0"/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endParaRPr lang="en-US" dirty="0" smtClean="0"/>
          </a:p>
          <a:p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 smtClean="0"/>
          </a:p>
          <a:p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yang </a:t>
            </a:r>
            <a:r>
              <a:rPr lang="en-US" dirty="0" err="1" smtClean="0"/>
              <a:t>layak</a:t>
            </a:r>
            <a:endParaRPr lang="en-US" dirty="0" smtClean="0"/>
          </a:p>
          <a:p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err="1" smtClean="0"/>
              <a:t>Menyusum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produktif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Melestarikan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endParaRPr lang="en-US" dirty="0" smtClean="0"/>
          </a:p>
          <a:p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endParaRPr lang="en-US" dirty="0" smtClean="0"/>
          </a:p>
          <a:p>
            <a:r>
              <a:rPr lang="en-US" dirty="0" err="1" smtClean="0"/>
              <a:t>Melestarikan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endParaRPr lang="en-US" dirty="0" smtClean="0"/>
          </a:p>
          <a:p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kewenangannya</a:t>
            </a:r>
            <a:endParaRPr lang="en-US" dirty="0" smtClean="0"/>
          </a:p>
          <a:p>
            <a:r>
              <a:rPr lang="en-US" dirty="0" err="1" smtClean="0"/>
              <a:t>Kewajiban</a:t>
            </a:r>
            <a:r>
              <a:rPr lang="en-US" dirty="0" smtClean="0"/>
              <a:t> lain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peraturab</a:t>
            </a:r>
            <a:r>
              <a:rPr lang="en-US" dirty="0" smtClean="0"/>
              <a:t> </a:t>
            </a:r>
            <a:r>
              <a:rPr lang="en-US" dirty="0" err="1" smtClean="0"/>
              <a:t>perundang-udangan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96962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b="1" dirty="0" smtClean="0"/>
              <a:t>KEPALA DAERAH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Memimpin</a:t>
            </a:r>
            <a:r>
              <a:rPr lang="en-US" dirty="0" smtClean="0"/>
              <a:t> </a:t>
            </a:r>
            <a:r>
              <a:rPr lang="en-US" dirty="0" err="1" smtClean="0"/>
              <a:t>pelaksanan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DPRD</a:t>
            </a:r>
          </a:p>
          <a:p>
            <a:r>
              <a:rPr lang="en-US" dirty="0" err="1" smtClean="0"/>
              <a:t>Memelihara</a:t>
            </a:r>
            <a:r>
              <a:rPr lang="en-US" dirty="0" smtClean="0"/>
              <a:t>  </a:t>
            </a:r>
            <a:r>
              <a:rPr lang="en-US" dirty="0" err="1" smtClean="0"/>
              <a:t>ketentraman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RPJPD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RPJMD </a:t>
            </a:r>
            <a:r>
              <a:rPr lang="en-US" dirty="0" err="1" smtClean="0"/>
              <a:t>kepada</a:t>
            </a:r>
            <a:r>
              <a:rPr lang="en-US" dirty="0" smtClean="0"/>
              <a:t> DPRD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DPRD,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RKPD </a:t>
            </a:r>
          </a:p>
          <a:p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APBD,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APBD,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APBD </a:t>
            </a:r>
            <a:r>
              <a:rPr lang="en-US" dirty="0" err="1" smtClean="0"/>
              <a:t>kepada</a:t>
            </a:r>
            <a:r>
              <a:rPr lang="en-US" dirty="0" smtClean="0"/>
              <a:t> DPRD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endParaRPr lang="en-US" dirty="0" smtClean="0"/>
          </a:p>
          <a:p>
            <a:r>
              <a:rPr lang="en-US" dirty="0" err="1" smtClean="0"/>
              <a:t>Mewakili</a:t>
            </a:r>
            <a:r>
              <a:rPr lang="en-US" dirty="0" smtClean="0"/>
              <a:t> </a:t>
            </a:r>
            <a:r>
              <a:rPr lang="en-US" dirty="0" err="1" smtClean="0"/>
              <a:t>daerahnya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diluar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mewakili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per-</a:t>
            </a:r>
            <a:r>
              <a:rPr lang="en-US" dirty="0" err="1" smtClean="0"/>
              <a:t>uu</a:t>
            </a:r>
            <a:r>
              <a:rPr lang="en-US" dirty="0" smtClean="0"/>
              <a:t>-an</a:t>
            </a:r>
          </a:p>
          <a:p>
            <a:r>
              <a:rPr lang="en-US" dirty="0" err="1" smtClean="0"/>
              <a:t>Mengusulkan</a:t>
            </a:r>
            <a:r>
              <a:rPr lang="en-US" dirty="0" smtClean="0"/>
              <a:t> </a:t>
            </a:r>
            <a:r>
              <a:rPr lang="en-US" dirty="0" err="1" smtClean="0"/>
              <a:t>pengangkatan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lain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endParaRPr lang="en-US" dirty="0" smtClean="0"/>
          </a:p>
          <a:p>
            <a:pPr>
              <a:buNone/>
            </a:pPr>
            <a:r>
              <a:rPr lang="en-US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38800" cy="563562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endParaRPr lang="en-US" dirty="0" smtClean="0"/>
          </a:p>
          <a:p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DPRD</a:t>
            </a:r>
          </a:p>
          <a:p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Perkada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mendesak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masyarakt</a:t>
            </a:r>
            <a:endParaRPr lang="en-US" dirty="0" smtClean="0"/>
          </a:p>
          <a:p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lain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</TotalTime>
  <Words>806</Words>
  <Application>Microsoft Office PowerPoint</Application>
  <PresentationFormat>On-screen Show (4:3)</PresentationFormat>
  <Paragraphs>90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Solstice</vt:lpstr>
      <vt:lpstr>Oriel</vt:lpstr>
      <vt:lpstr>HUKUM ADMINISTRASI DAERAH materi 5 </vt:lpstr>
      <vt:lpstr>Berdasarkan prinsip tsb maka kriteria urusan pemerintahan yg menjaddi kewenangan pemerintah pusat yaitu:</vt:lpstr>
      <vt:lpstr>Slide 3</vt:lpstr>
      <vt:lpstr>URUSAN PEMERINTAHAN UMUM</vt:lpstr>
      <vt:lpstr>Kewenangan daerah provinsi untuk mengelola sumber daya alam di laut </vt:lpstr>
      <vt:lpstr>Hak dan kewajiban daerah</vt:lpstr>
      <vt:lpstr>Kewajiban daerah dalam penyelengaaran otonomi daerah</vt:lpstr>
      <vt:lpstr>KEPALA DAERAH Tugas dan kewajiban kepala daerah</vt:lpstr>
      <vt:lpstr>Wewenang kepala daerah</vt:lpstr>
      <vt:lpstr>Tugas wakil kepala daerah</vt:lpstr>
      <vt:lpstr>Kewajiban kepala daerah dan wakil kepala daerah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ADMINISTRASI DAERAH  </dc:title>
  <dc:creator>ASUS</dc:creator>
  <cp:lastModifiedBy>ASUS</cp:lastModifiedBy>
  <cp:revision>4</cp:revision>
  <dcterms:created xsi:type="dcterms:W3CDTF">2020-10-20T07:54:07Z</dcterms:created>
  <dcterms:modified xsi:type="dcterms:W3CDTF">2020-10-20T08:33:26Z</dcterms:modified>
</cp:coreProperties>
</file>