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9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0" r:id="rId17"/>
    <p:sldId id="272" r:id="rId18"/>
    <p:sldId id="278" r:id="rId19"/>
    <p:sldId id="279" r:id="rId20"/>
    <p:sldId id="277" r:id="rId21"/>
    <p:sldId id="280" r:id="rId22"/>
    <p:sldId id="281" r:id="rId23"/>
    <p:sldId id="282" r:id="rId24"/>
    <p:sldId id="283" r:id="rId25"/>
    <p:sldId id="284" r:id="rId26"/>
    <p:sldId id="285" r:id="rId27"/>
    <p:sldId id="286" r:id="rId28"/>
    <p:sldId id="287" r:id="rId29"/>
    <p:sldId id="288" r:id="rId30"/>
    <p:sldId id="289" r:id="rId31"/>
    <p:sldId id="292" r:id="rId32"/>
    <p:sldId id="293" r:id="rId33"/>
    <p:sldId id="294" r:id="rId34"/>
    <p:sldId id="295" r:id="rId35"/>
    <p:sldId id="296" r:id="rId36"/>
    <p:sldId id="297" r:id="rId37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44" autoAdjust="0"/>
    <p:restoredTop sz="94660"/>
  </p:normalViewPr>
  <p:slideViewPr>
    <p:cSldViewPr snapToGrid="0">
      <p:cViewPr varScale="1">
        <p:scale>
          <a:sx n="63" d="100"/>
          <a:sy n="63" d="100"/>
        </p:scale>
        <p:origin x="11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ED9FA-3F3C-4CD2-9E4A-6B3E3933405E}" type="datetimeFigureOut">
              <a:rPr lang="id-ID" smtClean="0"/>
              <a:t>03/12/2021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8B694-E66A-4525-9A6D-6157EAD61C5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688383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ED9FA-3F3C-4CD2-9E4A-6B3E3933405E}" type="datetimeFigureOut">
              <a:rPr lang="id-ID" smtClean="0"/>
              <a:t>03/12/2021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8B694-E66A-4525-9A6D-6157EAD61C5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782911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ED9FA-3F3C-4CD2-9E4A-6B3E3933405E}" type="datetimeFigureOut">
              <a:rPr lang="id-ID" smtClean="0"/>
              <a:t>03/12/2021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8B694-E66A-4525-9A6D-6157EAD61C5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016463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ED9FA-3F3C-4CD2-9E4A-6B3E3933405E}" type="datetimeFigureOut">
              <a:rPr lang="id-ID" smtClean="0"/>
              <a:t>03/12/2021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8B694-E66A-4525-9A6D-6157EAD61C5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8065947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ED9FA-3F3C-4CD2-9E4A-6B3E3933405E}" type="datetimeFigureOut">
              <a:rPr lang="id-ID" smtClean="0"/>
              <a:t>03/12/2021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8B694-E66A-4525-9A6D-6157EAD61C5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2506676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ED9FA-3F3C-4CD2-9E4A-6B3E3933405E}" type="datetimeFigureOut">
              <a:rPr lang="id-ID" smtClean="0"/>
              <a:t>03/12/2021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8B694-E66A-4525-9A6D-6157EAD61C5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0126689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ED9FA-3F3C-4CD2-9E4A-6B3E3933405E}" type="datetimeFigureOut">
              <a:rPr lang="id-ID" smtClean="0"/>
              <a:t>03/12/2021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8B694-E66A-4525-9A6D-6157EAD61C5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77850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ED9FA-3F3C-4CD2-9E4A-6B3E3933405E}" type="datetimeFigureOut">
              <a:rPr lang="id-ID" smtClean="0"/>
              <a:t>03/12/2021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8B694-E66A-4525-9A6D-6157EAD61C5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9153334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ED9FA-3F3C-4CD2-9E4A-6B3E3933405E}" type="datetimeFigureOut">
              <a:rPr lang="id-ID" smtClean="0"/>
              <a:t>03/12/2021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8B694-E66A-4525-9A6D-6157EAD61C5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5694587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ED9FA-3F3C-4CD2-9E4A-6B3E3933405E}" type="datetimeFigureOut">
              <a:rPr lang="id-ID" smtClean="0"/>
              <a:t>03/12/2021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8B694-E66A-4525-9A6D-6157EAD61C5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763222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1ED9FA-3F3C-4CD2-9E4A-6B3E3933405E}" type="datetimeFigureOut">
              <a:rPr lang="id-ID" smtClean="0"/>
              <a:t>03/12/2021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B8B694-E66A-4525-9A6D-6157EAD61C5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571197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1ED9FA-3F3C-4CD2-9E4A-6B3E3933405E}" type="datetimeFigureOut">
              <a:rPr lang="id-ID" smtClean="0"/>
              <a:t>03/12/2021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B8B694-E66A-4525-9A6D-6157EAD61C5B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7870864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emf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emf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825" y="553792"/>
            <a:ext cx="9672034" cy="598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9737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30310" y="283335"/>
            <a:ext cx="10097036" cy="62591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9248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9555" y="347730"/>
            <a:ext cx="9388699" cy="6259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125227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9555" y="399245"/>
            <a:ext cx="9298546" cy="5911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3277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7887" y="463639"/>
            <a:ext cx="9517488" cy="59242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40964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580" y="412125"/>
            <a:ext cx="10908406" cy="6143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09777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701" y="218942"/>
            <a:ext cx="10895527" cy="6297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75780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4097" y="437883"/>
            <a:ext cx="10457644" cy="60401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78684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430" y="373487"/>
            <a:ext cx="9890975" cy="6220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304229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7736" y="437882"/>
            <a:ext cx="9775064" cy="61045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03833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2885" y="296215"/>
            <a:ext cx="9916732" cy="6297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773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2282" y="386367"/>
            <a:ext cx="9079605" cy="57568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7418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0158" y="412124"/>
            <a:ext cx="10354613" cy="5975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28526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5008" y="386367"/>
            <a:ext cx="10071279" cy="61303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6419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0462" y="450761"/>
            <a:ext cx="9659155" cy="5885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4268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6524" y="309093"/>
            <a:ext cx="10148552" cy="6091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80579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1825" y="515155"/>
            <a:ext cx="9581882" cy="5705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8086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1217" y="386366"/>
            <a:ext cx="10174309" cy="60917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212265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8946" y="502276"/>
            <a:ext cx="9401578" cy="5834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024840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254" y="502277"/>
            <a:ext cx="9002332" cy="6001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86160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13645" y="399245"/>
            <a:ext cx="9620517" cy="58341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87786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1526" y="553793"/>
            <a:ext cx="9427336" cy="5885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3736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1527" y="450761"/>
            <a:ext cx="8525814" cy="54714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09228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8137" y="1029585"/>
            <a:ext cx="6435726" cy="4798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137244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8192" y="334851"/>
            <a:ext cx="9401577" cy="5975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50260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373" y="656823"/>
            <a:ext cx="9362940" cy="5640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7836154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7431" y="450761"/>
            <a:ext cx="9646275" cy="58727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88759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8344" y="425003"/>
            <a:ext cx="9298546" cy="5872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15124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580" y="540913"/>
            <a:ext cx="9388699" cy="57182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907295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65161" y="412123"/>
            <a:ext cx="9324304" cy="6233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9730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69361" y="988570"/>
            <a:ext cx="6453278" cy="4880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381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4253" y="982710"/>
            <a:ext cx="8693239" cy="53279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51150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7132" y="566670"/>
            <a:ext cx="8667482" cy="5769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337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2738" y="476517"/>
            <a:ext cx="8718997" cy="58470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7924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918" y="437882"/>
            <a:ext cx="8873544" cy="5975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4421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5617" y="334851"/>
            <a:ext cx="8950817" cy="5975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6448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3397</TotalTime>
  <Words>0</Words>
  <Application>Microsoft Office PowerPoint</Application>
  <PresentationFormat>Widescreen</PresentationFormat>
  <Paragraphs>0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Dewi Lengkana</cp:lastModifiedBy>
  <cp:revision>24</cp:revision>
  <dcterms:created xsi:type="dcterms:W3CDTF">2019-11-07T23:41:17Z</dcterms:created>
  <dcterms:modified xsi:type="dcterms:W3CDTF">2021-12-03T09:04:14Z</dcterms:modified>
</cp:coreProperties>
</file>