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1CD7706-051B-45E7-A2CB-4415386FEE46}" type="datetimeFigureOut">
              <a:rPr lang="id-ID" smtClean="0"/>
              <a:t>01/10/2019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A34C8C8-DFA3-4BD9-8ECC-88D3234A851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K-Maps)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Deny </a:t>
            </a:r>
            <a:r>
              <a:rPr lang="en-US" dirty="0" err="1" smtClean="0"/>
              <a:t>Budiyanto</a:t>
            </a:r>
            <a:endParaRPr lang="en-US" dirty="0" smtClean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985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8208912" cy="243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10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niversitas Lampung\---Bahan Ajar----\Capture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0768"/>
            <a:ext cx="8229600" cy="4593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318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2050" name="Picture 2" descr="D:\Universitas Lampung\---Bahan Ajar----\Captur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8511"/>
            <a:ext cx="9144000" cy="528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766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mengasah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oal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051560" lvl="4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51521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3074" name="Picture 2" descr="D:\Universitas Lampung\---Bahan Ajar----\Captur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0358"/>
            <a:ext cx="9144000" cy="511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26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098" name="Picture 2" descr="D:\Universitas Lampung\---Bahan Ajar----\Capture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7512"/>
            <a:ext cx="9144000" cy="530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724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5122" name="Picture 2" descr="D:\Universitas Lampung\---Bahan Ajar----\Capture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" y="647700"/>
            <a:ext cx="8982075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35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percobaan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yang </a:t>
            </a:r>
            <a:r>
              <a:rPr lang="en-US" dirty="0" err="1" smtClean="0"/>
              <a:t>diketahui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Mendesain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017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(digital)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 gate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rangkaian-rangkaian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yang </a:t>
            </a:r>
            <a:r>
              <a:rPr lang="en-US" dirty="0" err="1" smtClean="0"/>
              <a:t>bersifatnya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rumit</a:t>
            </a:r>
            <a:r>
              <a:rPr lang="en-US" dirty="0" smtClean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378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 smtClean="0"/>
              <a:t>           </a:t>
            </a:r>
            <a:r>
              <a:rPr lang="en-US" sz="4400" dirty="0" err="1" smtClean="0"/>
              <a:t>Solusinya</a:t>
            </a:r>
            <a:r>
              <a:rPr lang="en-US" sz="4400" dirty="0" smtClean="0"/>
              <a:t> </a:t>
            </a:r>
            <a:r>
              <a:rPr lang="en-US" sz="4400" dirty="0" err="1" smtClean="0"/>
              <a:t>bagaimana</a:t>
            </a:r>
            <a:r>
              <a:rPr lang="en-US" sz="4400" dirty="0" smtClean="0"/>
              <a:t> ??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15260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dipergunakanlah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Karnaugh</a:t>
            </a:r>
            <a:r>
              <a:rPr lang="en-US" dirty="0" smtClean="0"/>
              <a:t> Map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Maksterm</a:t>
            </a:r>
            <a:r>
              <a:rPr lang="en-US" dirty="0" smtClean="0"/>
              <a:t>/</a:t>
            </a:r>
            <a:r>
              <a:rPr lang="en-US" dirty="0" err="1" smtClean="0"/>
              <a:t>Minterm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Aljabar</a:t>
            </a:r>
            <a:r>
              <a:rPr lang="en-US" dirty="0" smtClean="0"/>
              <a:t> Boolean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543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Aljabar</a:t>
            </a:r>
            <a:r>
              <a:rPr lang="en-US" dirty="0" smtClean="0"/>
              <a:t> Boole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251428"/>
            <a:ext cx="8208911" cy="1769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180743"/>
            <a:ext cx="7632848" cy="2677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279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560840" cy="2826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453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karnaugh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Permasalahan-permasalahan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/>
              <a:t> </a:t>
            </a:r>
            <a:r>
              <a:rPr lang="en-US" dirty="0" err="1" smtClean="0"/>
              <a:t>karnaugh</a:t>
            </a:r>
            <a:endParaRPr lang="en-US" dirty="0" smtClean="0"/>
          </a:p>
          <a:p>
            <a:endParaRPr lang="en-US" dirty="0"/>
          </a:p>
          <a:p>
            <a:endParaRPr lang="id-ID" b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562974"/>
            <a:ext cx="7972713" cy="3098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7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71549"/>
            <a:ext cx="8280920" cy="236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11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84</TotalTime>
  <Words>127</Words>
  <Application>Microsoft Office PowerPoint</Application>
  <PresentationFormat>On-screen Show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Clarity</vt:lpstr>
      <vt:lpstr>Penyederhanaan Rangkaian Logika  (Menggunakan Aturan K-Maps)</vt:lpstr>
      <vt:lpstr>Tujuan </vt:lpstr>
      <vt:lpstr>PowerPoint Presentation</vt:lpstr>
      <vt:lpstr>PowerPoint Presentation</vt:lpstr>
      <vt:lpstr>Untuk mengatasi hal tersebut maka dipergunakanlah beberapa metode :</vt:lpstr>
      <vt:lpstr>PowerPoint Presentation</vt:lpstr>
      <vt:lpstr>PowerPoint Presentation</vt:lpstr>
      <vt:lpstr>Memahami peta karnaugh</vt:lpstr>
      <vt:lpstr>PowerPoint Presentation</vt:lpstr>
      <vt:lpstr>PowerPoint Presentation</vt:lpstr>
      <vt:lpstr>PowerPoint Presentation</vt:lpstr>
      <vt:lpstr>PowerPoint Presentation</vt:lpstr>
      <vt:lpstr>Untuk mengasah materi kita, kita coba kerjakan contoh soal sebagai berikut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Penyederhanaan Rangkaian Logika  (Menggunakan Aturan K-Maps)</dc:title>
  <dc:creator>deny budiyanto</dc:creator>
  <cp:lastModifiedBy>deny budiyanto</cp:lastModifiedBy>
  <cp:revision>14</cp:revision>
  <dcterms:created xsi:type="dcterms:W3CDTF">2019-09-23T21:55:14Z</dcterms:created>
  <dcterms:modified xsi:type="dcterms:W3CDTF">2019-09-30T21:04:47Z</dcterms:modified>
</cp:coreProperties>
</file>