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PENGAMBILAN KEPUTUSAN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Dr. </a:t>
            </a:r>
            <a:r>
              <a:rPr lang="en-US" dirty="0" err="1" smtClean="0"/>
              <a:t>Novita</a:t>
            </a:r>
            <a:r>
              <a:rPr lang="en-US" dirty="0" smtClean="0"/>
              <a:t> </a:t>
            </a:r>
            <a:r>
              <a:rPr lang="en-US" dirty="0" err="1" smtClean="0"/>
              <a:t>Tresiana</a:t>
            </a:r>
            <a:endParaRPr lang="en-US" dirty="0" smtClean="0"/>
          </a:p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- 3</a:t>
            </a:r>
          </a:p>
          <a:p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smtClean="0"/>
              <a:t>24 </a:t>
            </a:r>
            <a:r>
              <a:rPr lang="en-US" dirty="0" err="1" smtClean="0"/>
              <a:t>F</a:t>
            </a:r>
            <a:r>
              <a:rPr lang="en-US" dirty="0" err="1" smtClean="0"/>
              <a:t>ebruari</a:t>
            </a:r>
            <a:r>
              <a:rPr lang="en-US" dirty="0" smtClean="0"/>
              <a:t> </a:t>
            </a:r>
            <a:r>
              <a:rPr lang="en-US" dirty="0" smtClean="0"/>
              <a:t>2020)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4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1"/>
            <a:ext cx="83058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971925"/>
            <a:ext cx="8305800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7804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3" y="981075"/>
            <a:ext cx="6810375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7361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0" y="776288"/>
            <a:ext cx="6896100" cy="530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1054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" y="3581400"/>
            <a:ext cx="67818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1"/>
            <a:ext cx="8381999" cy="38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5172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388" y="957263"/>
            <a:ext cx="6753225" cy="494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403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575" y="1366838"/>
            <a:ext cx="6800850" cy="412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888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863" y="1333500"/>
            <a:ext cx="6010275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04341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146</TotalTime>
  <Words>15</Words>
  <Application>Microsoft Office PowerPoint</Application>
  <PresentationFormat>On-screen Show (4:3)</PresentationFormat>
  <Paragraphs>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PENGAMBILAN KEPUTUSAN (Arti dan Makna)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5</cp:revision>
  <dcterms:created xsi:type="dcterms:W3CDTF">2006-08-16T00:00:00Z</dcterms:created>
  <dcterms:modified xsi:type="dcterms:W3CDTF">2020-02-18T04:21:38Z</dcterms:modified>
</cp:coreProperties>
</file>