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1ED6BE-FC4A-4EF3-974B-CB722AC1650B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5CB926-FF52-4FF4-A774-9378B521CB69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INTEGRASI NASIONAL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PENTINGNYA MENGETAHUI INTEGRASI NASIONAL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PENTINGNYA INTEGRASI </a:t>
            </a:r>
            <a:br>
              <a:rPr lang="en-US" dirty="0" smtClean="0"/>
            </a:br>
            <a:r>
              <a:rPr lang="en-US" dirty="0" smtClean="0"/>
              <a:t>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menyatukan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Indonesia.Integrasi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menyatukan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semula</a:t>
            </a:r>
            <a:r>
              <a:rPr lang="en-US" dirty="0" smtClean="0"/>
              <a:t> </a:t>
            </a:r>
            <a:r>
              <a:rPr lang="en-US" dirty="0" err="1" smtClean="0"/>
              <a:t>terpisah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keutuhan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Indonesia,misalnya</a:t>
            </a:r>
            <a:r>
              <a:rPr lang="en-US" dirty="0" smtClean="0"/>
              <a:t> </a:t>
            </a:r>
            <a:r>
              <a:rPr lang="en-US" dirty="0" err="1" smtClean="0"/>
              <a:t>menyatukan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suku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berbudaya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menyatukan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agama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Indonesia.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mengintegrasikan</a:t>
            </a:r>
            <a:r>
              <a:rPr lang="en-US" dirty="0" smtClean="0"/>
              <a:t> </a:t>
            </a:r>
            <a:r>
              <a:rPr lang="en-US" dirty="0" smtClean="0"/>
              <a:t>Indonesia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perbedaan-perbedaan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dihargai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Indonesia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tujuannya</a:t>
            </a:r>
            <a:endParaRPr lang="en-US" dirty="0" smtClean="0"/>
          </a:p>
          <a:p>
            <a:r>
              <a:rPr lang="en-US" dirty="0" err="1" smtClean="0"/>
              <a:t>masyarakat</a:t>
            </a:r>
            <a:r>
              <a:rPr lang="en-US" dirty="0" smtClean="0"/>
              <a:t> Indonesia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memliki</a:t>
            </a:r>
            <a:r>
              <a:rPr lang="en-US" dirty="0" smtClean="0"/>
              <a:t> rasa </a:t>
            </a:r>
            <a:r>
              <a:rPr lang="en-US" dirty="0" err="1" smtClean="0"/>
              <a:t>toleransi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sesama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r>
              <a:rPr lang="en-US" dirty="0" smtClean="0"/>
              <a:t> yang </a:t>
            </a:r>
            <a:r>
              <a:rPr lang="en-US" dirty="0" err="1" smtClean="0"/>
              <a:t>berkepanjangan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merugikan</a:t>
            </a:r>
            <a:r>
              <a:rPr lang="en-US" dirty="0" smtClean="0"/>
              <a:t> Indonesia.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Bagaimana proses Integrasi Nasional di Indonesia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/>
              <a:t>Modal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Integrasi</a:t>
            </a:r>
            <a:r>
              <a:rPr lang="en-US" sz="2000" dirty="0" smtClean="0"/>
              <a:t> </a:t>
            </a:r>
            <a:r>
              <a:rPr lang="en-US" sz="2000" dirty="0" err="1" smtClean="0"/>
              <a:t>Nasional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adanya</a:t>
            </a:r>
            <a:r>
              <a:rPr lang="en-US" sz="2000" dirty="0" smtClean="0"/>
              <a:t> rasa </a:t>
            </a:r>
            <a:r>
              <a:rPr lang="en-US" sz="2000" dirty="0" err="1" smtClean="0"/>
              <a:t>senasib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sepenanggungan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dimiliki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bangsa</a:t>
            </a:r>
            <a:r>
              <a:rPr lang="en-US" sz="2000" dirty="0" smtClean="0"/>
              <a:t> Indonesia </a:t>
            </a:r>
            <a:r>
              <a:rPr lang="en-US" sz="2000" dirty="0" err="1" smtClean="0"/>
              <a:t>sejak</a:t>
            </a:r>
            <a:r>
              <a:rPr lang="en-US" sz="2000" dirty="0" smtClean="0"/>
              <a:t> </a:t>
            </a:r>
            <a:r>
              <a:rPr lang="en-US" sz="2000" dirty="0" err="1" smtClean="0"/>
              <a:t>dahulu</a:t>
            </a:r>
            <a:r>
              <a:rPr lang="en-US" sz="2000" dirty="0" smtClean="0"/>
              <a:t> </a:t>
            </a:r>
            <a:r>
              <a:rPr lang="en-US" sz="2000" dirty="0" err="1" smtClean="0"/>
              <a:t>kala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Memasuki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abad</a:t>
            </a:r>
            <a:r>
              <a:rPr lang="en-US" sz="2000" dirty="0" smtClean="0"/>
              <a:t> 20, </a:t>
            </a:r>
            <a:r>
              <a:rPr lang="en-US" sz="2000" dirty="0" err="1" smtClean="0"/>
              <a:t>gejala</a:t>
            </a:r>
            <a:r>
              <a:rPr lang="en-US" sz="2000" dirty="0" smtClean="0"/>
              <a:t> </a:t>
            </a:r>
            <a:r>
              <a:rPr lang="en-US" sz="2000" dirty="0" err="1" smtClean="0"/>
              <a:t>semangat</a:t>
            </a:r>
            <a:r>
              <a:rPr lang="en-US" sz="2000" dirty="0" smtClean="0"/>
              <a:t> </a:t>
            </a:r>
            <a:r>
              <a:rPr lang="en-US" sz="2000" dirty="0" err="1" smtClean="0"/>
              <a:t>kebangsaan</a:t>
            </a:r>
            <a:r>
              <a:rPr lang="en-US" sz="2000" dirty="0" smtClean="0"/>
              <a:t> </a:t>
            </a:r>
            <a:r>
              <a:rPr lang="en-US" sz="2000" dirty="0" err="1" smtClean="0"/>
              <a:t>semakin</a:t>
            </a:r>
            <a:r>
              <a:rPr lang="en-US" sz="2000" dirty="0" smtClean="0"/>
              <a:t> </a:t>
            </a:r>
            <a:r>
              <a:rPr lang="en-US" sz="2000" dirty="0" err="1" smtClean="0"/>
              <a:t>membara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terlihat</a:t>
            </a:r>
            <a:r>
              <a:rPr lang="en-US" sz="2000" dirty="0" smtClean="0"/>
              <a:t>,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munculnya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organisasi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pergerakan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salah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titik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kebangkitan</a:t>
            </a:r>
            <a:r>
              <a:rPr lang="en-US" sz="2000" dirty="0" smtClean="0"/>
              <a:t> </a:t>
            </a:r>
            <a:r>
              <a:rPr lang="en-US" sz="2000" dirty="0" err="1" smtClean="0"/>
              <a:t>nasional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para</a:t>
            </a:r>
            <a:r>
              <a:rPr lang="en-US" sz="2000" dirty="0" smtClean="0"/>
              <a:t> </a:t>
            </a:r>
            <a:r>
              <a:rPr lang="en-US" sz="2000" dirty="0" err="1" smtClean="0"/>
              <a:t>pemuda</a:t>
            </a:r>
            <a:r>
              <a:rPr lang="en-US" sz="2000" dirty="0" smtClean="0"/>
              <a:t> </a:t>
            </a:r>
            <a:r>
              <a:rPr lang="en-US" sz="2000" dirty="0" err="1" smtClean="0"/>
              <a:t>tampil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panggung</a:t>
            </a:r>
            <a:r>
              <a:rPr lang="en-US" sz="2000" dirty="0" smtClean="0"/>
              <a:t> </a:t>
            </a:r>
            <a:r>
              <a:rPr lang="en-US" sz="2000" dirty="0" err="1" smtClean="0"/>
              <a:t>sejarah</a:t>
            </a:r>
            <a:r>
              <a:rPr lang="en-US" sz="2000" dirty="0" smtClean="0"/>
              <a:t> Indonesia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menyongsong</a:t>
            </a:r>
            <a:r>
              <a:rPr lang="en-US" sz="2000" dirty="0" smtClean="0"/>
              <a:t> </a:t>
            </a:r>
            <a:r>
              <a:rPr lang="en-US" sz="2000" dirty="0" err="1" smtClean="0"/>
              <a:t>tema</a:t>
            </a:r>
            <a:r>
              <a:rPr lang="en-US" sz="2000" dirty="0" smtClean="0"/>
              <a:t> </a:t>
            </a:r>
            <a:r>
              <a:rPr lang="en-US" sz="2000" dirty="0" err="1" smtClean="0"/>
              <a:t>persatuan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kesatuan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menuju</a:t>
            </a:r>
            <a:r>
              <a:rPr lang="en-US" sz="2000" dirty="0" smtClean="0"/>
              <a:t> Indonesia yang </a:t>
            </a:r>
            <a:r>
              <a:rPr lang="en-US" sz="2000" dirty="0" err="1" smtClean="0"/>
              <a:t>merdeka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Pasca</a:t>
            </a:r>
            <a:r>
              <a:rPr lang="en-US" sz="2000" dirty="0" smtClean="0"/>
              <a:t> </a:t>
            </a:r>
            <a:r>
              <a:rPr lang="en-US" sz="2000" dirty="0" err="1" smtClean="0"/>
              <a:t>proklamasi</a:t>
            </a:r>
            <a:r>
              <a:rPr lang="en-US" sz="2000" dirty="0" smtClean="0"/>
              <a:t> </a:t>
            </a:r>
            <a:r>
              <a:rPr lang="en-US" sz="2000" dirty="0" err="1" smtClean="0"/>
              <a:t>kemerdekaan</a:t>
            </a:r>
            <a:r>
              <a:rPr lang="en-US" sz="2000" dirty="0" smtClean="0"/>
              <a:t>, </a:t>
            </a:r>
            <a:r>
              <a:rPr lang="en-US" sz="2000" dirty="0" err="1" smtClean="0"/>
              <a:t>perjalanan</a:t>
            </a:r>
            <a:r>
              <a:rPr lang="en-US" sz="2000" dirty="0" smtClean="0"/>
              <a:t> </a:t>
            </a:r>
            <a:r>
              <a:rPr lang="en-US" sz="2000" dirty="0" err="1" smtClean="0"/>
              <a:t>bangsa</a:t>
            </a:r>
            <a:r>
              <a:rPr lang="en-US" sz="2000" dirty="0" smtClean="0"/>
              <a:t> Indonesia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bernegara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ditempuh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peristiwa</a:t>
            </a:r>
            <a:r>
              <a:rPr lang="en-US" sz="2000" dirty="0" smtClean="0"/>
              <a:t>.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cobaan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mengguncang</a:t>
            </a:r>
            <a:r>
              <a:rPr lang="en-US" sz="2000" dirty="0" smtClean="0"/>
              <a:t> </a:t>
            </a:r>
            <a:r>
              <a:rPr lang="en-US" sz="2000" dirty="0" err="1" smtClean="0"/>
              <a:t>keutuhan</a:t>
            </a:r>
            <a:r>
              <a:rPr lang="en-US" sz="2000" dirty="0" smtClean="0"/>
              <a:t> </a:t>
            </a:r>
            <a:r>
              <a:rPr lang="en-US" sz="2000" dirty="0" err="1" smtClean="0"/>
              <a:t>bangsa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dialami</a:t>
            </a:r>
            <a:r>
              <a:rPr lang="en-US" sz="2000" dirty="0" smtClean="0"/>
              <a:t>, </a:t>
            </a:r>
            <a:r>
              <a:rPr lang="en-US" sz="2000" dirty="0" err="1" smtClean="0"/>
              <a:t>ancaman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bahaya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tengah</a:t>
            </a:r>
            <a:r>
              <a:rPr lang="en-US" sz="2000" dirty="0" smtClean="0"/>
              <a:t> </a:t>
            </a:r>
            <a:r>
              <a:rPr lang="en-US" sz="2000" dirty="0" err="1" smtClean="0"/>
              <a:t>membangung</a:t>
            </a:r>
            <a:r>
              <a:rPr lang="en-US" sz="2000" dirty="0" smtClean="0"/>
              <a:t> </a:t>
            </a:r>
            <a:r>
              <a:rPr lang="en-US" sz="2000" dirty="0" err="1" smtClean="0"/>
              <a:t>keutuhan</a:t>
            </a:r>
            <a:r>
              <a:rPr lang="en-US" sz="2000" dirty="0" smtClean="0"/>
              <a:t> </a:t>
            </a:r>
            <a:r>
              <a:rPr lang="en-US" sz="2000" dirty="0" err="1" smtClean="0"/>
              <a:t>bangsa</a:t>
            </a:r>
            <a:r>
              <a:rPr lang="en-US" sz="2000" dirty="0" smtClean="0"/>
              <a:t> </a:t>
            </a:r>
            <a:r>
              <a:rPr lang="en-US" sz="2000" dirty="0" err="1" smtClean="0"/>
              <a:t>harus</a:t>
            </a:r>
            <a:r>
              <a:rPr lang="en-US" sz="2000" dirty="0" smtClean="0"/>
              <a:t> </a:t>
            </a:r>
            <a:r>
              <a:rPr lang="en-US" sz="2000" dirty="0" err="1" smtClean="0"/>
              <a:t>bisa</a:t>
            </a:r>
            <a:r>
              <a:rPr lang="en-US" sz="2000" dirty="0" smtClean="0"/>
              <a:t> </a:t>
            </a:r>
            <a:r>
              <a:rPr lang="en-US" sz="2000" dirty="0" err="1" smtClean="0"/>
              <a:t>dihadapi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Ancaman</a:t>
            </a:r>
            <a:r>
              <a:rPr lang="en-US" b="1" dirty="0" smtClean="0"/>
              <a:t> </a:t>
            </a:r>
            <a:r>
              <a:rPr lang="en-US" b="1" dirty="0" err="1" smtClean="0"/>
              <a:t>terhadap</a:t>
            </a:r>
            <a:r>
              <a:rPr lang="en-US" b="1" dirty="0" smtClean="0"/>
              <a:t> </a:t>
            </a:r>
            <a:r>
              <a:rPr lang="en-US" b="1" dirty="0" err="1" smtClean="0"/>
              <a:t>Integrasi</a:t>
            </a:r>
            <a:r>
              <a:rPr lang="en-US" b="1" dirty="0" smtClean="0"/>
              <a:t> </a:t>
            </a:r>
            <a:r>
              <a:rPr lang="en-US" b="1" dirty="0" err="1" smtClean="0"/>
              <a:t>Nasional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sebenarnya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Indonesia?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datang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 Indonesia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.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militer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nonmiliter</a:t>
            </a:r>
            <a:r>
              <a:rPr lang="en-US" dirty="0" smtClean="0"/>
              <a:t>. </a:t>
            </a:r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diuaraikan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singkat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yang </a:t>
            </a:r>
            <a:r>
              <a:rPr lang="en-US" dirty="0" err="1" smtClean="0"/>
              <a:t>dihadapi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baik</a:t>
            </a:r>
            <a:r>
              <a:rPr lang="en-US" dirty="0" smtClean="0"/>
              <a:t> yang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militer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non-</a:t>
            </a:r>
            <a:r>
              <a:rPr lang="en-US" dirty="0" err="1" smtClean="0"/>
              <a:t>milter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BERIKUT ANCAMAN INTEGRASI NASIONAL: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ANCAMAN MILITER</a:t>
            </a:r>
          </a:p>
          <a:p>
            <a:r>
              <a:rPr lang="en-US" dirty="0" smtClean="0"/>
              <a:t>ANCAMAN NON MILITER</a:t>
            </a:r>
          </a:p>
          <a:p>
            <a:r>
              <a:rPr lang="en-US" dirty="0" smtClean="0"/>
              <a:t>ANCAMAN BERDIMENSI EKONOMI</a:t>
            </a:r>
          </a:p>
          <a:p>
            <a:r>
              <a:rPr lang="en-US" dirty="0" smtClean="0"/>
              <a:t>ANCAMAN SOSIAL BUDAYA</a:t>
            </a:r>
          </a:p>
          <a:p>
            <a:r>
              <a:rPr lang="en-US" dirty="0" smtClean="0"/>
              <a:t>ANCAMAN TEKNOLOGI INFORMASI</a:t>
            </a:r>
          </a:p>
          <a:p>
            <a:r>
              <a:rPr lang="en-US" dirty="0" smtClean="0"/>
              <a:t>ANCAMAN BEDIMENSI KESELAMATN UMUM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Cara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Integrasi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UUD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Indonesia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mengatasi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militer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Pasal</a:t>
            </a:r>
            <a:r>
              <a:rPr lang="en-US" dirty="0" smtClean="0"/>
              <a:t> 30 </a:t>
            </a:r>
            <a:r>
              <a:rPr lang="en-US" dirty="0" err="1" smtClean="0"/>
              <a:t>ayat</a:t>
            </a:r>
            <a:r>
              <a:rPr lang="en-US" dirty="0" smtClean="0"/>
              <a:t> (1) </a:t>
            </a:r>
            <a:r>
              <a:rPr lang="en-US" dirty="0" err="1" smtClean="0"/>
              <a:t>sampai</a:t>
            </a:r>
            <a:r>
              <a:rPr lang="en-US" dirty="0" smtClean="0"/>
              <a:t> (5) UUD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yang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 smtClean="0"/>
              <a:t>1) </a:t>
            </a:r>
            <a:r>
              <a:rPr lang="en-US" dirty="0" err="1" smtClean="0"/>
              <a:t>Tiap-tiap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berhak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smtClean="0"/>
              <a:t>2) Usaha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pertahanan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 </a:t>
            </a:r>
            <a:r>
              <a:rPr lang="en-US" dirty="0" err="1" smtClean="0"/>
              <a:t>semesta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Tentara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Indonesia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Kepolisian</a:t>
            </a:r>
            <a:r>
              <a:rPr lang="en-US" dirty="0" smtClean="0"/>
              <a:t> Negara Indonesia </a:t>
            </a:r>
            <a:r>
              <a:rPr lang="en-US" dirty="0" err="1" smtClean="0"/>
              <a:t>Republik</a:t>
            </a:r>
            <a:r>
              <a:rPr lang="en-US" dirty="0" smtClean="0"/>
              <a:t> Indonesia,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rakyat</a:t>
            </a:r>
            <a:r>
              <a:rPr lang="en-US" dirty="0" smtClean="0"/>
              <a:t>,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pendukung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smtClean="0"/>
              <a:t>3) </a:t>
            </a:r>
            <a:r>
              <a:rPr lang="en-US" dirty="0" err="1" smtClean="0"/>
              <a:t>Tentara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Indonesia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Angkatan</a:t>
            </a:r>
            <a:r>
              <a:rPr lang="en-US" dirty="0" smtClean="0"/>
              <a:t> </a:t>
            </a:r>
            <a:r>
              <a:rPr lang="en-US" dirty="0" err="1" smtClean="0"/>
              <a:t>Darat</a:t>
            </a:r>
            <a:r>
              <a:rPr lang="en-US" dirty="0" smtClean="0"/>
              <a:t>, </a:t>
            </a:r>
            <a:r>
              <a:rPr lang="en-US" dirty="0" err="1" smtClean="0"/>
              <a:t>Angkatan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Angkatan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bertugas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, </a:t>
            </a:r>
            <a:r>
              <a:rPr lang="en-US" dirty="0" err="1" smtClean="0"/>
              <a:t>melindungi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keutuhan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/>
              <a:t>Contoh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Masalah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Integrasi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Nasional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Dalam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Kehidupan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Berbangsa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Bernegara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Konflik</a:t>
            </a:r>
            <a:r>
              <a:rPr lang="en-US" dirty="0" smtClean="0"/>
              <a:t> </a:t>
            </a:r>
            <a:r>
              <a:rPr lang="en-US" dirty="0" err="1" smtClean="0"/>
              <a:t>dilatarbelakangi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ciri-ciri</a:t>
            </a:r>
            <a:r>
              <a:rPr lang="en-US" dirty="0" smtClean="0"/>
              <a:t> yang </a:t>
            </a:r>
            <a:r>
              <a:rPr lang="en-US" dirty="0" err="1" smtClean="0"/>
              <a:t>dibawa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2. </a:t>
            </a:r>
            <a:r>
              <a:rPr lang="en-US" dirty="0" err="1" smtClean="0"/>
              <a:t>Dendam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kekalahan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smtClean="0"/>
              <a:t>lain (TAWURAN)</a:t>
            </a:r>
          </a:p>
          <a:p>
            <a:pPr>
              <a:buNone/>
            </a:pPr>
            <a:r>
              <a:rPr lang="en-US" dirty="0" smtClean="0"/>
              <a:t>3. </a:t>
            </a:r>
            <a:r>
              <a:rPr lang="en-US" dirty="0" err="1" smtClean="0"/>
              <a:t>Pertentangan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timbulnya</a:t>
            </a:r>
            <a:r>
              <a:rPr lang="en-US" dirty="0" smtClean="0"/>
              <a:t>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.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bertingkah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dorongan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kepentingannya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</TotalTime>
  <Words>446</Words>
  <Application>Microsoft Office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INTEGRASI NASIONAL</vt:lpstr>
      <vt:lpstr>PENTINGNYA INTEGRASI  NASIONAL</vt:lpstr>
      <vt:lpstr>Adanya upaya mengintegrasikan Indonesia</vt:lpstr>
      <vt:lpstr>Bagaimana proses Integrasi Nasional di Indonesia</vt:lpstr>
      <vt:lpstr>Ancaman terhadap Integrasi Nasional</vt:lpstr>
      <vt:lpstr>BERIKUT ANCAMAN INTEGRASI NASIONAL:</vt:lpstr>
      <vt:lpstr>Cara Mengatasi Ancaman Integrasi Nasional</vt:lpstr>
      <vt:lpstr>Contoh Masalah Integrasi Nasional Dalam Kehidupan Berbangsa dan Bernegara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4</cp:revision>
  <dcterms:created xsi:type="dcterms:W3CDTF">2021-03-21T00:57:04Z</dcterms:created>
  <dcterms:modified xsi:type="dcterms:W3CDTF">2021-03-21T01:43:48Z</dcterms:modified>
</cp:coreProperties>
</file>