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A8BD881-FFE0-4EDD-8988-D3A14110BA28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217F95A-65BC-4AC1-9B18-666E4293C0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KONSTITUSI DI INDONESIA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Konstitusi</a:t>
            </a:r>
            <a:r>
              <a:rPr lang="en-US" sz="3600" dirty="0" smtClean="0"/>
              <a:t> </a:t>
            </a:r>
            <a:r>
              <a:rPr lang="en-US" sz="3600" dirty="0" err="1" smtClean="0"/>
              <a:t>Republik</a:t>
            </a:r>
            <a:r>
              <a:rPr lang="en-US" sz="3600" dirty="0" smtClean="0"/>
              <a:t> Indonesia </a:t>
            </a:r>
            <a:r>
              <a:rPr lang="en-US" sz="3600" dirty="0" err="1" smtClean="0"/>
              <a:t>Serikat</a:t>
            </a:r>
            <a:r>
              <a:rPr lang="en-US" sz="3600" dirty="0" smtClean="0"/>
              <a:t> (27 </a:t>
            </a:r>
            <a:r>
              <a:rPr lang="en-US" sz="3600" dirty="0" err="1" smtClean="0"/>
              <a:t>Desember</a:t>
            </a:r>
            <a:r>
              <a:rPr lang="en-US" sz="3600" dirty="0" smtClean="0"/>
              <a:t> 1949 – 17 </a:t>
            </a:r>
            <a:r>
              <a:rPr lang="en-US" sz="3600" dirty="0" err="1" smtClean="0"/>
              <a:t>Agustus</a:t>
            </a:r>
            <a:r>
              <a:rPr lang="en-US" sz="3600" dirty="0" smtClean="0"/>
              <a:t> 1950)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luput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rongrongan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yang </a:t>
            </a:r>
            <a:r>
              <a:rPr lang="en-US" dirty="0" err="1" smtClean="0"/>
              <a:t>menginginkan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Akibatnya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Sumatera </a:t>
            </a:r>
            <a:r>
              <a:rPr lang="en-US" dirty="0" err="1" smtClean="0"/>
              <a:t>Timur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Timur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</a:t>
            </a:r>
            <a:r>
              <a:rPr lang="en-US" dirty="0" err="1" smtClean="0"/>
              <a:t>Timur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Undang</a:t>
            </a:r>
            <a:r>
              <a:rPr lang="en-US" sz="2800" dirty="0" smtClean="0"/>
              <a:t> </a:t>
            </a:r>
            <a:r>
              <a:rPr lang="en-US" sz="2800" dirty="0" err="1" smtClean="0"/>
              <a:t>Undang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Sementara</a:t>
            </a:r>
            <a:r>
              <a:rPr lang="en-US" sz="2800" dirty="0" smtClean="0"/>
              <a:t> (UUDS) </a:t>
            </a:r>
            <a:r>
              <a:rPr lang="en-US" sz="2800" dirty="0" err="1" smtClean="0"/>
              <a:t>Republik</a:t>
            </a:r>
            <a:r>
              <a:rPr lang="en-US" sz="2800" dirty="0" smtClean="0"/>
              <a:t> Indonesia 1950 (17 </a:t>
            </a:r>
            <a:r>
              <a:rPr lang="en-US" sz="2800" dirty="0" err="1" smtClean="0"/>
              <a:t>Agustus</a:t>
            </a:r>
            <a:r>
              <a:rPr lang="en-US" sz="2800" dirty="0" smtClean="0"/>
              <a:t> 1950 – 5 </a:t>
            </a:r>
            <a:r>
              <a:rPr lang="en-US" sz="2800" dirty="0" err="1" smtClean="0"/>
              <a:t>Juli</a:t>
            </a:r>
            <a:r>
              <a:rPr lang="en-US" sz="2800" dirty="0" smtClean="0"/>
              <a:t> 1959)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smtClean="0"/>
              <a:t>federal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1949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sesungguhnya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sejak</a:t>
            </a:r>
            <a:r>
              <a:rPr lang="en-US" dirty="0" smtClean="0"/>
              <a:t> 17 </a:t>
            </a:r>
            <a:r>
              <a:rPr lang="en-US" dirty="0" err="1" smtClean="0"/>
              <a:t>Agustus</a:t>
            </a:r>
            <a:r>
              <a:rPr lang="en-US" dirty="0" smtClean="0"/>
              <a:t> 1945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lama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52728"/>
          </a:xfrm>
        </p:spPr>
        <p:txBody>
          <a:bodyPr>
            <a:noAutofit/>
          </a:bodyPr>
          <a:lstStyle/>
          <a:p>
            <a:r>
              <a:rPr lang="en-US" sz="3600" dirty="0" smtClean="0"/>
              <a:t>UUD 1945 (</a:t>
            </a:r>
            <a:r>
              <a:rPr lang="en-US" sz="3600" dirty="0" err="1" smtClean="0"/>
              <a:t>Dekrit</a:t>
            </a:r>
            <a:r>
              <a:rPr lang="en-US" sz="3600" dirty="0" smtClean="0"/>
              <a:t> </a:t>
            </a:r>
            <a:r>
              <a:rPr lang="en-US" sz="3600" dirty="0" err="1" smtClean="0"/>
              <a:t>Presiden</a:t>
            </a:r>
            <a:r>
              <a:rPr lang="en-US" sz="3600" dirty="0" smtClean="0"/>
              <a:t> 5 </a:t>
            </a:r>
            <a:r>
              <a:rPr lang="en-US" sz="3600" dirty="0" err="1" smtClean="0"/>
              <a:t>Juli</a:t>
            </a:r>
            <a:r>
              <a:rPr lang="en-US" sz="3600" dirty="0" smtClean="0"/>
              <a:t> 1959 – </a:t>
            </a:r>
            <a:r>
              <a:rPr lang="en-US" sz="3600" dirty="0" err="1" smtClean="0"/>
              <a:t>sekarang</a:t>
            </a:r>
            <a:r>
              <a:rPr lang="en-US" sz="3600" dirty="0" smtClean="0"/>
              <a:t>)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 </a:t>
            </a:r>
            <a:r>
              <a:rPr lang="en-US" dirty="0" err="1" smtClean="0"/>
              <a:t>berlakulah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1945. Dan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Rakyat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1959-1965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Rakyat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Rakyat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1945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konsekuen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INSTITUSI LEGILASI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INSTITUSI (</a:t>
            </a:r>
            <a:r>
              <a:rPr lang="en-US" dirty="0" err="1" smtClean="0"/>
              <a:t>Lembaga</a:t>
            </a:r>
            <a:r>
              <a:rPr lang="en-US" dirty="0" smtClean="0"/>
              <a:t>) yang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dibawahnya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2 </a:t>
            </a:r>
            <a:r>
              <a:rPr lang="en-US" dirty="0" err="1" smtClean="0"/>
              <a:t>institusi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	DPR (</a:t>
            </a:r>
            <a:r>
              <a:rPr lang="en-US" dirty="0" err="1" smtClean="0"/>
              <a:t>legislatif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PRESIDEN (</a:t>
            </a:r>
            <a:r>
              <a:rPr lang="en-US" dirty="0" err="1" smtClean="0"/>
              <a:t>Eksekutif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beupa</a:t>
            </a:r>
            <a:r>
              <a:rPr lang="en-US" dirty="0" smtClean="0"/>
              <a:t> UUD, UU, PERPU, PERDA </a:t>
            </a:r>
            <a:r>
              <a:rPr lang="en-US" dirty="0" err="1" smtClean="0"/>
              <a:t>dan</a:t>
            </a:r>
            <a:r>
              <a:rPr lang="en-US" dirty="0" smtClean="0"/>
              <a:t> PP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MEKANISME PEMBUATAN KONSTITUSI (UUD 1945)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 </a:t>
            </a:r>
            <a:r>
              <a:rPr lang="en-US" sz="2800" dirty="0" err="1" smtClean="0"/>
              <a:t>Amandemen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(UUD 1945</a:t>
            </a:r>
            <a:r>
              <a:rPr lang="en-US" sz="2800" dirty="0" smtClean="0"/>
              <a:t>)</a:t>
            </a:r>
          </a:p>
          <a:p>
            <a:r>
              <a:rPr lang="en-US" sz="2800" dirty="0" err="1" smtClean="0"/>
              <a:t>Mekanisme</a:t>
            </a:r>
            <a:r>
              <a:rPr lang="en-US" sz="2800" dirty="0" smtClean="0"/>
              <a:t> </a:t>
            </a:r>
            <a:r>
              <a:rPr lang="en-US" sz="2800" dirty="0" err="1" smtClean="0"/>
              <a:t>Amandemen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(UUD 1945</a:t>
            </a:r>
            <a:r>
              <a:rPr lang="en-US" sz="2800" dirty="0" smtClean="0"/>
              <a:t>)</a:t>
            </a:r>
          </a:p>
          <a:p>
            <a:r>
              <a:rPr lang="en-US" sz="2800" dirty="0" err="1" smtClean="0"/>
              <a:t>Mekanisme</a:t>
            </a:r>
            <a:r>
              <a:rPr lang="en-US" sz="2800" dirty="0" smtClean="0"/>
              <a:t> </a:t>
            </a:r>
            <a:r>
              <a:rPr lang="en-US" sz="2800" dirty="0" err="1" smtClean="0"/>
              <a:t>Pembuatan</a:t>
            </a:r>
            <a:r>
              <a:rPr lang="en-US" sz="2800" dirty="0" smtClean="0"/>
              <a:t> </a:t>
            </a:r>
            <a:r>
              <a:rPr lang="en-US" sz="2800" dirty="0" err="1" smtClean="0"/>
              <a:t>Undang-undang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smtClean="0"/>
              <a:t>PERPU</a:t>
            </a:r>
          </a:p>
          <a:p>
            <a:r>
              <a:rPr lang="en-US" sz="2800" dirty="0" err="1" smtClean="0"/>
              <a:t>Mekanisme</a:t>
            </a:r>
            <a:r>
              <a:rPr lang="en-US" sz="2800" dirty="0" smtClean="0"/>
              <a:t> </a:t>
            </a:r>
            <a:r>
              <a:rPr lang="en-US" sz="2800" dirty="0" err="1" smtClean="0"/>
              <a:t>Pembuatan</a:t>
            </a:r>
            <a:r>
              <a:rPr lang="en-US" sz="2800" dirty="0" smtClean="0"/>
              <a:t> </a:t>
            </a:r>
            <a:r>
              <a:rPr lang="en-US" sz="2800" dirty="0" err="1" smtClean="0"/>
              <a:t>Undang-undang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Usul</a:t>
            </a:r>
            <a:r>
              <a:rPr lang="en-US" sz="2800" dirty="0" smtClean="0"/>
              <a:t> </a:t>
            </a:r>
            <a:r>
              <a:rPr lang="en-US" sz="2800" dirty="0" err="1" smtClean="0"/>
              <a:t>Inisiatif</a:t>
            </a:r>
            <a:r>
              <a:rPr lang="en-US" sz="2800" dirty="0" smtClean="0"/>
              <a:t> </a:t>
            </a:r>
            <a:r>
              <a:rPr lang="en-US" sz="2800" dirty="0" smtClean="0"/>
              <a:t>DPR-RI</a:t>
            </a:r>
          </a:p>
          <a:p>
            <a:r>
              <a:rPr lang="en-US" sz="2800" dirty="0" err="1" smtClean="0"/>
              <a:t>Mekanisme</a:t>
            </a:r>
            <a:r>
              <a:rPr lang="en-US" sz="2800" dirty="0" smtClean="0"/>
              <a:t> </a:t>
            </a:r>
            <a:r>
              <a:rPr lang="en-US" sz="2800" dirty="0" err="1" smtClean="0"/>
              <a:t>Pembuatan</a:t>
            </a:r>
            <a:r>
              <a:rPr lang="en-US" sz="2800" dirty="0" smtClean="0"/>
              <a:t> </a:t>
            </a:r>
            <a:r>
              <a:rPr lang="en-US" sz="2800" dirty="0" smtClean="0"/>
              <a:t>PERDA</a:t>
            </a:r>
          </a:p>
          <a:p>
            <a:r>
              <a:rPr lang="sv-SE" sz="2800" dirty="0" smtClean="0"/>
              <a:t>Mekanisme Pembuatan Peraturan Pemerintah (PP)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TERIMAKASIH </a:t>
            </a:r>
          </a:p>
          <a:p>
            <a:pPr algn="ctr">
              <a:buNone/>
            </a:pPr>
            <a:r>
              <a:rPr lang="en-US" b="1" dirty="0" smtClean="0"/>
              <a:t>ANY QUESTION ?</a:t>
            </a:r>
            <a:endParaRPr lang="en-US" b="1" smtClean="0"/>
          </a:p>
          <a:p>
            <a:pPr algn="ctr"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 KONSTITUSI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MENURUT BEBERAPA AHLI:</a:t>
            </a:r>
          </a:p>
          <a:p>
            <a:pPr>
              <a:buNone/>
            </a:pPr>
            <a:r>
              <a:rPr lang="en-US" sz="2400" dirty="0" smtClean="0"/>
              <a:t>&gt; </a:t>
            </a:r>
            <a:r>
              <a:rPr lang="en-US" sz="2400" dirty="0" err="1" smtClean="0"/>
              <a:t>Istilah</a:t>
            </a:r>
            <a:r>
              <a:rPr lang="en-US" sz="2400" dirty="0" smtClean="0"/>
              <a:t> </a:t>
            </a:r>
            <a:r>
              <a:rPr lang="en-US" sz="2400" dirty="0" err="1" smtClean="0"/>
              <a:t>konstitusi</a:t>
            </a:r>
            <a:r>
              <a:rPr lang="en-US" sz="2400" dirty="0" smtClean="0"/>
              <a:t> (</a:t>
            </a:r>
            <a:r>
              <a:rPr lang="en-US" sz="2400" i="1" dirty="0" smtClean="0"/>
              <a:t>constitution</a:t>
            </a:r>
            <a:r>
              <a:rPr lang="en-US" sz="2400" dirty="0" smtClean="0"/>
              <a:t>)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Inggris</a:t>
            </a:r>
            <a:r>
              <a:rPr lang="en-US" sz="2400" dirty="0" smtClean="0"/>
              <a:t>,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Undang-Undang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, </a:t>
            </a:r>
            <a:r>
              <a:rPr lang="en-US" sz="2400" dirty="0" err="1" smtClean="0"/>
              <a:t>yakni</a:t>
            </a:r>
            <a:r>
              <a:rPr lang="en-US" sz="2400" dirty="0" smtClean="0"/>
              <a:t> </a:t>
            </a:r>
            <a:r>
              <a:rPr lang="en-US" sz="2400" dirty="0" err="1" smtClean="0"/>
              <a:t>konstitusi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 </a:t>
            </a:r>
            <a:r>
              <a:rPr lang="en-US" sz="2400" b="1" dirty="0" err="1" smtClean="0"/>
              <a:t>keseluruhan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peraturan-peraturan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baik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tertulis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maupun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tertulis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mengikat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cara-cara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bagaimana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suatu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pemerintahan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diselenggarakan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suatu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masyarakat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&gt; </a:t>
            </a:r>
            <a:r>
              <a:rPr lang="en-US" sz="2400" dirty="0" err="1" smtClean="0"/>
              <a:t>Konstitusi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Miriam </a:t>
            </a:r>
            <a:r>
              <a:rPr lang="en-US" sz="2400" dirty="0" err="1" smtClean="0"/>
              <a:t>Budiardjo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piagam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cita-cita</a:t>
            </a:r>
            <a:r>
              <a:rPr lang="en-US" sz="2400" dirty="0" smtClean="0"/>
              <a:t> </a:t>
            </a:r>
            <a:r>
              <a:rPr lang="en-US" sz="2400" dirty="0" err="1" smtClean="0"/>
              <a:t>bangsa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kenegaraan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bangsa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dirty="0" smtClean="0"/>
              <a:t>Dari </a:t>
            </a:r>
            <a:r>
              <a:rPr lang="en-US" sz="2800" b="0" dirty="0" err="1" smtClean="0"/>
              <a:t>pengertian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diatas</a:t>
            </a:r>
            <a:r>
              <a:rPr lang="en-US" sz="2800" b="0" dirty="0" smtClean="0"/>
              <a:t>, </a:t>
            </a:r>
            <a:r>
              <a:rPr lang="en-US" sz="2800" b="0" dirty="0" err="1" smtClean="0"/>
              <a:t>konstitusi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dapat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disimpulkan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sebagai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berikut</a:t>
            </a:r>
            <a:r>
              <a:rPr lang="en-US" sz="2800" b="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Kumpulan </a:t>
            </a:r>
            <a:r>
              <a:rPr lang="en-US" dirty="0" err="1" smtClean="0"/>
              <a:t>kaidah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.</a:t>
            </a:r>
          </a:p>
          <a:p>
            <a:pPr fontAlgn="base"/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system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.</a:t>
            </a:r>
          </a:p>
          <a:p>
            <a:pPr fontAlgn="base"/>
            <a:r>
              <a:rPr lang="en-US" dirty="0" err="1" smtClean="0"/>
              <a:t>Deskripsi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 </a:t>
            </a:r>
            <a:r>
              <a:rPr lang="en-US" b="1" dirty="0" err="1" smtClean="0"/>
              <a:t>Membatasi</a:t>
            </a:r>
            <a:r>
              <a:rPr lang="en-US" b="1" dirty="0" smtClean="0"/>
              <a:t> </a:t>
            </a:r>
            <a:r>
              <a:rPr lang="en-US" b="1" dirty="0" err="1" smtClean="0"/>
              <a:t>tindakan</a:t>
            </a:r>
            <a:r>
              <a:rPr lang="en-US" b="1" dirty="0" smtClean="0"/>
              <a:t> </a:t>
            </a:r>
            <a:r>
              <a:rPr lang="en-US" b="1" dirty="0" err="1" smtClean="0"/>
              <a:t>sewenang-wenang</a:t>
            </a:r>
            <a:r>
              <a:rPr lang="en-US" b="1" dirty="0" smtClean="0"/>
              <a:t> </a:t>
            </a:r>
            <a:r>
              <a:rPr lang="en-US" b="1" dirty="0" err="1" smtClean="0"/>
              <a:t>pemerintah</a:t>
            </a:r>
            <a:r>
              <a:rPr lang="en-US" b="1" dirty="0" smtClean="0"/>
              <a:t>, </a:t>
            </a:r>
            <a:r>
              <a:rPr lang="en-US" b="1" dirty="0" err="1" smtClean="0"/>
              <a:t>Menjamin</a:t>
            </a:r>
            <a:r>
              <a:rPr lang="en-US" b="1" dirty="0" smtClean="0"/>
              <a:t> </a:t>
            </a:r>
            <a:r>
              <a:rPr lang="en-US" b="1" dirty="0" err="1" smtClean="0"/>
              <a:t>hak-hak</a:t>
            </a:r>
            <a:r>
              <a:rPr lang="en-US" b="1" dirty="0" smtClean="0"/>
              <a:t> </a:t>
            </a:r>
            <a:r>
              <a:rPr lang="en-US" b="1" dirty="0" err="1" smtClean="0"/>
              <a:t>rakyat</a:t>
            </a:r>
            <a:r>
              <a:rPr lang="en-US" b="1" dirty="0" smtClean="0"/>
              <a:t> yang </a:t>
            </a:r>
            <a:r>
              <a:rPr lang="en-US" b="1" dirty="0" err="1" smtClean="0"/>
              <a:t>diperintah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Menetapkan</a:t>
            </a:r>
            <a:r>
              <a:rPr lang="en-US" b="1" dirty="0" smtClean="0"/>
              <a:t> </a:t>
            </a:r>
            <a:r>
              <a:rPr lang="en-US" b="1" dirty="0" err="1" smtClean="0"/>
              <a:t>pelaksanaan</a:t>
            </a:r>
            <a:r>
              <a:rPr lang="en-US" b="1" dirty="0" smtClean="0"/>
              <a:t> </a:t>
            </a:r>
            <a:r>
              <a:rPr lang="en-US" b="1" dirty="0" err="1" smtClean="0"/>
              <a:t>kekuasaan</a:t>
            </a:r>
            <a:r>
              <a:rPr lang="en-US" b="1" dirty="0" smtClean="0"/>
              <a:t> yang </a:t>
            </a:r>
            <a:r>
              <a:rPr lang="en-US" b="1" dirty="0" err="1" smtClean="0"/>
              <a:t>berdaulat</a:t>
            </a:r>
            <a:r>
              <a:rPr lang="en-US" dirty="0" smtClean="0"/>
              <a:t>.</a:t>
            </a:r>
          </a:p>
          <a:p>
            <a:pPr fontAlgn="base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Bagir</a:t>
            </a:r>
            <a:r>
              <a:rPr lang="en-US" dirty="0" smtClean="0"/>
              <a:t> </a:t>
            </a:r>
            <a:r>
              <a:rPr lang="en-US" dirty="0" err="1" smtClean="0"/>
              <a:t>Manan</a:t>
            </a:r>
            <a:r>
              <a:rPr lang="en-US" dirty="0" smtClean="0"/>
              <a:t>,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perwujudan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konstitusionalisme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Sri </a:t>
            </a:r>
            <a:r>
              <a:rPr lang="en-US" dirty="0" err="1" smtClean="0"/>
              <a:t>Soemantri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mengutip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steenbeck</a:t>
            </a:r>
            <a:r>
              <a:rPr lang="en-US" dirty="0" smtClean="0"/>
              <a:t>,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fontAlgn="base">
              <a:buNone/>
            </a:pPr>
            <a:r>
              <a:rPr lang="en-US" dirty="0" smtClean="0"/>
              <a:t>1.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r>
              <a:rPr lang="en-US" dirty="0" smtClean="0"/>
              <a:t>2.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mendasar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0" dirty="0" err="1" smtClean="0"/>
              <a:t>Dalam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paham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konstitusi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demokratis</a:t>
            </a:r>
            <a:r>
              <a:rPr lang="en-US" sz="2400" b="0" dirty="0" smtClean="0"/>
              <a:t> ,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isi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konstitusi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meliputi</a:t>
            </a:r>
            <a:r>
              <a:rPr lang="en-US" sz="2400" b="0" dirty="0" smtClean="0"/>
              <a:t>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err="1" smtClean="0"/>
              <a:t>Anatomi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(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)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fontAlgn="base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fontAlgn="base"/>
            <a:r>
              <a:rPr lang="en-US" dirty="0" err="1" smtClean="0"/>
              <a:t>Peradilan</a:t>
            </a:r>
            <a:r>
              <a:rPr lang="en-US" dirty="0" smtClean="0"/>
              <a:t> yang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 smtClean="0"/>
          </a:p>
          <a:p>
            <a:pPr fontAlgn="base"/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(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sendi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FUNGSI KONSTITUSI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fi-FI" sz="4400" dirty="0" smtClean="0"/>
              <a:t>Menentukan dan membatasi kekuasaan penguasa Negara.</a:t>
            </a:r>
          </a:p>
          <a:p>
            <a:pPr fontAlgn="base"/>
            <a:r>
              <a:rPr lang="fi-FI" sz="4400" dirty="0" smtClean="0"/>
              <a:t>Penjaminan hak hak asasi manusia.</a:t>
            </a:r>
          </a:p>
          <a:p>
            <a:endParaRPr lang="en-U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DINAMIKA PELAKSANAAN KONSTITUSI DI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perjalanan</a:t>
            </a:r>
            <a:r>
              <a:rPr lang="en-US" sz="2800" dirty="0" smtClean="0"/>
              <a:t> </a:t>
            </a:r>
            <a:r>
              <a:rPr lang="en-US" sz="2800" dirty="0" err="1" smtClean="0"/>
              <a:t>sejarah</a:t>
            </a:r>
            <a:r>
              <a:rPr lang="en-US" sz="2800" dirty="0" smtClean="0"/>
              <a:t>, </a:t>
            </a:r>
            <a:r>
              <a:rPr lang="en-US" sz="2800" dirty="0" err="1" smtClean="0"/>
              <a:t>konstitusi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mengalami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kali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,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nama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substansi</a:t>
            </a:r>
            <a:r>
              <a:rPr lang="en-US" sz="2800" dirty="0" smtClean="0"/>
              <a:t> </a:t>
            </a:r>
            <a:r>
              <a:rPr lang="en-US" sz="2800" dirty="0" err="1" smtClean="0"/>
              <a:t>materi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dikandungnya</a:t>
            </a:r>
            <a:r>
              <a:rPr lang="en-US" sz="2800" dirty="0" smtClean="0"/>
              <a:t>. 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b="1" dirty="0" smtClean="0"/>
              <a:t>UUD 1945 (18 </a:t>
            </a:r>
            <a:r>
              <a:rPr lang="en-US" sz="2800" b="1" dirty="0" err="1" smtClean="0"/>
              <a:t>Agustus</a:t>
            </a:r>
            <a:r>
              <a:rPr lang="en-US" sz="2800" b="1" dirty="0" smtClean="0"/>
              <a:t> 1945 – 27 </a:t>
            </a:r>
            <a:r>
              <a:rPr lang="en-US" sz="2800" b="1" dirty="0" err="1" smtClean="0"/>
              <a:t>Desember</a:t>
            </a:r>
            <a:r>
              <a:rPr lang="en-US" sz="2800" b="1" dirty="0" smtClean="0"/>
              <a:t> 1949)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b="1" dirty="0" err="1" smtClean="0"/>
              <a:t>Konstitusi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Republik</a:t>
            </a:r>
            <a:r>
              <a:rPr lang="en-US" sz="2800" b="1" dirty="0" smtClean="0"/>
              <a:t> Indonesia </a:t>
            </a:r>
            <a:r>
              <a:rPr lang="en-US" sz="2800" b="1" dirty="0" err="1" smtClean="0"/>
              <a:t>Serikat</a:t>
            </a:r>
            <a:r>
              <a:rPr lang="en-US" sz="2800" b="1" dirty="0" smtClean="0"/>
              <a:t> (27 </a:t>
            </a:r>
            <a:r>
              <a:rPr lang="en-US" sz="2800" b="1" dirty="0" err="1" smtClean="0"/>
              <a:t>Desember</a:t>
            </a:r>
            <a:r>
              <a:rPr lang="en-US" sz="2800" b="1" dirty="0" smtClean="0"/>
              <a:t> 1949 – 17 </a:t>
            </a:r>
            <a:r>
              <a:rPr lang="en-US" sz="2800" b="1" dirty="0" err="1" smtClean="0"/>
              <a:t>Agustus</a:t>
            </a:r>
            <a:r>
              <a:rPr lang="en-US" sz="2800" b="1" dirty="0" smtClean="0"/>
              <a:t> 1950</a:t>
            </a:r>
            <a:r>
              <a:rPr lang="en-US" sz="2800" b="1" dirty="0" smtClean="0"/>
              <a:t>)</a:t>
            </a:r>
            <a:endParaRPr lang="en-US" sz="2800" b="1" dirty="0" smtClean="0"/>
          </a:p>
          <a:p>
            <a:r>
              <a:rPr lang="en-US" sz="2800" b="1" dirty="0" err="1" smtClean="0"/>
              <a:t>Undang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Undang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Dasar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Sementara</a:t>
            </a:r>
            <a:r>
              <a:rPr lang="en-US" sz="2800" b="1" dirty="0" smtClean="0"/>
              <a:t> (UUDS) </a:t>
            </a:r>
            <a:r>
              <a:rPr lang="en-US" sz="2800" b="1" dirty="0" err="1" smtClean="0"/>
              <a:t>Republik</a:t>
            </a:r>
            <a:r>
              <a:rPr lang="en-US" sz="2800" b="1" dirty="0" smtClean="0"/>
              <a:t> Indonesia 1950 (17 </a:t>
            </a:r>
            <a:r>
              <a:rPr lang="en-US" sz="2800" b="1" dirty="0" err="1" smtClean="0"/>
              <a:t>Agustus</a:t>
            </a:r>
            <a:r>
              <a:rPr lang="en-US" sz="2800" b="1" dirty="0" smtClean="0"/>
              <a:t> 1950 – 5 </a:t>
            </a:r>
            <a:r>
              <a:rPr lang="en-US" sz="2800" b="1" dirty="0" err="1" smtClean="0"/>
              <a:t>Juli</a:t>
            </a:r>
            <a:r>
              <a:rPr lang="en-US" sz="2800" b="1" dirty="0" smtClean="0"/>
              <a:t> 1959</a:t>
            </a:r>
            <a:r>
              <a:rPr lang="en-US" sz="2800" b="1" dirty="0" smtClean="0"/>
              <a:t>)</a:t>
            </a:r>
          </a:p>
          <a:p>
            <a:r>
              <a:rPr lang="en-US" sz="2800" b="1" dirty="0" smtClean="0"/>
              <a:t>UUD 1945 (</a:t>
            </a:r>
            <a:r>
              <a:rPr lang="en-US" sz="2800" b="1" dirty="0" err="1" smtClean="0"/>
              <a:t>Dekrit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Presiden</a:t>
            </a:r>
            <a:r>
              <a:rPr lang="en-US" sz="2800" b="1" dirty="0" smtClean="0"/>
              <a:t> 5 </a:t>
            </a:r>
            <a:r>
              <a:rPr lang="en-US" sz="2800" b="1" dirty="0" err="1" smtClean="0"/>
              <a:t>Juli</a:t>
            </a:r>
            <a:r>
              <a:rPr lang="en-US" sz="2800" b="1" dirty="0" smtClean="0"/>
              <a:t> 1959 – </a:t>
            </a:r>
            <a:r>
              <a:rPr lang="en-US" sz="2800" b="1" dirty="0" err="1" smtClean="0"/>
              <a:t>sekarang</a:t>
            </a:r>
            <a:r>
              <a:rPr lang="en-US" sz="2800" b="1" dirty="0" smtClean="0"/>
              <a:t>)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UUD 1945 (18 </a:t>
            </a:r>
            <a:r>
              <a:rPr lang="en-US" dirty="0" err="1" smtClean="0"/>
              <a:t>Agustus</a:t>
            </a:r>
            <a:r>
              <a:rPr lang="en-US" dirty="0" smtClean="0"/>
              <a:t> 1945 – 27 </a:t>
            </a:r>
            <a:r>
              <a:rPr lang="en-US" dirty="0" err="1" smtClean="0"/>
              <a:t>Desember</a:t>
            </a:r>
            <a:r>
              <a:rPr lang="en-US" dirty="0" smtClean="0"/>
              <a:t> 1949)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smtClean="0"/>
              <a:t>Indonesia </a:t>
            </a:r>
            <a:r>
              <a:rPr lang="en-US" dirty="0" err="1" smtClean="0"/>
              <a:t>diproklamasikan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17 </a:t>
            </a:r>
            <a:r>
              <a:rPr lang="en-US" dirty="0" err="1" smtClean="0"/>
              <a:t>Agustus</a:t>
            </a:r>
            <a:r>
              <a:rPr lang="en-US" dirty="0" smtClean="0"/>
              <a:t> 1945. Indonesia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UUD. </a:t>
            </a:r>
            <a:r>
              <a:rPr lang="en-US" dirty="0" err="1" smtClean="0"/>
              <a:t>Sehari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18 </a:t>
            </a:r>
            <a:r>
              <a:rPr lang="en-US" dirty="0" err="1" smtClean="0"/>
              <a:t>Agustus</a:t>
            </a:r>
            <a:r>
              <a:rPr lang="en-US" dirty="0" smtClean="0"/>
              <a:t> 1945 </a:t>
            </a:r>
            <a:r>
              <a:rPr lang="en-US" dirty="0" err="1" smtClean="0"/>
              <a:t>Rancangan</a:t>
            </a:r>
            <a:r>
              <a:rPr lang="en-US" dirty="0" smtClean="0"/>
              <a:t> UUD </a:t>
            </a:r>
            <a:r>
              <a:rPr lang="en-US" dirty="0" err="1" smtClean="0"/>
              <a:t>disahkan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PPKI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38</TotalTime>
  <Words>564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Module</vt:lpstr>
      <vt:lpstr>KONSTITUSI DI INDONESIA</vt:lpstr>
      <vt:lpstr>PENGERTIAN KONSTITUSI</vt:lpstr>
      <vt:lpstr>Dari pengertian diatas, konstitusi dapat disimpulkan sebagai berikut:</vt:lpstr>
      <vt:lpstr>Tujuan dan Fungsi Konstitusi</vt:lpstr>
      <vt:lpstr>NEXT…</vt:lpstr>
      <vt:lpstr>Dalam paham konstitusi demokratis , isi konstitusi meliputi:</vt:lpstr>
      <vt:lpstr>FUNGSI KONSTITUSI</vt:lpstr>
      <vt:lpstr>DINAMIKA PELAKSANAAN KONSTITUSI DI INDONESIA</vt:lpstr>
      <vt:lpstr>UUD 1945 (18 Agustus 1945 – 27 Desember 1949) </vt:lpstr>
      <vt:lpstr>Konstitusi Republik Indonesia Serikat (27 Desember 1949 – 17 Agustus 1950) </vt:lpstr>
      <vt:lpstr>Undang Undang Dasar Sementara (UUDS) Republik Indonesia 1950 (17 Agustus 1950 – 5 Juli 1959) </vt:lpstr>
      <vt:lpstr>UUD 1945 (Dekrit Presiden 5 Juli 1959 – sekarang) </vt:lpstr>
      <vt:lpstr>INSTITUSI LEGILASI</vt:lpstr>
      <vt:lpstr>MEKANISME PEMBUATAN KONSTITUSI (UUD 1945) </vt:lpstr>
      <vt:lpstr>Slide 15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KONSTITUSI DI INDONESIA</dc:title>
  <dc:creator>HP</dc:creator>
  <cp:lastModifiedBy>HP</cp:lastModifiedBy>
  <cp:revision>4</cp:revision>
  <dcterms:created xsi:type="dcterms:W3CDTF">2021-03-21T01:52:39Z</dcterms:created>
  <dcterms:modified xsi:type="dcterms:W3CDTF">2021-03-21T02:31:16Z</dcterms:modified>
</cp:coreProperties>
</file>