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ppt/diagrams/layout7.xml" ContentType="application/vnd.openxmlformats-officedocument.drawingml.diagram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4.xml" ContentType="application/vnd.openxmlformats-officedocument.drawingml.diagram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rawing5.xml" ContentType="application/vnd.ms-office.drawingml.diagramDrawing+xml"/>
  <Override PartName="/ppt/diagrams/quickStyle6.xml" ContentType="application/vnd.openxmlformats-officedocument.drawingml.diagramStyle+xml"/>
  <Override PartName="/ppt/diagrams/quickStyle7.xml" ContentType="application/vnd.openxmlformats-officedocument.drawingml.diagramStyl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77" r:id="rId3"/>
    <p:sldId id="278" r:id="rId4"/>
    <p:sldId id="279" r:id="rId5"/>
    <p:sldId id="280" r:id="rId6"/>
    <p:sldId id="281" r:id="rId7"/>
    <p:sldId id="282" r:id="rId8"/>
    <p:sldId id="283" r:id="rId9"/>
  </p:sldIdLst>
  <p:sldSz cx="14401800" cy="6858000"/>
  <p:notesSz cx="6858000" cy="9144000"/>
  <p:defaultTextStyle>
    <a:defPPr>
      <a:defRPr lang="id-ID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46" d="100"/>
          <a:sy n="46" d="100"/>
        </p:scale>
        <p:origin x="-450" y="-78"/>
      </p:cViewPr>
      <p:guideLst>
        <p:guide orient="horz" pos="2160"/>
        <p:guide pos="453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2_2">
  <dgm:title val=""/>
  <dgm:desc val=""/>
  <dgm:catLst>
    <dgm:cat type="accent2" pri="112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lnNode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alpha val="90000"/>
        <a:tint val="40000"/>
      </a:schemeClr>
    </dgm:fillClrLst>
    <dgm:linClrLst meth="repeat">
      <a:schemeClr val="accent2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4">
  <dgm:title val=""/>
  <dgm:desc val=""/>
  <dgm:catLst>
    <dgm:cat type="accent3" pri="11400"/>
  </dgm:catLst>
  <dgm:styleLbl name="node0">
    <dgm:fillClrLst meth="cycle">
      <a:schemeClr val="accent3">
        <a:shade val="60000"/>
      </a:schemeClr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cycle">
      <a:schemeClr val="accent3">
        <a:shade val="50000"/>
      </a:schemeClr>
      <a:schemeClr val="accent3">
        <a:tint val="55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/>
    <dgm:txEffectClrLst/>
  </dgm:styleLbl>
  <dgm:styleLbl name="lnNode1">
    <dgm:fillClrLst meth="cycle">
      <a:schemeClr val="accent3">
        <a:shade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cycle">
      <a:schemeClr val="accent3">
        <a:shade val="80000"/>
        <a:alpha val="50000"/>
      </a:schemeClr>
      <a:schemeClr val="accent3">
        <a:tint val="50000"/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>
        <a:tint val="99000"/>
      </a:schemeClr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f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bgSibTrans2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/>
    <dgm:txEffectClrLst/>
  </dgm:styleLbl>
  <dgm:styleLbl name="sibTrans1D1">
    <dgm:fillClrLst meth="cycle">
      <a:schemeClr val="accent3">
        <a:shade val="90000"/>
      </a:schemeClr>
      <a:schemeClr val="accent3">
        <a:tint val="50000"/>
      </a:schemeClr>
    </dgm:fillClrLst>
    <dgm:linClrLst meth="cycle">
      <a:schemeClr val="accent3">
        <a:shade val="90000"/>
      </a:schemeClr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>
        <a:shade val="80000"/>
      </a:schemeClr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>
        <a:tint val="90000"/>
      </a:schemeClr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3">
        <a:tint val="70000"/>
      </a:schemeClr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>
        <a:tint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parChTrans2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/>
    <dgm:txEffectClrLst/>
  </dgm:styleLbl>
  <dgm:styleLbl name="parChTrans2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/>
    <dgm:txEffectClrLst/>
  </dgm:styleLbl>
  <dgm:styleLbl name="parChTrans2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parChTrans1D1">
    <dgm:fillClrLst meth="repeat">
      <a:schemeClr val="accent3">
        <a:shade val="8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>
        <a:tint val="7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>
        <a:tint val="5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55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cycle">
      <a:schemeClr val="accent3">
        <a:shade val="50000"/>
      </a:schemeClr>
      <a:schemeClr val="accent3">
        <a:tint val="55000"/>
      </a:schemeClr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55000"/>
      </a:schemeClr>
    </dgm:fillClrLst>
    <dgm:linClrLst meth="repeat">
      <a:schemeClr val="accent3">
        <a:alpha val="90000"/>
        <a:tint val="55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>
        <a:tint val="90000"/>
      </a:schemeClr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>
        <a:tint val="70000"/>
      </a:schemeClr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>
        <a:tint val="50000"/>
      </a:schemeClr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55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55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55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BAFF569-7924-4237-AF5D-AE553D2B26B5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C9C82566-09EE-4312-8B04-A0388129BE29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PERADABAN KUNO</a:t>
          </a:r>
          <a:endParaRPr lang="id-ID" sz="1400" b="1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79C48EE6-D793-406E-B9D2-FCA98A48DC25}" type="parTrans" cxnId="{B781C53E-9F2D-4C9D-B471-CC07810D3847}">
      <dgm:prSet/>
      <dgm:spPr/>
      <dgm:t>
        <a:bodyPr/>
        <a:lstStyle/>
        <a:p>
          <a:endParaRPr lang="id-ID"/>
        </a:p>
      </dgm:t>
    </dgm:pt>
    <dgm:pt modelId="{3FD2FF15-9738-4D8C-AF74-5F8BB0576404}" type="sibTrans" cxnId="{B781C53E-9F2D-4C9D-B471-CC07810D3847}">
      <dgm:prSet/>
      <dgm:spPr/>
      <dgm:t>
        <a:bodyPr/>
        <a:lstStyle/>
        <a:p>
          <a:endParaRPr lang="id-ID"/>
        </a:p>
      </dgm:t>
    </dgm:pt>
    <dgm:pt modelId="{C0731740-4366-4ACF-8A62-EEF3E78770C1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CINA KUNO (470 sM</a:t>
          </a:r>
          <a:endParaRPr lang="id-ID" sz="1400" b="1" dirty="0">
            <a:latin typeface="Times New Roman" pitchFamily="18" charset="0"/>
            <a:cs typeface="Times New Roman" pitchFamily="18" charset="0"/>
          </a:endParaRPr>
        </a:p>
      </dgm:t>
    </dgm:pt>
    <dgm:pt modelId="{516253EB-B95D-45B5-8CC5-61F01095A0CE}" type="parTrans" cxnId="{03C33022-888C-4970-A30A-00FE83964A88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3634AE11-E7A0-4A1B-9E3C-0EDFA66DB493}" type="sibTrans" cxnId="{03C33022-888C-4970-A30A-00FE83964A88}">
      <dgm:prSet/>
      <dgm:spPr/>
      <dgm:t>
        <a:bodyPr/>
        <a:lstStyle/>
        <a:p>
          <a:endParaRPr lang="id-ID"/>
        </a:p>
      </dgm:t>
    </dgm:pt>
    <dgm:pt modelId="{994280E3-B897-4CB7-9BB2-EDF918E50D38}">
      <dgm:prSet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MESOPOTAMIA (3100 sM):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8EA70BF5-9BEB-4698-9AAC-3B4CD33A844A}" type="parTrans" cxnId="{38FD7464-8446-42A5-A2BE-6CF422F3CA09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8E4B9B45-EE91-4625-89E6-04116D7D9EEA}" type="sibTrans" cxnId="{38FD7464-8446-42A5-A2BE-6CF422F3CA09}">
      <dgm:prSet/>
      <dgm:spPr/>
      <dgm:t>
        <a:bodyPr/>
        <a:lstStyle/>
        <a:p>
          <a:endParaRPr lang="id-ID"/>
        </a:p>
      </dgm:t>
    </dgm:pt>
    <dgm:pt modelId="{8BA73832-1AB2-43E0-94BC-94C975310817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IBRANI KUNO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CF6E0797-78FB-47F7-A6C5-A56CCBD3F339}" type="parTrans" cxnId="{916DBCB7-ED8E-4414-A776-1CB2FE80F207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1E3B8D2-260D-4C0F-8947-11540C196748}" type="sibTrans" cxnId="{916DBCB7-ED8E-4414-A776-1CB2FE80F207}">
      <dgm:prSet/>
      <dgm:spPr/>
      <dgm:t>
        <a:bodyPr/>
        <a:lstStyle/>
        <a:p>
          <a:endParaRPr lang="id-ID"/>
        </a:p>
      </dgm:t>
    </dgm:pt>
    <dgm:pt modelId="{D6C3A815-AB27-4718-9403-C0A2CA9B38F6}">
      <dgm:prSet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YUNANI KUNO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F14B57C-00D8-4CC7-A446-61B89842E82F}" type="parTrans" cxnId="{03B2546D-4A81-4498-927F-200DFB2E7800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F31819C4-6163-4BAE-B74B-76009AC31CBD}" type="sibTrans" cxnId="{03B2546D-4A81-4498-927F-200DFB2E7800}">
      <dgm:prSet/>
      <dgm:spPr/>
      <dgm:t>
        <a:bodyPr/>
        <a:lstStyle/>
        <a:p>
          <a:endParaRPr lang="id-ID"/>
        </a:p>
      </dgm:t>
    </dgm:pt>
    <dgm:pt modelId="{6A3D8025-9348-4765-9931-F0A6688C0DFD}">
      <dgm:prSet custT="1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MESIR KUNO (1279 sM):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5A2844BE-6EB5-4C92-BE89-69F7B93AD00D}" type="parTrans" cxnId="{8293F06E-F99E-412E-B47E-85A56A3F9145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44AF65DD-62C1-49A3-8FC9-BAA83CD96F3A}" type="sibTrans" cxnId="{8293F06E-F99E-412E-B47E-85A56A3F9145}">
      <dgm:prSet/>
      <dgm:spPr/>
      <dgm:t>
        <a:bodyPr/>
        <a:lstStyle/>
        <a:p>
          <a:endParaRPr lang="id-ID"/>
        </a:p>
      </dgm:t>
    </dgm:pt>
    <dgm:pt modelId="{DE3586CB-9FE5-4AD4-8568-8958D94D2E5A}">
      <dgm:prSet custT="1"/>
      <dgm:spPr>
        <a:solidFill>
          <a:schemeClr val="accent2"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Monumen pengakhiran perang dan arbitrase antara kerajaan Lagash dan Umma.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44A39605-EEB2-4C03-AA17-EA71C81F1688}" type="parTrans" cxnId="{8A501C37-7F83-4F98-A422-E264E69B5541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32FC90CF-A757-4514-A7EF-C967C85873A4}" type="sibTrans" cxnId="{8A501C37-7F83-4F98-A422-E264E69B5541}">
      <dgm:prSet/>
      <dgm:spPr/>
      <dgm:t>
        <a:bodyPr/>
        <a:lstStyle/>
        <a:p>
          <a:endParaRPr lang="id-ID"/>
        </a:p>
      </dgm:t>
    </dgm:pt>
    <dgm:pt modelId="{769D197A-5184-4186-A204-ECCD73A88FD7}">
      <dgm:prSet custT="1"/>
      <dgm:spPr>
        <a:solidFill>
          <a:schemeClr val="accent1"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Perjanjian persahabatan (amity pact) antara Ramses II dari Mesir dengan Hattusili II dari Kheta, dengan menggunakan bahasa Akkadia sebagai ‘bahasa diplomatik’ saat itu.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1EC6209E-32CE-4B4B-BA13-61ED2DB8802D}" type="parTrans" cxnId="{18D2B384-FBC9-469D-A137-1D6634D7AC5D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CEC75AEE-7862-4953-ADD1-0A20FF673B0D}" type="sibTrans" cxnId="{18D2B384-FBC9-469D-A137-1D6634D7AC5D}">
      <dgm:prSet/>
      <dgm:spPr/>
      <dgm:t>
        <a:bodyPr/>
        <a:lstStyle/>
        <a:p>
          <a:endParaRPr lang="id-ID"/>
        </a:p>
      </dgm:t>
    </dgm:pt>
    <dgm:pt modelId="{31C14A97-ADA6-4E9C-8707-8A470C114018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Kebudayaan Yahudi.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FBD7DE95-F033-473C-A07E-7DFC8D668BBF}" type="parTrans" cxnId="{8A211927-EACA-445D-B035-E5EEAB1F54C5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6FF57772-659D-4AA3-AA31-4CD1BB776DF1}" type="sibTrans" cxnId="{8A211927-EACA-445D-B035-E5EEAB1F54C5}">
      <dgm:prSet/>
      <dgm:spPr/>
      <dgm:t>
        <a:bodyPr/>
        <a:lstStyle/>
        <a:p>
          <a:endParaRPr lang="id-ID"/>
        </a:p>
      </dgm:t>
    </dgm:pt>
    <dgm:pt modelId="{C0A73CD7-8EBF-4E85-91EE-2D5A03646044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Kitab Perjanjian Lama, mengenal ketentuan mengenai perjanjian, diperlakukan terhadap orang asing dan cara melakukan perang.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5360286C-B540-43FF-AAD1-FAEF08A6C70D}" type="parTrans" cxnId="{C3778A36-4BA5-4843-AAB1-E4D68B11F476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3B3E67D1-8110-4B19-ADC3-BAD977CDB2C3}" type="sibTrans" cxnId="{C3778A36-4BA5-4843-AAB1-E4D68B11F476}">
      <dgm:prSet/>
      <dgm:spPr/>
      <dgm:t>
        <a:bodyPr/>
        <a:lstStyle/>
        <a:p>
          <a:endParaRPr lang="id-ID"/>
        </a:p>
      </dgm:t>
    </dgm:pt>
    <dgm:pt modelId="{AFE1E6A1-D450-4495-A17A-FD4F010944C0}">
      <dgm:prSet custT="1"/>
      <dgm:spPr>
        <a:solidFill>
          <a:schemeClr val="accent3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Dalam hukum perang masih dibedakan (dalam hukum perang Yahudi ini) perlakuan terhadap mereka yang dianggap musuh bebuyutan, sehingga diperbolehkan diadakan penyimpangan ketentuan perang.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84F0E39A-69E3-40F8-8467-938CAF4E5EF1}" type="parTrans" cxnId="{8E344011-8A3E-482B-8DC4-40161BF23371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0AE1D41E-7E23-4688-888E-6652C39924A4}" type="sibTrans" cxnId="{8E344011-8A3E-482B-8DC4-40161BF23371}">
      <dgm:prSet/>
      <dgm:spPr/>
      <dgm:t>
        <a:bodyPr/>
        <a:lstStyle/>
        <a:p>
          <a:endParaRPr lang="id-ID"/>
        </a:p>
      </dgm:t>
    </dgm:pt>
    <dgm:pt modelId="{D0E79D92-3E49-4C3D-958C-F0A59CCF1AE9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Confucius pernah menggagas perlunya perserikatan di antara kerajaan-kerajaan di Cina Kuno pada saat itu.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41A4DFC-1FF9-4C6D-8497-D132A97095DB}" type="parTrans" cxnId="{32B55CF1-06ED-4EE7-BCBE-803C5F78E0B8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E00D3258-7694-4E47-8DE2-DD3322CDE1C2}" type="sibTrans" cxnId="{32B55CF1-06ED-4EE7-BCBE-803C5F78E0B8}">
      <dgm:prSet/>
      <dgm:spPr/>
      <dgm:t>
        <a:bodyPr/>
        <a:lstStyle/>
        <a:p>
          <a:endParaRPr lang="id-ID"/>
        </a:p>
      </dgm:t>
    </dgm:pt>
    <dgm:pt modelId="{D80A1F5A-CC57-473E-9394-BE05CF2DE82F}">
      <dgm:prSet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Menurut hukum negara kota penduduk digolongkan dalam 2 golongan yaitu orang Yunani dan orang luar yang dianggap sebagai orang biadab (barbar).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A41855A1-04CC-406C-B8A6-9DE4199AD0F2}" type="parTrans" cxnId="{C3FC8DCD-5FAB-4EA4-B43A-5D9F5AFF1C1A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00D8DF77-0090-4D19-9282-633C2D1CD228}" type="sibTrans" cxnId="{C3FC8DCD-5FAB-4EA4-B43A-5D9F5AFF1C1A}">
      <dgm:prSet/>
      <dgm:spPr/>
      <dgm:t>
        <a:bodyPr/>
        <a:lstStyle/>
        <a:p>
          <a:endParaRPr lang="id-ID"/>
        </a:p>
      </dgm:t>
    </dgm:pt>
    <dgm:pt modelId="{6D1DF63E-455E-45FF-B0B4-D3CBB9594C1B}">
      <dgm:prSet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sudah mengenal ketentuan mengenai perwasitan (arbitration) dan diplomasi yang tinggi tingkat perkembangannya.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3F3454F3-9483-4A52-80CE-C9B349DF60EA}" type="parTrans" cxnId="{E991F79C-9005-4188-880A-4B233B7D6376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1517D68F-E666-40F2-A877-E4F1FBDC5880}" type="sibTrans" cxnId="{E991F79C-9005-4188-880A-4B233B7D6376}">
      <dgm:prSet/>
      <dgm:spPr/>
      <dgm:t>
        <a:bodyPr/>
        <a:lstStyle/>
        <a:p>
          <a:endParaRPr lang="id-ID"/>
        </a:p>
      </dgm:t>
    </dgm:pt>
    <dgm:pt modelId="{285D8A82-AD08-44D3-B896-C429FDFD258A}">
      <dgm:prSet custT="1"/>
      <dgm:spPr>
        <a:solidFill>
          <a:schemeClr val="accent5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mengenal lembaga proxenoi yang mirip dengan konsul kehormatan (honorary consul) pada masa sekarang.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BECB7610-1256-4090-B43C-D6624E029219}" type="parTrans" cxnId="{BA52B83D-7061-47B1-84C3-62F4749FA460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F1FE07FE-46B9-49B5-B0EF-FAA4CDFCDCE9}" type="sibTrans" cxnId="{BA52B83D-7061-47B1-84C3-62F4749FA460}">
      <dgm:prSet/>
      <dgm:spPr/>
      <dgm:t>
        <a:bodyPr/>
        <a:lstStyle/>
        <a:p>
          <a:endParaRPr lang="id-ID"/>
        </a:p>
      </dgm:t>
    </dgm:pt>
    <dgm:pt modelId="{1D9E4885-4115-496A-8086-E896FA641E4B}" type="pres">
      <dgm:prSet presAssocID="{7BAFF569-7924-4237-AF5D-AE553D2B26B5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A07AE249-198F-42D3-8734-075CD5CBC488}" type="pres">
      <dgm:prSet presAssocID="{C9C82566-09EE-4312-8B04-A0388129BE29}" presName="hierRoot1" presStyleCnt="0"/>
      <dgm:spPr/>
    </dgm:pt>
    <dgm:pt modelId="{8FAD871F-EA46-4CAF-96F8-97EB0305C1C8}" type="pres">
      <dgm:prSet presAssocID="{C9C82566-09EE-4312-8B04-A0388129BE29}" presName="composite" presStyleCnt="0"/>
      <dgm:spPr/>
    </dgm:pt>
    <dgm:pt modelId="{C84FAF71-701B-42C9-B212-954001E82758}" type="pres">
      <dgm:prSet presAssocID="{C9C82566-09EE-4312-8B04-A0388129BE29}" presName="background" presStyleLbl="node0" presStyleIdx="0" presStyleCnt="1"/>
      <dgm:spPr/>
    </dgm:pt>
    <dgm:pt modelId="{40B0224D-D50B-4EE2-9FA7-465372F0AE7B}" type="pres">
      <dgm:prSet presAssocID="{C9C82566-09EE-4312-8B04-A0388129BE29}" presName="text" presStyleLbl="fgAcc0" presStyleIdx="0" presStyleCnt="1" custScaleX="1689235" custScaleY="904182" custLinFactNeighborX="0" custLinFactNeighborY="-8574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A94DADED-7DEC-4BFC-9D1E-BB6974073A58}" type="pres">
      <dgm:prSet presAssocID="{C9C82566-09EE-4312-8B04-A0388129BE29}" presName="hierChild2" presStyleCnt="0"/>
      <dgm:spPr/>
    </dgm:pt>
    <dgm:pt modelId="{1422C531-5D10-45D3-8175-0D0239A9743D}" type="pres">
      <dgm:prSet presAssocID="{8EA70BF5-9BEB-4698-9AAC-3B4CD33A844A}" presName="Name10" presStyleLbl="parChTrans1D2" presStyleIdx="0" presStyleCnt="5" custSzX="6612880" custSzY="242198"/>
      <dgm:spPr/>
    </dgm:pt>
    <dgm:pt modelId="{98FC541D-A518-46C5-B432-C8111A97D494}" type="pres">
      <dgm:prSet presAssocID="{994280E3-B897-4CB7-9BB2-EDF918E50D38}" presName="hierRoot2" presStyleCnt="0"/>
      <dgm:spPr/>
    </dgm:pt>
    <dgm:pt modelId="{42B23B3C-5C82-4E07-A8BA-F9B400FF606B}" type="pres">
      <dgm:prSet presAssocID="{994280E3-B897-4CB7-9BB2-EDF918E50D38}" presName="composite2" presStyleCnt="0"/>
      <dgm:spPr/>
    </dgm:pt>
    <dgm:pt modelId="{4CDD63E9-3B18-46D9-8D35-A68CB3E07A6E}" type="pres">
      <dgm:prSet presAssocID="{994280E3-B897-4CB7-9BB2-EDF918E50D38}" presName="background2" presStyleLbl="node2" presStyleIdx="0" presStyleCnt="5"/>
      <dgm:spPr/>
    </dgm:pt>
    <dgm:pt modelId="{2B1764B3-2BFB-4899-86B8-7E632D85F84A}" type="pres">
      <dgm:prSet presAssocID="{994280E3-B897-4CB7-9BB2-EDF918E50D38}" presName="text2" presStyleLbl="fgAcc2" presStyleIdx="0" presStyleCnt="5" custScaleX="842978" custScaleY="371941" custLinFactNeighborX="-4529" custLinFactNeighborY="559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CB60CA6-C45B-4B60-B5F8-C8F1D308FAFC}" type="pres">
      <dgm:prSet presAssocID="{994280E3-B897-4CB7-9BB2-EDF918E50D38}" presName="hierChild3" presStyleCnt="0"/>
      <dgm:spPr/>
    </dgm:pt>
    <dgm:pt modelId="{74C5D2A3-5DC5-4FD3-B0C0-DFE7596A5612}" type="pres">
      <dgm:prSet presAssocID="{44A39605-EEB2-4C03-AA17-EA71C81F1688}" presName="Name17" presStyleLbl="parChTrans1D3" presStyleIdx="0" presStyleCnt="7" custSzX="114977" custSzY="123915"/>
      <dgm:spPr/>
    </dgm:pt>
    <dgm:pt modelId="{D71A8306-66DA-4127-8DBB-F7242A6A0079}" type="pres">
      <dgm:prSet presAssocID="{DE3586CB-9FE5-4AD4-8568-8958D94D2E5A}" presName="hierRoot3" presStyleCnt="0"/>
      <dgm:spPr/>
    </dgm:pt>
    <dgm:pt modelId="{AE368CB4-1A3D-4931-8BC4-358D58270DAD}" type="pres">
      <dgm:prSet presAssocID="{DE3586CB-9FE5-4AD4-8568-8958D94D2E5A}" presName="composite3" presStyleCnt="0"/>
      <dgm:spPr/>
    </dgm:pt>
    <dgm:pt modelId="{B4272D12-69D7-49E1-8EEC-968C230212AC}" type="pres">
      <dgm:prSet presAssocID="{DE3586CB-9FE5-4AD4-8568-8958D94D2E5A}" presName="background3" presStyleLbl="node3" presStyleIdx="0" presStyleCnt="7"/>
      <dgm:spPr/>
    </dgm:pt>
    <dgm:pt modelId="{95D52232-461D-48E2-8A82-8BD9887F1B72}" type="pres">
      <dgm:prSet presAssocID="{DE3586CB-9FE5-4AD4-8568-8958D94D2E5A}" presName="text3" presStyleLbl="fgAcc3" presStyleIdx="0" presStyleCnt="7" custScaleX="881832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ED2A168-A0C0-41CE-85B4-30D4B745CEDA}" type="pres">
      <dgm:prSet presAssocID="{DE3586CB-9FE5-4AD4-8568-8958D94D2E5A}" presName="hierChild4" presStyleCnt="0"/>
      <dgm:spPr/>
    </dgm:pt>
    <dgm:pt modelId="{9364E451-DB14-4288-BC0A-C20DE4CC2A09}" type="pres">
      <dgm:prSet presAssocID="{5A2844BE-6EB5-4C92-BE89-69F7B93AD00D}" presName="Name10" presStyleLbl="parChTrans1D2" presStyleIdx="1" presStyleCnt="5" custSzX="4821034" custSzY="227247"/>
      <dgm:spPr/>
    </dgm:pt>
    <dgm:pt modelId="{442677AD-AF9D-4004-957F-9C9806126FB6}" type="pres">
      <dgm:prSet presAssocID="{6A3D8025-9348-4765-9931-F0A6688C0DFD}" presName="hierRoot2" presStyleCnt="0"/>
      <dgm:spPr/>
    </dgm:pt>
    <dgm:pt modelId="{6A36A4E5-D8E9-47DE-889A-52310DD4886D}" type="pres">
      <dgm:prSet presAssocID="{6A3D8025-9348-4765-9931-F0A6688C0DFD}" presName="composite2" presStyleCnt="0"/>
      <dgm:spPr/>
    </dgm:pt>
    <dgm:pt modelId="{4D459F6E-1605-47DB-9F56-BA1D882F0D77}" type="pres">
      <dgm:prSet presAssocID="{6A3D8025-9348-4765-9931-F0A6688C0DFD}" presName="background2" presStyleLbl="node2" presStyleIdx="1" presStyleCnt="5"/>
      <dgm:spPr/>
    </dgm:pt>
    <dgm:pt modelId="{3BA76775-2E07-4D15-B8C0-F64F8DB65944}" type="pres">
      <dgm:prSet presAssocID="{6A3D8025-9348-4765-9931-F0A6688C0DFD}" presName="text2" presStyleLbl="fgAcc2" presStyleIdx="1" presStyleCnt="5" custScaleX="834953" custScaleY="608384" custLinFactNeighborX="339" custLinFactNeighborY="-287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E3A66A4-049C-4D68-AB9B-9491C30526E8}" type="pres">
      <dgm:prSet presAssocID="{6A3D8025-9348-4765-9931-F0A6688C0DFD}" presName="hierChild3" presStyleCnt="0"/>
      <dgm:spPr/>
    </dgm:pt>
    <dgm:pt modelId="{D38C8AD3-3001-482E-967E-88C9DBECC325}" type="pres">
      <dgm:prSet presAssocID="{1EC6209E-32CE-4B4B-BA13-61ED2DB8802D}" presName="Name17" presStyleLbl="parChTrans1D3" presStyleIdx="1" presStyleCnt="7" custSzX="114977" custSzY="123915"/>
      <dgm:spPr/>
    </dgm:pt>
    <dgm:pt modelId="{37BAB45C-8B84-4887-924E-F75EBF4BDD18}" type="pres">
      <dgm:prSet presAssocID="{769D197A-5184-4186-A204-ECCD73A88FD7}" presName="hierRoot3" presStyleCnt="0"/>
      <dgm:spPr/>
    </dgm:pt>
    <dgm:pt modelId="{4431C656-B0F1-4F1F-8A9A-2BDC2F5B46F7}" type="pres">
      <dgm:prSet presAssocID="{769D197A-5184-4186-A204-ECCD73A88FD7}" presName="composite3" presStyleCnt="0"/>
      <dgm:spPr/>
    </dgm:pt>
    <dgm:pt modelId="{D241D505-BED3-4A7A-B0A4-CBCF6C06CC08}" type="pres">
      <dgm:prSet presAssocID="{769D197A-5184-4186-A204-ECCD73A88FD7}" presName="background3" presStyleLbl="node3" presStyleIdx="1" presStyleCnt="7"/>
      <dgm:spPr/>
    </dgm:pt>
    <dgm:pt modelId="{A7A4137B-AC4D-452F-B670-30B30C7711BE}" type="pres">
      <dgm:prSet presAssocID="{769D197A-5184-4186-A204-ECCD73A88FD7}" presName="text3" presStyleLbl="fgAcc3" presStyleIdx="1" presStyleCnt="7" custScaleX="679946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8DA9F48-D714-43C5-B6ED-8F1EB072549F}" type="pres">
      <dgm:prSet presAssocID="{769D197A-5184-4186-A204-ECCD73A88FD7}" presName="hierChild4" presStyleCnt="0"/>
      <dgm:spPr/>
    </dgm:pt>
    <dgm:pt modelId="{A02EFA9E-1618-4EE5-A68B-D800D6EA2313}" type="pres">
      <dgm:prSet presAssocID="{CF6E0797-78FB-47F7-A6C5-A56CCBD3F339}" presName="Name10" presStyleLbl="parChTrans1D2" presStyleIdx="2" presStyleCnt="5" custSzX="3107491" custSzY="232323"/>
      <dgm:spPr/>
    </dgm:pt>
    <dgm:pt modelId="{C7AFE4FD-1F3A-4D72-B88F-F52A92ACD290}" type="pres">
      <dgm:prSet presAssocID="{8BA73832-1AB2-43E0-94BC-94C975310817}" presName="hierRoot2" presStyleCnt="0"/>
      <dgm:spPr/>
    </dgm:pt>
    <dgm:pt modelId="{5913C966-9019-4D9B-A365-8A72E6FD2405}" type="pres">
      <dgm:prSet presAssocID="{8BA73832-1AB2-43E0-94BC-94C975310817}" presName="composite2" presStyleCnt="0"/>
      <dgm:spPr/>
    </dgm:pt>
    <dgm:pt modelId="{6D9A50F1-5A48-41F3-A121-8E60884D150E}" type="pres">
      <dgm:prSet presAssocID="{8BA73832-1AB2-43E0-94BC-94C975310817}" presName="background2" presStyleLbl="node2" presStyleIdx="2" presStyleCnt="5"/>
      <dgm:spPr/>
    </dgm:pt>
    <dgm:pt modelId="{BD6E74BB-51AB-40AB-9458-CD95DCF228BB}" type="pres">
      <dgm:prSet presAssocID="{8BA73832-1AB2-43E0-94BC-94C975310817}" presName="text2" presStyleLbl="fgAcc2" presStyleIdx="2" presStyleCnt="5" custScaleX="662573" custScaleY="650598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7772BF5E-6E75-4480-B8A7-AAF7EA60000C}" type="pres">
      <dgm:prSet presAssocID="{8BA73832-1AB2-43E0-94BC-94C975310817}" presName="hierChild3" presStyleCnt="0"/>
      <dgm:spPr/>
    </dgm:pt>
    <dgm:pt modelId="{044F6F47-CE2A-4A94-97FE-01D729FC5949}" type="pres">
      <dgm:prSet presAssocID="{FBD7DE95-F033-473C-A07E-7DFC8D668BBF}" presName="Name17" presStyleLbl="parChTrans1D3" presStyleIdx="2" presStyleCnt="7" custSzX="114977" custSzY="123915"/>
      <dgm:spPr/>
    </dgm:pt>
    <dgm:pt modelId="{CD618286-DE97-4B73-BB75-7ACE3EC9C75B}" type="pres">
      <dgm:prSet presAssocID="{31C14A97-ADA6-4E9C-8707-8A470C114018}" presName="hierRoot3" presStyleCnt="0"/>
      <dgm:spPr/>
    </dgm:pt>
    <dgm:pt modelId="{4C6A3690-D812-4A66-AD48-431027AE68F9}" type="pres">
      <dgm:prSet presAssocID="{31C14A97-ADA6-4E9C-8707-8A470C114018}" presName="composite3" presStyleCnt="0"/>
      <dgm:spPr/>
    </dgm:pt>
    <dgm:pt modelId="{16A3C2C8-B29F-4B02-B03D-3B89139E64C5}" type="pres">
      <dgm:prSet presAssocID="{31C14A97-ADA6-4E9C-8707-8A470C114018}" presName="background3" presStyleLbl="node3" presStyleIdx="2" presStyleCnt="7"/>
      <dgm:spPr/>
    </dgm:pt>
    <dgm:pt modelId="{99E1B4B9-3853-4C18-ABD2-A2815CA5788F}" type="pres">
      <dgm:prSet presAssocID="{31C14A97-ADA6-4E9C-8707-8A470C114018}" presName="text3" presStyleLbl="fgAcc3" presStyleIdx="2" presStyleCnt="7" custScaleX="588292" custScaleY="557633" custLinFactNeighborX="2660" custLinFactNeighborY="7155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0BDD13F-C653-4466-AF76-FCD71609E82C}" type="pres">
      <dgm:prSet presAssocID="{31C14A97-ADA6-4E9C-8707-8A470C114018}" presName="hierChild4" presStyleCnt="0"/>
      <dgm:spPr/>
    </dgm:pt>
    <dgm:pt modelId="{9C8FE6C9-7528-4630-9482-C02E01B63D7C}" type="pres">
      <dgm:prSet presAssocID="{5360286C-B540-43FF-AAD1-FAEF08A6C70D}" presName="Name23" presStyleLbl="parChTrans1D4" presStyleIdx="0" presStyleCnt="2" custSzX="609553" custSzY="123915"/>
      <dgm:spPr/>
    </dgm:pt>
    <dgm:pt modelId="{6BD9798A-A7AB-4360-803A-1C047F886A5F}" type="pres">
      <dgm:prSet presAssocID="{C0A73CD7-8EBF-4E85-91EE-2D5A03646044}" presName="hierRoot4" presStyleCnt="0"/>
      <dgm:spPr/>
    </dgm:pt>
    <dgm:pt modelId="{E334DBD7-1AAC-47CD-9F8A-4559363352EB}" type="pres">
      <dgm:prSet presAssocID="{C0A73CD7-8EBF-4E85-91EE-2D5A03646044}" presName="composite4" presStyleCnt="0"/>
      <dgm:spPr/>
    </dgm:pt>
    <dgm:pt modelId="{80DF70A0-1176-44F6-99FE-F045D0D81593}" type="pres">
      <dgm:prSet presAssocID="{C0A73CD7-8EBF-4E85-91EE-2D5A03646044}" presName="background4" presStyleLbl="node4" presStyleIdx="0" presStyleCnt="2"/>
      <dgm:spPr/>
    </dgm:pt>
    <dgm:pt modelId="{D7BC1DA0-FBAA-4FD5-A3F5-1BACB236C3C7}" type="pres">
      <dgm:prSet presAssocID="{C0A73CD7-8EBF-4E85-91EE-2D5A03646044}" presName="text4" presStyleLbl="fgAcc4" presStyleIdx="0" presStyleCnt="2" custScaleX="692254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BC79A51-CB5E-45DE-823B-43F4C779D489}" type="pres">
      <dgm:prSet presAssocID="{C0A73CD7-8EBF-4E85-91EE-2D5A03646044}" presName="hierChild5" presStyleCnt="0"/>
      <dgm:spPr/>
    </dgm:pt>
    <dgm:pt modelId="{4D7EE5D9-143E-4700-BF83-3B89783C41F1}" type="pres">
      <dgm:prSet presAssocID="{84F0E39A-69E3-40F8-8467-938CAF4E5EF1}" presName="Name23" presStyleLbl="parChTrans1D4" presStyleIdx="1" presStyleCnt="2" custSzX="533894" custSzY="123915"/>
      <dgm:spPr/>
    </dgm:pt>
    <dgm:pt modelId="{F2D3CAFB-0DB8-40EE-9231-834BA172016C}" type="pres">
      <dgm:prSet presAssocID="{AFE1E6A1-D450-4495-A17A-FD4F010944C0}" presName="hierRoot4" presStyleCnt="0"/>
      <dgm:spPr/>
    </dgm:pt>
    <dgm:pt modelId="{F9075094-AAE3-4B97-B7DB-C8C9C69394F5}" type="pres">
      <dgm:prSet presAssocID="{AFE1E6A1-D450-4495-A17A-FD4F010944C0}" presName="composite4" presStyleCnt="0"/>
      <dgm:spPr/>
    </dgm:pt>
    <dgm:pt modelId="{A29905EA-7BDD-49A0-A188-6F8B54293E7D}" type="pres">
      <dgm:prSet presAssocID="{AFE1E6A1-D450-4495-A17A-FD4F010944C0}" presName="background4" presStyleLbl="node4" presStyleIdx="1" presStyleCnt="2"/>
      <dgm:spPr/>
    </dgm:pt>
    <dgm:pt modelId="{7479704F-4728-4455-9ACA-9AA50E127DD4}" type="pres">
      <dgm:prSet presAssocID="{AFE1E6A1-D450-4495-A17A-FD4F010944C0}" presName="text4" presStyleLbl="fgAcc4" presStyleIdx="1" presStyleCnt="2" custScaleX="805549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1BC3080F-7991-4B3B-B5F3-DE2BF298C29F}" type="pres">
      <dgm:prSet presAssocID="{AFE1E6A1-D450-4495-A17A-FD4F010944C0}" presName="hierChild5" presStyleCnt="0"/>
      <dgm:spPr/>
    </dgm:pt>
    <dgm:pt modelId="{1E008E26-C450-49CE-BA9F-0C22D2C1D822}" type="pres">
      <dgm:prSet presAssocID="{516253EB-B95D-45B5-8CC5-61F01095A0CE}" presName="Name10" presStyleLbl="parChTrans1D2" presStyleIdx="3" presStyleCnt="5" custSzX="1406409" custSzY="232163"/>
      <dgm:spPr/>
    </dgm:pt>
    <dgm:pt modelId="{3DBDB95D-F040-43FD-9A0E-AADD64525289}" type="pres">
      <dgm:prSet presAssocID="{C0731740-4366-4ACF-8A62-EEF3E78770C1}" presName="hierRoot2" presStyleCnt="0"/>
      <dgm:spPr/>
    </dgm:pt>
    <dgm:pt modelId="{000D51F4-0A5C-48D5-A67C-D5CBECBF7539}" type="pres">
      <dgm:prSet presAssocID="{C0731740-4366-4ACF-8A62-EEF3E78770C1}" presName="composite2" presStyleCnt="0"/>
      <dgm:spPr/>
    </dgm:pt>
    <dgm:pt modelId="{9ED3BA88-49FE-49C6-B800-78AB44E873CF}" type="pres">
      <dgm:prSet presAssocID="{C0731740-4366-4ACF-8A62-EEF3E78770C1}" presName="background2" presStyleLbl="node2" presStyleIdx="3" presStyleCnt="5"/>
      <dgm:spPr/>
    </dgm:pt>
    <dgm:pt modelId="{5617F846-BDC9-421F-B09E-5A88A318EFBC}" type="pres">
      <dgm:prSet presAssocID="{C0731740-4366-4ACF-8A62-EEF3E78770C1}" presName="text2" presStyleLbl="fgAcc2" presStyleIdx="3" presStyleCnt="5" custScaleX="631026" custScaleY="745668" custLinFactNeighborX="481" custLinFactNeighborY="-9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048E4EE-AAAB-4934-93E2-B151A6F21AB9}" type="pres">
      <dgm:prSet presAssocID="{C0731740-4366-4ACF-8A62-EEF3E78770C1}" presName="hierChild3" presStyleCnt="0"/>
      <dgm:spPr/>
    </dgm:pt>
    <dgm:pt modelId="{5931657E-9EB7-498D-96B0-45768A2B1E05}" type="pres">
      <dgm:prSet presAssocID="{D41A4DFC-1FF9-4C6D-8497-D132A97095DB}" presName="Name17" presStyleLbl="parChTrans1D3" presStyleIdx="3" presStyleCnt="7" custSzX="114977" custSzY="123915"/>
      <dgm:spPr/>
    </dgm:pt>
    <dgm:pt modelId="{C4A6E086-7702-4488-A830-163F0CBC6322}" type="pres">
      <dgm:prSet presAssocID="{D0E79D92-3E49-4C3D-958C-F0A59CCF1AE9}" presName="hierRoot3" presStyleCnt="0"/>
      <dgm:spPr/>
    </dgm:pt>
    <dgm:pt modelId="{6C09E0C8-04C3-4022-89C6-78EB91A8A0C8}" type="pres">
      <dgm:prSet presAssocID="{D0E79D92-3E49-4C3D-958C-F0A59CCF1AE9}" presName="composite3" presStyleCnt="0"/>
      <dgm:spPr/>
    </dgm:pt>
    <dgm:pt modelId="{4D1D0A98-C525-4163-B27C-C0A6EA5DC5A8}" type="pres">
      <dgm:prSet presAssocID="{D0E79D92-3E49-4C3D-958C-F0A59CCF1AE9}" presName="background3" presStyleLbl="node3" presStyleIdx="3" presStyleCnt="7"/>
      <dgm:spPr/>
    </dgm:pt>
    <dgm:pt modelId="{59F2833D-ED04-4893-BB2C-FC1686A731DF}" type="pres">
      <dgm:prSet presAssocID="{D0E79D92-3E49-4C3D-958C-F0A59CCF1AE9}" presName="text3" presStyleLbl="fgAcc3" presStyleIdx="3" presStyleCnt="7" custScaleX="651437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DF89CB6-810C-4E42-AAC7-503EB95C68E0}" type="pres">
      <dgm:prSet presAssocID="{D0E79D92-3E49-4C3D-958C-F0A59CCF1AE9}" presName="hierChild4" presStyleCnt="0"/>
      <dgm:spPr/>
    </dgm:pt>
    <dgm:pt modelId="{4CD1AC2E-A45D-4EC1-ABEB-11DE511DE367}" type="pres">
      <dgm:prSet presAssocID="{DF14B57C-00D8-4CC7-A446-61B89842E82F}" presName="Name10" presStyleLbl="parChTrans1D2" presStyleIdx="4" presStyleCnt="5" custSzX="943928" custSzY="235522"/>
      <dgm:spPr/>
    </dgm:pt>
    <dgm:pt modelId="{05160F75-2EAD-4F62-B5C9-9D20E8237F1B}" type="pres">
      <dgm:prSet presAssocID="{D6C3A815-AB27-4718-9403-C0A2CA9B38F6}" presName="hierRoot2" presStyleCnt="0"/>
      <dgm:spPr/>
    </dgm:pt>
    <dgm:pt modelId="{7131D6B0-22B6-4370-AA67-1BD98D961896}" type="pres">
      <dgm:prSet presAssocID="{D6C3A815-AB27-4718-9403-C0A2CA9B38F6}" presName="composite2" presStyleCnt="0"/>
      <dgm:spPr/>
    </dgm:pt>
    <dgm:pt modelId="{2BA6B40C-6899-4DCF-8612-DA7A8FCDA011}" type="pres">
      <dgm:prSet presAssocID="{D6C3A815-AB27-4718-9403-C0A2CA9B38F6}" presName="background2" presStyleLbl="node2" presStyleIdx="4" presStyleCnt="5"/>
      <dgm:spPr/>
    </dgm:pt>
    <dgm:pt modelId="{C813A9E9-2766-4066-8ADB-52EE73FD8496}" type="pres">
      <dgm:prSet presAssocID="{D6C3A815-AB27-4718-9403-C0A2CA9B38F6}" presName="text2" presStyleLbl="fgAcc2" presStyleIdx="4" presStyleCnt="5" custScaleX="912557" custScaleY="372178" custLinFactNeighborX="2993" custLinFactNeighborY="181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7129A647-5FB7-44BE-AD91-ED1BE316906A}" type="pres">
      <dgm:prSet presAssocID="{D6C3A815-AB27-4718-9403-C0A2CA9B38F6}" presName="hierChild3" presStyleCnt="0"/>
      <dgm:spPr/>
    </dgm:pt>
    <dgm:pt modelId="{FF3A413B-49ED-4867-A100-3C18431286C6}" type="pres">
      <dgm:prSet presAssocID="{A41855A1-04CC-406C-B8A6-9DE4199AD0F2}" presName="Name17" presStyleLbl="parChTrans1D3" presStyleIdx="4" presStyleCnt="7" custSzX="1096043" custSzY="123915"/>
      <dgm:spPr/>
    </dgm:pt>
    <dgm:pt modelId="{A8EFA71F-B3B9-4107-9B4B-0F08C03BEA4C}" type="pres">
      <dgm:prSet presAssocID="{D80A1F5A-CC57-473E-9394-BE05CF2DE82F}" presName="hierRoot3" presStyleCnt="0"/>
      <dgm:spPr/>
    </dgm:pt>
    <dgm:pt modelId="{30AF6911-A163-4BD0-B23B-80B79412BFA3}" type="pres">
      <dgm:prSet presAssocID="{D80A1F5A-CC57-473E-9394-BE05CF2DE82F}" presName="composite3" presStyleCnt="0"/>
      <dgm:spPr/>
    </dgm:pt>
    <dgm:pt modelId="{B9B3B618-E972-4F6C-B1BC-CF93E34A69A9}" type="pres">
      <dgm:prSet presAssocID="{D80A1F5A-CC57-473E-9394-BE05CF2DE82F}" presName="background3" presStyleLbl="node3" presStyleIdx="4" presStyleCnt="7"/>
      <dgm:spPr/>
    </dgm:pt>
    <dgm:pt modelId="{E4E1D423-945A-44A3-9ADE-A41B96252E25}" type="pres">
      <dgm:prSet presAssocID="{D80A1F5A-CC57-473E-9394-BE05CF2DE82F}" presName="text3" presStyleLbl="fgAcc3" presStyleIdx="4" presStyleCnt="7" custScaleX="870131" custScaleY="200000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3364AA9-51F8-4FCB-AE20-111C9F345505}" type="pres">
      <dgm:prSet presAssocID="{D80A1F5A-CC57-473E-9394-BE05CF2DE82F}" presName="hierChild4" presStyleCnt="0"/>
      <dgm:spPr/>
    </dgm:pt>
    <dgm:pt modelId="{817DAF81-F152-4011-8121-A65F807F9444}" type="pres">
      <dgm:prSet presAssocID="{3F3454F3-9483-4A52-80CE-C9B349DF60EA}" presName="Name17" presStyleLbl="parChTrans1D3" presStyleIdx="5" presStyleCnt="7" custSzX="114977" custSzY="123915"/>
      <dgm:spPr/>
    </dgm:pt>
    <dgm:pt modelId="{33DB1620-5DA3-4893-B6D3-94AD2812AA08}" type="pres">
      <dgm:prSet presAssocID="{6D1DF63E-455E-45FF-B0B4-D3CBB9594C1B}" presName="hierRoot3" presStyleCnt="0"/>
      <dgm:spPr/>
    </dgm:pt>
    <dgm:pt modelId="{676D2A6E-3030-4ABC-A073-F82385B6C3DD}" type="pres">
      <dgm:prSet presAssocID="{6D1DF63E-455E-45FF-B0B4-D3CBB9594C1B}" presName="composite3" presStyleCnt="0"/>
      <dgm:spPr/>
    </dgm:pt>
    <dgm:pt modelId="{F4F01F79-D019-470C-BB5F-5138BAB173F8}" type="pres">
      <dgm:prSet presAssocID="{6D1DF63E-455E-45FF-B0B4-D3CBB9594C1B}" presName="background3" presStyleLbl="node3" presStyleIdx="5" presStyleCnt="7"/>
      <dgm:spPr/>
    </dgm:pt>
    <dgm:pt modelId="{A8EB939C-01AF-420A-8F26-89C5AE3B9DF4}" type="pres">
      <dgm:prSet presAssocID="{6D1DF63E-455E-45FF-B0B4-D3CBB9594C1B}" presName="text3" presStyleLbl="fgAcc3" presStyleIdx="5" presStyleCnt="7" custScaleX="1240776" custScaleY="2000000" custLinFactNeighborX="846" custLinFactNeighborY="-590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5930A410-C056-4734-AD35-C3A70B008057}" type="pres">
      <dgm:prSet presAssocID="{6D1DF63E-455E-45FF-B0B4-D3CBB9594C1B}" presName="hierChild4" presStyleCnt="0"/>
      <dgm:spPr/>
    </dgm:pt>
    <dgm:pt modelId="{C3D2FC4F-0555-442C-A0AC-72A9C8B8465B}" type="pres">
      <dgm:prSet presAssocID="{BECB7610-1256-4090-B43C-D6624E029219}" presName="Name17" presStyleLbl="parChTrans1D3" presStyleIdx="6" presStyleCnt="7" custSzX="1132566" custSzY="123915"/>
      <dgm:spPr/>
    </dgm:pt>
    <dgm:pt modelId="{66C68302-D289-4BA4-A727-3024F66FBB1B}" type="pres">
      <dgm:prSet presAssocID="{285D8A82-AD08-44D3-B896-C429FDFD258A}" presName="hierRoot3" presStyleCnt="0"/>
      <dgm:spPr/>
    </dgm:pt>
    <dgm:pt modelId="{8BB31291-501D-4CDD-97C5-9CC2A85E6F61}" type="pres">
      <dgm:prSet presAssocID="{285D8A82-AD08-44D3-B896-C429FDFD258A}" presName="composite3" presStyleCnt="0"/>
      <dgm:spPr/>
    </dgm:pt>
    <dgm:pt modelId="{4DDB22E4-471A-497F-887C-E8888F10DF01}" type="pres">
      <dgm:prSet presAssocID="{285D8A82-AD08-44D3-B896-C429FDFD258A}" presName="background3" presStyleLbl="node3" presStyleIdx="6" presStyleCnt="7"/>
      <dgm:spPr/>
    </dgm:pt>
    <dgm:pt modelId="{1C90F826-9296-429D-B1F6-61122CC6DAB3}" type="pres">
      <dgm:prSet presAssocID="{285D8A82-AD08-44D3-B896-C429FDFD258A}" presName="text3" presStyleLbl="fgAcc3" presStyleIdx="6" presStyleCnt="7" custScaleX="663289" custScaleY="2000000">
        <dgm:presLayoutVars>
          <dgm:chPref val="3"/>
        </dgm:presLayoutVars>
      </dgm:prSet>
      <dgm:spPr/>
    </dgm:pt>
    <dgm:pt modelId="{478859B7-9BA0-4D47-A60C-D307C0120E7F}" type="pres">
      <dgm:prSet presAssocID="{285D8A82-AD08-44D3-B896-C429FDFD258A}" presName="hierChild4" presStyleCnt="0"/>
      <dgm:spPr/>
    </dgm:pt>
  </dgm:ptLst>
  <dgm:cxnLst>
    <dgm:cxn modelId="{5632DDC4-61C0-47A6-8295-09AF8D3DA7A6}" type="presOf" srcId="{C9C82566-09EE-4312-8B04-A0388129BE29}" destId="{40B0224D-D50B-4EE2-9FA7-465372F0AE7B}" srcOrd="0" destOrd="0" presId="urn:microsoft.com/office/officeart/2005/8/layout/hierarchy1"/>
    <dgm:cxn modelId="{14D76238-BA5D-4331-8EF6-E253580C38BE}" type="presOf" srcId="{31C14A97-ADA6-4E9C-8707-8A470C114018}" destId="{99E1B4B9-3853-4C18-ABD2-A2815CA5788F}" srcOrd="0" destOrd="0" presId="urn:microsoft.com/office/officeart/2005/8/layout/hierarchy1"/>
    <dgm:cxn modelId="{C3FC8DCD-5FAB-4EA4-B43A-5D9F5AFF1C1A}" srcId="{D6C3A815-AB27-4718-9403-C0A2CA9B38F6}" destId="{D80A1F5A-CC57-473E-9394-BE05CF2DE82F}" srcOrd="0" destOrd="0" parTransId="{A41855A1-04CC-406C-B8A6-9DE4199AD0F2}" sibTransId="{00D8DF77-0090-4D19-9282-633C2D1CD228}"/>
    <dgm:cxn modelId="{9C308551-B723-4755-BF7B-D7A1B3EB4CD2}" type="presOf" srcId="{3F3454F3-9483-4A52-80CE-C9B349DF60EA}" destId="{817DAF81-F152-4011-8121-A65F807F9444}" srcOrd="0" destOrd="0" presId="urn:microsoft.com/office/officeart/2005/8/layout/hierarchy1"/>
    <dgm:cxn modelId="{8A501C37-7F83-4F98-A422-E264E69B5541}" srcId="{994280E3-B897-4CB7-9BB2-EDF918E50D38}" destId="{DE3586CB-9FE5-4AD4-8568-8958D94D2E5A}" srcOrd="0" destOrd="0" parTransId="{44A39605-EEB2-4C03-AA17-EA71C81F1688}" sibTransId="{32FC90CF-A757-4514-A7EF-C967C85873A4}"/>
    <dgm:cxn modelId="{38FD7464-8446-42A5-A2BE-6CF422F3CA09}" srcId="{C9C82566-09EE-4312-8B04-A0388129BE29}" destId="{994280E3-B897-4CB7-9BB2-EDF918E50D38}" srcOrd="0" destOrd="0" parTransId="{8EA70BF5-9BEB-4698-9AAC-3B4CD33A844A}" sibTransId="{8E4B9B45-EE91-4625-89E6-04116D7D9EEA}"/>
    <dgm:cxn modelId="{9AB5FEDE-86F0-4345-B318-ECF563159E0C}" type="presOf" srcId="{BECB7610-1256-4090-B43C-D6624E029219}" destId="{C3D2FC4F-0555-442C-A0AC-72A9C8B8465B}" srcOrd="0" destOrd="0" presId="urn:microsoft.com/office/officeart/2005/8/layout/hierarchy1"/>
    <dgm:cxn modelId="{0DC60D75-C50B-4081-AFE2-FDBA4F7824E6}" type="presOf" srcId="{AFE1E6A1-D450-4495-A17A-FD4F010944C0}" destId="{7479704F-4728-4455-9ACA-9AA50E127DD4}" srcOrd="0" destOrd="0" presId="urn:microsoft.com/office/officeart/2005/8/layout/hierarchy1"/>
    <dgm:cxn modelId="{B781C53E-9F2D-4C9D-B471-CC07810D3847}" srcId="{7BAFF569-7924-4237-AF5D-AE553D2B26B5}" destId="{C9C82566-09EE-4312-8B04-A0388129BE29}" srcOrd="0" destOrd="0" parTransId="{79C48EE6-D793-406E-B9D2-FCA98A48DC25}" sibTransId="{3FD2FF15-9738-4D8C-AF74-5F8BB0576404}"/>
    <dgm:cxn modelId="{893DCEB1-AE51-4C97-9DC5-B293FA1F3BD2}" type="presOf" srcId="{44A39605-EEB2-4C03-AA17-EA71C81F1688}" destId="{74C5D2A3-5DC5-4FD3-B0C0-DFE7596A5612}" srcOrd="0" destOrd="0" presId="urn:microsoft.com/office/officeart/2005/8/layout/hierarchy1"/>
    <dgm:cxn modelId="{32B55CF1-06ED-4EE7-BCBE-803C5F78E0B8}" srcId="{C0731740-4366-4ACF-8A62-EEF3E78770C1}" destId="{D0E79D92-3E49-4C3D-958C-F0A59CCF1AE9}" srcOrd="0" destOrd="0" parTransId="{D41A4DFC-1FF9-4C6D-8497-D132A97095DB}" sibTransId="{E00D3258-7694-4E47-8DE2-DD3322CDE1C2}"/>
    <dgm:cxn modelId="{CE89F390-A672-40A4-BF1E-29F41B31C9B7}" type="presOf" srcId="{C0A73CD7-8EBF-4E85-91EE-2D5A03646044}" destId="{D7BC1DA0-FBAA-4FD5-A3F5-1BACB236C3C7}" srcOrd="0" destOrd="0" presId="urn:microsoft.com/office/officeart/2005/8/layout/hierarchy1"/>
    <dgm:cxn modelId="{49C30FAA-8457-4F46-A9DC-CFAA17F53E50}" type="presOf" srcId="{D0E79D92-3E49-4C3D-958C-F0A59CCF1AE9}" destId="{59F2833D-ED04-4893-BB2C-FC1686A731DF}" srcOrd="0" destOrd="0" presId="urn:microsoft.com/office/officeart/2005/8/layout/hierarchy1"/>
    <dgm:cxn modelId="{6FC5A0CB-152F-4318-B6BD-1EFA4EEEF5D5}" type="presOf" srcId="{285D8A82-AD08-44D3-B896-C429FDFD258A}" destId="{1C90F826-9296-429D-B1F6-61122CC6DAB3}" srcOrd="0" destOrd="0" presId="urn:microsoft.com/office/officeart/2005/8/layout/hierarchy1"/>
    <dgm:cxn modelId="{03C33022-888C-4970-A30A-00FE83964A88}" srcId="{C9C82566-09EE-4312-8B04-A0388129BE29}" destId="{C0731740-4366-4ACF-8A62-EEF3E78770C1}" srcOrd="3" destOrd="0" parTransId="{516253EB-B95D-45B5-8CC5-61F01095A0CE}" sibTransId="{3634AE11-E7A0-4A1B-9E3C-0EDFA66DB493}"/>
    <dgm:cxn modelId="{E991F79C-9005-4188-880A-4B233B7D6376}" srcId="{D6C3A815-AB27-4718-9403-C0A2CA9B38F6}" destId="{6D1DF63E-455E-45FF-B0B4-D3CBB9594C1B}" srcOrd="1" destOrd="0" parTransId="{3F3454F3-9483-4A52-80CE-C9B349DF60EA}" sibTransId="{1517D68F-E666-40F2-A877-E4F1FBDC5880}"/>
    <dgm:cxn modelId="{01E9C080-578B-493D-93E1-2F6567AE7764}" type="presOf" srcId="{6A3D8025-9348-4765-9931-F0A6688C0DFD}" destId="{3BA76775-2E07-4D15-B8C0-F64F8DB65944}" srcOrd="0" destOrd="0" presId="urn:microsoft.com/office/officeart/2005/8/layout/hierarchy1"/>
    <dgm:cxn modelId="{8A211927-EACA-445D-B035-E5EEAB1F54C5}" srcId="{8BA73832-1AB2-43E0-94BC-94C975310817}" destId="{31C14A97-ADA6-4E9C-8707-8A470C114018}" srcOrd="0" destOrd="0" parTransId="{FBD7DE95-F033-473C-A07E-7DFC8D668BBF}" sibTransId="{6FF57772-659D-4AA3-AA31-4CD1BB776DF1}"/>
    <dgm:cxn modelId="{8293F06E-F99E-412E-B47E-85A56A3F9145}" srcId="{C9C82566-09EE-4312-8B04-A0388129BE29}" destId="{6A3D8025-9348-4765-9931-F0A6688C0DFD}" srcOrd="1" destOrd="0" parTransId="{5A2844BE-6EB5-4C92-BE89-69F7B93AD00D}" sibTransId="{44AF65DD-62C1-49A3-8FC9-BAA83CD96F3A}"/>
    <dgm:cxn modelId="{07C10CE2-1597-4A5E-8033-39B9D3BF6488}" type="presOf" srcId="{84F0E39A-69E3-40F8-8467-938CAF4E5EF1}" destId="{4D7EE5D9-143E-4700-BF83-3B89783C41F1}" srcOrd="0" destOrd="0" presId="urn:microsoft.com/office/officeart/2005/8/layout/hierarchy1"/>
    <dgm:cxn modelId="{9221DE60-BBEF-4A3C-94DC-5464A39A7BDB}" type="presOf" srcId="{D6C3A815-AB27-4718-9403-C0A2CA9B38F6}" destId="{C813A9E9-2766-4066-8ADB-52EE73FD8496}" srcOrd="0" destOrd="0" presId="urn:microsoft.com/office/officeart/2005/8/layout/hierarchy1"/>
    <dgm:cxn modelId="{E38EF1F8-4F8B-443E-9F55-F516B6F7E46B}" type="presOf" srcId="{DE3586CB-9FE5-4AD4-8568-8958D94D2E5A}" destId="{95D52232-461D-48E2-8A82-8BD9887F1B72}" srcOrd="0" destOrd="0" presId="urn:microsoft.com/office/officeart/2005/8/layout/hierarchy1"/>
    <dgm:cxn modelId="{C2F78833-643A-42E8-9025-2802F9733A46}" type="presOf" srcId="{FBD7DE95-F033-473C-A07E-7DFC8D668BBF}" destId="{044F6F47-CE2A-4A94-97FE-01D729FC5949}" srcOrd="0" destOrd="0" presId="urn:microsoft.com/office/officeart/2005/8/layout/hierarchy1"/>
    <dgm:cxn modelId="{424AF222-10D9-4F0B-BBC7-2A6C309717DF}" type="presOf" srcId="{DF14B57C-00D8-4CC7-A446-61B89842E82F}" destId="{4CD1AC2E-A45D-4EC1-ABEB-11DE511DE367}" srcOrd="0" destOrd="0" presId="urn:microsoft.com/office/officeart/2005/8/layout/hierarchy1"/>
    <dgm:cxn modelId="{131CF9CC-119E-459A-AB17-F0B2BA42023D}" type="presOf" srcId="{1EC6209E-32CE-4B4B-BA13-61ED2DB8802D}" destId="{D38C8AD3-3001-482E-967E-88C9DBECC325}" srcOrd="0" destOrd="0" presId="urn:microsoft.com/office/officeart/2005/8/layout/hierarchy1"/>
    <dgm:cxn modelId="{D7C96E81-A7E7-40D2-A01E-938C6E4F8166}" type="presOf" srcId="{A41855A1-04CC-406C-B8A6-9DE4199AD0F2}" destId="{FF3A413B-49ED-4867-A100-3C18431286C6}" srcOrd="0" destOrd="0" presId="urn:microsoft.com/office/officeart/2005/8/layout/hierarchy1"/>
    <dgm:cxn modelId="{C3778A36-4BA5-4843-AAB1-E4D68B11F476}" srcId="{31C14A97-ADA6-4E9C-8707-8A470C114018}" destId="{C0A73CD7-8EBF-4E85-91EE-2D5A03646044}" srcOrd="0" destOrd="0" parTransId="{5360286C-B540-43FF-AAD1-FAEF08A6C70D}" sibTransId="{3B3E67D1-8110-4B19-ADC3-BAD977CDB2C3}"/>
    <dgm:cxn modelId="{FC7C0B56-5C3A-41EC-96A5-2BFEED145D8A}" type="presOf" srcId="{769D197A-5184-4186-A204-ECCD73A88FD7}" destId="{A7A4137B-AC4D-452F-B670-30B30C7711BE}" srcOrd="0" destOrd="0" presId="urn:microsoft.com/office/officeart/2005/8/layout/hierarchy1"/>
    <dgm:cxn modelId="{3D881C88-DDD6-4519-AFB8-90C49BB8EBB2}" type="presOf" srcId="{5A2844BE-6EB5-4C92-BE89-69F7B93AD00D}" destId="{9364E451-DB14-4288-BC0A-C20DE4CC2A09}" srcOrd="0" destOrd="0" presId="urn:microsoft.com/office/officeart/2005/8/layout/hierarchy1"/>
    <dgm:cxn modelId="{3F74E2BE-1A42-47B4-87FC-104776FF89D0}" type="presOf" srcId="{7BAFF569-7924-4237-AF5D-AE553D2B26B5}" destId="{1D9E4885-4115-496A-8086-E896FA641E4B}" srcOrd="0" destOrd="0" presId="urn:microsoft.com/office/officeart/2005/8/layout/hierarchy1"/>
    <dgm:cxn modelId="{BA52B83D-7061-47B1-84C3-62F4749FA460}" srcId="{D6C3A815-AB27-4718-9403-C0A2CA9B38F6}" destId="{285D8A82-AD08-44D3-B896-C429FDFD258A}" srcOrd="2" destOrd="0" parTransId="{BECB7610-1256-4090-B43C-D6624E029219}" sibTransId="{F1FE07FE-46B9-49B5-B0EF-FAA4CDFCDCE9}"/>
    <dgm:cxn modelId="{A1E3B14F-BF60-40FC-9A1C-392B7F181352}" type="presOf" srcId="{5360286C-B540-43FF-AAD1-FAEF08A6C70D}" destId="{9C8FE6C9-7528-4630-9482-C02E01B63D7C}" srcOrd="0" destOrd="0" presId="urn:microsoft.com/office/officeart/2005/8/layout/hierarchy1"/>
    <dgm:cxn modelId="{7226C2A2-E298-440D-8D76-CE4199D1634C}" type="presOf" srcId="{8EA70BF5-9BEB-4698-9AAC-3B4CD33A844A}" destId="{1422C531-5D10-45D3-8175-0D0239A9743D}" srcOrd="0" destOrd="0" presId="urn:microsoft.com/office/officeart/2005/8/layout/hierarchy1"/>
    <dgm:cxn modelId="{8E344011-8A3E-482B-8DC4-40161BF23371}" srcId="{31C14A97-ADA6-4E9C-8707-8A470C114018}" destId="{AFE1E6A1-D450-4495-A17A-FD4F010944C0}" srcOrd="1" destOrd="0" parTransId="{84F0E39A-69E3-40F8-8467-938CAF4E5EF1}" sibTransId="{0AE1D41E-7E23-4688-888E-6652C39924A4}"/>
    <dgm:cxn modelId="{FF1D3D65-3C69-472B-BA4C-39FEB0D50CCD}" type="presOf" srcId="{516253EB-B95D-45B5-8CC5-61F01095A0CE}" destId="{1E008E26-C450-49CE-BA9F-0C22D2C1D822}" srcOrd="0" destOrd="0" presId="urn:microsoft.com/office/officeart/2005/8/layout/hierarchy1"/>
    <dgm:cxn modelId="{184C5EAE-6106-49BB-B34D-B7FA7A89B951}" type="presOf" srcId="{D41A4DFC-1FF9-4C6D-8497-D132A97095DB}" destId="{5931657E-9EB7-498D-96B0-45768A2B1E05}" srcOrd="0" destOrd="0" presId="urn:microsoft.com/office/officeart/2005/8/layout/hierarchy1"/>
    <dgm:cxn modelId="{6E5C0570-8FAE-4C50-A559-3606C53C2A29}" type="presOf" srcId="{8BA73832-1AB2-43E0-94BC-94C975310817}" destId="{BD6E74BB-51AB-40AB-9458-CD95DCF228BB}" srcOrd="0" destOrd="0" presId="urn:microsoft.com/office/officeart/2005/8/layout/hierarchy1"/>
    <dgm:cxn modelId="{B929DB3B-5A75-4B46-82A6-CFAC81641491}" type="presOf" srcId="{CF6E0797-78FB-47F7-A6C5-A56CCBD3F339}" destId="{A02EFA9E-1618-4EE5-A68B-D800D6EA2313}" srcOrd="0" destOrd="0" presId="urn:microsoft.com/office/officeart/2005/8/layout/hierarchy1"/>
    <dgm:cxn modelId="{5F34A8CE-CF84-48DF-95ED-9ECBEC99118E}" type="presOf" srcId="{C0731740-4366-4ACF-8A62-EEF3E78770C1}" destId="{5617F846-BDC9-421F-B09E-5A88A318EFBC}" srcOrd="0" destOrd="0" presId="urn:microsoft.com/office/officeart/2005/8/layout/hierarchy1"/>
    <dgm:cxn modelId="{58F232F7-ABAC-4F46-A499-225ACBFABB1D}" type="presOf" srcId="{6D1DF63E-455E-45FF-B0B4-D3CBB9594C1B}" destId="{A8EB939C-01AF-420A-8F26-89C5AE3B9DF4}" srcOrd="0" destOrd="0" presId="urn:microsoft.com/office/officeart/2005/8/layout/hierarchy1"/>
    <dgm:cxn modelId="{9BDBC98D-7641-4E88-A260-395D287BCFC4}" type="presOf" srcId="{994280E3-B897-4CB7-9BB2-EDF918E50D38}" destId="{2B1764B3-2BFB-4899-86B8-7E632D85F84A}" srcOrd="0" destOrd="0" presId="urn:microsoft.com/office/officeart/2005/8/layout/hierarchy1"/>
    <dgm:cxn modelId="{916DBCB7-ED8E-4414-A776-1CB2FE80F207}" srcId="{C9C82566-09EE-4312-8B04-A0388129BE29}" destId="{8BA73832-1AB2-43E0-94BC-94C975310817}" srcOrd="2" destOrd="0" parTransId="{CF6E0797-78FB-47F7-A6C5-A56CCBD3F339}" sibTransId="{21E3B8D2-260D-4C0F-8947-11540C196748}"/>
    <dgm:cxn modelId="{03B2546D-4A81-4498-927F-200DFB2E7800}" srcId="{C9C82566-09EE-4312-8B04-A0388129BE29}" destId="{D6C3A815-AB27-4718-9403-C0A2CA9B38F6}" srcOrd="4" destOrd="0" parTransId="{DF14B57C-00D8-4CC7-A446-61B89842E82F}" sibTransId="{F31819C4-6163-4BAE-B74B-76009AC31CBD}"/>
    <dgm:cxn modelId="{18D2B384-FBC9-469D-A137-1D6634D7AC5D}" srcId="{6A3D8025-9348-4765-9931-F0A6688C0DFD}" destId="{769D197A-5184-4186-A204-ECCD73A88FD7}" srcOrd="0" destOrd="0" parTransId="{1EC6209E-32CE-4B4B-BA13-61ED2DB8802D}" sibTransId="{CEC75AEE-7862-4953-ADD1-0A20FF673B0D}"/>
    <dgm:cxn modelId="{0BED2421-180A-4CB7-ACB5-C7CDFE0E62CF}" type="presOf" srcId="{D80A1F5A-CC57-473E-9394-BE05CF2DE82F}" destId="{E4E1D423-945A-44A3-9ADE-A41B96252E25}" srcOrd="0" destOrd="0" presId="urn:microsoft.com/office/officeart/2005/8/layout/hierarchy1"/>
    <dgm:cxn modelId="{DE8CB72B-10F8-4023-8F57-1FC0B792E166}" type="presParOf" srcId="{1D9E4885-4115-496A-8086-E896FA641E4B}" destId="{A07AE249-198F-42D3-8734-075CD5CBC488}" srcOrd="0" destOrd="0" presId="urn:microsoft.com/office/officeart/2005/8/layout/hierarchy1"/>
    <dgm:cxn modelId="{93E11667-85D4-46B2-8C4C-990A9F010136}" type="presParOf" srcId="{A07AE249-198F-42D3-8734-075CD5CBC488}" destId="{8FAD871F-EA46-4CAF-96F8-97EB0305C1C8}" srcOrd="0" destOrd="0" presId="urn:microsoft.com/office/officeart/2005/8/layout/hierarchy1"/>
    <dgm:cxn modelId="{E10C7FA2-6F3E-41B8-AC49-6D2F7B6591C1}" type="presParOf" srcId="{8FAD871F-EA46-4CAF-96F8-97EB0305C1C8}" destId="{C84FAF71-701B-42C9-B212-954001E82758}" srcOrd="0" destOrd="0" presId="urn:microsoft.com/office/officeart/2005/8/layout/hierarchy1"/>
    <dgm:cxn modelId="{95489573-3F7E-41BA-86EE-AF655F1C3FA4}" type="presParOf" srcId="{8FAD871F-EA46-4CAF-96F8-97EB0305C1C8}" destId="{40B0224D-D50B-4EE2-9FA7-465372F0AE7B}" srcOrd="1" destOrd="0" presId="urn:microsoft.com/office/officeart/2005/8/layout/hierarchy1"/>
    <dgm:cxn modelId="{198D6B8C-40D9-4D1C-A7DC-34383604D2E7}" type="presParOf" srcId="{A07AE249-198F-42D3-8734-075CD5CBC488}" destId="{A94DADED-7DEC-4BFC-9D1E-BB6974073A58}" srcOrd="1" destOrd="0" presId="urn:microsoft.com/office/officeart/2005/8/layout/hierarchy1"/>
    <dgm:cxn modelId="{3E3D930A-8277-49D1-9606-1BF70D004107}" type="presParOf" srcId="{A94DADED-7DEC-4BFC-9D1E-BB6974073A58}" destId="{1422C531-5D10-45D3-8175-0D0239A9743D}" srcOrd="0" destOrd="0" presId="urn:microsoft.com/office/officeart/2005/8/layout/hierarchy1"/>
    <dgm:cxn modelId="{2FEC2917-165B-40DC-BC5B-B768A70D1BD1}" type="presParOf" srcId="{A94DADED-7DEC-4BFC-9D1E-BB6974073A58}" destId="{98FC541D-A518-46C5-B432-C8111A97D494}" srcOrd="1" destOrd="0" presId="urn:microsoft.com/office/officeart/2005/8/layout/hierarchy1"/>
    <dgm:cxn modelId="{C198F1D3-9025-4C24-B203-AB8D0EE60C1E}" type="presParOf" srcId="{98FC541D-A518-46C5-B432-C8111A97D494}" destId="{42B23B3C-5C82-4E07-A8BA-F9B400FF606B}" srcOrd="0" destOrd="0" presId="urn:microsoft.com/office/officeart/2005/8/layout/hierarchy1"/>
    <dgm:cxn modelId="{EB4E59F9-0D57-4134-9FE7-17CE67F175C6}" type="presParOf" srcId="{42B23B3C-5C82-4E07-A8BA-F9B400FF606B}" destId="{4CDD63E9-3B18-46D9-8D35-A68CB3E07A6E}" srcOrd="0" destOrd="0" presId="urn:microsoft.com/office/officeart/2005/8/layout/hierarchy1"/>
    <dgm:cxn modelId="{962E8E57-16EA-4B3D-9C84-529415A20ED9}" type="presParOf" srcId="{42B23B3C-5C82-4E07-A8BA-F9B400FF606B}" destId="{2B1764B3-2BFB-4899-86B8-7E632D85F84A}" srcOrd="1" destOrd="0" presId="urn:microsoft.com/office/officeart/2005/8/layout/hierarchy1"/>
    <dgm:cxn modelId="{142C7CBF-1ABF-4481-8EB3-FC47FEF8892C}" type="presParOf" srcId="{98FC541D-A518-46C5-B432-C8111A97D494}" destId="{5CB60CA6-C45B-4B60-B5F8-C8F1D308FAFC}" srcOrd="1" destOrd="0" presId="urn:microsoft.com/office/officeart/2005/8/layout/hierarchy1"/>
    <dgm:cxn modelId="{E9FD0046-42CE-49E8-9802-4F4B35CB8C6E}" type="presParOf" srcId="{5CB60CA6-C45B-4B60-B5F8-C8F1D308FAFC}" destId="{74C5D2A3-5DC5-4FD3-B0C0-DFE7596A5612}" srcOrd="0" destOrd="0" presId="urn:microsoft.com/office/officeart/2005/8/layout/hierarchy1"/>
    <dgm:cxn modelId="{08A685BE-336D-4C45-BB0B-EB4017B22E08}" type="presParOf" srcId="{5CB60CA6-C45B-4B60-B5F8-C8F1D308FAFC}" destId="{D71A8306-66DA-4127-8DBB-F7242A6A0079}" srcOrd="1" destOrd="0" presId="urn:microsoft.com/office/officeart/2005/8/layout/hierarchy1"/>
    <dgm:cxn modelId="{3A884D51-345E-498B-9E2A-95649D87A013}" type="presParOf" srcId="{D71A8306-66DA-4127-8DBB-F7242A6A0079}" destId="{AE368CB4-1A3D-4931-8BC4-358D58270DAD}" srcOrd="0" destOrd="0" presId="urn:microsoft.com/office/officeart/2005/8/layout/hierarchy1"/>
    <dgm:cxn modelId="{D9C7C84E-D7C3-4882-9CB7-1F2DCC728CE6}" type="presParOf" srcId="{AE368CB4-1A3D-4931-8BC4-358D58270DAD}" destId="{B4272D12-69D7-49E1-8EEC-968C230212AC}" srcOrd="0" destOrd="0" presId="urn:microsoft.com/office/officeart/2005/8/layout/hierarchy1"/>
    <dgm:cxn modelId="{B44E9610-DAF2-4986-9553-33F4E36B8387}" type="presParOf" srcId="{AE368CB4-1A3D-4931-8BC4-358D58270DAD}" destId="{95D52232-461D-48E2-8A82-8BD9887F1B72}" srcOrd="1" destOrd="0" presId="urn:microsoft.com/office/officeart/2005/8/layout/hierarchy1"/>
    <dgm:cxn modelId="{AF61B318-DB86-473F-A1E2-15BEA8A2E4C5}" type="presParOf" srcId="{D71A8306-66DA-4127-8DBB-F7242A6A0079}" destId="{BED2A168-A0C0-41CE-85B4-30D4B745CEDA}" srcOrd="1" destOrd="0" presId="urn:microsoft.com/office/officeart/2005/8/layout/hierarchy1"/>
    <dgm:cxn modelId="{BD4DD99B-02F7-4A87-B804-CA263FF3C433}" type="presParOf" srcId="{A94DADED-7DEC-4BFC-9D1E-BB6974073A58}" destId="{9364E451-DB14-4288-BC0A-C20DE4CC2A09}" srcOrd="2" destOrd="0" presId="urn:microsoft.com/office/officeart/2005/8/layout/hierarchy1"/>
    <dgm:cxn modelId="{5DF0023F-C741-4A5B-94CF-60329BE4A0BC}" type="presParOf" srcId="{A94DADED-7DEC-4BFC-9D1E-BB6974073A58}" destId="{442677AD-AF9D-4004-957F-9C9806126FB6}" srcOrd="3" destOrd="0" presId="urn:microsoft.com/office/officeart/2005/8/layout/hierarchy1"/>
    <dgm:cxn modelId="{28F0E71D-2E62-426D-A125-640CC7E98536}" type="presParOf" srcId="{442677AD-AF9D-4004-957F-9C9806126FB6}" destId="{6A36A4E5-D8E9-47DE-889A-52310DD4886D}" srcOrd="0" destOrd="0" presId="urn:microsoft.com/office/officeart/2005/8/layout/hierarchy1"/>
    <dgm:cxn modelId="{8EBF8D48-4AD6-48A6-AE1F-CBC994075FCD}" type="presParOf" srcId="{6A36A4E5-D8E9-47DE-889A-52310DD4886D}" destId="{4D459F6E-1605-47DB-9F56-BA1D882F0D77}" srcOrd="0" destOrd="0" presId="urn:microsoft.com/office/officeart/2005/8/layout/hierarchy1"/>
    <dgm:cxn modelId="{5C63FC06-314B-467D-95C4-91225EAD44C7}" type="presParOf" srcId="{6A36A4E5-D8E9-47DE-889A-52310DD4886D}" destId="{3BA76775-2E07-4D15-B8C0-F64F8DB65944}" srcOrd="1" destOrd="0" presId="urn:microsoft.com/office/officeart/2005/8/layout/hierarchy1"/>
    <dgm:cxn modelId="{1F53D69B-AAB3-4310-BB00-AA12E2E59AE6}" type="presParOf" srcId="{442677AD-AF9D-4004-957F-9C9806126FB6}" destId="{EE3A66A4-049C-4D68-AB9B-9491C30526E8}" srcOrd="1" destOrd="0" presId="urn:microsoft.com/office/officeart/2005/8/layout/hierarchy1"/>
    <dgm:cxn modelId="{04F402F1-6424-4DEB-864D-C44965851C89}" type="presParOf" srcId="{EE3A66A4-049C-4D68-AB9B-9491C30526E8}" destId="{D38C8AD3-3001-482E-967E-88C9DBECC325}" srcOrd="0" destOrd="0" presId="urn:microsoft.com/office/officeart/2005/8/layout/hierarchy1"/>
    <dgm:cxn modelId="{50BC99A8-DA54-4872-BAEF-E4E26D11707C}" type="presParOf" srcId="{EE3A66A4-049C-4D68-AB9B-9491C30526E8}" destId="{37BAB45C-8B84-4887-924E-F75EBF4BDD18}" srcOrd="1" destOrd="0" presId="urn:microsoft.com/office/officeart/2005/8/layout/hierarchy1"/>
    <dgm:cxn modelId="{432FDA42-71E8-4CB7-8BEC-12C560A7AA3F}" type="presParOf" srcId="{37BAB45C-8B84-4887-924E-F75EBF4BDD18}" destId="{4431C656-B0F1-4F1F-8A9A-2BDC2F5B46F7}" srcOrd="0" destOrd="0" presId="urn:microsoft.com/office/officeart/2005/8/layout/hierarchy1"/>
    <dgm:cxn modelId="{D8DAB623-2820-45BE-8EBA-03D946F4B1BA}" type="presParOf" srcId="{4431C656-B0F1-4F1F-8A9A-2BDC2F5B46F7}" destId="{D241D505-BED3-4A7A-B0A4-CBCF6C06CC08}" srcOrd="0" destOrd="0" presId="urn:microsoft.com/office/officeart/2005/8/layout/hierarchy1"/>
    <dgm:cxn modelId="{78135323-EB52-4660-B2BE-CCB0E2A7005E}" type="presParOf" srcId="{4431C656-B0F1-4F1F-8A9A-2BDC2F5B46F7}" destId="{A7A4137B-AC4D-452F-B670-30B30C7711BE}" srcOrd="1" destOrd="0" presId="urn:microsoft.com/office/officeart/2005/8/layout/hierarchy1"/>
    <dgm:cxn modelId="{1AAC452C-8D3D-4204-9074-DDA723009FFA}" type="presParOf" srcId="{37BAB45C-8B84-4887-924E-F75EBF4BDD18}" destId="{E8DA9F48-D714-43C5-B6ED-8F1EB072549F}" srcOrd="1" destOrd="0" presId="urn:microsoft.com/office/officeart/2005/8/layout/hierarchy1"/>
    <dgm:cxn modelId="{3E4B5B0F-C016-4CC2-826E-324288728EAE}" type="presParOf" srcId="{A94DADED-7DEC-4BFC-9D1E-BB6974073A58}" destId="{A02EFA9E-1618-4EE5-A68B-D800D6EA2313}" srcOrd="4" destOrd="0" presId="urn:microsoft.com/office/officeart/2005/8/layout/hierarchy1"/>
    <dgm:cxn modelId="{B02416A5-C8B6-4D60-9286-3DA2FE2AA721}" type="presParOf" srcId="{A94DADED-7DEC-4BFC-9D1E-BB6974073A58}" destId="{C7AFE4FD-1F3A-4D72-B88F-F52A92ACD290}" srcOrd="5" destOrd="0" presId="urn:microsoft.com/office/officeart/2005/8/layout/hierarchy1"/>
    <dgm:cxn modelId="{98FC8BF2-D06E-42E7-8FAC-4451AC4DB238}" type="presParOf" srcId="{C7AFE4FD-1F3A-4D72-B88F-F52A92ACD290}" destId="{5913C966-9019-4D9B-A365-8A72E6FD2405}" srcOrd="0" destOrd="0" presId="urn:microsoft.com/office/officeart/2005/8/layout/hierarchy1"/>
    <dgm:cxn modelId="{84203697-912D-4DDB-9782-2F5247993A0D}" type="presParOf" srcId="{5913C966-9019-4D9B-A365-8A72E6FD2405}" destId="{6D9A50F1-5A48-41F3-A121-8E60884D150E}" srcOrd="0" destOrd="0" presId="urn:microsoft.com/office/officeart/2005/8/layout/hierarchy1"/>
    <dgm:cxn modelId="{4914B045-AA7C-441E-815E-4C3876CFBF62}" type="presParOf" srcId="{5913C966-9019-4D9B-A365-8A72E6FD2405}" destId="{BD6E74BB-51AB-40AB-9458-CD95DCF228BB}" srcOrd="1" destOrd="0" presId="urn:microsoft.com/office/officeart/2005/8/layout/hierarchy1"/>
    <dgm:cxn modelId="{7BEC2C71-D405-49D0-BCC3-7ECCE1077F5C}" type="presParOf" srcId="{C7AFE4FD-1F3A-4D72-B88F-F52A92ACD290}" destId="{7772BF5E-6E75-4480-B8A7-AAF7EA60000C}" srcOrd="1" destOrd="0" presId="urn:microsoft.com/office/officeart/2005/8/layout/hierarchy1"/>
    <dgm:cxn modelId="{ABE022FF-0869-4DCE-98A3-C57F6179983D}" type="presParOf" srcId="{7772BF5E-6E75-4480-B8A7-AAF7EA60000C}" destId="{044F6F47-CE2A-4A94-97FE-01D729FC5949}" srcOrd="0" destOrd="0" presId="urn:microsoft.com/office/officeart/2005/8/layout/hierarchy1"/>
    <dgm:cxn modelId="{BEA186E2-EBCF-452D-BDC5-2475DC7DE365}" type="presParOf" srcId="{7772BF5E-6E75-4480-B8A7-AAF7EA60000C}" destId="{CD618286-DE97-4B73-BB75-7ACE3EC9C75B}" srcOrd="1" destOrd="0" presId="urn:microsoft.com/office/officeart/2005/8/layout/hierarchy1"/>
    <dgm:cxn modelId="{4A8070C0-AB92-43ED-9207-70D30FFB9AC9}" type="presParOf" srcId="{CD618286-DE97-4B73-BB75-7ACE3EC9C75B}" destId="{4C6A3690-D812-4A66-AD48-431027AE68F9}" srcOrd="0" destOrd="0" presId="urn:microsoft.com/office/officeart/2005/8/layout/hierarchy1"/>
    <dgm:cxn modelId="{DEC4180F-CE44-4DA1-B69B-3726B37C688D}" type="presParOf" srcId="{4C6A3690-D812-4A66-AD48-431027AE68F9}" destId="{16A3C2C8-B29F-4B02-B03D-3B89139E64C5}" srcOrd="0" destOrd="0" presId="urn:microsoft.com/office/officeart/2005/8/layout/hierarchy1"/>
    <dgm:cxn modelId="{486756F4-EFB1-4E90-8BBC-D9C1F8E76607}" type="presParOf" srcId="{4C6A3690-D812-4A66-AD48-431027AE68F9}" destId="{99E1B4B9-3853-4C18-ABD2-A2815CA5788F}" srcOrd="1" destOrd="0" presId="urn:microsoft.com/office/officeart/2005/8/layout/hierarchy1"/>
    <dgm:cxn modelId="{76037F62-733A-4FF3-90BC-1E2A9AB71480}" type="presParOf" srcId="{CD618286-DE97-4B73-BB75-7ACE3EC9C75B}" destId="{C0BDD13F-C653-4466-AF76-FCD71609E82C}" srcOrd="1" destOrd="0" presId="urn:microsoft.com/office/officeart/2005/8/layout/hierarchy1"/>
    <dgm:cxn modelId="{74FACCFF-E328-40F2-89D6-365F00B26BDF}" type="presParOf" srcId="{C0BDD13F-C653-4466-AF76-FCD71609E82C}" destId="{9C8FE6C9-7528-4630-9482-C02E01B63D7C}" srcOrd="0" destOrd="0" presId="urn:microsoft.com/office/officeart/2005/8/layout/hierarchy1"/>
    <dgm:cxn modelId="{D1428F3D-ACD8-4422-81E0-211FE27507A5}" type="presParOf" srcId="{C0BDD13F-C653-4466-AF76-FCD71609E82C}" destId="{6BD9798A-A7AB-4360-803A-1C047F886A5F}" srcOrd="1" destOrd="0" presId="urn:microsoft.com/office/officeart/2005/8/layout/hierarchy1"/>
    <dgm:cxn modelId="{8BAB21BF-C8DA-4BF0-97F8-2C4F4BD7A74D}" type="presParOf" srcId="{6BD9798A-A7AB-4360-803A-1C047F886A5F}" destId="{E334DBD7-1AAC-47CD-9F8A-4559363352EB}" srcOrd="0" destOrd="0" presId="urn:microsoft.com/office/officeart/2005/8/layout/hierarchy1"/>
    <dgm:cxn modelId="{CD8D2B41-4D3D-4D3E-B748-A29D17684CD5}" type="presParOf" srcId="{E334DBD7-1AAC-47CD-9F8A-4559363352EB}" destId="{80DF70A0-1176-44F6-99FE-F045D0D81593}" srcOrd="0" destOrd="0" presId="urn:microsoft.com/office/officeart/2005/8/layout/hierarchy1"/>
    <dgm:cxn modelId="{3F3A562F-1074-418F-B3C2-489F0606CBB2}" type="presParOf" srcId="{E334DBD7-1AAC-47CD-9F8A-4559363352EB}" destId="{D7BC1DA0-FBAA-4FD5-A3F5-1BACB236C3C7}" srcOrd="1" destOrd="0" presId="urn:microsoft.com/office/officeart/2005/8/layout/hierarchy1"/>
    <dgm:cxn modelId="{CEE61765-D149-4E44-8150-2296DFFF0E4E}" type="presParOf" srcId="{6BD9798A-A7AB-4360-803A-1C047F886A5F}" destId="{EBC79A51-CB5E-45DE-823B-43F4C779D489}" srcOrd="1" destOrd="0" presId="urn:microsoft.com/office/officeart/2005/8/layout/hierarchy1"/>
    <dgm:cxn modelId="{FF93039B-A604-4B2A-8FB6-98CE4F6D267B}" type="presParOf" srcId="{C0BDD13F-C653-4466-AF76-FCD71609E82C}" destId="{4D7EE5D9-143E-4700-BF83-3B89783C41F1}" srcOrd="2" destOrd="0" presId="urn:microsoft.com/office/officeart/2005/8/layout/hierarchy1"/>
    <dgm:cxn modelId="{A4A3E589-BC33-47E8-A8B0-58546B8123BF}" type="presParOf" srcId="{C0BDD13F-C653-4466-AF76-FCD71609E82C}" destId="{F2D3CAFB-0DB8-40EE-9231-834BA172016C}" srcOrd="3" destOrd="0" presId="urn:microsoft.com/office/officeart/2005/8/layout/hierarchy1"/>
    <dgm:cxn modelId="{1E0F1684-8E0C-4554-8353-194E2D2D5714}" type="presParOf" srcId="{F2D3CAFB-0DB8-40EE-9231-834BA172016C}" destId="{F9075094-AAE3-4B97-B7DB-C8C9C69394F5}" srcOrd="0" destOrd="0" presId="urn:microsoft.com/office/officeart/2005/8/layout/hierarchy1"/>
    <dgm:cxn modelId="{25735A4C-86E7-494F-AE6B-D980A92F9D00}" type="presParOf" srcId="{F9075094-AAE3-4B97-B7DB-C8C9C69394F5}" destId="{A29905EA-7BDD-49A0-A188-6F8B54293E7D}" srcOrd="0" destOrd="0" presId="urn:microsoft.com/office/officeart/2005/8/layout/hierarchy1"/>
    <dgm:cxn modelId="{4DA7E25F-4103-407D-8E66-7038B69E89BF}" type="presParOf" srcId="{F9075094-AAE3-4B97-B7DB-C8C9C69394F5}" destId="{7479704F-4728-4455-9ACA-9AA50E127DD4}" srcOrd="1" destOrd="0" presId="urn:microsoft.com/office/officeart/2005/8/layout/hierarchy1"/>
    <dgm:cxn modelId="{5E086C39-4149-44F6-9278-B1BF37002798}" type="presParOf" srcId="{F2D3CAFB-0DB8-40EE-9231-834BA172016C}" destId="{1BC3080F-7991-4B3B-B5F3-DE2BF298C29F}" srcOrd="1" destOrd="0" presId="urn:microsoft.com/office/officeart/2005/8/layout/hierarchy1"/>
    <dgm:cxn modelId="{BCDEF3E3-8D75-4233-BB16-AD0B928AA970}" type="presParOf" srcId="{A94DADED-7DEC-4BFC-9D1E-BB6974073A58}" destId="{1E008E26-C450-49CE-BA9F-0C22D2C1D822}" srcOrd="6" destOrd="0" presId="urn:microsoft.com/office/officeart/2005/8/layout/hierarchy1"/>
    <dgm:cxn modelId="{4C0E4729-CAA3-4588-85BE-8FFE584C206C}" type="presParOf" srcId="{A94DADED-7DEC-4BFC-9D1E-BB6974073A58}" destId="{3DBDB95D-F040-43FD-9A0E-AADD64525289}" srcOrd="7" destOrd="0" presId="urn:microsoft.com/office/officeart/2005/8/layout/hierarchy1"/>
    <dgm:cxn modelId="{31D84581-CB23-49FC-841F-B810F13D5C8A}" type="presParOf" srcId="{3DBDB95D-F040-43FD-9A0E-AADD64525289}" destId="{000D51F4-0A5C-48D5-A67C-D5CBECBF7539}" srcOrd="0" destOrd="0" presId="urn:microsoft.com/office/officeart/2005/8/layout/hierarchy1"/>
    <dgm:cxn modelId="{F855F68A-88A6-4F2B-86DA-084B34C2A072}" type="presParOf" srcId="{000D51F4-0A5C-48D5-A67C-D5CBECBF7539}" destId="{9ED3BA88-49FE-49C6-B800-78AB44E873CF}" srcOrd="0" destOrd="0" presId="urn:microsoft.com/office/officeart/2005/8/layout/hierarchy1"/>
    <dgm:cxn modelId="{6156D9DF-63C8-4614-829D-8C50C888C4D9}" type="presParOf" srcId="{000D51F4-0A5C-48D5-A67C-D5CBECBF7539}" destId="{5617F846-BDC9-421F-B09E-5A88A318EFBC}" srcOrd="1" destOrd="0" presId="urn:microsoft.com/office/officeart/2005/8/layout/hierarchy1"/>
    <dgm:cxn modelId="{7F8F4E30-C97A-40B0-B2C1-069150F2E365}" type="presParOf" srcId="{3DBDB95D-F040-43FD-9A0E-AADD64525289}" destId="{5048E4EE-AAAB-4934-93E2-B151A6F21AB9}" srcOrd="1" destOrd="0" presId="urn:microsoft.com/office/officeart/2005/8/layout/hierarchy1"/>
    <dgm:cxn modelId="{F35C3068-2FEC-4461-9782-9344A0BBC27F}" type="presParOf" srcId="{5048E4EE-AAAB-4934-93E2-B151A6F21AB9}" destId="{5931657E-9EB7-498D-96B0-45768A2B1E05}" srcOrd="0" destOrd="0" presId="urn:microsoft.com/office/officeart/2005/8/layout/hierarchy1"/>
    <dgm:cxn modelId="{E77D74DE-B493-477B-A87E-58106C1E5DF6}" type="presParOf" srcId="{5048E4EE-AAAB-4934-93E2-B151A6F21AB9}" destId="{C4A6E086-7702-4488-A830-163F0CBC6322}" srcOrd="1" destOrd="0" presId="urn:microsoft.com/office/officeart/2005/8/layout/hierarchy1"/>
    <dgm:cxn modelId="{24223F18-6DA6-42BC-8834-76F984442905}" type="presParOf" srcId="{C4A6E086-7702-4488-A830-163F0CBC6322}" destId="{6C09E0C8-04C3-4022-89C6-78EB91A8A0C8}" srcOrd="0" destOrd="0" presId="urn:microsoft.com/office/officeart/2005/8/layout/hierarchy1"/>
    <dgm:cxn modelId="{BE640F94-0F85-4AAC-9749-F21CD3355D31}" type="presParOf" srcId="{6C09E0C8-04C3-4022-89C6-78EB91A8A0C8}" destId="{4D1D0A98-C525-4163-B27C-C0A6EA5DC5A8}" srcOrd="0" destOrd="0" presId="urn:microsoft.com/office/officeart/2005/8/layout/hierarchy1"/>
    <dgm:cxn modelId="{4027A0C6-97DD-4029-BFEF-D8297532144C}" type="presParOf" srcId="{6C09E0C8-04C3-4022-89C6-78EB91A8A0C8}" destId="{59F2833D-ED04-4893-BB2C-FC1686A731DF}" srcOrd="1" destOrd="0" presId="urn:microsoft.com/office/officeart/2005/8/layout/hierarchy1"/>
    <dgm:cxn modelId="{005D742A-C81A-46F4-8D5D-A11B8DF3782F}" type="presParOf" srcId="{C4A6E086-7702-4488-A830-163F0CBC6322}" destId="{EDF89CB6-810C-4E42-AAC7-503EB95C68E0}" srcOrd="1" destOrd="0" presId="urn:microsoft.com/office/officeart/2005/8/layout/hierarchy1"/>
    <dgm:cxn modelId="{88A9568E-F939-467C-B421-32A621172E18}" type="presParOf" srcId="{A94DADED-7DEC-4BFC-9D1E-BB6974073A58}" destId="{4CD1AC2E-A45D-4EC1-ABEB-11DE511DE367}" srcOrd="8" destOrd="0" presId="urn:microsoft.com/office/officeart/2005/8/layout/hierarchy1"/>
    <dgm:cxn modelId="{F4CFB451-0DA0-48A7-9DD3-FEE3298E4DC3}" type="presParOf" srcId="{A94DADED-7DEC-4BFC-9D1E-BB6974073A58}" destId="{05160F75-2EAD-4F62-B5C9-9D20E8237F1B}" srcOrd="9" destOrd="0" presId="urn:microsoft.com/office/officeart/2005/8/layout/hierarchy1"/>
    <dgm:cxn modelId="{F3F83F7D-9322-45AF-A1AC-4247E7B2AFCA}" type="presParOf" srcId="{05160F75-2EAD-4F62-B5C9-9D20E8237F1B}" destId="{7131D6B0-22B6-4370-AA67-1BD98D961896}" srcOrd="0" destOrd="0" presId="urn:microsoft.com/office/officeart/2005/8/layout/hierarchy1"/>
    <dgm:cxn modelId="{4C0F54D6-CB35-4CA8-8BB5-4BB2EF46E893}" type="presParOf" srcId="{7131D6B0-22B6-4370-AA67-1BD98D961896}" destId="{2BA6B40C-6899-4DCF-8612-DA7A8FCDA011}" srcOrd="0" destOrd="0" presId="urn:microsoft.com/office/officeart/2005/8/layout/hierarchy1"/>
    <dgm:cxn modelId="{A0A6FBA1-A53A-4008-8C07-0D7C8DCBA0C2}" type="presParOf" srcId="{7131D6B0-22B6-4370-AA67-1BD98D961896}" destId="{C813A9E9-2766-4066-8ADB-52EE73FD8496}" srcOrd="1" destOrd="0" presId="urn:microsoft.com/office/officeart/2005/8/layout/hierarchy1"/>
    <dgm:cxn modelId="{85FDBA17-B598-409B-ACCB-1608F9163F46}" type="presParOf" srcId="{05160F75-2EAD-4F62-B5C9-9D20E8237F1B}" destId="{7129A647-5FB7-44BE-AD91-ED1BE316906A}" srcOrd="1" destOrd="0" presId="urn:microsoft.com/office/officeart/2005/8/layout/hierarchy1"/>
    <dgm:cxn modelId="{D2FEAB82-6AF2-469E-931E-B985387E13CC}" type="presParOf" srcId="{7129A647-5FB7-44BE-AD91-ED1BE316906A}" destId="{FF3A413B-49ED-4867-A100-3C18431286C6}" srcOrd="0" destOrd="0" presId="urn:microsoft.com/office/officeart/2005/8/layout/hierarchy1"/>
    <dgm:cxn modelId="{A73B3309-FDA0-4F6E-B1C5-BABF4A288981}" type="presParOf" srcId="{7129A647-5FB7-44BE-AD91-ED1BE316906A}" destId="{A8EFA71F-B3B9-4107-9B4B-0F08C03BEA4C}" srcOrd="1" destOrd="0" presId="urn:microsoft.com/office/officeart/2005/8/layout/hierarchy1"/>
    <dgm:cxn modelId="{8FAE29CD-F1D2-4012-8139-133C0BCCB511}" type="presParOf" srcId="{A8EFA71F-B3B9-4107-9B4B-0F08C03BEA4C}" destId="{30AF6911-A163-4BD0-B23B-80B79412BFA3}" srcOrd="0" destOrd="0" presId="urn:microsoft.com/office/officeart/2005/8/layout/hierarchy1"/>
    <dgm:cxn modelId="{F8283C3D-93E1-4760-BD20-C52EA05DA6E5}" type="presParOf" srcId="{30AF6911-A163-4BD0-B23B-80B79412BFA3}" destId="{B9B3B618-E972-4F6C-B1BC-CF93E34A69A9}" srcOrd="0" destOrd="0" presId="urn:microsoft.com/office/officeart/2005/8/layout/hierarchy1"/>
    <dgm:cxn modelId="{F986F0EF-567F-477C-A60C-B1333E2500F8}" type="presParOf" srcId="{30AF6911-A163-4BD0-B23B-80B79412BFA3}" destId="{E4E1D423-945A-44A3-9ADE-A41B96252E25}" srcOrd="1" destOrd="0" presId="urn:microsoft.com/office/officeart/2005/8/layout/hierarchy1"/>
    <dgm:cxn modelId="{B8C17597-8AA7-4FAF-813B-397D62D8259A}" type="presParOf" srcId="{A8EFA71F-B3B9-4107-9B4B-0F08C03BEA4C}" destId="{C3364AA9-51F8-4FCB-AE20-111C9F345505}" srcOrd="1" destOrd="0" presId="urn:microsoft.com/office/officeart/2005/8/layout/hierarchy1"/>
    <dgm:cxn modelId="{DFD92711-AFF7-4C50-8C2A-80DFBCB63DE3}" type="presParOf" srcId="{7129A647-5FB7-44BE-AD91-ED1BE316906A}" destId="{817DAF81-F152-4011-8121-A65F807F9444}" srcOrd="2" destOrd="0" presId="urn:microsoft.com/office/officeart/2005/8/layout/hierarchy1"/>
    <dgm:cxn modelId="{36FADA83-C357-486A-8A1F-45D963ACF89F}" type="presParOf" srcId="{7129A647-5FB7-44BE-AD91-ED1BE316906A}" destId="{33DB1620-5DA3-4893-B6D3-94AD2812AA08}" srcOrd="3" destOrd="0" presId="urn:microsoft.com/office/officeart/2005/8/layout/hierarchy1"/>
    <dgm:cxn modelId="{CF7B31F9-F083-494D-93B8-F8139B5150D7}" type="presParOf" srcId="{33DB1620-5DA3-4893-B6D3-94AD2812AA08}" destId="{676D2A6E-3030-4ABC-A073-F82385B6C3DD}" srcOrd="0" destOrd="0" presId="urn:microsoft.com/office/officeart/2005/8/layout/hierarchy1"/>
    <dgm:cxn modelId="{DF830DBE-0BF6-4665-9E47-8011F30B3BE0}" type="presParOf" srcId="{676D2A6E-3030-4ABC-A073-F82385B6C3DD}" destId="{F4F01F79-D019-470C-BB5F-5138BAB173F8}" srcOrd="0" destOrd="0" presId="urn:microsoft.com/office/officeart/2005/8/layout/hierarchy1"/>
    <dgm:cxn modelId="{DB5D2FFA-640F-448A-9A77-86ACAF348CDE}" type="presParOf" srcId="{676D2A6E-3030-4ABC-A073-F82385B6C3DD}" destId="{A8EB939C-01AF-420A-8F26-89C5AE3B9DF4}" srcOrd="1" destOrd="0" presId="urn:microsoft.com/office/officeart/2005/8/layout/hierarchy1"/>
    <dgm:cxn modelId="{B38654C3-C363-49C8-BF3E-5E9F2A2C9795}" type="presParOf" srcId="{33DB1620-5DA3-4893-B6D3-94AD2812AA08}" destId="{5930A410-C056-4734-AD35-C3A70B008057}" srcOrd="1" destOrd="0" presId="urn:microsoft.com/office/officeart/2005/8/layout/hierarchy1"/>
    <dgm:cxn modelId="{C067E175-DD4C-4A70-845D-570D6562522C}" type="presParOf" srcId="{7129A647-5FB7-44BE-AD91-ED1BE316906A}" destId="{C3D2FC4F-0555-442C-A0AC-72A9C8B8465B}" srcOrd="4" destOrd="0" presId="urn:microsoft.com/office/officeart/2005/8/layout/hierarchy1"/>
    <dgm:cxn modelId="{717E80E9-1949-402E-82E5-6658E32E1CBE}" type="presParOf" srcId="{7129A647-5FB7-44BE-AD91-ED1BE316906A}" destId="{66C68302-D289-4BA4-A727-3024F66FBB1B}" srcOrd="5" destOrd="0" presId="urn:microsoft.com/office/officeart/2005/8/layout/hierarchy1"/>
    <dgm:cxn modelId="{90E92DC7-EDB1-42AA-B5B8-14A70F109640}" type="presParOf" srcId="{66C68302-D289-4BA4-A727-3024F66FBB1B}" destId="{8BB31291-501D-4CDD-97C5-9CC2A85E6F61}" srcOrd="0" destOrd="0" presId="urn:microsoft.com/office/officeart/2005/8/layout/hierarchy1"/>
    <dgm:cxn modelId="{72E9889B-1375-4E83-85C1-4397F3A3CD14}" type="presParOf" srcId="{8BB31291-501D-4CDD-97C5-9CC2A85E6F61}" destId="{4DDB22E4-471A-497F-887C-E8888F10DF01}" srcOrd="0" destOrd="0" presId="urn:microsoft.com/office/officeart/2005/8/layout/hierarchy1"/>
    <dgm:cxn modelId="{3F71BF85-9790-46C5-8630-655BF4759079}" type="presParOf" srcId="{8BB31291-501D-4CDD-97C5-9CC2A85E6F61}" destId="{1C90F826-9296-429D-B1F6-61122CC6DAB3}" srcOrd="1" destOrd="0" presId="urn:microsoft.com/office/officeart/2005/8/layout/hierarchy1"/>
    <dgm:cxn modelId="{7A58DFDA-2A45-4ECB-8FFE-D5241B56B861}" type="presParOf" srcId="{66C68302-D289-4BA4-A727-3024F66FBB1B}" destId="{478859B7-9BA0-4D47-A60C-D307C0120E7F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4EC178-2692-4A88-9709-0F56A3BFA831}" type="doc">
      <dgm:prSet loTypeId="urn:microsoft.com/office/officeart/2005/8/layout/hierarchy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1BACB8DE-CBC1-47D7-BDD6-EAE1FD8E4A79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PERADABAN KUNO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A9B4E462-B835-4916-B143-DAE99D0D4836}" type="parTrans" cxnId="{91D22A12-0011-4C34-96C9-A44FE7A9D6DE}">
      <dgm:prSet/>
      <dgm:spPr/>
      <dgm:t>
        <a:bodyPr/>
        <a:lstStyle/>
        <a:p>
          <a:endParaRPr lang="id-ID"/>
        </a:p>
      </dgm:t>
    </dgm:pt>
    <dgm:pt modelId="{F1EEE71F-0450-4F01-A09A-B882443FB897}" type="sibTrans" cxnId="{91D22A12-0011-4C34-96C9-A44FE7A9D6DE}">
      <dgm:prSet/>
      <dgm:spPr/>
      <dgm:t>
        <a:bodyPr/>
        <a:lstStyle/>
        <a:p>
          <a:endParaRPr lang="id-ID"/>
        </a:p>
      </dgm:t>
    </dgm:pt>
    <dgm:pt modelId="{19791AC2-1594-403E-8A6E-A8954D13E3D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INDIA KUNO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F4BBD46D-6A31-4F9D-9556-D847DE94A485}" type="parTrans" cxnId="{C0027CA6-EB78-43C1-A23B-53AEC29AA275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F14B9391-31D1-4BC5-977F-2A817C0E0C89}" type="sibTrans" cxnId="{C0027CA6-EB78-43C1-A23B-53AEC29AA275}">
      <dgm:prSet/>
      <dgm:spPr/>
      <dgm:t>
        <a:bodyPr/>
        <a:lstStyle/>
        <a:p>
          <a:endParaRPr lang="id-ID"/>
        </a:p>
      </dgm:t>
    </dgm:pt>
    <dgm:pt modelId="{58E0844C-D646-4B45-8FEC-616508B62D50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praktik hukum diplomatik dan hukum perang yang diterapkan oleh kerajaan-kerajaan pada masa India Kuno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8B923E0F-BEFF-41F3-888D-63806CBE93CB}" type="parTrans" cxnId="{9C063E7D-DD06-4B50-BA1B-BB4778BCA272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AAD0812A-2A09-4BB9-B5FD-19B009FDA6F5}" type="sibTrans" cxnId="{9C063E7D-DD06-4B50-BA1B-BB4778BCA272}">
      <dgm:prSet/>
      <dgm:spPr/>
      <dgm:t>
        <a:bodyPr/>
        <a:lstStyle/>
        <a:p>
          <a:endParaRPr lang="id-ID"/>
        </a:p>
      </dgm:t>
    </dgm:pt>
    <dgm:pt modelId="{62D95D9B-0857-4087-BA74-DC9726070371}">
      <dgm:prSet phldrT="[Text]" custT="1"/>
      <dgm:spPr>
        <a:solidFill>
          <a:schemeClr val="accent4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terdapat kaedah dan lembaga hukum yang mengatur hubungan antar kasta, suku-suku bangsa dan raja-raja yang diatur oleh adat kebiasaan.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3A4B327F-E4BE-4A84-A116-2985561A38C0}" type="parTrans" cxnId="{70C0B574-05E4-4FA4-81CE-91B021BF2BBA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4CB1DC0C-FEC6-48D6-93A0-5F8A3AE40297}" type="sibTrans" cxnId="{70C0B574-05E4-4FA4-81CE-91B021BF2BBA}">
      <dgm:prSet/>
      <dgm:spPr/>
      <dgm:t>
        <a:bodyPr/>
        <a:lstStyle/>
        <a:p>
          <a:endParaRPr lang="id-ID"/>
        </a:p>
      </dgm:t>
    </dgm:pt>
    <dgm:pt modelId="{ADA00FE2-67D5-47A2-A0BC-EEDC6D042A97}">
      <dgm:prSet phldrT="[Text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ROMAWI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E6C02150-73FD-4987-B1A3-74B7F5C34DCD}" type="parTrans" cxnId="{EA76CF7C-16FD-4AE1-B7E8-A0CC758B4F6E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0DD61186-0B68-46AE-AF8B-6B13A998C766}" type="sibTrans" cxnId="{EA76CF7C-16FD-4AE1-B7E8-A0CC758B4F6E}">
      <dgm:prSet/>
      <dgm:spPr/>
      <dgm:t>
        <a:bodyPr/>
        <a:lstStyle/>
        <a:p>
          <a:endParaRPr lang="id-ID"/>
        </a:p>
      </dgm:t>
    </dgm:pt>
    <dgm:pt modelId="{02E9AC0D-ECBB-417F-9B14-57DB3142CA2A}">
      <dgm:prSet phldrT="[Text]"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konsep seperti occupatio servitut dan bona fides. Juga asas “pacta sunt servanda” merupakan warisan kebudayaan Romawi yang berharga.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33AF180C-AB25-4407-892E-A0E640A296D5}" type="parTrans" cxnId="{08A37548-3167-4DE7-960A-3387D70624C3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DB735743-6620-4E20-B953-2F58326B759D}" type="sibTrans" cxnId="{08A37548-3167-4DE7-960A-3387D70624C3}">
      <dgm:prSet/>
      <dgm:spPr/>
      <dgm:t>
        <a:bodyPr/>
        <a:lstStyle/>
        <a:p>
          <a:endParaRPr lang="id-ID"/>
        </a:p>
      </dgm:t>
    </dgm:pt>
    <dgm:pt modelId="{4BD22412-22E4-41AB-A042-5FD145D4C8ED}">
      <dgm:prSet custT="1"/>
      <dgm:spPr>
        <a:solidFill>
          <a:schemeClr val="accent6">
            <a:lumMod val="60000"/>
            <a:lumOff val="40000"/>
            <a:alpha val="90000"/>
          </a:schemeClr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masyarakat dunia merupakan satu imperium yaitu imperium roma yang menguasai seluruh wilayah dalam lingkungan kebudayaan Romawi.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686E0610-8800-4294-A938-17133F1624B3}" type="parTrans" cxnId="{BEF89CEE-4A1C-4ACD-AC6B-C78BC075E97C}">
      <dgm:prSet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1971B940-7E61-464A-BE54-44BAE7C3B88B}" type="sibTrans" cxnId="{BEF89CEE-4A1C-4ACD-AC6B-C78BC075E97C}">
      <dgm:prSet/>
      <dgm:spPr/>
      <dgm:t>
        <a:bodyPr/>
        <a:lstStyle/>
        <a:p>
          <a:endParaRPr lang="id-ID"/>
        </a:p>
      </dgm:t>
    </dgm:pt>
    <dgm:pt modelId="{DD34694F-CAE3-4A39-BCD5-9C6B807B4F53}" type="pres">
      <dgm:prSet presAssocID="{564EC178-2692-4A88-9709-0F56A3BFA831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AC084D4-F52B-49E2-B029-99F6F11A6B5C}" type="pres">
      <dgm:prSet presAssocID="{1BACB8DE-CBC1-47D7-BDD6-EAE1FD8E4A79}" presName="hierRoot1" presStyleCnt="0"/>
      <dgm:spPr/>
    </dgm:pt>
    <dgm:pt modelId="{9BE76D2E-9C50-4C13-BC44-A6BCDDCB743F}" type="pres">
      <dgm:prSet presAssocID="{1BACB8DE-CBC1-47D7-BDD6-EAE1FD8E4A79}" presName="composite" presStyleCnt="0"/>
      <dgm:spPr/>
    </dgm:pt>
    <dgm:pt modelId="{6507A7F6-8954-448D-8491-DFFA85CA03B6}" type="pres">
      <dgm:prSet presAssocID="{1BACB8DE-CBC1-47D7-BDD6-EAE1FD8E4A79}" presName="background" presStyleLbl="node0" presStyleIdx="0" presStyleCnt="1"/>
      <dgm:spPr/>
    </dgm:pt>
    <dgm:pt modelId="{0ECA8B48-784A-4A8C-9FAB-ACB068C1B727}" type="pres">
      <dgm:prSet presAssocID="{1BACB8DE-CBC1-47D7-BDD6-EAE1FD8E4A79}" presName="text" presStyleLbl="fgAcc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188C914-CC96-455E-AF26-D408BD153585}" type="pres">
      <dgm:prSet presAssocID="{1BACB8DE-CBC1-47D7-BDD6-EAE1FD8E4A79}" presName="hierChild2" presStyleCnt="0"/>
      <dgm:spPr/>
    </dgm:pt>
    <dgm:pt modelId="{4B75AB6A-144C-40EE-9F7F-7D5E852FCCF4}" type="pres">
      <dgm:prSet presAssocID="{F4BBD46D-6A31-4F9D-9556-D847DE94A485}" presName="Name10" presStyleLbl="parChTrans1D2" presStyleIdx="0" presStyleCnt="2"/>
      <dgm:spPr/>
    </dgm:pt>
    <dgm:pt modelId="{0484232E-3BD5-4AFE-A9F1-ED64DB3FD774}" type="pres">
      <dgm:prSet presAssocID="{19791AC2-1594-403E-8A6E-A8954D13E3D1}" presName="hierRoot2" presStyleCnt="0"/>
      <dgm:spPr/>
    </dgm:pt>
    <dgm:pt modelId="{509246A6-C32B-4776-939D-3BC7076E89A4}" type="pres">
      <dgm:prSet presAssocID="{19791AC2-1594-403E-8A6E-A8954D13E3D1}" presName="composite2" presStyleCnt="0"/>
      <dgm:spPr/>
    </dgm:pt>
    <dgm:pt modelId="{6F0F2567-C9F8-4142-B2C4-5A7671E91574}" type="pres">
      <dgm:prSet presAssocID="{19791AC2-1594-403E-8A6E-A8954D13E3D1}" presName="background2" presStyleLbl="node2" presStyleIdx="0" presStyleCnt="2"/>
      <dgm:spPr/>
    </dgm:pt>
    <dgm:pt modelId="{D0788423-112E-4BBA-9A3E-E0E914FAFAC8}" type="pres">
      <dgm:prSet presAssocID="{19791AC2-1594-403E-8A6E-A8954D13E3D1}" presName="text2" presStyleLbl="fgAcc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7B53FA4-AAB0-4E22-83CF-96BD9958C651}" type="pres">
      <dgm:prSet presAssocID="{19791AC2-1594-403E-8A6E-A8954D13E3D1}" presName="hierChild3" presStyleCnt="0"/>
      <dgm:spPr/>
    </dgm:pt>
    <dgm:pt modelId="{1735331C-AE6E-4D1E-9589-4393217A0376}" type="pres">
      <dgm:prSet presAssocID="{8B923E0F-BEFF-41F3-888D-63806CBE93CB}" presName="Name17" presStyleLbl="parChTrans1D3" presStyleIdx="0" presStyleCnt="4"/>
      <dgm:spPr/>
    </dgm:pt>
    <dgm:pt modelId="{94187FB4-F717-47E9-ADB9-D78CC4C56451}" type="pres">
      <dgm:prSet presAssocID="{58E0844C-D646-4B45-8FEC-616508B62D50}" presName="hierRoot3" presStyleCnt="0"/>
      <dgm:spPr/>
    </dgm:pt>
    <dgm:pt modelId="{59946C3E-26BE-4C55-890F-D76772ABDA4E}" type="pres">
      <dgm:prSet presAssocID="{58E0844C-D646-4B45-8FEC-616508B62D50}" presName="composite3" presStyleCnt="0"/>
      <dgm:spPr/>
    </dgm:pt>
    <dgm:pt modelId="{C8444838-3EE3-4BC8-8093-AB2A216261F7}" type="pres">
      <dgm:prSet presAssocID="{58E0844C-D646-4B45-8FEC-616508B62D50}" presName="background3" presStyleLbl="node3" presStyleIdx="0" presStyleCnt="4"/>
      <dgm:spPr/>
    </dgm:pt>
    <dgm:pt modelId="{985A6B09-DE77-4830-B89D-8F4DB49EB87C}" type="pres">
      <dgm:prSet presAssocID="{58E0844C-D646-4B45-8FEC-616508B62D50}" presName="text3" presStyleLbl="fgAcc3" presStyleIdx="0" presStyleCnt="4" custScaleX="164191" custScaleY="113728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C114FC9-3DFA-4E7D-8983-2132ADD6303E}" type="pres">
      <dgm:prSet presAssocID="{58E0844C-D646-4B45-8FEC-616508B62D50}" presName="hierChild4" presStyleCnt="0"/>
      <dgm:spPr/>
    </dgm:pt>
    <dgm:pt modelId="{6958FF00-09F1-4952-A341-A7AB8C94E580}" type="pres">
      <dgm:prSet presAssocID="{3A4B327F-E4BE-4A84-A116-2985561A38C0}" presName="Name17" presStyleLbl="parChTrans1D3" presStyleIdx="1" presStyleCnt="4"/>
      <dgm:spPr/>
    </dgm:pt>
    <dgm:pt modelId="{EC11E610-8F41-4714-9855-07D8BB23FCE0}" type="pres">
      <dgm:prSet presAssocID="{62D95D9B-0857-4087-BA74-DC9726070371}" presName="hierRoot3" presStyleCnt="0"/>
      <dgm:spPr/>
    </dgm:pt>
    <dgm:pt modelId="{3B79AA1C-54EB-4F52-BE02-49E2BE1F1FA3}" type="pres">
      <dgm:prSet presAssocID="{62D95D9B-0857-4087-BA74-DC9726070371}" presName="composite3" presStyleCnt="0"/>
      <dgm:spPr/>
    </dgm:pt>
    <dgm:pt modelId="{1D116A6D-FEE3-470E-ACA1-1134849AA908}" type="pres">
      <dgm:prSet presAssocID="{62D95D9B-0857-4087-BA74-DC9726070371}" presName="background3" presStyleLbl="node3" presStyleIdx="1" presStyleCnt="4"/>
      <dgm:spPr/>
    </dgm:pt>
    <dgm:pt modelId="{E6089E3A-A174-45EE-8E99-DDC94A0A90EA}" type="pres">
      <dgm:prSet presAssocID="{62D95D9B-0857-4087-BA74-DC9726070371}" presName="text3" presStyleLbl="fgAcc3" presStyleIdx="1" presStyleCnt="4" custScaleX="174813" custScaleY="10687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7323223-5280-47A7-AE2A-2CA2418CCE63}" type="pres">
      <dgm:prSet presAssocID="{62D95D9B-0857-4087-BA74-DC9726070371}" presName="hierChild4" presStyleCnt="0"/>
      <dgm:spPr/>
    </dgm:pt>
    <dgm:pt modelId="{AD9CA370-CFF0-4A46-90B2-B7CF92428C24}" type="pres">
      <dgm:prSet presAssocID="{E6C02150-73FD-4987-B1A3-74B7F5C34DCD}" presName="Name10" presStyleLbl="parChTrans1D2" presStyleIdx="1" presStyleCnt="2"/>
      <dgm:spPr/>
    </dgm:pt>
    <dgm:pt modelId="{0E15B7CE-6C1A-4E58-BDDE-FC8857CB4FA6}" type="pres">
      <dgm:prSet presAssocID="{ADA00FE2-67D5-47A2-A0BC-EEDC6D042A97}" presName="hierRoot2" presStyleCnt="0"/>
      <dgm:spPr/>
    </dgm:pt>
    <dgm:pt modelId="{603C8566-1AC4-451C-B6A7-72395829D464}" type="pres">
      <dgm:prSet presAssocID="{ADA00FE2-67D5-47A2-A0BC-EEDC6D042A97}" presName="composite2" presStyleCnt="0"/>
      <dgm:spPr/>
    </dgm:pt>
    <dgm:pt modelId="{F9E1F2CF-491D-4659-A14B-2E752D9094ED}" type="pres">
      <dgm:prSet presAssocID="{ADA00FE2-67D5-47A2-A0BC-EEDC6D042A97}" presName="background2" presStyleLbl="node2" presStyleIdx="1" presStyleCnt="2"/>
      <dgm:spPr/>
    </dgm:pt>
    <dgm:pt modelId="{408BAA69-8622-4E35-8CF4-895FD919D13C}" type="pres">
      <dgm:prSet presAssocID="{ADA00FE2-67D5-47A2-A0BC-EEDC6D042A97}" presName="text2" presStyleLbl="fgAcc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25AF4B61-6700-4C9A-AFE9-65EB65A67DB6}" type="pres">
      <dgm:prSet presAssocID="{ADA00FE2-67D5-47A2-A0BC-EEDC6D042A97}" presName="hierChild3" presStyleCnt="0"/>
      <dgm:spPr/>
    </dgm:pt>
    <dgm:pt modelId="{BC3764B6-C490-4377-9D48-43B637EF7C39}" type="pres">
      <dgm:prSet presAssocID="{33AF180C-AB25-4407-892E-A0E640A296D5}" presName="Name17" presStyleLbl="parChTrans1D3" presStyleIdx="2" presStyleCnt="4"/>
      <dgm:spPr/>
    </dgm:pt>
    <dgm:pt modelId="{22AEC340-A607-4EAD-A451-080D0153CD7E}" type="pres">
      <dgm:prSet presAssocID="{02E9AC0D-ECBB-417F-9B14-57DB3142CA2A}" presName="hierRoot3" presStyleCnt="0"/>
      <dgm:spPr/>
    </dgm:pt>
    <dgm:pt modelId="{E3264A0B-0A4C-4725-A728-EF083D0B6BB5}" type="pres">
      <dgm:prSet presAssocID="{02E9AC0D-ECBB-417F-9B14-57DB3142CA2A}" presName="composite3" presStyleCnt="0"/>
      <dgm:spPr/>
    </dgm:pt>
    <dgm:pt modelId="{6B4057D4-BB99-41F9-865F-568BE50CF082}" type="pres">
      <dgm:prSet presAssocID="{02E9AC0D-ECBB-417F-9B14-57DB3142CA2A}" presName="background3" presStyleLbl="node3" presStyleIdx="2" presStyleCnt="4"/>
      <dgm:spPr/>
    </dgm:pt>
    <dgm:pt modelId="{46DD310A-25F6-4E67-BBEE-FA6984CBE19D}" type="pres">
      <dgm:prSet presAssocID="{02E9AC0D-ECBB-417F-9B14-57DB3142CA2A}" presName="text3" presStyleLbl="fgAcc3" presStyleIdx="2" presStyleCnt="4" custScaleX="195584" custScaleY="16059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DB1AE4EF-1CDC-47AC-9CCB-F39BCAEEB574}" type="pres">
      <dgm:prSet presAssocID="{02E9AC0D-ECBB-417F-9B14-57DB3142CA2A}" presName="hierChild4" presStyleCnt="0"/>
      <dgm:spPr/>
    </dgm:pt>
    <dgm:pt modelId="{88DF56D7-DEEF-4D50-9246-70EC898618B4}" type="pres">
      <dgm:prSet presAssocID="{686E0610-8800-4294-A938-17133F1624B3}" presName="Name17" presStyleLbl="parChTrans1D3" presStyleIdx="3" presStyleCnt="4"/>
      <dgm:spPr/>
    </dgm:pt>
    <dgm:pt modelId="{49564D6B-E3B8-4901-8E67-DBC23B6D68EE}" type="pres">
      <dgm:prSet presAssocID="{4BD22412-22E4-41AB-A042-5FD145D4C8ED}" presName="hierRoot3" presStyleCnt="0"/>
      <dgm:spPr/>
    </dgm:pt>
    <dgm:pt modelId="{F7A4503D-04EB-4628-BE5C-517E45A05743}" type="pres">
      <dgm:prSet presAssocID="{4BD22412-22E4-41AB-A042-5FD145D4C8ED}" presName="composite3" presStyleCnt="0"/>
      <dgm:spPr/>
    </dgm:pt>
    <dgm:pt modelId="{8CEB65BF-EA06-4662-A41F-0926C15C5C44}" type="pres">
      <dgm:prSet presAssocID="{4BD22412-22E4-41AB-A042-5FD145D4C8ED}" presName="background3" presStyleLbl="node3" presStyleIdx="3" presStyleCnt="4"/>
      <dgm:spPr/>
    </dgm:pt>
    <dgm:pt modelId="{44AC9B2A-0E78-4094-ADE8-200338C00B88}" type="pres">
      <dgm:prSet presAssocID="{4BD22412-22E4-41AB-A042-5FD145D4C8ED}" presName="text3" presStyleLbl="fgAcc3" presStyleIdx="3" presStyleCnt="4" custScaleX="146691" custScaleY="230072">
        <dgm:presLayoutVars>
          <dgm:chPref val="3"/>
        </dgm:presLayoutVars>
      </dgm:prSet>
      <dgm:spPr/>
    </dgm:pt>
    <dgm:pt modelId="{458EC39A-4E34-4C1A-9774-47BF8E4911D8}" type="pres">
      <dgm:prSet presAssocID="{4BD22412-22E4-41AB-A042-5FD145D4C8ED}" presName="hierChild4" presStyleCnt="0"/>
      <dgm:spPr/>
    </dgm:pt>
  </dgm:ptLst>
  <dgm:cxnLst>
    <dgm:cxn modelId="{EA76CF7C-16FD-4AE1-B7E8-A0CC758B4F6E}" srcId="{1BACB8DE-CBC1-47D7-BDD6-EAE1FD8E4A79}" destId="{ADA00FE2-67D5-47A2-A0BC-EEDC6D042A97}" srcOrd="1" destOrd="0" parTransId="{E6C02150-73FD-4987-B1A3-74B7F5C34DCD}" sibTransId="{0DD61186-0B68-46AE-AF8B-6B13A998C766}"/>
    <dgm:cxn modelId="{822FB116-D8C9-4528-9013-CE3E8B289D5E}" type="presOf" srcId="{33AF180C-AB25-4407-892E-A0E640A296D5}" destId="{BC3764B6-C490-4377-9D48-43B637EF7C39}" srcOrd="0" destOrd="0" presId="urn:microsoft.com/office/officeart/2005/8/layout/hierarchy1"/>
    <dgm:cxn modelId="{34D5845D-A27A-47A6-830A-0840E75FE540}" type="presOf" srcId="{E6C02150-73FD-4987-B1A3-74B7F5C34DCD}" destId="{AD9CA370-CFF0-4A46-90B2-B7CF92428C24}" srcOrd="0" destOrd="0" presId="urn:microsoft.com/office/officeart/2005/8/layout/hierarchy1"/>
    <dgm:cxn modelId="{75FD8593-394E-4351-A4B5-1B9A644F92CB}" type="presOf" srcId="{686E0610-8800-4294-A938-17133F1624B3}" destId="{88DF56D7-DEEF-4D50-9246-70EC898618B4}" srcOrd="0" destOrd="0" presId="urn:microsoft.com/office/officeart/2005/8/layout/hierarchy1"/>
    <dgm:cxn modelId="{7549877F-DAC2-4556-ACEB-90F936A5E0C1}" type="presOf" srcId="{1BACB8DE-CBC1-47D7-BDD6-EAE1FD8E4A79}" destId="{0ECA8B48-784A-4A8C-9FAB-ACB068C1B727}" srcOrd="0" destOrd="0" presId="urn:microsoft.com/office/officeart/2005/8/layout/hierarchy1"/>
    <dgm:cxn modelId="{91D22A12-0011-4C34-96C9-A44FE7A9D6DE}" srcId="{564EC178-2692-4A88-9709-0F56A3BFA831}" destId="{1BACB8DE-CBC1-47D7-BDD6-EAE1FD8E4A79}" srcOrd="0" destOrd="0" parTransId="{A9B4E462-B835-4916-B143-DAE99D0D4836}" sibTransId="{F1EEE71F-0450-4F01-A09A-B882443FB897}"/>
    <dgm:cxn modelId="{C0027CA6-EB78-43C1-A23B-53AEC29AA275}" srcId="{1BACB8DE-CBC1-47D7-BDD6-EAE1FD8E4A79}" destId="{19791AC2-1594-403E-8A6E-A8954D13E3D1}" srcOrd="0" destOrd="0" parTransId="{F4BBD46D-6A31-4F9D-9556-D847DE94A485}" sibTransId="{F14B9391-31D1-4BC5-977F-2A817C0E0C89}"/>
    <dgm:cxn modelId="{CE417AB5-DFB7-4B62-B018-CEA36E6C2279}" type="presOf" srcId="{564EC178-2692-4A88-9709-0F56A3BFA831}" destId="{DD34694F-CAE3-4A39-BCD5-9C6B807B4F53}" srcOrd="0" destOrd="0" presId="urn:microsoft.com/office/officeart/2005/8/layout/hierarchy1"/>
    <dgm:cxn modelId="{0DFC7ADF-2F44-4CDF-9C76-678F53DA33DC}" type="presOf" srcId="{ADA00FE2-67D5-47A2-A0BC-EEDC6D042A97}" destId="{408BAA69-8622-4E35-8CF4-895FD919D13C}" srcOrd="0" destOrd="0" presId="urn:microsoft.com/office/officeart/2005/8/layout/hierarchy1"/>
    <dgm:cxn modelId="{BABD800F-A407-4951-9B02-05698D28DBBC}" type="presOf" srcId="{02E9AC0D-ECBB-417F-9B14-57DB3142CA2A}" destId="{46DD310A-25F6-4E67-BBEE-FA6984CBE19D}" srcOrd="0" destOrd="0" presId="urn:microsoft.com/office/officeart/2005/8/layout/hierarchy1"/>
    <dgm:cxn modelId="{9C063E7D-DD06-4B50-BA1B-BB4778BCA272}" srcId="{19791AC2-1594-403E-8A6E-A8954D13E3D1}" destId="{58E0844C-D646-4B45-8FEC-616508B62D50}" srcOrd="0" destOrd="0" parTransId="{8B923E0F-BEFF-41F3-888D-63806CBE93CB}" sibTransId="{AAD0812A-2A09-4BB9-B5FD-19B009FDA6F5}"/>
    <dgm:cxn modelId="{352C8436-74CA-4C68-950E-5FB469881AC4}" type="presOf" srcId="{4BD22412-22E4-41AB-A042-5FD145D4C8ED}" destId="{44AC9B2A-0E78-4094-ADE8-200338C00B88}" srcOrd="0" destOrd="0" presId="urn:microsoft.com/office/officeart/2005/8/layout/hierarchy1"/>
    <dgm:cxn modelId="{70C0B574-05E4-4FA4-81CE-91B021BF2BBA}" srcId="{19791AC2-1594-403E-8A6E-A8954D13E3D1}" destId="{62D95D9B-0857-4087-BA74-DC9726070371}" srcOrd="1" destOrd="0" parTransId="{3A4B327F-E4BE-4A84-A116-2985561A38C0}" sibTransId="{4CB1DC0C-FEC6-48D6-93A0-5F8A3AE40297}"/>
    <dgm:cxn modelId="{F6AD00A4-1F6A-4252-906B-764BAC88D09E}" type="presOf" srcId="{8B923E0F-BEFF-41F3-888D-63806CBE93CB}" destId="{1735331C-AE6E-4D1E-9589-4393217A0376}" srcOrd="0" destOrd="0" presId="urn:microsoft.com/office/officeart/2005/8/layout/hierarchy1"/>
    <dgm:cxn modelId="{F8773866-D6AF-4D9E-BB83-CBFEF8F97136}" type="presOf" srcId="{19791AC2-1594-403E-8A6E-A8954D13E3D1}" destId="{D0788423-112E-4BBA-9A3E-E0E914FAFAC8}" srcOrd="0" destOrd="0" presId="urn:microsoft.com/office/officeart/2005/8/layout/hierarchy1"/>
    <dgm:cxn modelId="{F190DC6E-1730-44FC-9F7D-1C0CECB8AFA7}" type="presOf" srcId="{3A4B327F-E4BE-4A84-A116-2985561A38C0}" destId="{6958FF00-09F1-4952-A341-A7AB8C94E580}" srcOrd="0" destOrd="0" presId="urn:microsoft.com/office/officeart/2005/8/layout/hierarchy1"/>
    <dgm:cxn modelId="{08A37548-3167-4DE7-960A-3387D70624C3}" srcId="{ADA00FE2-67D5-47A2-A0BC-EEDC6D042A97}" destId="{02E9AC0D-ECBB-417F-9B14-57DB3142CA2A}" srcOrd="0" destOrd="0" parTransId="{33AF180C-AB25-4407-892E-A0E640A296D5}" sibTransId="{DB735743-6620-4E20-B953-2F58326B759D}"/>
    <dgm:cxn modelId="{0BC1E78F-C649-4124-8B3F-61E268DEBA62}" type="presOf" srcId="{62D95D9B-0857-4087-BA74-DC9726070371}" destId="{E6089E3A-A174-45EE-8E99-DDC94A0A90EA}" srcOrd="0" destOrd="0" presId="urn:microsoft.com/office/officeart/2005/8/layout/hierarchy1"/>
    <dgm:cxn modelId="{0FB382FD-104D-42DA-B991-7DDA696EF8E9}" type="presOf" srcId="{F4BBD46D-6A31-4F9D-9556-D847DE94A485}" destId="{4B75AB6A-144C-40EE-9F7F-7D5E852FCCF4}" srcOrd="0" destOrd="0" presId="urn:microsoft.com/office/officeart/2005/8/layout/hierarchy1"/>
    <dgm:cxn modelId="{DB832974-14B1-47AA-AE94-6D1C29AE5D56}" type="presOf" srcId="{58E0844C-D646-4B45-8FEC-616508B62D50}" destId="{985A6B09-DE77-4830-B89D-8F4DB49EB87C}" srcOrd="0" destOrd="0" presId="urn:microsoft.com/office/officeart/2005/8/layout/hierarchy1"/>
    <dgm:cxn modelId="{BEF89CEE-4A1C-4ACD-AC6B-C78BC075E97C}" srcId="{ADA00FE2-67D5-47A2-A0BC-EEDC6D042A97}" destId="{4BD22412-22E4-41AB-A042-5FD145D4C8ED}" srcOrd="1" destOrd="0" parTransId="{686E0610-8800-4294-A938-17133F1624B3}" sibTransId="{1971B940-7E61-464A-BE54-44BAE7C3B88B}"/>
    <dgm:cxn modelId="{B713C8FC-6357-473C-8D91-8A68E1608626}" type="presParOf" srcId="{DD34694F-CAE3-4A39-BCD5-9C6B807B4F53}" destId="{5AC084D4-F52B-49E2-B029-99F6F11A6B5C}" srcOrd="0" destOrd="0" presId="urn:microsoft.com/office/officeart/2005/8/layout/hierarchy1"/>
    <dgm:cxn modelId="{B86F73EA-2854-4A4E-8B05-E815973AC854}" type="presParOf" srcId="{5AC084D4-F52B-49E2-B029-99F6F11A6B5C}" destId="{9BE76D2E-9C50-4C13-BC44-A6BCDDCB743F}" srcOrd="0" destOrd="0" presId="urn:microsoft.com/office/officeart/2005/8/layout/hierarchy1"/>
    <dgm:cxn modelId="{8FC31BDD-6993-4EAD-B95B-0D1AA6CBBAFF}" type="presParOf" srcId="{9BE76D2E-9C50-4C13-BC44-A6BCDDCB743F}" destId="{6507A7F6-8954-448D-8491-DFFA85CA03B6}" srcOrd="0" destOrd="0" presId="urn:microsoft.com/office/officeart/2005/8/layout/hierarchy1"/>
    <dgm:cxn modelId="{5147B3E4-AF81-4CD7-BB03-C27C5646E549}" type="presParOf" srcId="{9BE76D2E-9C50-4C13-BC44-A6BCDDCB743F}" destId="{0ECA8B48-784A-4A8C-9FAB-ACB068C1B727}" srcOrd="1" destOrd="0" presId="urn:microsoft.com/office/officeart/2005/8/layout/hierarchy1"/>
    <dgm:cxn modelId="{D47DE90C-86AB-4282-99A0-6E0FE60AD133}" type="presParOf" srcId="{5AC084D4-F52B-49E2-B029-99F6F11A6B5C}" destId="{8188C914-CC96-455E-AF26-D408BD153585}" srcOrd="1" destOrd="0" presId="urn:microsoft.com/office/officeart/2005/8/layout/hierarchy1"/>
    <dgm:cxn modelId="{F0ADA238-55D2-4342-A41C-8B9D883D18DB}" type="presParOf" srcId="{8188C914-CC96-455E-AF26-D408BD153585}" destId="{4B75AB6A-144C-40EE-9F7F-7D5E852FCCF4}" srcOrd="0" destOrd="0" presId="urn:microsoft.com/office/officeart/2005/8/layout/hierarchy1"/>
    <dgm:cxn modelId="{F68F35BE-D297-43D5-8AD5-441617C32C65}" type="presParOf" srcId="{8188C914-CC96-455E-AF26-D408BD153585}" destId="{0484232E-3BD5-4AFE-A9F1-ED64DB3FD774}" srcOrd="1" destOrd="0" presId="urn:microsoft.com/office/officeart/2005/8/layout/hierarchy1"/>
    <dgm:cxn modelId="{2B29A424-03F7-4545-AC7B-416F109B28DE}" type="presParOf" srcId="{0484232E-3BD5-4AFE-A9F1-ED64DB3FD774}" destId="{509246A6-C32B-4776-939D-3BC7076E89A4}" srcOrd="0" destOrd="0" presId="urn:microsoft.com/office/officeart/2005/8/layout/hierarchy1"/>
    <dgm:cxn modelId="{85347E08-B4CD-4D0B-8255-56B4028D89B9}" type="presParOf" srcId="{509246A6-C32B-4776-939D-3BC7076E89A4}" destId="{6F0F2567-C9F8-4142-B2C4-5A7671E91574}" srcOrd="0" destOrd="0" presId="urn:microsoft.com/office/officeart/2005/8/layout/hierarchy1"/>
    <dgm:cxn modelId="{FFDB8FF8-8DC5-44EE-860A-61869A6A3C7D}" type="presParOf" srcId="{509246A6-C32B-4776-939D-3BC7076E89A4}" destId="{D0788423-112E-4BBA-9A3E-E0E914FAFAC8}" srcOrd="1" destOrd="0" presId="urn:microsoft.com/office/officeart/2005/8/layout/hierarchy1"/>
    <dgm:cxn modelId="{ED37EF55-300C-4831-9E3C-AF76504B5E96}" type="presParOf" srcId="{0484232E-3BD5-4AFE-A9F1-ED64DB3FD774}" destId="{C7B53FA4-AAB0-4E22-83CF-96BD9958C651}" srcOrd="1" destOrd="0" presId="urn:microsoft.com/office/officeart/2005/8/layout/hierarchy1"/>
    <dgm:cxn modelId="{8ADFEA1F-C515-4E62-8960-041050CA6158}" type="presParOf" srcId="{C7B53FA4-AAB0-4E22-83CF-96BD9958C651}" destId="{1735331C-AE6E-4D1E-9589-4393217A0376}" srcOrd="0" destOrd="0" presId="urn:microsoft.com/office/officeart/2005/8/layout/hierarchy1"/>
    <dgm:cxn modelId="{767A0147-DEC2-4F86-9DD2-41DD1DDECFC4}" type="presParOf" srcId="{C7B53FA4-AAB0-4E22-83CF-96BD9958C651}" destId="{94187FB4-F717-47E9-ADB9-D78CC4C56451}" srcOrd="1" destOrd="0" presId="urn:microsoft.com/office/officeart/2005/8/layout/hierarchy1"/>
    <dgm:cxn modelId="{BB6792F1-2328-4B91-A4E9-234017368655}" type="presParOf" srcId="{94187FB4-F717-47E9-ADB9-D78CC4C56451}" destId="{59946C3E-26BE-4C55-890F-D76772ABDA4E}" srcOrd="0" destOrd="0" presId="urn:microsoft.com/office/officeart/2005/8/layout/hierarchy1"/>
    <dgm:cxn modelId="{DFEE910A-0253-496D-8A1B-F14B1F7D3421}" type="presParOf" srcId="{59946C3E-26BE-4C55-890F-D76772ABDA4E}" destId="{C8444838-3EE3-4BC8-8093-AB2A216261F7}" srcOrd="0" destOrd="0" presId="urn:microsoft.com/office/officeart/2005/8/layout/hierarchy1"/>
    <dgm:cxn modelId="{74F6B03C-3809-4C40-82EA-B7F8C4EA0C83}" type="presParOf" srcId="{59946C3E-26BE-4C55-890F-D76772ABDA4E}" destId="{985A6B09-DE77-4830-B89D-8F4DB49EB87C}" srcOrd="1" destOrd="0" presId="urn:microsoft.com/office/officeart/2005/8/layout/hierarchy1"/>
    <dgm:cxn modelId="{DB1653C8-F230-4E5B-B53E-02E7C25F4C98}" type="presParOf" srcId="{94187FB4-F717-47E9-ADB9-D78CC4C56451}" destId="{8C114FC9-3DFA-4E7D-8983-2132ADD6303E}" srcOrd="1" destOrd="0" presId="urn:microsoft.com/office/officeart/2005/8/layout/hierarchy1"/>
    <dgm:cxn modelId="{B178B3A7-FC20-4ECA-B176-68C5FE4A7E6D}" type="presParOf" srcId="{C7B53FA4-AAB0-4E22-83CF-96BD9958C651}" destId="{6958FF00-09F1-4952-A341-A7AB8C94E580}" srcOrd="2" destOrd="0" presId="urn:microsoft.com/office/officeart/2005/8/layout/hierarchy1"/>
    <dgm:cxn modelId="{87CFBCBA-010F-4749-B570-0CF5068DF0F0}" type="presParOf" srcId="{C7B53FA4-AAB0-4E22-83CF-96BD9958C651}" destId="{EC11E610-8F41-4714-9855-07D8BB23FCE0}" srcOrd="3" destOrd="0" presId="urn:microsoft.com/office/officeart/2005/8/layout/hierarchy1"/>
    <dgm:cxn modelId="{7EFE2AA2-E040-4830-A464-CF3A6ACE983D}" type="presParOf" srcId="{EC11E610-8F41-4714-9855-07D8BB23FCE0}" destId="{3B79AA1C-54EB-4F52-BE02-49E2BE1F1FA3}" srcOrd="0" destOrd="0" presId="urn:microsoft.com/office/officeart/2005/8/layout/hierarchy1"/>
    <dgm:cxn modelId="{B6B4B9C7-4BEC-4E6F-9E8B-560EACFDEE1D}" type="presParOf" srcId="{3B79AA1C-54EB-4F52-BE02-49E2BE1F1FA3}" destId="{1D116A6D-FEE3-470E-ACA1-1134849AA908}" srcOrd="0" destOrd="0" presId="urn:microsoft.com/office/officeart/2005/8/layout/hierarchy1"/>
    <dgm:cxn modelId="{461CCA6B-67E6-450E-A4E7-6809DEEB1019}" type="presParOf" srcId="{3B79AA1C-54EB-4F52-BE02-49E2BE1F1FA3}" destId="{E6089E3A-A174-45EE-8E99-DDC94A0A90EA}" srcOrd="1" destOrd="0" presId="urn:microsoft.com/office/officeart/2005/8/layout/hierarchy1"/>
    <dgm:cxn modelId="{05DA0932-A0BE-4611-BF09-D430003EA39C}" type="presParOf" srcId="{EC11E610-8F41-4714-9855-07D8BB23FCE0}" destId="{87323223-5280-47A7-AE2A-2CA2418CCE63}" srcOrd="1" destOrd="0" presId="urn:microsoft.com/office/officeart/2005/8/layout/hierarchy1"/>
    <dgm:cxn modelId="{E7A914EF-0E70-47C0-A07A-ECE84448C6A5}" type="presParOf" srcId="{8188C914-CC96-455E-AF26-D408BD153585}" destId="{AD9CA370-CFF0-4A46-90B2-B7CF92428C24}" srcOrd="2" destOrd="0" presId="urn:microsoft.com/office/officeart/2005/8/layout/hierarchy1"/>
    <dgm:cxn modelId="{BF108BBA-7495-4846-A78C-687D32A25F2C}" type="presParOf" srcId="{8188C914-CC96-455E-AF26-D408BD153585}" destId="{0E15B7CE-6C1A-4E58-BDDE-FC8857CB4FA6}" srcOrd="3" destOrd="0" presId="urn:microsoft.com/office/officeart/2005/8/layout/hierarchy1"/>
    <dgm:cxn modelId="{BF68C136-F951-41EF-AF6C-182A05F7E9A0}" type="presParOf" srcId="{0E15B7CE-6C1A-4E58-BDDE-FC8857CB4FA6}" destId="{603C8566-1AC4-451C-B6A7-72395829D464}" srcOrd="0" destOrd="0" presId="urn:microsoft.com/office/officeart/2005/8/layout/hierarchy1"/>
    <dgm:cxn modelId="{D474C9D2-5C63-4AFA-B56D-60CD7D48574C}" type="presParOf" srcId="{603C8566-1AC4-451C-B6A7-72395829D464}" destId="{F9E1F2CF-491D-4659-A14B-2E752D9094ED}" srcOrd="0" destOrd="0" presId="urn:microsoft.com/office/officeart/2005/8/layout/hierarchy1"/>
    <dgm:cxn modelId="{174B27DF-8FCC-4555-B91B-80040B8BFA7C}" type="presParOf" srcId="{603C8566-1AC4-451C-B6A7-72395829D464}" destId="{408BAA69-8622-4E35-8CF4-895FD919D13C}" srcOrd="1" destOrd="0" presId="urn:microsoft.com/office/officeart/2005/8/layout/hierarchy1"/>
    <dgm:cxn modelId="{BB405421-7729-41A5-8903-71D70EBA089D}" type="presParOf" srcId="{0E15B7CE-6C1A-4E58-BDDE-FC8857CB4FA6}" destId="{25AF4B61-6700-4C9A-AFE9-65EB65A67DB6}" srcOrd="1" destOrd="0" presId="urn:microsoft.com/office/officeart/2005/8/layout/hierarchy1"/>
    <dgm:cxn modelId="{EB012E94-7215-4AF8-B53C-17BA3B98BDC7}" type="presParOf" srcId="{25AF4B61-6700-4C9A-AFE9-65EB65A67DB6}" destId="{BC3764B6-C490-4377-9D48-43B637EF7C39}" srcOrd="0" destOrd="0" presId="urn:microsoft.com/office/officeart/2005/8/layout/hierarchy1"/>
    <dgm:cxn modelId="{5B4B3677-362B-4A1B-BB8E-CA771760000C}" type="presParOf" srcId="{25AF4B61-6700-4C9A-AFE9-65EB65A67DB6}" destId="{22AEC340-A607-4EAD-A451-080D0153CD7E}" srcOrd="1" destOrd="0" presId="urn:microsoft.com/office/officeart/2005/8/layout/hierarchy1"/>
    <dgm:cxn modelId="{06FF929A-8E01-4151-9170-E77670A73AAC}" type="presParOf" srcId="{22AEC340-A607-4EAD-A451-080D0153CD7E}" destId="{E3264A0B-0A4C-4725-A728-EF083D0B6BB5}" srcOrd="0" destOrd="0" presId="urn:microsoft.com/office/officeart/2005/8/layout/hierarchy1"/>
    <dgm:cxn modelId="{0589C7FB-1E4B-4417-BE32-4D56F948CF45}" type="presParOf" srcId="{E3264A0B-0A4C-4725-A728-EF083D0B6BB5}" destId="{6B4057D4-BB99-41F9-865F-568BE50CF082}" srcOrd="0" destOrd="0" presId="urn:microsoft.com/office/officeart/2005/8/layout/hierarchy1"/>
    <dgm:cxn modelId="{7C03E2A0-9812-49FF-B2CF-F821383CD29D}" type="presParOf" srcId="{E3264A0B-0A4C-4725-A728-EF083D0B6BB5}" destId="{46DD310A-25F6-4E67-BBEE-FA6984CBE19D}" srcOrd="1" destOrd="0" presId="urn:microsoft.com/office/officeart/2005/8/layout/hierarchy1"/>
    <dgm:cxn modelId="{5723414D-A8BD-4003-B046-0A4F657F6AAF}" type="presParOf" srcId="{22AEC340-A607-4EAD-A451-080D0153CD7E}" destId="{DB1AE4EF-1CDC-47AC-9CCB-F39BCAEEB574}" srcOrd="1" destOrd="0" presId="urn:microsoft.com/office/officeart/2005/8/layout/hierarchy1"/>
    <dgm:cxn modelId="{5CAC4DC1-328E-4532-AFF0-3EA690C8686E}" type="presParOf" srcId="{25AF4B61-6700-4C9A-AFE9-65EB65A67DB6}" destId="{88DF56D7-DEEF-4D50-9246-70EC898618B4}" srcOrd="2" destOrd="0" presId="urn:microsoft.com/office/officeart/2005/8/layout/hierarchy1"/>
    <dgm:cxn modelId="{0237F5A8-27B0-40A8-A62D-A3D8EA3868FB}" type="presParOf" srcId="{25AF4B61-6700-4C9A-AFE9-65EB65A67DB6}" destId="{49564D6B-E3B8-4901-8E67-DBC23B6D68EE}" srcOrd="3" destOrd="0" presId="urn:microsoft.com/office/officeart/2005/8/layout/hierarchy1"/>
    <dgm:cxn modelId="{542E650A-3106-4B27-AC85-169D4A886DCE}" type="presParOf" srcId="{49564D6B-E3B8-4901-8E67-DBC23B6D68EE}" destId="{F7A4503D-04EB-4628-BE5C-517E45A05743}" srcOrd="0" destOrd="0" presId="urn:microsoft.com/office/officeart/2005/8/layout/hierarchy1"/>
    <dgm:cxn modelId="{74F95897-D4A0-4418-95EF-A834EED38A77}" type="presParOf" srcId="{F7A4503D-04EB-4628-BE5C-517E45A05743}" destId="{8CEB65BF-EA06-4662-A41F-0926C15C5C44}" srcOrd="0" destOrd="0" presId="urn:microsoft.com/office/officeart/2005/8/layout/hierarchy1"/>
    <dgm:cxn modelId="{5ACB3624-F0BA-4820-A9FD-D3CC55367EF9}" type="presParOf" srcId="{F7A4503D-04EB-4628-BE5C-517E45A05743}" destId="{44AC9B2A-0E78-4094-ADE8-200338C00B88}" srcOrd="1" destOrd="0" presId="urn:microsoft.com/office/officeart/2005/8/layout/hierarchy1"/>
    <dgm:cxn modelId="{C0FCA773-21B8-4F80-9D19-C784D9435F6D}" type="presParOf" srcId="{49564D6B-E3B8-4901-8E67-DBC23B6D68EE}" destId="{458EC39A-4E34-4C1A-9774-47BF8E4911D8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8A63727-A4F3-4791-A822-06F2BCBBEF60}" type="doc">
      <dgm:prSet loTypeId="urn:microsoft.com/office/officeart/2005/8/layout/hierarchy2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80508846-F64E-4FD1-9711-F4C482804872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Masa Abad Pertengahan</a:t>
          </a:r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B4288330-B498-4B0F-96D2-F035665FBD1C}" type="parTrans" cxnId="{70006246-F29E-4A04-BFB3-3B7ACCCA7ED9}">
      <dgm:prSet/>
      <dgm:spPr/>
      <dgm:t>
        <a:bodyPr/>
        <a:lstStyle/>
        <a:p>
          <a:endParaRPr lang="id-ID"/>
        </a:p>
      </dgm:t>
    </dgm:pt>
    <dgm:pt modelId="{35F72C6B-6BDC-4184-937F-13BFE65B1603}" type="sibTrans" cxnId="{70006246-F29E-4A04-BFB3-3B7ACCCA7ED9}">
      <dgm:prSet/>
      <dgm:spPr/>
      <dgm:t>
        <a:bodyPr/>
        <a:lstStyle/>
        <a:p>
          <a:endParaRPr lang="id-ID"/>
        </a:p>
      </dgm:t>
    </dgm:pt>
    <dgm:pt modelId="{7708CC2F-FF89-4425-9F38-41F071D8AD30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Abad ke 15 dan 16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10D3DDD1-5FAB-4494-A461-08E05EB9E77A}" type="parTrans" cxnId="{58843501-0CE4-4E7B-8A25-F115FD22C606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FC763D62-5526-463C-8F0B-F175E9E3ADF0}" type="sibTrans" cxnId="{58843501-0CE4-4E7B-8A25-F115FD22C606}">
      <dgm:prSet/>
      <dgm:spPr/>
      <dgm:t>
        <a:bodyPr/>
        <a:lstStyle/>
        <a:p>
          <a:endParaRPr lang="id-ID"/>
        </a:p>
      </dgm:t>
    </dgm:pt>
    <dgm:pt modelId="{026F61D4-8A5C-4B19-875F-D0F30FF8F66A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konsep perang adil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63426EC1-FF22-4B78-A082-B6541B68DDEF}" type="parTrans" cxnId="{AD1C0DDA-DAF3-42C7-B77D-77D91EDAC7B8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D4CFA6D-E14C-4BBF-BC41-A8BE39867416}" type="sibTrans" cxnId="{AD1C0DDA-DAF3-42C7-B77D-77D91EDAC7B8}">
      <dgm:prSet/>
      <dgm:spPr/>
      <dgm:t>
        <a:bodyPr/>
        <a:lstStyle/>
        <a:p>
          <a:endParaRPr lang="id-ID"/>
        </a:p>
      </dgm:t>
    </dgm:pt>
    <dgm:pt modelId="{2911306B-7951-47F6-9E79-514BEDE16ADE}">
      <dgm:prSet phldrT="[Text]" custT="1"/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Traktat-traktat yang dibuat oleh negara  lebih bersifat mengatur peperangan, perdamaian, gencatan senjata dan persekutuan-persekutuan.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248DA0B9-B238-46D5-BEF7-8298B16BBED4}" type="parTrans" cxnId="{FB44FBBF-F11B-483F-BE0F-384298855464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2347905-F609-4D79-9B03-F9C29EDD7955}" type="sibTrans" cxnId="{FB44FBBF-F11B-483F-BE0F-384298855464}">
      <dgm:prSet/>
      <dgm:spPr/>
      <dgm:t>
        <a:bodyPr/>
        <a:lstStyle/>
        <a:p>
          <a:endParaRPr lang="id-ID"/>
        </a:p>
      </dgm:t>
    </dgm:pt>
    <dgm:pt modelId="{2CD23780-CA62-4298-9A27-426127F0333E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abad ke 17 dan 18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A7C4AE9A-B5AC-4BD3-95F3-D5A8042A4EB1}" type="parTrans" cxnId="{3FA54F2A-E499-4E42-89FB-E4C5047A1A64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709BADCD-9AC5-4066-82B4-D42E4289872A}" type="sibTrans" cxnId="{3FA54F2A-E499-4E42-89FB-E4C5047A1A64}">
      <dgm:prSet/>
      <dgm:spPr/>
      <dgm:t>
        <a:bodyPr/>
        <a:lstStyle/>
        <a:p>
          <a:endParaRPr lang="id-ID"/>
        </a:p>
      </dgm:t>
    </dgm:pt>
    <dgm:pt modelId="{16B1C6B7-0843-4956-AE9D-E17C92EFFB11}">
      <dgm:prSet phldrT="[Text]" custT="1"/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Hukum bangsa-bangsa  =&gt;hukum internasionl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1392ED3E-EDA7-4A08-A877-131977EDC0CA}" type="parTrans" cxnId="{73E43CD8-088B-47D5-A78E-1A69A9C124B6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D94D87D-7E56-40C1-A314-DCC5437AA6C1}" type="sibTrans" cxnId="{73E43CD8-088B-47D5-A78E-1A69A9C124B6}">
      <dgm:prSet/>
      <dgm:spPr/>
      <dgm:t>
        <a:bodyPr/>
        <a:lstStyle/>
        <a:p>
          <a:endParaRPr lang="id-ID"/>
        </a:p>
      </dgm:t>
    </dgm:pt>
    <dgm:pt modelId="{3ADB01D6-2DED-449E-893F-0200B84506A9}">
      <dgm:prSet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kedaulatan atau kekuasaan bagi pembentukan hukum merupakan hak mutlak   bagi lahirnya entitas suatu negara.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A3C197D-F40B-4E69-B1A9-CF1045C4A81B}" type="parTrans" cxnId="{3EE4E971-6200-484A-BC1A-20B0DA4268E3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7004D0F-35CC-4B3F-A543-A3642746CE8F}" type="sibTrans" cxnId="{3EE4E971-6200-484A-BC1A-20B0DA4268E3}">
      <dgm:prSet/>
      <dgm:spPr/>
      <dgm:t>
        <a:bodyPr/>
        <a:lstStyle/>
        <a:p>
          <a:endParaRPr lang="id-ID"/>
        </a:p>
      </dgm:t>
    </dgm:pt>
    <dgm:pt modelId="{6BBE89A3-9CB1-4E54-90AC-2E53EDC9614C}">
      <dgm:prSet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Hugo De Groot atau Grotius (1583-1645)</a:t>
          </a:r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, orang yang paling berpengaruh atas keadaan hukum internasional moderen dan dianggap sebagai Bapak Hukum Internasional. 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3C11775-9291-4C2C-AB1A-87CA7499C7E2}" type="parTrans" cxnId="{9CA2B567-FC0B-4442-8A3E-C9696C7108C8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2C0C304A-36E0-458E-AD07-6DD57797CF94}" type="sibTrans" cxnId="{9CA2B567-FC0B-4442-8A3E-C9696C7108C8}">
      <dgm:prSet/>
      <dgm:spPr/>
      <dgm:t>
        <a:bodyPr/>
        <a:lstStyle/>
        <a:p>
          <a:endParaRPr lang="id-ID"/>
        </a:p>
      </dgm:t>
    </dgm:pt>
    <dgm:pt modelId="{F4234111-FD9D-434B-82F5-1827E42E548E}">
      <dgm:prSet custT="1"/>
      <dgm:spPr/>
      <dgm:t>
        <a:bodyPr/>
        <a:lstStyle/>
        <a:p>
          <a:r>
            <a:rPr lang="id-ID" sz="1400" b="1" smtClean="0">
              <a:latin typeface="Times New Roman" pitchFamily="18" charset="0"/>
              <a:cs typeface="Times New Roman" pitchFamily="18" charset="0"/>
            </a:rPr>
            <a:t>the Peace of Westphalia</a:t>
          </a:r>
          <a:r>
            <a:rPr lang="id-ID" sz="140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593D9ECE-AFA5-4CE9-99FC-0322B9CE2A7B}" type="parTrans" cxnId="{491FB4E8-C7B0-4326-969E-52C28AC6277F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D1DF97FF-252A-4235-8B96-E7C33D0A0A15}" type="sibTrans" cxnId="{491FB4E8-C7B0-4326-969E-52C28AC6277F}">
      <dgm:prSet/>
      <dgm:spPr/>
      <dgm:t>
        <a:bodyPr/>
        <a:lstStyle/>
        <a:p>
          <a:endParaRPr lang="id-ID"/>
        </a:p>
      </dgm:t>
    </dgm:pt>
    <dgm:pt modelId="{3D09E0EA-8323-46F4-AB78-DDC8FCDEB715}" type="pres">
      <dgm:prSet presAssocID="{78A63727-A4F3-4791-A822-06F2BCBBEF60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98E7FB4E-25F6-423B-AC3E-3CE381B6F749}" type="pres">
      <dgm:prSet presAssocID="{80508846-F64E-4FD1-9711-F4C482804872}" presName="root1" presStyleCnt="0"/>
      <dgm:spPr/>
    </dgm:pt>
    <dgm:pt modelId="{A9BB0A1D-D715-49C1-AEE6-04D89B6E6012}" type="pres">
      <dgm:prSet presAssocID="{80508846-F64E-4FD1-9711-F4C482804872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3164446-02B9-4385-982D-841CF16E60C4}" type="pres">
      <dgm:prSet presAssocID="{80508846-F64E-4FD1-9711-F4C482804872}" presName="level2hierChild" presStyleCnt="0"/>
      <dgm:spPr/>
    </dgm:pt>
    <dgm:pt modelId="{36528BF7-0D73-4E99-91F1-AEC8B440538C}" type="pres">
      <dgm:prSet presAssocID="{10D3DDD1-5FAB-4494-A461-08E05EB9E77A}" presName="conn2-1" presStyleLbl="parChTrans1D2" presStyleIdx="0" presStyleCnt="2"/>
      <dgm:spPr/>
    </dgm:pt>
    <dgm:pt modelId="{03D40862-40F9-4EB8-A057-773051E0E284}" type="pres">
      <dgm:prSet presAssocID="{10D3DDD1-5FAB-4494-A461-08E05EB9E77A}" presName="connTx" presStyleLbl="parChTrans1D2" presStyleIdx="0" presStyleCnt="2"/>
      <dgm:spPr/>
    </dgm:pt>
    <dgm:pt modelId="{11A91274-632A-4A44-ACE3-8CBDC5FBEE8B}" type="pres">
      <dgm:prSet presAssocID="{7708CC2F-FF89-4425-9F38-41F071D8AD30}" presName="root2" presStyleCnt="0"/>
      <dgm:spPr/>
    </dgm:pt>
    <dgm:pt modelId="{06DF4DF9-6AAB-4824-9903-6F73722679A6}" type="pres">
      <dgm:prSet presAssocID="{7708CC2F-FF89-4425-9F38-41F071D8AD30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6BA594E-FE28-41BD-A571-E8B9F01EFDF8}" type="pres">
      <dgm:prSet presAssocID="{7708CC2F-FF89-4425-9F38-41F071D8AD30}" presName="level3hierChild" presStyleCnt="0"/>
      <dgm:spPr/>
    </dgm:pt>
    <dgm:pt modelId="{4217851B-57BD-46E1-B80D-D4E9EBC45EB0}" type="pres">
      <dgm:prSet presAssocID="{63426EC1-FF22-4B78-A082-B6541B68DDEF}" presName="conn2-1" presStyleLbl="parChTrans1D3" presStyleIdx="0" presStyleCnt="6"/>
      <dgm:spPr/>
    </dgm:pt>
    <dgm:pt modelId="{63E9E87C-30FB-45C1-8604-26AD593D307F}" type="pres">
      <dgm:prSet presAssocID="{63426EC1-FF22-4B78-A082-B6541B68DDEF}" presName="connTx" presStyleLbl="parChTrans1D3" presStyleIdx="0" presStyleCnt="6"/>
      <dgm:spPr/>
    </dgm:pt>
    <dgm:pt modelId="{5702D61F-B897-43DD-945E-8BA19EC1F49A}" type="pres">
      <dgm:prSet presAssocID="{026F61D4-8A5C-4B19-875F-D0F30FF8F66A}" presName="root2" presStyleCnt="0"/>
      <dgm:spPr/>
    </dgm:pt>
    <dgm:pt modelId="{F6AE1BD6-FB90-4339-9264-E0197185D245}" type="pres">
      <dgm:prSet presAssocID="{026F61D4-8A5C-4B19-875F-D0F30FF8F66A}" presName="LevelTwoTextNode" presStyleLbl="node3" presStyleIdx="0" presStyleCnt="6" custScaleX="337697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9E241DCE-D743-4646-8677-6659C4E0B630}" type="pres">
      <dgm:prSet presAssocID="{026F61D4-8A5C-4B19-875F-D0F30FF8F66A}" presName="level3hierChild" presStyleCnt="0"/>
      <dgm:spPr/>
    </dgm:pt>
    <dgm:pt modelId="{6F6C9BF5-4987-4FE3-9A4F-F260C2BB8908}" type="pres">
      <dgm:prSet presAssocID="{248DA0B9-B238-46D5-BEF7-8298B16BBED4}" presName="conn2-1" presStyleLbl="parChTrans1D3" presStyleIdx="1" presStyleCnt="6"/>
      <dgm:spPr/>
    </dgm:pt>
    <dgm:pt modelId="{DD7D1ED8-676F-481E-BE6C-DF77BC2D0D8D}" type="pres">
      <dgm:prSet presAssocID="{248DA0B9-B238-46D5-BEF7-8298B16BBED4}" presName="connTx" presStyleLbl="parChTrans1D3" presStyleIdx="1" presStyleCnt="6"/>
      <dgm:spPr/>
    </dgm:pt>
    <dgm:pt modelId="{5EB6BE03-1B23-4BE2-96CE-7AAEA49E7CEF}" type="pres">
      <dgm:prSet presAssocID="{2911306B-7951-47F6-9E79-514BEDE16ADE}" presName="root2" presStyleCnt="0"/>
      <dgm:spPr/>
    </dgm:pt>
    <dgm:pt modelId="{DE5F0ADC-37FA-4D4A-8473-407D966CA98E}" type="pres">
      <dgm:prSet presAssocID="{2911306B-7951-47F6-9E79-514BEDE16ADE}" presName="LevelTwoTextNode" presStyleLbl="node3" presStyleIdx="1" presStyleCnt="6" custScaleX="39408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EC0D675F-C2AD-4EBE-BB29-59F5C2B8EE00}" type="pres">
      <dgm:prSet presAssocID="{2911306B-7951-47F6-9E79-514BEDE16ADE}" presName="level3hierChild" presStyleCnt="0"/>
      <dgm:spPr/>
    </dgm:pt>
    <dgm:pt modelId="{596147FF-B3A5-4D69-A63F-F9A81EBD633D}" type="pres">
      <dgm:prSet presAssocID="{DA3C197D-F40B-4E69-B1A9-CF1045C4A81B}" presName="conn2-1" presStyleLbl="parChTrans1D3" presStyleIdx="2" presStyleCnt="6"/>
      <dgm:spPr/>
    </dgm:pt>
    <dgm:pt modelId="{34E5F711-D882-418A-AD26-27D3668D582B}" type="pres">
      <dgm:prSet presAssocID="{DA3C197D-F40B-4E69-B1A9-CF1045C4A81B}" presName="connTx" presStyleLbl="parChTrans1D3" presStyleIdx="2" presStyleCnt="6"/>
      <dgm:spPr/>
    </dgm:pt>
    <dgm:pt modelId="{3A63A008-F0C2-475D-9245-3EDD5F05393D}" type="pres">
      <dgm:prSet presAssocID="{3ADB01D6-2DED-449E-893F-0200B84506A9}" presName="root2" presStyleCnt="0"/>
      <dgm:spPr/>
    </dgm:pt>
    <dgm:pt modelId="{32E43B1E-7169-4373-8FF1-F8B01E36D25C}" type="pres">
      <dgm:prSet presAssocID="{3ADB01D6-2DED-449E-893F-0200B84506A9}" presName="LevelTwoTextNode" presStyleLbl="node3" presStyleIdx="2" presStyleCnt="6" custScaleX="348183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CA3F8C7-E356-4298-9FE9-823E34E11108}" type="pres">
      <dgm:prSet presAssocID="{3ADB01D6-2DED-449E-893F-0200B84506A9}" presName="level3hierChild" presStyleCnt="0"/>
      <dgm:spPr/>
    </dgm:pt>
    <dgm:pt modelId="{828977EC-90C2-46CB-AED6-D7D655766829}" type="pres">
      <dgm:prSet presAssocID="{D3C11775-9291-4C2C-AB1A-87CA7499C7E2}" presName="conn2-1" presStyleLbl="parChTrans1D3" presStyleIdx="3" presStyleCnt="6"/>
      <dgm:spPr/>
    </dgm:pt>
    <dgm:pt modelId="{E4692FC4-B7F9-4587-B1DA-703A3E7BE139}" type="pres">
      <dgm:prSet presAssocID="{D3C11775-9291-4C2C-AB1A-87CA7499C7E2}" presName="connTx" presStyleLbl="parChTrans1D3" presStyleIdx="3" presStyleCnt="6"/>
      <dgm:spPr/>
    </dgm:pt>
    <dgm:pt modelId="{829F2FBF-8AD1-4662-8890-8F84466C9F54}" type="pres">
      <dgm:prSet presAssocID="{6BBE89A3-9CB1-4E54-90AC-2E53EDC9614C}" presName="root2" presStyleCnt="0"/>
      <dgm:spPr/>
    </dgm:pt>
    <dgm:pt modelId="{CF6DA4F0-DDBC-46B2-91C0-4FCED9AB6301}" type="pres">
      <dgm:prSet presAssocID="{6BBE89A3-9CB1-4E54-90AC-2E53EDC9614C}" presName="LevelTwoTextNode" presStyleLbl="node3" presStyleIdx="3" presStyleCnt="6" custScaleX="294125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7779139-F4F6-4133-90D6-300F7570E27A}" type="pres">
      <dgm:prSet presAssocID="{6BBE89A3-9CB1-4E54-90AC-2E53EDC9614C}" presName="level3hierChild" presStyleCnt="0"/>
      <dgm:spPr/>
    </dgm:pt>
    <dgm:pt modelId="{4A1782D5-3846-49AC-A500-4EA508012EF2}" type="pres">
      <dgm:prSet presAssocID="{A7C4AE9A-B5AC-4BD3-95F3-D5A8042A4EB1}" presName="conn2-1" presStyleLbl="parChTrans1D2" presStyleIdx="1" presStyleCnt="2"/>
      <dgm:spPr/>
    </dgm:pt>
    <dgm:pt modelId="{A581C1B7-894F-4177-80A0-A4423B395873}" type="pres">
      <dgm:prSet presAssocID="{A7C4AE9A-B5AC-4BD3-95F3-D5A8042A4EB1}" presName="connTx" presStyleLbl="parChTrans1D2" presStyleIdx="1" presStyleCnt="2"/>
      <dgm:spPr/>
    </dgm:pt>
    <dgm:pt modelId="{E48EBC40-1B2B-4C6D-A314-E9C360887C4C}" type="pres">
      <dgm:prSet presAssocID="{2CD23780-CA62-4298-9A27-426127F0333E}" presName="root2" presStyleCnt="0"/>
      <dgm:spPr/>
    </dgm:pt>
    <dgm:pt modelId="{5D321FE7-4C45-4884-A4B3-6A5B5E225ADA}" type="pres">
      <dgm:prSet presAssocID="{2CD23780-CA62-4298-9A27-426127F0333E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CD4C3FA-5D0A-418C-9432-2A838B475167}" type="pres">
      <dgm:prSet presAssocID="{2CD23780-CA62-4298-9A27-426127F0333E}" presName="level3hierChild" presStyleCnt="0"/>
      <dgm:spPr/>
    </dgm:pt>
    <dgm:pt modelId="{F33A1C43-E45B-4D58-BF85-CA903784E21F}" type="pres">
      <dgm:prSet presAssocID="{1392ED3E-EDA7-4A08-A877-131977EDC0CA}" presName="conn2-1" presStyleLbl="parChTrans1D3" presStyleIdx="4" presStyleCnt="6"/>
      <dgm:spPr/>
    </dgm:pt>
    <dgm:pt modelId="{D8318579-2C3E-4B44-84AF-226B2D808E55}" type="pres">
      <dgm:prSet presAssocID="{1392ED3E-EDA7-4A08-A877-131977EDC0CA}" presName="connTx" presStyleLbl="parChTrans1D3" presStyleIdx="4" presStyleCnt="6"/>
      <dgm:spPr/>
    </dgm:pt>
    <dgm:pt modelId="{503175DA-E0B3-4EBC-B3E3-8C993025D079}" type="pres">
      <dgm:prSet presAssocID="{16B1C6B7-0843-4956-AE9D-E17C92EFFB11}" presName="root2" presStyleCnt="0"/>
      <dgm:spPr/>
    </dgm:pt>
    <dgm:pt modelId="{C3493466-DCA0-4DD7-A758-8DF75DBF8F66}" type="pres">
      <dgm:prSet presAssocID="{16B1C6B7-0843-4956-AE9D-E17C92EFFB11}" presName="LevelTwoTextNode" presStyleLbl="node3" presStyleIdx="4" presStyleCnt="6" custScaleX="319979" custLinFactNeighborX="-647" custLinFactNeighborY="72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36C64ACF-BA1D-4630-9CD9-483A6A657B30}" type="pres">
      <dgm:prSet presAssocID="{16B1C6B7-0843-4956-AE9D-E17C92EFFB11}" presName="level3hierChild" presStyleCnt="0"/>
      <dgm:spPr/>
    </dgm:pt>
    <dgm:pt modelId="{D3C6FA63-B609-4287-8C8C-985F49E817A5}" type="pres">
      <dgm:prSet presAssocID="{593D9ECE-AFA5-4CE9-99FC-0322B9CE2A7B}" presName="conn2-1" presStyleLbl="parChTrans1D3" presStyleIdx="5" presStyleCnt="6"/>
      <dgm:spPr/>
    </dgm:pt>
    <dgm:pt modelId="{AFD4110D-0C83-46A2-B90B-9A6EB2AA614A}" type="pres">
      <dgm:prSet presAssocID="{593D9ECE-AFA5-4CE9-99FC-0322B9CE2A7B}" presName="connTx" presStyleLbl="parChTrans1D3" presStyleIdx="5" presStyleCnt="6"/>
      <dgm:spPr/>
    </dgm:pt>
    <dgm:pt modelId="{0EE98C0F-6981-4B30-B0DE-93F9CAE3EF70}" type="pres">
      <dgm:prSet presAssocID="{F4234111-FD9D-434B-82F5-1827E42E548E}" presName="root2" presStyleCnt="0"/>
      <dgm:spPr/>
    </dgm:pt>
    <dgm:pt modelId="{9DB29ACA-348D-4837-8088-7FDC82ADFE86}" type="pres">
      <dgm:prSet presAssocID="{F4234111-FD9D-434B-82F5-1827E42E548E}" presName="LevelTwoTextNode" presStyleLbl="node3" presStyleIdx="5" presStyleCnt="6" custScaleX="338273">
        <dgm:presLayoutVars>
          <dgm:chPref val="3"/>
        </dgm:presLayoutVars>
      </dgm:prSet>
      <dgm:spPr/>
    </dgm:pt>
    <dgm:pt modelId="{92591A46-C9E3-4356-BF2C-53FDA49ED1C5}" type="pres">
      <dgm:prSet presAssocID="{F4234111-FD9D-434B-82F5-1827E42E548E}" presName="level3hierChild" presStyleCnt="0"/>
      <dgm:spPr/>
    </dgm:pt>
  </dgm:ptLst>
  <dgm:cxnLst>
    <dgm:cxn modelId="{9CA2B567-FC0B-4442-8A3E-C9696C7108C8}" srcId="{7708CC2F-FF89-4425-9F38-41F071D8AD30}" destId="{6BBE89A3-9CB1-4E54-90AC-2E53EDC9614C}" srcOrd="3" destOrd="0" parTransId="{D3C11775-9291-4C2C-AB1A-87CA7499C7E2}" sibTransId="{2C0C304A-36E0-458E-AD07-6DD57797CF94}"/>
    <dgm:cxn modelId="{3FA54F2A-E499-4E42-89FB-E4C5047A1A64}" srcId="{80508846-F64E-4FD1-9711-F4C482804872}" destId="{2CD23780-CA62-4298-9A27-426127F0333E}" srcOrd="1" destOrd="0" parTransId="{A7C4AE9A-B5AC-4BD3-95F3-D5A8042A4EB1}" sibTransId="{709BADCD-9AC5-4066-82B4-D42E4289872A}"/>
    <dgm:cxn modelId="{C7734305-D6B1-4573-9715-160C4A65BE18}" type="presOf" srcId="{D3C11775-9291-4C2C-AB1A-87CA7499C7E2}" destId="{E4692FC4-B7F9-4587-B1DA-703A3E7BE139}" srcOrd="1" destOrd="0" presId="urn:microsoft.com/office/officeart/2005/8/layout/hierarchy2"/>
    <dgm:cxn modelId="{491FB4E8-C7B0-4326-969E-52C28AC6277F}" srcId="{2CD23780-CA62-4298-9A27-426127F0333E}" destId="{F4234111-FD9D-434B-82F5-1827E42E548E}" srcOrd="1" destOrd="0" parTransId="{593D9ECE-AFA5-4CE9-99FC-0322B9CE2A7B}" sibTransId="{D1DF97FF-252A-4235-8B96-E7C33D0A0A15}"/>
    <dgm:cxn modelId="{70006246-F29E-4A04-BFB3-3B7ACCCA7ED9}" srcId="{78A63727-A4F3-4791-A822-06F2BCBBEF60}" destId="{80508846-F64E-4FD1-9711-F4C482804872}" srcOrd="0" destOrd="0" parTransId="{B4288330-B498-4B0F-96D2-F035665FBD1C}" sibTransId="{35F72C6B-6BDC-4184-937F-13BFE65B1603}"/>
    <dgm:cxn modelId="{C28DA62B-B96D-4748-906C-CBD73EF6CAF0}" type="presOf" srcId="{2CD23780-CA62-4298-9A27-426127F0333E}" destId="{5D321FE7-4C45-4884-A4B3-6A5B5E225ADA}" srcOrd="0" destOrd="0" presId="urn:microsoft.com/office/officeart/2005/8/layout/hierarchy2"/>
    <dgm:cxn modelId="{087B5D37-491B-4710-89A3-7BAB0A744369}" type="presOf" srcId="{80508846-F64E-4FD1-9711-F4C482804872}" destId="{A9BB0A1D-D715-49C1-AEE6-04D89B6E6012}" srcOrd="0" destOrd="0" presId="urn:microsoft.com/office/officeart/2005/8/layout/hierarchy2"/>
    <dgm:cxn modelId="{C1700D33-4720-41FD-8EDC-BE6663521424}" type="presOf" srcId="{78A63727-A4F3-4791-A822-06F2BCBBEF60}" destId="{3D09E0EA-8323-46F4-AB78-DDC8FCDEB715}" srcOrd="0" destOrd="0" presId="urn:microsoft.com/office/officeart/2005/8/layout/hierarchy2"/>
    <dgm:cxn modelId="{5654DEEE-0B83-4E25-B95A-1FF582E1C4E2}" type="presOf" srcId="{63426EC1-FF22-4B78-A082-B6541B68DDEF}" destId="{63E9E87C-30FB-45C1-8604-26AD593D307F}" srcOrd="1" destOrd="0" presId="urn:microsoft.com/office/officeart/2005/8/layout/hierarchy2"/>
    <dgm:cxn modelId="{CFD5729E-1766-4320-8D1B-9A285F49CE27}" type="presOf" srcId="{026F61D4-8A5C-4B19-875F-D0F30FF8F66A}" destId="{F6AE1BD6-FB90-4339-9264-E0197185D245}" srcOrd="0" destOrd="0" presId="urn:microsoft.com/office/officeart/2005/8/layout/hierarchy2"/>
    <dgm:cxn modelId="{C6841985-1E91-4736-AF9B-0A1AAE5E3B16}" type="presOf" srcId="{10D3DDD1-5FAB-4494-A461-08E05EB9E77A}" destId="{03D40862-40F9-4EB8-A057-773051E0E284}" srcOrd="1" destOrd="0" presId="urn:microsoft.com/office/officeart/2005/8/layout/hierarchy2"/>
    <dgm:cxn modelId="{952D02E1-E96A-44F5-9E45-AAE1770D85B9}" type="presOf" srcId="{593D9ECE-AFA5-4CE9-99FC-0322B9CE2A7B}" destId="{AFD4110D-0C83-46A2-B90B-9A6EB2AA614A}" srcOrd="1" destOrd="0" presId="urn:microsoft.com/office/officeart/2005/8/layout/hierarchy2"/>
    <dgm:cxn modelId="{AB0AA951-0134-46F9-AFD6-1F2D7F3CE6E0}" type="presOf" srcId="{593D9ECE-AFA5-4CE9-99FC-0322B9CE2A7B}" destId="{D3C6FA63-B609-4287-8C8C-985F49E817A5}" srcOrd="0" destOrd="0" presId="urn:microsoft.com/office/officeart/2005/8/layout/hierarchy2"/>
    <dgm:cxn modelId="{F8E45454-5136-4A19-9AD7-5C6B88657A5C}" type="presOf" srcId="{1392ED3E-EDA7-4A08-A877-131977EDC0CA}" destId="{F33A1C43-E45B-4D58-BF85-CA903784E21F}" srcOrd="0" destOrd="0" presId="urn:microsoft.com/office/officeart/2005/8/layout/hierarchy2"/>
    <dgm:cxn modelId="{AD1C0DDA-DAF3-42C7-B77D-77D91EDAC7B8}" srcId="{7708CC2F-FF89-4425-9F38-41F071D8AD30}" destId="{026F61D4-8A5C-4B19-875F-D0F30FF8F66A}" srcOrd="0" destOrd="0" parTransId="{63426EC1-FF22-4B78-A082-B6541B68DDEF}" sibTransId="{2D4CFA6D-E14C-4BBF-BC41-A8BE39867416}"/>
    <dgm:cxn modelId="{B73E5928-1663-4820-AA76-2B5C27856238}" type="presOf" srcId="{6BBE89A3-9CB1-4E54-90AC-2E53EDC9614C}" destId="{CF6DA4F0-DDBC-46B2-91C0-4FCED9AB6301}" srcOrd="0" destOrd="0" presId="urn:microsoft.com/office/officeart/2005/8/layout/hierarchy2"/>
    <dgm:cxn modelId="{53727B00-D160-43E6-B191-24CA4DB3A592}" type="presOf" srcId="{A7C4AE9A-B5AC-4BD3-95F3-D5A8042A4EB1}" destId="{4A1782D5-3846-49AC-A500-4EA508012EF2}" srcOrd="0" destOrd="0" presId="urn:microsoft.com/office/officeart/2005/8/layout/hierarchy2"/>
    <dgm:cxn modelId="{A44D6B20-30F4-41E3-9B4E-7555BFC8D12E}" type="presOf" srcId="{248DA0B9-B238-46D5-BEF7-8298B16BBED4}" destId="{DD7D1ED8-676F-481E-BE6C-DF77BC2D0D8D}" srcOrd="1" destOrd="0" presId="urn:microsoft.com/office/officeart/2005/8/layout/hierarchy2"/>
    <dgm:cxn modelId="{FB44FBBF-F11B-483F-BE0F-384298855464}" srcId="{7708CC2F-FF89-4425-9F38-41F071D8AD30}" destId="{2911306B-7951-47F6-9E79-514BEDE16ADE}" srcOrd="1" destOrd="0" parTransId="{248DA0B9-B238-46D5-BEF7-8298B16BBED4}" sibTransId="{22347905-F609-4D79-9B03-F9C29EDD7955}"/>
    <dgm:cxn modelId="{2C9D2052-6C02-4558-964F-B010B1DA9AAB}" type="presOf" srcId="{F4234111-FD9D-434B-82F5-1827E42E548E}" destId="{9DB29ACA-348D-4837-8088-7FDC82ADFE86}" srcOrd="0" destOrd="0" presId="urn:microsoft.com/office/officeart/2005/8/layout/hierarchy2"/>
    <dgm:cxn modelId="{602AA545-3834-4A98-A467-97E21A3DC91D}" type="presOf" srcId="{2911306B-7951-47F6-9E79-514BEDE16ADE}" destId="{DE5F0ADC-37FA-4D4A-8473-407D966CA98E}" srcOrd="0" destOrd="0" presId="urn:microsoft.com/office/officeart/2005/8/layout/hierarchy2"/>
    <dgm:cxn modelId="{9AE354AD-6488-4BF1-9F51-629E3F722741}" type="presOf" srcId="{A7C4AE9A-B5AC-4BD3-95F3-D5A8042A4EB1}" destId="{A581C1B7-894F-4177-80A0-A4423B395873}" srcOrd="1" destOrd="0" presId="urn:microsoft.com/office/officeart/2005/8/layout/hierarchy2"/>
    <dgm:cxn modelId="{B93C1B9F-B94C-44CD-9C2F-0E9A6D3E2D2C}" type="presOf" srcId="{248DA0B9-B238-46D5-BEF7-8298B16BBED4}" destId="{6F6C9BF5-4987-4FE3-9A4F-F260C2BB8908}" srcOrd="0" destOrd="0" presId="urn:microsoft.com/office/officeart/2005/8/layout/hierarchy2"/>
    <dgm:cxn modelId="{73E43CD8-088B-47D5-A78E-1A69A9C124B6}" srcId="{2CD23780-CA62-4298-9A27-426127F0333E}" destId="{16B1C6B7-0843-4956-AE9D-E17C92EFFB11}" srcOrd="0" destOrd="0" parTransId="{1392ED3E-EDA7-4A08-A877-131977EDC0CA}" sibTransId="{2D94D87D-7E56-40C1-A314-DCC5437AA6C1}"/>
    <dgm:cxn modelId="{158127BD-96F3-4353-91C3-22D8B85ED0FD}" type="presOf" srcId="{3ADB01D6-2DED-449E-893F-0200B84506A9}" destId="{32E43B1E-7169-4373-8FF1-F8B01E36D25C}" srcOrd="0" destOrd="0" presId="urn:microsoft.com/office/officeart/2005/8/layout/hierarchy2"/>
    <dgm:cxn modelId="{D67F1A32-3929-4E99-8E02-7451FEBB9AED}" type="presOf" srcId="{10D3DDD1-5FAB-4494-A461-08E05EB9E77A}" destId="{36528BF7-0D73-4E99-91F1-AEC8B440538C}" srcOrd="0" destOrd="0" presId="urn:microsoft.com/office/officeart/2005/8/layout/hierarchy2"/>
    <dgm:cxn modelId="{DF793D65-2915-4214-AD6E-6724132D972F}" type="presOf" srcId="{DA3C197D-F40B-4E69-B1A9-CF1045C4A81B}" destId="{596147FF-B3A5-4D69-A63F-F9A81EBD633D}" srcOrd="0" destOrd="0" presId="urn:microsoft.com/office/officeart/2005/8/layout/hierarchy2"/>
    <dgm:cxn modelId="{3EE4E971-6200-484A-BC1A-20B0DA4268E3}" srcId="{7708CC2F-FF89-4425-9F38-41F071D8AD30}" destId="{3ADB01D6-2DED-449E-893F-0200B84506A9}" srcOrd="2" destOrd="0" parTransId="{DA3C197D-F40B-4E69-B1A9-CF1045C4A81B}" sibTransId="{27004D0F-35CC-4B3F-A543-A3642746CE8F}"/>
    <dgm:cxn modelId="{B25136D7-56B5-43A6-81DD-BFF1540F0E9A}" type="presOf" srcId="{63426EC1-FF22-4B78-A082-B6541B68DDEF}" destId="{4217851B-57BD-46E1-B80D-D4E9EBC45EB0}" srcOrd="0" destOrd="0" presId="urn:microsoft.com/office/officeart/2005/8/layout/hierarchy2"/>
    <dgm:cxn modelId="{28E8F54C-B6FF-4EAF-90A0-1C804FB27C17}" type="presOf" srcId="{16B1C6B7-0843-4956-AE9D-E17C92EFFB11}" destId="{C3493466-DCA0-4DD7-A758-8DF75DBF8F66}" srcOrd="0" destOrd="0" presId="urn:microsoft.com/office/officeart/2005/8/layout/hierarchy2"/>
    <dgm:cxn modelId="{2B9210DE-D02A-44FF-A9E0-33D4FCAE9FF1}" type="presOf" srcId="{D3C11775-9291-4C2C-AB1A-87CA7499C7E2}" destId="{828977EC-90C2-46CB-AED6-D7D655766829}" srcOrd="0" destOrd="0" presId="urn:microsoft.com/office/officeart/2005/8/layout/hierarchy2"/>
    <dgm:cxn modelId="{723D1276-D0E8-4393-A430-85618232BF30}" type="presOf" srcId="{DA3C197D-F40B-4E69-B1A9-CF1045C4A81B}" destId="{34E5F711-D882-418A-AD26-27D3668D582B}" srcOrd="1" destOrd="0" presId="urn:microsoft.com/office/officeart/2005/8/layout/hierarchy2"/>
    <dgm:cxn modelId="{2D09E5E5-94C4-4EDA-8D47-59244B6F34C4}" type="presOf" srcId="{7708CC2F-FF89-4425-9F38-41F071D8AD30}" destId="{06DF4DF9-6AAB-4824-9903-6F73722679A6}" srcOrd="0" destOrd="0" presId="urn:microsoft.com/office/officeart/2005/8/layout/hierarchy2"/>
    <dgm:cxn modelId="{84F57D81-270A-43F0-BE8B-7F6BFC6E6939}" type="presOf" srcId="{1392ED3E-EDA7-4A08-A877-131977EDC0CA}" destId="{D8318579-2C3E-4B44-84AF-226B2D808E55}" srcOrd="1" destOrd="0" presId="urn:microsoft.com/office/officeart/2005/8/layout/hierarchy2"/>
    <dgm:cxn modelId="{58843501-0CE4-4E7B-8A25-F115FD22C606}" srcId="{80508846-F64E-4FD1-9711-F4C482804872}" destId="{7708CC2F-FF89-4425-9F38-41F071D8AD30}" srcOrd="0" destOrd="0" parTransId="{10D3DDD1-5FAB-4494-A461-08E05EB9E77A}" sibTransId="{FC763D62-5526-463C-8F0B-F175E9E3ADF0}"/>
    <dgm:cxn modelId="{74D17401-7565-4E29-B72C-8EF1EEDE394A}" type="presParOf" srcId="{3D09E0EA-8323-46F4-AB78-DDC8FCDEB715}" destId="{98E7FB4E-25F6-423B-AC3E-3CE381B6F749}" srcOrd="0" destOrd="0" presId="urn:microsoft.com/office/officeart/2005/8/layout/hierarchy2"/>
    <dgm:cxn modelId="{8960CA56-1556-458B-9E52-3E542E7D9508}" type="presParOf" srcId="{98E7FB4E-25F6-423B-AC3E-3CE381B6F749}" destId="{A9BB0A1D-D715-49C1-AEE6-04D89B6E6012}" srcOrd="0" destOrd="0" presId="urn:microsoft.com/office/officeart/2005/8/layout/hierarchy2"/>
    <dgm:cxn modelId="{0360CAAA-C6D3-4CF0-8599-B9AC6F589031}" type="presParOf" srcId="{98E7FB4E-25F6-423B-AC3E-3CE381B6F749}" destId="{C3164446-02B9-4385-982D-841CF16E60C4}" srcOrd="1" destOrd="0" presId="urn:microsoft.com/office/officeart/2005/8/layout/hierarchy2"/>
    <dgm:cxn modelId="{8EE83737-F222-4251-9A6F-220654C9EF5E}" type="presParOf" srcId="{C3164446-02B9-4385-982D-841CF16E60C4}" destId="{36528BF7-0D73-4E99-91F1-AEC8B440538C}" srcOrd="0" destOrd="0" presId="urn:microsoft.com/office/officeart/2005/8/layout/hierarchy2"/>
    <dgm:cxn modelId="{70BB0CF7-D58F-4F92-9411-D63ECFAA427B}" type="presParOf" srcId="{36528BF7-0D73-4E99-91F1-AEC8B440538C}" destId="{03D40862-40F9-4EB8-A057-773051E0E284}" srcOrd="0" destOrd="0" presId="urn:microsoft.com/office/officeart/2005/8/layout/hierarchy2"/>
    <dgm:cxn modelId="{31FCE9E4-49C8-4AFC-ADB0-29D6E884B4D7}" type="presParOf" srcId="{C3164446-02B9-4385-982D-841CF16E60C4}" destId="{11A91274-632A-4A44-ACE3-8CBDC5FBEE8B}" srcOrd="1" destOrd="0" presId="urn:microsoft.com/office/officeart/2005/8/layout/hierarchy2"/>
    <dgm:cxn modelId="{851E41AF-7C6D-4222-8DB8-A9D3E12E9F50}" type="presParOf" srcId="{11A91274-632A-4A44-ACE3-8CBDC5FBEE8B}" destId="{06DF4DF9-6AAB-4824-9903-6F73722679A6}" srcOrd="0" destOrd="0" presId="urn:microsoft.com/office/officeart/2005/8/layout/hierarchy2"/>
    <dgm:cxn modelId="{D2368E64-A1FF-46CD-9FBD-6720571F7A9C}" type="presParOf" srcId="{11A91274-632A-4A44-ACE3-8CBDC5FBEE8B}" destId="{B6BA594E-FE28-41BD-A571-E8B9F01EFDF8}" srcOrd="1" destOrd="0" presId="urn:microsoft.com/office/officeart/2005/8/layout/hierarchy2"/>
    <dgm:cxn modelId="{38923C36-C69B-417A-9026-1F8E2465E952}" type="presParOf" srcId="{B6BA594E-FE28-41BD-A571-E8B9F01EFDF8}" destId="{4217851B-57BD-46E1-B80D-D4E9EBC45EB0}" srcOrd="0" destOrd="0" presId="urn:microsoft.com/office/officeart/2005/8/layout/hierarchy2"/>
    <dgm:cxn modelId="{55D42D96-A2B9-4284-A591-DC7493BD6619}" type="presParOf" srcId="{4217851B-57BD-46E1-B80D-D4E9EBC45EB0}" destId="{63E9E87C-30FB-45C1-8604-26AD593D307F}" srcOrd="0" destOrd="0" presId="urn:microsoft.com/office/officeart/2005/8/layout/hierarchy2"/>
    <dgm:cxn modelId="{DE4855F4-A008-4215-B5BF-D42DB806C068}" type="presParOf" srcId="{B6BA594E-FE28-41BD-A571-E8B9F01EFDF8}" destId="{5702D61F-B897-43DD-945E-8BA19EC1F49A}" srcOrd="1" destOrd="0" presId="urn:microsoft.com/office/officeart/2005/8/layout/hierarchy2"/>
    <dgm:cxn modelId="{53594280-8CD2-4B7D-B082-36EE382F29D2}" type="presParOf" srcId="{5702D61F-B897-43DD-945E-8BA19EC1F49A}" destId="{F6AE1BD6-FB90-4339-9264-E0197185D245}" srcOrd="0" destOrd="0" presId="urn:microsoft.com/office/officeart/2005/8/layout/hierarchy2"/>
    <dgm:cxn modelId="{E3A707A4-BCE6-4998-9829-DF9A9C240F70}" type="presParOf" srcId="{5702D61F-B897-43DD-945E-8BA19EC1F49A}" destId="{9E241DCE-D743-4646-8677-6659C4E0B630}" srcOrd="1" destOrd="0" presId="urn:microsoft.com/office/officeart/2005/8/layout/hierarchy2"/>
    <dgm:cxn modelId="{3F15DA52-FA4B-475B-A182-A920516A3FCE}" type="presParOf" srcId="{B6BA594E-FE28-41BD-A571-E8B9F01EFDF8}" destId="{6F6C9BF5-4987-4FE3-9A4F-F260C2BB8908}" srcOrd="2" destOrd="0" presId="urn:microsoft.com/office/officeart/2005/8/layout/hierarchy2"/>
    <dgm:cxn modelId="{8E761F92-D3F4-4410-837D-9EC48B6E0A51}" type="presParOf" srcId="{6F6C9BF5-4987-4FE3-9A4F-F260C2BB8908}" destId="{DD7D1ED8-676F-481E-BE6C-DF77BC2D0D8D}" srcOrd="0" destOrd="0" presId="urn:microsoft.com/office/officeart/2005/8/layout/hierarchy2"/>
    <dgm:cxn modelId="{52937EBF-0B39-423B-B931-3BE047C6D51F}" type="presParOf" srcId="{B6BA594E-FE28-41BD-A571-E8B9F01EFDF8}" destId="{5EB6BE03-1B23-4BE2-96CE-7AAEA49E7CEF}" srcOrd="3" destOrd="0" presId="urn:microsoft.com/office/officeart/2005/8/layout/hierarchy2"/>
    <dgm:cxn modelId="{35CD5884-D964-4589-9128-02987AB7078E}" type="presParOf" srcId="{5EB6BE03-1B23-4BE2-96CE-7AAEA49E7CEF}" destId="{DE5F0ADC-37FA-4D4A-8473-407D966CA98E}" srcOrd="0" destOrd="0" presId="urn:microsoft.com/office/officeart/2005/8/layout/hierarchy2"/>
    <dgm:cxn modelId="{92039F78-349C-498C-A17C-459F6124927A}" type="presParOf" srcId="{5EB6BE03-1B23-4BE2-96CE-7AAEA49E7CEF}" destId="{EC0D675F-C2AD-4EBE-BB29-59F5C2B8EE00}" srcOrd="1" destOrd="0" presId="urn:microsoft.com/office/officeart/2005/8/layout/hierarchy2"/>
    <dgm:cxn modelId="{C02343F1-3D14-4789-AB6D-15B487444531}" type="presParOf" srcId="{B6BA594E-FE28-41BD-A571-E8B9F01EFDF8}" destId="{596147FF-B3A5-4D69-A63F-F9A81EBD633D}" srcOrd="4" destOrd="0" presId="urn:microsoft.com/office/officeart/2005/8/layout/hierarchy2"/>
    <dgm:cxn modelId="{93187E4C-8055-4EC9-849F-96D7FBA9C572}" type="presParOf" srcId="{596147FF-B3A5-4D69-A63F-F9A81EBD633D}" destId="{34E5F711-D882-418A-AD26-27D3668D582B}" srcOrd="0" destOrd="0" presId="urn:microsoft.com/office/officeart/2005/8/layout/hierarchy2"/>
    <dgm:cxn modelId="{A33140DC-DC55-4354-8118-48269A612E9F}" type="presParOf" srcId="{B6BA594E-FE28-41BD-A571-E8B9F01EFDF8}" destId="{3A63A008-F0C2-475D-9245-3EDD5F05393D}" srcOrd="5" destOrd="0" presId="urn:microsoft.com/office/officeart/2005/8/layout/hierarchy2"/>
    <dgm:cxn modelId="{C99C9C28-118A-415E-A05E-68800EFFD482}" type="presParOf" srcId="{3A63A008-F0C2-475D-9245-3EDD5F05393D}" destId="{32E43B1E-7169-4373-8FF1-F8B01E36D25C}" srcOrd="0" destOrd="0" presId="urn:microsoft.com/office/officeart/2005/8/layout/hierarchy2"/>
    <dgm:cxn modelId="{D2DD3885-FA75-4BC6-BDE7-C598B6BACB81}" type="presParOf" srcId="{3A63A008-F0C2-475D-9245-3EDD5F05393D}" destId="{8CA3F8C7-E356-4298-9FE9-823E34E11108}" srcOrd="1" destOrd="0" presId="urn:microsoft.com/office/officeart/2005/8/layout/hierarchy2"/>
    <dgm:cxn modelId="{EF10B78E-6DF3-4193-85EA-2B3E55FBABB1}" type="presParOf" srcId="{B6BA594E-FE28-41BD-A571-E8B9F01EFDF8}" destId="{828977EC-90C2-46CB-AED6-D7D655766829}" srcOrd="6" destOrd="0" presId="urn:microsoft.com/office/officeart/2005/8/layout/hierarchy2"/>
    <dgm:cxn modelId="{7F7DA121-88AA-41DE-8572-28B2A568957E}" type="presParOf" srcId="{828977EC-90C2-46CB-AED6-D7D655766829}" destId="{E4692FC4-B7F9-4587-B1DA-703A3E7BE139}" srcOrd="0" destOrd="0" presId="urn:microsoft.com/office/officeart/2005/8/layout/hierarchy2"/>
    <dgm:cxn modelId="{3A9B8F69-E344-4B76-B84B-F4ED422A539A}" type="presParOf" srcId="{B6BA594E-FE28-41BD-A571-E8B9F01EFDF8}" destId="{829F2FBF-8AD1-4662-8890-8F84466C9F54}" srcOrd="7" destOrd="0" presId="urn:microsoft.com/office/officeart/2005/8/layout/hierarchy2"/>
    <dgm:cxn modelId="{AC7B428D-4874-4508-AB22-1EB4B329D8ED}" type="presParOf" srcId="{829F2FBF-8AD1-4662-8890-8F84466C9F54}" destId="{CF6DA4F0-DDBC-46B2-91C0-4FCED9AB6301}" srcOrd="0" destOrd="0" presId="urn:microsoft.com/office/officeart/2005/8/layout/hierarchy2"/>
    <dgm:cxn modelId="{E1CB2E94-0EFA-49D1-ABE9-52D049F90301}" type="presParOf" srcId="{829F2FBF-8AD1-4662-8890-8F84466C9F54}" destId="{67779139-F4F6-4133-90D6-300F7570E27A}" srcOrd="1" destOrd="0" presId="urn:microsoft.com/office/officeart/2005/8/layout/hierarchy2"/>
    <dgm:cxn modelId="{406291CF-B66A-4776-900E-F04E13DDBFBA}" type="presParOf" srcId="{C3164446-02B9-4385-982D-841CF16E60C4}" destId="{4A1782D5-3846-49AC-A500-4EA508012EF2}" srcOrd="2" destOrd="0" presId="urn:microsoft.com/office/officeart/2005/8/layout/hierarchy2"/>
    <dgm:cxn modelId="{86F3860C-F02A-4814-BC75-1A23F9A430C9}" type="presParOf" srcId="{4A1782D5-3846-49AC-A500-4EA508012EF2}" destId="{A581C1B7-894F-4177-80A0-A4423B395873}" srcOrd="0" destOrd="0" presId="urn:microsoft.com/office/officeart/2005/8/layout/hierarchy2"/>
    <dgm:cxn modelId="{EE0F8345-B53A-4C70-B6E1-0746B5B6F7BF}" type="presParOf" srcId="{C3164446-02B9-4385-982D-841CF16E60C4}" destId="{E48EBC40-1B2B-4C6D-A314-E9C360887C4C}" srcOrd="3" destOrd="0" presId="urn:microsoft.com/office/officeart/2005/8/layout/hierarchy2"/>
    <dgm:cxn modelId="{56EA4C8B-C513-4846-942A-1424FAC2D9A7}" type="presParOf" srcId="{E48EBC40-1B2B-4C6D-A314-E9C360887C4C}" destId="{5D321FE7-4C45-4884-A4B3-6A5B5E225ADA}" srcOrd="0" destOrd="0" presId="urn:microsoft.com/office/officeart/2005/8/layout/hierarchy2"/>
    <dgm:cxn modelId="{BE33B09B-4A98-42EC-AAE1-092A3EC131B3}" type="presParOf" srcId="{E48EBC40-1B2B-4C6D-A314-E9C360887C4C}" destId="{6CD4C3FA-5D0A-418C-9432-2A838B475167}" srcOrd="1" destOrd="0" presId="urn:microsoft.com/office/officeart/2005/8/layout/hierarchy2"/>
    <dgm:cxn modelId="{6BDB8368-DECE-4C05-B572-C453A5F2953A}" type="presParOf" srcId="{6CD4C3FA-5D0A-418C-9432-2A838B475167}" destId="{F33A1C43-E45B-4D58-BF85-CA903784E21F}" srcOrd="0" destOrd="0" presId="urn:microsoft.com/office/officeart/2005/8/layout/hierarchy2"/>
    <dgm:cxn modelId="{51D4B112-271C-4A81-B26A-82D9FAB9B34D}" type="presParOf" srcId="{F33A1C43-E45B-4D58-BF85-CA903784E21F}" destId="{D8318579-2C3E-4B44-84AF-226B2D808E55}" srcOrd="0" destOrd="0" presId="urn:microsoft.com/office/officeart/2005/8/layout/hierarchy2"/>
    <dgm:cxn modelId="{E647098C-69AF-4A76-AD4B-4EF87846936B}" type="presParOf" srcId="{6CD4C3FA-5D0A-418C-9432-2A838B475167}" destId="{503175DA-E0B3-4EBC-B3E3-8C993025D079}" srcOrd="1" destOrd="0" presId="urn:microsoft.com/office/officeart/2005/8/layout/hierarchy2"/>
    <dgm:cxn modelId="{CA872920-9C05-48D4-B255-7E0C7FAB3FDE}" type="presParOf" srcId="{503175DA-E0B3-4EBC-B3E3-8C993025D079}" destId="{C3493466-DCA0-4DD7-A758-8DF75DBF8F66}" srcOrd="0" destOrd="0" presId="urn:microsoft.com/office/officeart/2005/8/layout/hierarchy2"/>
    <dgm:cxn modelId="{DFD480B1-632C-4BFD-BAC0-7059088DF514}" type="presParOf" srcId="{503175DA-E0B3-4EBC-B3E3-8C993025D079}" destId="{36C64ACF-BA1D-4630-9CD9-483A6A657B30}" srcOrd="1" destOrd="0" presId="urn:microsoft.com/office/officeart/2005/8/layout/hierarchy2"/>
    <dgm:cxn modelId="{7501A61C-5BB4-41BE-ACD9-A1CC4732B418}" type="presParOf" srcId="{6CD4C3FA-5D0A-418C-9432-2A838B475167}" destId="{D3C6FA63-B609-4287-8C8C-985F49E817A5}" srcOrd="2" destOrd="0" presId="urn:microsoft.com/office/officeart/2005/8/layout/hierarchy2"/>
    <dgm:cxn modelId="{3E93D339-0998-4BBF-869C-F83B149EDF3C}" type="presParOf" srcId="{D3C6FA63-B609-4287-8C8C-985F49E817A5}" destId="{AFD4110D-0C83-46A2-B90B-9A6EB2AA614A}" srcOrd="0" destOrd="0" presId="urn:microsoft.com/office/officeart/2005/8/layout/hierarchy2"/>
    <dgm:cxn modelId="{A2AD98DE-D8F6-45D0-B6D1-A17C18011A06}" type="presParOf" srcId="{6CD4C3FA-5D0A-418C-9432-2A838B475167}" destId="{0EE98C0F-6981-4B30-B0DE-93F9CAE3EF70}" srcOrd="3" destOrd="0" presId="urn:microsoft.com/office/officeart/2005/8/layout/hierarchy2"/>
    <dgm:cxn modelId="{0D00E31C-D628-4AA3-94CA-485E3D3F4F6D}" type="presParOf" srcId="{0EE98C0F-6981-4B30-B0DE-93F9CAE3EF70}" destId="{9DB29ACA-348D-4837-8088-7FDC82ADFE86}" srcOrd="0" destOrd="0" presId="urn:microsoft.com/office/officeart/2005/8/layout/hierarchy2"/>
    <dgm:cxn modelId="{7990F5CD-5B2F-4BFB-889E-A08A59905D8E}" type="presParOf" srcId="{0EE98C0F-6981-4B30-B0DE-93F9CAE3EF70}" destId="{92591A46-C9E3-4356-BF2C-53FDA49ED1C5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AC21850-58BA-45F5-AA1F-DBB1C812EC67}" type="doc">
      <dgm:prSet loTypeId="urn:microsoft.com/office/officeart/2005/8/layout/radial4" loCatId="relationship" qsTypeId="urn:microsoft.com/office/officeart/2005/8/quickstyle/simple1" qsCatId="simple" csTypeId="urn:microsoft.com/office/officeart/2005/8/colors/accent2_2" csCatId="accent2" phldr="1"/>
      <dgm:spPr/>
      <dgm:t>
        <a:bodyPr/>
        <a:lstStyle/>
        <a:p>
          <a:endParaRPr lang="id-ID"/>
        </a:p>
      </dgm:t>
    </dgm:pt>
    <dgm:pt modelId="{C100119A-7A1F-4297-8278-5B36E446B1D8}">
      <dgm:prSet phldrT="[Text]" custT="1"/>
      <dgm:spPr/>
      <dgm:t>
        <a:bodyPr/>
        <a:lstStyle/>
        <a:p>
          <a:r>
            <a:rPr lang="id-ID" sz="1600" b="1" dirty="0" smtClean="0">
              <a:latin typeface="Times New Roman" pitchFamily="18" charset="0"/>
              <a:cs typeface="Times New Roman" pitchFamily="18" charset="0"/>
            </a:rPr>
            <a:t>the Peace of Westphalia</a:t>
          </a:r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6945BD93-798A-472C-A2E3-EF6CA25C3B4A}" type="parTrans" cxnId="{9669D0A5-1FBF-4FFD-9DF0-DB40B48BEE16}">
      <dgm:prSet/>
      <dgm:spPr/>
      <dgm:t>
        <a:bodyPr/>
        <a:lstStyle/>
        <a:p>
          <a:endParaRPr lang="id-ID"/>
        </a:p>
      </dgm:t>
    </dgm:pt>
    <dgm:pt modelId="{65DBA8A0-57F6-4539-9668-116637BC7982}" type="sibTrans" cxnId="{9669D0A5-1FBF-4FFD-9DF0-DB40B48BEE16}">
      <dgm:prSet/>
      <dgm:spPr/>
      <dgm:t>
        <a:bodyPr/>
        <a:lstStyle/>
        <a:p>
          <a:endParaRPr lang="id-ID"/>
        </a:p>
      </dgm:t>
    </dgm:pt>
    <dgm:pt modelId="{721FF878-31D4-46C9-835E-3B1A7D62AA33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mengakhiri perang 30 tahun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3BD83FD0-F6F6-4A28-96EC-B713353FE656}" type="parTrans" cxnId="{8C26F3EB-7B54-435D-8B08-3ECA5C82FD04}">
      <dgm:prSet/>
      <dgm:spPr/>
      <dgm:t>
        <a:bodyPr/>
        <a:lstStyle/>
        <a:p>
          <a:endParaRPr lang="id-ID" sz="1600">
            <a:latin typeface="Times New Roman" pitchFamily="18" charset="0"/>
            <a:cs typeface="Times New Roman" pitchFamily="18" charset="0"/>
          </a:endParaRPr>
        </a:p>
      </dgm:t>
    </dgm:pt>
    <dgm:pt modelId="{77111EC7-989A-44F2-A62E-B9AC626ADA6E}" type="sibTrans" cxnId="{8C26F3EB-7B54-435D-8B08-3ECA5C82FD04}">
      <dgm:prSet/>
      <dgm:spPr/>
      <dgm:t>
        <a:bodyPr/>
        <a:lstStyle/>
        <a:p>
          <a:endParaRPr lang="id-ID"/>
        </a:p>
      </dgm:t>
    </dgm:pt>
    <dgm:pt modelId="{5880A3A6-700C-4274-92F7-C080C1B27032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Perjanjian perdamaian mengakhiri untuk selama-lamanya usaha Kaisar Romawi yang suci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754C704B-4F12-4678-BC2D-EF5DD27C5C61}" type="parTrans" cxnId="{76A605BF-A759-4146-9163-A8901274D91C}">
      <dgm:prSet/>
      <dgm:spPr/>
      <dgm:t>
        <a:bodyPr/>
        <a:lstStyle/>
        <a:p>
          <a:endParaRPr lang="id-ID" sz="1600">
            <a:latin typeface="Times New Roman" pitchFamily="18" charset="0"/>
            <a:cs typeface="Times New Roman" pitchFamily="18" charset="0"/>
          </a:endParaRPr>
        </a:p>
      </dgm:t>
    </dgm:pt>
    <dgm:pt modelId="{698226F9-A726-4B5C-86C4-AD866388FE09}" type="sibTrans" cxnId="{76A605BF-A759-4146-9163-A8901274D91C}">
      <dgm:prSet/>
      <dgm:spPr/>
      <dgm:t>
        <a:bodyPr/>
        <a:lstStyle/>
        <a:p>
          <a:endParaRPr lang="id-ID"/>
        </a:p>
      </dgm:t>
    </dgm:pt>
    <dgm:pt modelId="{A2DE13C6-429B-43AE-B0CD-54EB4E6E7BCB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cs typeface="Times New Roman" pitchFamily="18" charset="0"/>
            </a:rPr>
            <a:t>Hubungan antara negara-negara dilepaskan dari persoalan hubungan kegerejaan dan didasarkan atas kepentingan nasional negara itu masing-masing. </a:t>
          </a:r>
          <a:endParaRPr lang="id-ID" sz="1600" dirty="0">
            <a:latin typeface="Times New Roman" pitchFamily="18" charset="0"/>
            <a:cs typeface="Times New Roman" pitchFamily="18" charset="0"/>
          </a:endParaRPr>
        </a:p>
      </dgm:t>
    </dgm:pt>
    <dgm:pt modelId="{469DDE7F-A3B7-4C8D-B93C-188812F148EB}" type="parTrans" cxnId="{6C6D04B9-668D-479A-BD36-96A131C3813E}">
      <dgm:prSet/>
      <dgm:spPr/>
      <dgm:t>
        <a:bodyPr/>
        <a:lstStyle/>
        <a:p>
          <a:endParaRPr lang="id-ID" sz="1600">
            <a:latin typeface="Times New Roman" pitchFamily="18" charset="0"/>
            <a:cs typeface="Times New Roman" pitchFamily="18" charset="0"/>
          </a:endParaRPr>
        </a:p>
      </dgm:t>
    </dgm:pt>
    <dgm:pt modelId="{9F9E170E-C26A-41F5-A326-8B7F4D275902}" type="sibTrans" cxnId="{6C6D04B9-668D-479A-BD36-96A131C3813E}">
      <dgm:prSet/>
      <dgm:spPr/>
      <dgm:t>
        <a:bodyPr/>
        <a:lstStyle/>
        <a:p>
          <a:endParaRPr lang="id-ID"/>
        </a:p>
      </dgm:t>
    </dgm:pt>
    <dgm:pt modelId="{AE1E4E8A-E0D0-4C92-B9E9-782C9B0B6556}">
      <dgm:prSet custT="1"/>
      <dgm:spPr/>
      <dgm:t>
        <a:bodyPr/>
        <a:lstStyle/>
        <a:p>
          <a:r>
            <a:rPr lang="id-ID" sz="1600" smtClean="0">
              <a:latin typeface="Times New Roman" pitchFamily="18" charset="0"/>
              <a:cs typeface="Times New Roman" pitchFamily="18" charset="0"/>
            </a:rPr>
            <a:t>Kemerdekaan negara Nederland, Swiss dan negaranegara kecil di Jerman diakui dalam Perjanjian Westphalia.</a:t>
          </a:r>
          <a:endParaRPr lang="id-ID" sz="1600">
            <a:latin typeface="Times New Roman" pitchFamily="18" charset="0"/>
            <a:cs typeface="Times New Roman" pitchFamily="18" charset="0"/>
          </a:endParaRPr>
        </a:p>
      </dgm:t>
    </dgm:pt>
    <dgm:pt modelId="{BA2F9AEE-A80C-42AE-9B89-CBBECBE03CE5}" type="parTrans" cxnId="{C89054C7-17DE-4F7F-8AD2-540D698456C3}">
      <dgm:prSet/>
      <dgm:spPr/>
      <dgm:t>
        <a:bodyPr/>
        <a:lstStyle/>
        <a:p>
          <a:endParaRPr lang="id-ID" sz="1600">
            <a:latin typeface="Times New Roman" pitchFamily="18" charset="0"/>
            <a:cs typeface="Times New Roman" pitchFamily="18" charset="0"/>
          </a:endParaRPr>
        </a:p>
      </dgm:t>
    </dgm:pt>
    <dgm:pt modelId="{1C72E3DC-C69C-4725-9713-6BDEBE6E6953}" type="sibTrans" cxnId="{C89054C7-17DE-4F7F-8AD2-540D698456C3}">
      <dgm:prSet/>
      <dgm:spPr/>
      <dgm:t>
        <a:bodyPr/>
        <a:lstStyle/>
        <a:p>
          <a:endParaRPr lang="id-ID"/>
        </a:p>
      </dgm:t>
    </dgm:pt>
    <dgm:pt modelId="{9B516E11-1F0F-4D63-9B68-E3569D1B7A40}" type="pres">
      <dgm:prSet presAssocID="{5AC21850-58BA-45F5-AA1F-DBB1C812EC6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98C62175-E467-45C2-90B6-8BE4A8DE2DE6}" type="pres">
      <dgm:prSet presAssocID="{C100119A-7A1F-4297-8278-5B36E446B1D8}" presName="centerShape" presStyleLbl="node0" presStyleIdx="0" presStyleCnt="1"/>
      <dgm:spPr/>
      <dgm:t>
        <a:bodyPr/>
        <a:lstStyle/>
        <a:p>
          <a:endParaRPr lang="id-ID"/>
        </a:p>
      </dgm:t>
    </dgm:pt>
    <dgm:pt modelId="{5772F65A-2861-4D07-A789-80C643E56F9A}" type="pres">
      <dgm:prSet presAssocID="{3BD83FD0-F6F6-4A28-96EC-B713353FE656}" presName="parTrans" presStyleLbl="bgSibTrans2D1" presStyleIdx="0" presStyleCnt="4"/>
      <dgm:spPr/>
    </dgm:pt>
    <dgm:pt modelId="{104BC71D-859D-41FB-9A3E-FC12A1CC9409}" type="pres">
      <dgm:prSet presAssocID="{721FF878-31D4-46C9-835E-3B1A7D62AA33}" presName="node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E93A155-1CFA-450B-ADA6-A2A1D225F092}" type="pres">
      <dgm:prSet presAssocID="{754C704B-4F12-4678-BC2D-EF5DD27C5C61}" presName="parTrans" presStyleLbl="bgSibTrans2D1" presStyleIdx="1" presStyleCnt="4"/>
      <dgm:spPr/>
    </dgm:pt>
    <dgm:pt modelId="{41C9A029-913C-4EF7-B903-E5EF6C7AD034}" type="pres">
      <dgm:prSet presAssocID="{5880A3A6-700C-4274-92F7-C080C1B27032}" presName="node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9337102-6361-4870-9995-2DA198483355}" type="pres">
      <dgm:prSet presAssocID="{469DDE7F-A3B7-4C8D-B93C-188812F148EB}" presName="parTrans" presStyleLbl="bgSibTrans2D1" presStyleIdx="2" presStyleCnt="4"/>
      <dgm:spPr/>
    </dgm:pt>
    <dgm:pt modelId="{D5608514-B49E-4B9C-988E-FFF236F24E40}" type="pres">
      <dgm:prSet presAssocID="{A2DE13C6-429B-43AE-B0CD-54EB4E6E7BCB}" presName="node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A7248342-4097-4C8A-8582-0D76697CD93B}" type="pres">
      <dgm:prSet presAssocID="{BA2F9AEE-A80C-42AE-9B89-CBBECBE03CE5}" presName="parTrans" presStyleLbl="bgSibTrans2D1" presStyleIdx="3" presStyleCnt="4"/>
      <dgm:spPr/>
    </dgm:pt>
    <dgm:pt modelId="{081C173C-D98F-4586-B9E3-D0E735F4BEDB}" type="pres">
      <dgm:prSet presAssocID="{AE1E4E8A-E0D0-4C92-B9E9-782C9B0B6556}" presName="node" presStyleLbl="node1" presStyleIdx="3" presStyleCnt="4">
        <dgm:presLayoutVars>
          <dgm:bulletEnabled val="1"/>
        </dgm:presLayoutVars>
      </dgm:prSet>
      <dgm:spPr/>
    </dgm:pt>
  </dgm:ptLst>
  <dgm:cxnLst>
    <dgm:cxn modelId="{F970BE0F-2B4A-42B0-8625-8544818BD996}" type="presOf" srcId="{3BD83FD0-F6F6-4A28-96EC-B713353FE656}" destId="{5772F65A-2861-4D07-A789-80C643E56F9A}" srcOrd="0" destOrd="0" presId="urn:microsoft.com/office/officeart/2005/8/layout/radial4"/>
    <dgm:cxn modelId="{6C6D04B9-668D-479A-BD36-96A131C3813E}" srcId="{C100119A-7A1F-4297-8278-5B36E446B1D8}" destId="{A2DE13C6-429B-43AE-B0CD-54EB4E6E7BCB}" srcOrd="2" destOrd="0" parTransId="{469DDE7F-A3B7-4C8D-B93C-188812F148EB}" sibTransId="{9F9E170E-C26A-41F5-A326-8B7F4D275902}"/>
    <dgm:cxn modelId="{A076A47E-22D9-4AA3-AC54-9B4823933FB3}" type="presOf" srcId="{469DDE7F-A3B7-4C8D-B93C-188812F148EB}" destId="{F9337102-6361-4870-9995-2DA198483355}" srcOrd="0" destOrd="0" presId="urn:microsoft.com/office/officeart/2005/8/layout/radial4"/>
    <dgm:cxn modelId="{76A605BF-A759-4146-9163-A8901274D91C}" srcId="{C100119A-7A1F-4297-8278-5B36E446B1D8}" destId="{5880A3A6-700C-4274-92F7-C080C1B27032}" srcOrd="1" destOrd="0" parTransId="{754C704B-4F12-4678-BC2D-EF5DD27C5C61}" sibTransId="{698226F9-A726-4B5C-86C4-AD866388FE09}"/>
    <dgm:cxn modelId="{3F6AED08-F365-4399-AAC8-A67BADEE23C8}" type="presOf" srcId="{AE1E4E8A-E0D0-4C92-B9E9-782C9B0B6556}" destId="{081C173C-D98F-4586-B9E3-D0E735F4BEDB}" srcOrd="0" destOrd="0" presId="urn:microsoft.com/office/officeart/2005/8/layout/radial4"/>
    <dgm:cxn modelId="{5301F59E-8147-4252-8164-47D8FAC25A28}" type="presOf" srcId="{5880A3A6-700C-4274-92F7-C080C1B27032}" destId="{41C9A029-913C-4EF7-B903-E5EF6C7AD034}" srcOrd="0" destOrd="0" presId="urn:microsoft.com/office/officeart/2005/8/layout/radial4"/>
    <dgm:cxn modelId="{EC360311-9DA1-4C02-8F07-9A33981BEB83}" type="presOf" srcId="{754C704B-4F12-4678-BC2D-EF5DD27C5C61}" destId="{FE93A155-1CFA-450B-ADA6-A2A1D225F092}" srcOrd="0" destOrd="0" presId="urn:microsoft.com/office/officeart/2005/8/layout/radial4"/>
    <dgm:cxn modelId="{A7859C2C-12D1-4690-9A51-18C533307A8E}" type="presOf" srcId="{721FF878-31D4-46C9-835E-3B1A7D62AA33}" destId="{104BC71D-859D-41FB-9A3E-FC12A1CC9409}" srcOrd="0" destOrd="0" presId="urn:microsoft.com/office/officeart/2005/8/layout/radial4"/>
    <dgm:cxn modelId="{C89054C7-17DE-4F7F-8AD2-540D698456C3}" srcId="{C100119A-7A1F-4297-8278-5B36E446B1D8}" destId="{AE1E4E8A-E0D0-4C92-B9E9-782C9B0B6556}" srcOrd="3" destOrd="0" parTransId="{BA2F9AEE-A80C-42AE-9B89-CBBECBE03CE5}" sibTransId="{1C72E3DC-C69C-4725-9713-6BDEBE6E6953}"/>
    <dgm:cxn modelId="{8C26F3EB-7B54-435D-8B08-3ECA5C82FD04}" srcId="{C100119A-7A1F-4297-8278-5B36E446B1D8}" destId="{721FF878-31D4-46C9-835E-3B1A7D62AA33}" srcOrd="0" destOrd="0" parTransId="{3BD83FD0-F6F6-4A28-96EC-B713353FE656}" sibTransId="{77111EC7-989A-44F2-A62E-B9AC626ADA6E}"/>
    <dgm:cxn modelId="{9669D0A5-1FBF-4FFD-9DF0-DB40B48BEE16}" srcId="{5AC21850-58BA-45F5-AA1F-DBB1C812EC67}" destId="{C100119A-7A1F-4297-8278-5B36E446B1D8}" srcOrd="0" destOrd="0" parTransId="{6945BD93-798A-472C-A2E3-EF6CA25C3B4A}" sibTransId="{65DBA8A0-57F6-4539-9668-116637BC7982}"/>
    <dgm:cxn modelId="{5A233B6C-C0AC-46FD-B1E5-EF51E52A0498}" type="presOf" srcId="{BA2F9AEE-A80C-42AE-9B89-CBBECBE03CE5}" destId="{A7248342-4097-4C8A-8582-0D76697CD93B}" srcOrd="0" destOrd="0" presId="urn:microsoft.com/office/officeart/2005/8/layout/radial4"/>
    <dgm:cxn modelId="{8F329CE7-39CE-4DD7-B638-1557CCA95A1D}" type="presOf" srcId="{C100119A-7A1F-4297-8278-5B36E446B1D8}" destId="{98C62175-E467-45C2-90B6-8BE4A8DE2DE6}" srcOrd="0" destOrd="0" presId="urn:microsoft.com/office/officeart/2005/8/layout/radial4"/>
    <dgm:cxn modelId="{7F1B4A52-9CFC-46C9-A6E6-7DD26FE4BC66}" type="presOf" srcId="{A2DE13C6-429B-43AE-B0CD-54EB4E6E7BCB}" destId="{D5608514-B49E-4B9C-988E-FFF236F24E40}" srcOrd="0" destOrd="0" presId="urn:microsoft.com/office/officeart/2005/8/layout/radial4"/>
    <dgm:cxn modelId="{EAA7FFA1-82F5-46C0-BE3B-22BCDEDAE1A2}" type="presOf" srcId="{5AC21850-58BA-45F5-AA1F-DBB1C812EC67}" destId="{9B516E11-1F0F-4D63-9B68-E3569D1B7A40}" srcOrd="0" destOrd="0" presId="urn:microsoft.com/office/officeart/2005/8/layout/radial4"/>
    <dgm:cxn modelId="{C5AF5DBD-7BEA-4C45-8185-A36BA42D3388}" type="presParOf" srcId="{9B516E11-1F0F-4D63-9B68-E3569D1B7A40}" destId="{98C62175-E467-45C2-90B6-8BE4A8DE2DE6}" srcOrd="0" destOrd="0" presId="urn:microsoft.com/office/officeart/2005/8/layout/radial4"/>
    <dgm:cxn modelId="{FFEB8371-5AE6-4E2F-AD6D-633FA6266089}" type="presParOf" srcId="{9B516E11-1F0F-4D63-9B68-E3569D1B7A40}" destId="{5772F65A-2861-4D07-A789-80C643E56F9A}" srcOrd="1" destOrd="0" presId="urn:microsoft.com/office/officeart/2005/8/layout/radial4"/>
    <dgm:cxn modelId="{A0ED78B0-1192-4BA6-A963-A418A27B9478}" type="presParOf" srcId="{9B516E11-1F0F-4D63-9B68-E3569D1B7A40}" destId="{104BC71D-859D-41FB-9A3E-FC12A1CC9409}" srcOrd="2" destOrd="0" presId="urn:microsoft.com/office/officeart/2005/8/layout/radial4"/>
    <dgm:cxn modelId="{A7599967-3AF4-433D-9501-5ED70A51DF38}" type="presParOf" srcId="{9B516E11-1F0F-4D63-9B68-E3569D1B7A40}" destId="{FE93A155-1CFA-450B-ADA6-A2A1D225F092}" srcOrd="3" destOrd="0" presId="urn:microsoft.com/office/officeart/2005/8/layout/radial4"/>
    <dgm:cxn modelId="{6915A47D-DB37-4E81-9552-9A5A35526466}" type="presParOf" srcId="{9B516E11-1F0F-4D63-9B68-E3569D1B7A40}" destId="{41C9A029-913C-4EF7-B903-E5EF6C7AD034}" srcOrd="4" destOrd="0" presId="urn:microsoft.com/office/officeart/2005/8/layout/radial4"/>
    <dgm:cxn modelId="{F2B760B7-A612-4193-B83F-8D60B24E7B37}" type="presParOf" srcId="{9B516E11-1F0F-4D63-9B68-E3569D1B7A40}" destId="{F9337102-6361-4870-9995-2DA198483355}" srcOrd="5" destOrd="0" presId="urn:microsoft.com/office/officeart/2005/8/layout/radial4"/>
    <dgm:cxn modelId="{7F4314CA-CF69-4197-8F39-684ED14AF103}" type="presParOf" srcId="{9B516E11-1F0F-4D63-9B68-E3569D1B7A40}" destId="{D5608514-B49E-4B9C-988E-FFF236F24E40}" srcOrd="6" destOrd="0" presId="urn:microsoft.com/office/officeart/2005/8/layout/radial4"/>
    <dgm:cxn modelId="{E585888E-F90F-4424-9178-EA4DDACB2A22}" type="presParOf" srcId="{9B516E11-1F0F-4D63-9B68-E3569D1B7A40}" destId="{A7248342-4097-4C8A-8582-0D76697CD93B}" srcOrd="7" destOrd="0" presId="urn:microsoft.com/office/officeart/2005/8/layout/radial4"/>
    <dgm:cxn modelId="{8965DD61-DB37-49C8-A9DC-67758FBCE469}" type="presParOf" srcId="{9B516E11-1F0F-4D63-9B68-E3569D1B7A40}" destId="{081C173C-D98F-4586-B9E3-D0E735F4BEDB}" srcOrd="8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1B981EC1-DDC4-4BD7-817E-904CA627B937}" type="doc">
      <dgm:prSet loTypeId="urn:microsoft.com/office/officeart/2005/8/layout/radial4" loCatId="relationship" qsTypeId="urn:microsoft.com/office/officeart/2005/8/quickstyle/simple1" qsCatId="simple" csTypeId="urn:microsoft.com/office/officeart/2005/8/colors/accent3_4" csCatId="accent3" phldr="1"/>
      <dgm:spPr/>
      <dgm:t>
        <a:bodyPr/>
        <a:lstStyle/>
        <a:p>
          <a:endParaRPr lang="id-ID"/>
        </a:p>
      </dgm:t>
    </dgm:pt>
    <dgm:pt modelId="{0DC489E6-CE90-4717-A6A5-314E564D3A77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Perjanjian Westphalia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0B0CE346-300E-459C-A187-53A3CC1A4DE7}" type="parTrans" cxnId="{9C428B9A-7358-4406-8BD2-B37ACFF4E18C}">
      <dgm:prSet/>
      <dgm:spPr/>
      <dgm:t>
        <a:bodyPr/>
        <a:lstStyle/>
        <a:p>
          <a:endParaRPr lang="id-ID"/>
        </a:p>
      </dgm:t>
    </dgm:pt>
    <dgm:pt modelId="{7943AD51-182A-49D9-93B0-CB2EFAE9D85A}" type="sibTrans" cxnId="{9C428B9A-7358-4406-8BD2-B37ACFF4E18C}">
      <dgm:prSet/>
      <dgm:spPr/>
      <dgm:t>
        <a:bodyPr/>
        <a:lstStyle/>
        <a:p>
          <a:endParaRPr lang="id-ID"/>
        </a:p>
      </dgm:t>
    </dgm:pt>
    <dgm:pt modelId="{24E8A110-3872-4500-9775-4CAEC3AFE984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Munculnya model negara yang didasarkan atas prinsip negara-negara nasional (nation state) (tidak lagi didasarkan atas kerajaan-kerajaan) 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8CACA024-B1DE-4544-8047-ED0D03F141A7}" type="parTrans" cxnId="{E8F07842-2BDC-44C0-8C36-0DEF84DD795F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C896DAAC-D527-4EBB-B9F5-98EAA29B9FE5}" type="sibTrans" cxnId="{E8F07842-2BDC-44C0-8C36-0DEF84DD795F}">
      <dgm:prSet/>
      <dgm:spPr/>
      <dgm:t>
        <a:bodyPr/>
        <a:lstStyle/>
        <a:p>
          <a:endParaRPr lang="id-ID"/>
        </a:p>
      </dgm:t>
    </dgm:pt>
    <dgm:pt modelId="{5BFC17F0-5842-4065-AB6F-6D066A1ECA9C}">
      <dgm:prSet phldrT="[Text]"/>
      <dgm:spPr/>
      <dgm:t>
        <a:bodyPr/>
        <a:lstStyle/>
        <a:p>
          <a:r>
            <a:rPr lang="id-ID" dirty="0" smtClean="0">
              <a:latin typeface="Times New Roman" pitchFamily="18" charset="0"/>
              <a:cs typeface="Times New Roman" pitchFamily="18" charset="0"/>
            </a:rPr>
            <a:t>Menegaskan prinsip model negara dan pemerintahan dengan prinsip yakni pemisahan kekuasaan negara dan pemerintahan dari pengaruh gereja (sekularisme).</a:t>
          </a:r>
          <a:endParaRPr lang="id-ID" dirty="0">
            <a:latin typeface="Times New Roman" pitchFamily="18" charset="0"/>
            <a:cs typeface="Times New Roman" pitchFamily="18" charset="0"/>
          </a:endParaRPr>
        </a:p>
      </dgm:t>
    </dgm:pt>
    <dgm:pt modelId="{AAA5C934-6034-44BC-8B90-DB2878C966F8}" type="parTrans" cxnId="{7A53CF0B-A5D7-49F2-BE5C-1003A375CA76}">
      <dgm:prSet/>
      <dgm:spPr/>
      <dgm:t>
        <a:bodyPr/>
        <a:lstStyle/>
        <a:p>
          <a:endParaRPr lang="id-ID">
            <a:latin typeface="Times New Roman" pitchFamily="18" charset="0"/>
            <a:cs typeface="Times New Roman" pitchFamily="18" charset="0"/>
          </a:endParaRPr>
        </a:p>
      </dgm:t>
    </dgm:pt>
    <dgm:pt modelId="{81DFAE05-5E98-4720-9DDD-96796312C996}" type="sibTrans" cxnId="{7A53CF0B-A5D7-49F2-BE5C-1003A375CA76}">
      <dgm:prSet/>
      <dgm:spPr/>
      <dgm:t>
        <a:bodyPr/>
        <a:lstStyle/>
        <a:p>
          <a:endParaRPr lang="id-ID"/>
        </a:p>
      </dgm:t>
    </dgm:pt>
    <dgm:pt modelId="{025C3857-0802-4711-95AF-A8A909C8835F}" type="pres">
      <dgm:prSet presAssocID="{1B981EC1-DDC4-4BD7-817E-904CA627B937}" presName="cycle" presStyleCnt="0">
        <dgm:presLayoutVars>
          <dgm:chMax val="1"/>
          <dgm:dir/>
          <dgm:animLvl val="ctr"/>
          <dgm:resizeHandles val="exact"/>
        </dgm:presLayoutVars>
      </dgm:prSet>
      <dgm:spPr/>
    </dgm:pt>
    <dgm:pt modelId="{CD6A66AD-A6AE-46CC-B8D7-F586659040D7}" type="pres">
      <dgm:prSet presAssocID="{0DC489E6-CE90-4717-A6A5-314E564D3A77}" presName="centerShape" presStyleLbl="node0" presStyleIdx="0" presStyleCnt="1"/>
      <dgm:spPr/>
      <dgm:t>
        <a:bodyPr/>
        <a:lstStyle/>
        <a:p>
          <a:endParaRPr lang="id-ID"/>
        </a:p>
      </dgm:t>
    </dgm:pt>
    <dgm:pt modelId="{894F33E5-823E-4EF0-9EE5-65F23A89F5DE}" type="pres">
      <dgm:prSet presAssocID="{8CACA024-B1DE-4544-8047-ED0D03F141A7}" presName="parTrans" presStyleLbl="bgSibTrans2D1" presStyleIdx="0" presStyleCnt="2"/>
      <dgm:spPr/>
    </dgm:pt>
    <dgm:pt modelId="{79658D79-8019-4974-9ECE-0EEA5D71C8E1}" type="pres">
      <dgm:prSet presAssocID="{24E8A110-3872-4500-9775-4CAEC3AFE984}" presName="node" presStyleLbl="node1" presStyleIdx="0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0559A5D-4C5B-4EF9-B789-70BA6EB95BC9}" type="pres">
      <dgm:prSet presAssocID="{AAA5C934-6034-44BC-8B90-DB2878C966F8}" presName="parTrans" presStyleLbl="bgSibTrans2D1" presStyleIdx="1" presStyleCnt="2"/>
      <dgm:spPr/>
    </dgm:pt>
    <dgm:pt modelId="{FA03FFA0-2F4A-4468-8851-0B23093397CB}" type="pres">
      <dgm:prSet presAssocID="{5BFC17F0-5842-4065-AB6F-6D066A1ECA9C}" presName="node" presStyleLbl="node1" presStyleIdx="1" presStyleCnt="2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7A53CF0B-A5D7-49F2-BE5C-1003A375CA76}" srcId="{0DC489E6-CE90-4717-A6A5-314E564D3A77}" destId="{5BFC17F0-5842-4065-AB6F-6D066A1ECA9C}" srcOrd="1" destOrd="0" parTransId="{AAA5C934-6034-44BC-8B90-DB2878C966F8}" sibTransId="{81DFAE05-5E98-4720-9DDD-96796312C996}"/>
    <dgm:cxn modelId="{00AE0EA7-857D-4369-B4F1-C58D137D2BF9}" type="presOf" srcId="{AAA5C934-6034-44BC-8B90-DB2878C966F8}" destId="{90559A5D-4C5B-4EF9-B789-70BA6EB95BC9}" srcOrd="0" destOrd="0" presId="urn:microsoft.com/office/officeart/2005/8/layout/radial4"/>
    <dgm:cxn modelId="{A89A7050-7732-4C6A-8517-D822094ACA21}" type="presOf" srcId="{5BFC17F0-5842-4065-AB6F-6D066A1ECA9C}" destId="{FA03FFA0-2F4A-4468-8851-0B23093397CB}" srcOrd="0" destOrd="0" presId="urn:microsoft.com/office/officeart/2005/8/layout/radial4"/>
    <dgm:cxn modelId="{3A268C7C-EFC7-44B7-BCC2-A9C1618B5737}" type="presOf" srcId="{8CACA024-B1DE-4544-8047-ED0D03F141A7}" destId="{894F33E5-823E-4EF0-9EE5-65F23A89F5DE}" srcOrd="0" destOrd="0" presId="urn:microsoft.com/office/officeart/2005/8/layout/radial4"/>
    <dgm:cxn modelId="{E92DDB5B-92CF-41F8-B697-109EAD370FE0}" type="presOf" srcId="{24E8A110-3872-4500-9775-4CAEC3AFE984}" destId="{79658D79-8019-4974-9ECE-0EEA5D71C8E1}" srcOrd="0" destOrd="0" presId="urn:microsoft.com/office/officeart/2005/8/layout/radial4"/>
    <dgm:cxn modelId="{1519F3DD-A3C9-4C4C-9C1A-FE8516849679}" type="presOf" srcId="{0DC489E6-CE90-4717-A6A5-314E564D3A77}" destId="{CD6A66AD-A6AE-46CC-B8D7-F586659040D7}" srcOrd="0" destOrd="0" presId="urn:microsoft.com/office/officeart/2005/8/layout/radial4"/>
    <dgm:cxn modelId="{E8F07842-2BDC-44C0-8C36-0DEF84DD795F}" srcId="{0DC489E6-CE90-4717-A6A5-314E564D3A77}" destId="{24E8A110-3872-4500-9775-4CAEC3AFE984}" srcOrd="0" destOrd="0" parTransId="{8CACA024-B1DE-4544-8047-ED0D03F141A7}" sibTransId="{C896DAAC-D527-4EBB-B9F5-98EAA29B9FE5}"/>
    <dgm:cxn modelId="{9C428B9A-7358-4406-8BD2-B37ACFF4E18C}" srcId="{1B981EC1-DDC4-4BD7-817E-904CA627B937}" destId="{0DC489E6-CE90-4717-A6A5-314E564D3A77}" srcOrd="0" destOrd="0" parTransId="{0B0CE346-300E-459C-A187-53A3CC1A4DE7}" sibTransId="{7943AD51-182A-49D9-93B0-CB2EFAE9D85A}"/>
    <dgm:cxn modelId="{010400BA-E4FC-4B86-98BF-BDBA8D05AA48}" type="presOf" srcId="{1B981EC1-DDC4-4BD7-817E-904CA627B937}" destId="{025C3857-0802-4711-95AF-A8A909C8835F}" srcOrd="0" destOrd="0" presId="urn:microsoft.com/office/officeart/2005/8/layout/radial4"/>
    <dgm:cxn modelId="{F9EB04E1-2CA1-4CE4-9F05-C36E2DCFED74}" type="presParOf" srcId="{025C3857-0802-4711-95AF-A8A909C8835F}" destId="{CD6A66AD-A6AE-46CC-B8D7-F586659040D7}" srcOrd="0" destOrd="0" presId="urn:microsoft.com/office/officeart/2005/8/layout/radial4"/>
    <dgm:cxn modelId="{7F300956-068F-48BE-A976-69A208B8277F}" type="presParOf" srcId="{025C3857-0802-4711-95AF-A8A909C8835F}" destId="{894F33E5-823E-4EF0-9EE5-65F23A89F5DE}" srcOrd="1" destOrd="0" presId="urn:microsoft.com/office/officeart/2005/8/layout/radial4"/>
    <dgm:cxn modelId="{798F62EA-FB45-4960-B2A1-2CD6C0B13CB3}" type="presParOf" srcId="{025C3857-0802-4711-95AF-A8A909C8835F}" destId="{79658D79-8019-4974-9ECE-0EEA5D71C8E1}" srcOrd="2" destOrd="0" presId="urn:microsoft.com/office/officeart/2005/8/layout/radial4"/>
    <dgm:cxn modelId="{832FDEB2-4EF0-41E2-84A0-F4CBC82241E2}" type="presParOf" srcId="{025C3857-0802-4711-95AF-A8A909C8835F}" destId="{90559A5D-4C5B-4EF9-B789-70BA6EB95BC9}" srcOrd="3" destOrd="0" presId="urn:microsoft.com/office/officeart/2005/8/layout/radial4"/>
    <dgm:cxn modelId="{49E1EAEE-4CF7-41BF-AA34-A80B0F300E8D}" type="presParOf" srcId="{025C3857-0802-4711-95AF-A8A909C8835F}" destId="{FA03FFA0-2F4A-4468-8851-0B23093397CB}" srcOrd="4" destOrd="0" presId="urn:microsoft.com/office/officeart/2005/8/layout/radial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B44DC826-0F86-419A-AD14-7E7734B960C1}" type="doc">
      <dgm:prSet loTypeId="urn:microsoft.com/office/officeart/2005/8/layout/hierarchy2" loCatId="hierarchy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D924BB71-F697-4D2D-86BF-5C4A919DB353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Masa Abad Pertengahan</a:t>
          </a:r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925C11D3-6088-435E-9E8E-24DCFB323696}" type="parTrans" cxnId="{5D325C94-9A0B-4894-B39F-9A0E4ED28221}">
      <dgm:prSet/>
      <dgm:spPr/>
      <dgm:t>
        <a:bodyPr/>
        <a:lstStyle/>
        <a:p>
          <a:endParaRPr lang="id-ID"/>
        </a:p>
      </dgm:t>
    </dgm:pt>
    <dgm:pt modelId="{51809CD5-59BF-4273-9379-5F7FB9E26850}" type="sibTrans" cxnId="{5D325C94-9A0B-4894-B39F-9A0E4ED28221}">
      <dgm:prSet/>
      <dgm:spPr/>
      <dgm:t>
        <a:bodyPr/>
        <a:lstStyle/>
        <a:p>
          <a:endParaRPr lang="id-ID"/>
        </a:p>
      </dgm:t>
    </dgm:pt>
    <dgm:pt modelId="{1548F5C8-08D1-427F-8427-6CF80F5EFFB4}">
      <dgm:prSet phldrT="[Text]" custT="1"/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abad ke 19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66F02C8D-AEEE-4014-8D3F-A186D0AAF883}" type="parTrans" cxnId="{03E02A4A-F204-458E-A32B-73D3EB7B854F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4BEDFE1C-A4DD-4E0C-BCC7-C50106E01982}" type="sibTrans" cxnId="{03E02A4A-F204-458E-A32B-73D3EB7B854F}">
      <dgm:prSet/>
      <dgm:spPr/>
      <dgm:t>
        <a:bodyPr/>
        <a:lstStyle/>
        <a:p>
          <a:endParaRPr lang="id-ID"/>
        </a:p>
      </dgm:t>
    </dgm:pt>
    <dgm:pt modelId="{3D871DE9-EED0-4B2D-AD36-38AA2E715F58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perkembangan kaidah-kaidah tentang perang dan netralitas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40A4859-79E2-472D-99AF-4230A6EFAC77}" type="parTrans" cxnId="{12E4C3CB-44C6-4D5B-BB25-ABEA04B19B7B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40427C85-167D-4220-AEFB-00B20AA05323}" type="sibTrans" cxnId="{12E4C3CB-44C6-4D5B-BB25-ABEA04B19B7B}">
      <dgm:prSet/>
      <dgm:spPr/>
      <dgm:t>
        <a:bodyPr/>
        <a:lstStyle/>
        <a:p>
          <a:endParaRPr lang="id-ID"/>
        </a:p>
      </dgm:t>
    </dgm:pt>
    <dgm:pt modelId="{EBA598E8-AF03-478B-AFB7-E5C2CE8DBF70}">
      <dgm:prSet phldrT="[Text]"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meningkatnya penyelesaian perkara-perkara internasional melalui lembaga Arbitrase  internasional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F2577E3E-52D1-41DF-9B69-B95FE5A9BC16}" type="parTrans" cxnId="{AD00157F-9308-49E6-93F2-5963901D58F7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D0E67701-CEA2-4678-A670-34C1F6277695}" type="sibTrans" cxnId="{AD00157F-9308-49E6-93F2-5963901D58F7}">
      <dgm:prSet/>
      <dgm:spPr/>
      <dgm:t>
        <a:bodyPr/>
        <a:lstStyle/>
        <a:p>
          <a:endParaRPr lang="id-ID"/>
        </a:p>
      </dgm:t>
    </dgm:pt>
    <dgm:pt modelId="{CDB7751F-1AC2-4314-9D3F-AA3E8CEC43BC}">
      <dgm:prSet phldrT="[Text]" custT="1"/>
      <dgm:spPr>
        <a:solidFill>
          <a:schemeClr val="accent4"/>
        </a:solidFill>
      </dgm:spPr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Abad ke 20 dan Dewasa ini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BC0EFC40-13CE-4A2D-93FB-31133D2A94CD}" type="parTrans" cxnId="{02D5ECB8-E143-4807-A2CA-E730414230AE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0293F59B-21C8-45DC-AA98-47CA46C45B5E}" type="sibTrans" cxnId="{02D5ECB8-E143-4807-A2CA-E730414230AE}">
      <dgm:prSet/>
      <dgm:spPr/>
      <dgm:t>
        <a:bodyPr/>
        <a:lstStyle/>
        <a:p>
          <a:endParaRPr lang="id-ID"/>
        </a:p>
      </dgm:t>
    </dgm:pt>
    <dgm:pt modelId="{19BCAE39-7DA3-4CC9-AD4E-33E3DF6E7F02}">
      <dgm:prSet phldrT="[Text]" custT="1"/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dibentuk Permanent of Court Arbitration pada Konferensi Hague 1899 dan 1907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CC75B978-86DA-4F5A-9749-DE7444211146}" type="parTrans" cxnId="{B1A8FC95-9D2D-4755-B636-F9616040D35D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7594E89C-D880-43ED-A731-4F8F70735B41}" type="sibTrans" cxnId="{B1A8FC95-9D2D-4755-B636-F9616040D35D}">
      <dgm:prSet/>
      <dgm:spPr/>
      <dgm:t>
        <a:bodyPr/>
        <a:lstStyle/>
        <a:p>
          <a:endParaRPr lang="id-ID"/>
        </a:p>
      </dgm:t>
    </dgm:pt>
    <dgm:pt modelId="{A4CA89B5-7649-49D2-B3A8-F56C78F7D6C5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pembuatan traktat-traktat     untuk mengatur hubungan-hubungan antar negara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DBD0E851-A1E4-4040-84D5-4180828C6596}" type="parTrans" cxnId="{4E01889E-32CF-4CE4-AE98-9393578DE46C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80C8628F-80EB-4850-9A71-DB2572341A79}" type="sibTrans" cxnId="{4E01889E-32CF-4CE4-AE98-9393578DE46C}">
      <dgm:prSet/>
      <dgm:spPr/>
      <dgm:t>
        <a:bodyPr/>
        <a:lstStyle/>
        <a:p>
          <a:endParaRPr lang="id-ID"/>
        </a:p>
      </dgm:t>
    </dgm:pt>
    <dgm:pt modelId="{13EE16C4-70C5-4CC0-A0C5-A9FF498F803F}">
      <dgm:prSet custT="1">
        <dgm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dgm:style>
      </dgm:prSet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Perang Dunia 1 dan 2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41582B9D-B9B4-4CAE-BA7D-EE1524AFE3CF}" type="parTrans" cxnId="{436DDEE5-8312-4F94-93E2-33239E46F0F3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633867D8-20CE-4288-9964-C9BC742D205F}" type="sibTrans" cxnId="{436DDEE5-8312-4F94-93E2-33239E46F0F3}">
      <dgm:prSet/>
      <dgm:spPr/>
      <dgm:t>
        <a:bodyPr/>
        <a:lstStyle/>
        <a:p>
          <a:endParaRPr lang="id-ID"/>
        </a:p>
      </dgm:t>
    </dgm:pt>
    <dgm:pt modelId="{4BE29645-C237-4150-B131-BFC46A7D8435}">
      <dgm:prSet custT="1">
        <dgm:style>
          <a:lnRef idx="3">
            <a:schemeClr val="lt1"/>
          </a:lnRef>
          <a:fillRef idx="1">
            <a:schemeClr val="accent3"/>
          </a:fillRef>
          <a:effectRef idx="1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id-ID" sz="1400" b="1" dirty="0" smtClean="0">
              <a:latin typeface="Times New Roman" pitchFamily="18" charset="0"/>
              <a:cs typeface="Times New Roman" pitchFamily="18" charset="0"/>
            </a:rPr>
            <a:t>pembentukan Liga Bangsa-bangsa 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3C70AD35-A1FD-4EC7-A499-2BE065F8487B}" type="parTrans" cxnId="{CAC1929C-D3DF-4963-A16F-DCEFBB5E2E79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6419FEA0-ECC5-4BF8-9687-260FE0387535}" type="sibTrans" cxnId="{CAC1929C-D3DF-4963-A16F-DCEFBB5E2E79}">
      <dgm:prSet/>
      <dgm:spPr/>
      <dgm:t>
        <a:bodyPr/>
        <a:lstStyle/>
        <a:p>
          <a:endParaRPr lang="id-ID"/>
        </a:p>
      </dgm:t>
    </dgm:pt>
    <dgm:pt modelId="{FB2306B9-E1FE-4FF5-86D0-008CABF49C2C}">
      <dgm:prSet custT="1"/>
      <dgm:spPr/>
      <dgm:t>
        <a:bodyPr/>
        <a:lstStyle/>
        <a:p>
          <a:r>
            <a:rPr lang="id-ID" sz="1400" dirty="0" smtClean="0">
              <a:latin typeface="Times New Roman" pitchFamily="18" charset="0"/>
              <a:cs typeface="Times New Roman" pitchFamily="18" charset="0"/>
            </a:rPr>
            <a:t>Pembentukan Permanent Court of International Justice  sebagai pengadilan yudicial internasional  pada tahun 1921</a:t>
          </a:r>
          <a:endParaRPr lang="id-ID" sz="1400" dirty="0">
            <a:latin typeface="Times New Roman" pitchFamily="18" charset="0"/>
            <a:cs typeface="Times New Roman" pitchFamily="18" charset="0"/>
          </a:endParaRPr>
        </a:p>
      </dgm:t>
    </dgm:pt>
    <dgm:pt modelId="{0B3897CB-074C-4AA9-9940-7EFF39424745}" type="parTrans" cxnId="{85C19008-C89C-4094-9635-487FF6D0C26B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FB77F435-7632-4AFA-BBDD-CEDA3302D4F3}" type="sibTrans" cxnId="{85C19008-C89C-4094-9635-487FF6D0C26B}">
      <dgm:prSet/>
      <dgm:spPr/>
      <dgm:t>
        <a:bodyPr/>
        <a:lstStyle/>
        <a:p>
          <a:endParaRPr lang="id-ID"/>
        </a:p>
      </dgm:t>
    </dgm:pt>
    <dgm:pt modelId="{7C7DD27E-2533-4D57-986B-8416CC7622F4}">
      <dgm:prSet custT="1"/>
      <dgm:spPr>
        <a:solidFill>
          <a:schemeClr val="accent4">
            <a:lumMod val="60000"/>
            <a:lumOff val="40000"/>
          </a:schemeClr>
        </a:solidFill>
      </dgm:spPr>
      <dgm:t>
        <a:bodyPr/>
        <a:lstStyle/>
        <a:p>
          <a:r>
            <a:rPr lang="id-ID" sz="1400" smtClean="0">
              <a:latin typeface="Times New Roman" pitchFamily="18" charset="0"/>
              <a:cs typeface="Times New Roman" pitchFamily="18" charset="0"/>
            </a:rPr>
            <a:t>digantikan oleh International Court of Justice tahun 1948 hingga sekarang. </a:t>
          </a:r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CF64A7EF-63C5-4AF6-BA9E-912942ADBB9A}" type="parTrans" cxnId="{48D44C6F-CF70-4043-8EA7-FB0C3630F8B6}">
      <dgm:prSet custT="1"/>
      <dgm:spPr/>
      <dgm:t>
        <a:bodyPr/>
        <a:lstStyle/>
        <a:p>
          <a:endParaRPr lang="id-ID" sz="1400">
            <a:latin typeface="Times New Roman" pitchFamily="18" charset="0"/>
            <a:cs typeface="Times New Roman" pitchFamily="18" charset="0"/>
          </a:endParaRPr>
        </a:p>
      </dgm:t>
    </dgm:pt>
    <dgm:pt modelId="{D8BD3918-1AA5-4408-98A5-C3FFA231F5E1}" type="sibTrans" cxnId="{48D44C6F-CF70-4043-8EA7-FB0C3630F8B6}">
      <dgm:prSet/>
      <dgm:spPr/>
      <dgm:t>
        <a:bodyPr/>
        <a:lstStyle/>
        <a:p>
          <a:endParaRPr lang="id-ID"/>
        </a:p>
      </dgm:t>
    </dgm:pt>
    <dgm:pt modelId="{815F0184-6DAA-4FE6-80FF-A6235BDD7D14}" type="pres">
      <dgm:prSet presAssocID="{B44DC826-0F86-419A-AD14-7E7734B960C1}" presName="diagram" presStyleCnt="0">
        <dgm:presLayoutVars>
          <dgm:chPref val="1"/>
          <dgm:dir/>
          <dgm:animOne val="branch"/>
          <dgm:animLvl val="lvl"/>
          <dgm:resizeHandles val="exact"/>
        </dgm:presLayoutVars>
      </dgm:prSet>
      <dgm:spPr/>
    </dgm:pt>
    <dgm:pt modelId="{095538E9-3685-407D-985C-B6D825107FC7}" type="pres">
      <dgm:prSet presAssocID="{D924BB71-F697-4D2D-86BF-5C4A919DB353}" presName="root1" presStyleCnt="0"/>
      <dgm:spPr/>
    </dgm:pt>
    <dgm:pt modelId="{1EEA2455-E924-4832-84D9-DE07617FA4D1}" type="pres">
      <dgm:prSet presAssocID="{D924BB71-F697-4D2D-86BF-5C4A919DB353}" presName="LevelOneTextNode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AE31E3E-7CD3-47DA-9501-BD09925B59DA}" type="pres">
      <dgm:prSet presAssocID="{D924BB71-F697-4D2D-86BF-5C4A919DB353}" presName="level2hierChild" presStyleCnt="0"/>
      <dgm:spPr/>
    </dgm:pt>
    <dgm:pt modelId="{3DE0A719-5EFB-44C4-98E1-C782874DB345}" type="pres">
      <dgm:prSet presAssocID="{66F02C8D-AEEE-4014-8D3F-A186D0AAF883}" presName="conn2-1" presStyleLbl="parChTrans1D2" presStyleIdx="0" presStyleCnt="2"/>
      <dgm:spPr/>
    </dgm:pt>
    <dgm:pt modelId="{AFA61771-B692-4ACD-BF98-CFD10DF69CBF}" type="pres">
      <dgm:prSet presAssocID="{66F02C8D-AEEE-4014-8D3F-A186D0AAF883}" presName="connTx" presStyleLbl="parChTrans1D2" presStyleIdx="0" presStyleCnt="2"/>
      <dgm:spPr/>
    </dgm:pt>
    <dgm:pt modelId="{732F3A12-D5E0-4098-8850-46FBA1EA297E}" type="pres">
      <dgm:prSet presAssocID="{1548F5C8-08D1-427F-8427-6CF80F5EFFB4}" presName="root2" presStyleCnt="0"/>
      <dgm:spPr/>
    </dgm:pt>
    <dgm:pt modelId="{E4FE8958-5D48-4E0E-976F-20C3B41259DC}" type="pres">
      <dgm:prSet presAssocID="{1548F5C8-08D1-427F-8427-6CF80F5EFFB4}" presName="LevelTwoTextNode" presStyleLbl="node2" presStyleIdx="0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CB07DFF-739F-4817-9649-E8F44E7CCDDB}" type="pres">
      <dgm:prSet presAssocID="{1548F5C8-08D1-427F-8427-6CF80F5EFFB4}" presName="level3hierChild" presStyleCnt="0"/>
      <dgm:spPr/>
    </dgm:pt>
    <dgm:pt modelId="{081BD248-395C-46EE-BE64-1897D04DD288}" type="pres">
      <dgm:prSet presAssocID="{D40A4859-79E2-472D-99AF-4230A6EFAC77}" presName="conn2-1" presStyleLbl="parChTrans1D3" presStyleIdx="0" presStyleCnt="6"/>
      <dgm:spPr/>
    </dgm:pt>
    <dgm:pt modelId="{0F271F00-31C2-41BD-97CD-2693D6086C9A}" type="pres">
      <dgm:prSet presAssocID="{D40A4859-79E2-472D-99AF-4230A6EFAC77}" presName="connTx" presStyleLbl="parChTrans1D3" presStyleIdx="0" presStyleCnt="6"/>
      <dgm:spPr/>
    </dgm:pt>
    <dgm:pt modelId="{7BE0016A-A5C7-4B6C-A51B-6B6122F71C2B}" type="pres">
      <dgm:prSet presAssocID="{3D871DE9-EED0-4B2D-AD36-38AA2E715F58}" presName="root2" presStyleCnt="0"/>
      <dgm:spPr/>
    </dgm:pt>
    <dgm:pt modelId="{7E68CCFC-4C3B-4DBA-A60E-5267883E7270}" type="pres">
      <dgm:prSet presAssocID="{3D871DE9-EED0-4B2D-AD36-38AA2E715F58}" presName="LevelTwoTextNode" presStyleLbl="node3" presStyleIdx="0" presStyleCnt="6" custScaleX="192304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94CF7072-642B-4709-8EBC-10EF6088A71A}" type="pres">
      <dgm:prSet presAssocID="{3D871DE9-EED0-4B2D-AD36-38AA2E715F58}" presName="level3hierChild" presStyleCnt="0"/>
      <dgm:spPr/>
    </dgm:pt>
    <dgm:pt modelId="{0AD9F7BE-EE8A-42D1-B708-725774C841DB}" type="pres">
      <dgm:prSet presAssocID="{F2577E3E-52D1-41DF-9B69-B95FE5A9BC16}" presName="conn2-1" presStyleLbl="parChTrans1D3" presStyleIdx="1" presStyleCnt="6"/>
      <dgm:spPr/>
    </dgm:pt>
    <dgm:pt modelId="{AD490B25-66C6-4B14-A8F4-FB76330DD60C}" type="pres">
      <dgm:prSet presAssocID="{F2577E3E-52D1-41DF-9B69-B95FE5A9BC16}" presName="connTx" presStyleLbl="parChTrans1D3" presStyleIdx="1" presStyleCnt="6"/>
      <dgm:spPr/>
    </dgm:pt>
    <dgm:pt modelId="{96F888B8-EE6E-4BFD-9882-A94B110EC84F}" type="pres">
      <dgm:prSet presAssocID="{EBA598E8-AF03-478B-AFB7-E5C2CE8DBF70}" presName="root2" presStyleCnt="0"/>
      <dgm:spPr/>
    </dgm:pt>
    <dgm:pt modelId="{DB6D5F3F-D2AD-49DE-BC6A-3B8D5D2F4440}" type="pres">
      <dgm:prSet presAssocID="{EBA598E8-AF03-478B-AFB7-E5C2CE8DBF70}" presName="LevelTwoTextNode" presStyleLbl="node3" presStyleIdx="1" presStyleCnt="6" custScaleX="170150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BCF38AEC-C7F7-4FE3-B83E-FA5627CCABAD}" type="pres">
      <dgm:prSet presAssocID="{EBA598E8-AF03-478B-AFB7-E5C2CE8DBF70}" presName="level3hierChild" presStyleCnt="0"/>
      <dgm:spPr/>
    </dgm:pt>
    <dgm:pt modelId="{608EB4DF-CCA3-4B17-8684-B3B235D6D6DC}" type="pres">
      <dgm:prSet presAssocID="{DBD0E851-A1E4-4040-84D5-4180828C6596}" presName="conn2-1" presStyleLbl="parChTrans1D3" presStyleIdx="2" presStyleCnt="6"/>
      <dgm:spPr/>
    </dgm:pt>
    <dgm:pt modelId="{F5F72079-7909-477D-B341-16F261B429CF}" type="pres">
      <dgm:prSet presAssocID="{DBD0E851-A1E4-4040-84D5-4180828C6596}" presName="connTx" presStyleLbl="parChTrans1D3" presStyleIdx="2" presStyleCnt="6"/>
      <dgm:spPr/>
    </dgm:pt>
    <dgm:pt modelId="{0A57850A-3635-4304-8BE7-5439CD136798}" type="pres">
      <dgm:prSet presAssocID="{A4CA89B5-7649-49D2-B3A8-F56C78F7D6C5}" presName="root2" presStyleCnt="0"/>
      <dgm:spPr/>
    </dgm:pt>
    <dgm:pt modelId="{3B70ECFD-F3A7-47A5-8118-6985E26A9C73}" type="pres">
      <dgm:prSet presAssocID="{A4CA89B5-7649-49D2-B3A8-F56C78F7D6C5}" presName="LevelTwoTextNode" presStyleLbl="node3" presStyleIdx="2" presStyleCnt="6" custScaleX="192304">
        <dgm:presLayoutVars>
          <dgm:chPref val="3"/>
        </dgm:presLayoutVars>
      </dgm:prSet>
      <dgm:spPr/>
    </dgm:pt>
    <dgm:pt modelId="{7AFE17BA-9437-49CB-A8C2-A28335FFE614}" type="pres">
      <dgm:prSet presAssocID="{A4CA89B5-7649-49D2-B3A8-F56C78F7D6C5}" presName="level3hierChild" presStyleCnt="0"/>
      <dgm:spPr/>
    </dgm:pt>
    <dgm:pt modelId="{AE38D789-F6AF-450A-A4F5-50B0AD2A5669}" type="pres">
      <dgm:prSet presAssocID="{41582B9D-B9B4-4CAE-BA7D-EE1524AFE3CF}" presName="conn2-1" presStyleLbl="parChTrans1D3" presStyleIdx="3" presStyleCnt="6"/>
      <dgm:spPr/>
    </dgm:pt>
    <dgm:pt modelId="{3107159D-1B79-4474-B2D5-4BC50057A791}" type="pres">
      <dgm:prSet presAssocID="{41582B9D-B9B4-4CAE-BA7D-EE1524AFE3CF}" presName="connTx" presStyleLbl="parChTrans1D3" presStyleIdx="3" presStyleCnt="6"/>
      <dgm:spPr/>
    </dgm:pt>
    <dgm:pt modelId="{2F92AB5D-C408-4168-B05C-151A5392756A}" type="pres">
      <dgm:prSet presAssocID="{13EE16C4-70C5-4CC0-A0C5-A9FF498F803F}" presName="root2" presStyleCnt="0"/>
      <dgm:spPr/>
    </dgm:pt>
    <dgm:pt modelId="{EA5E42B8-C2BE-4719-BA55-6D52B03A2D0A}" type="pres">
      <dgm:prSet presAssocID="{13EE16C4-70C5-4CC0-A0C5-A9FF498F803F}" presName="LevelTwoTextNode" presStyleLbl="node3" presStyleIdx="3" presStyleCnt="6" custScaleX="162766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2C30B97F-BF34-44CD-98F9-16E485AB0F9E}" type="pres">
      <dgm:prSet presAssocID="{13EE16C4-70C5-4CC0-A0C5-A9FF498F803F}" presName="level3hierChild" presStyleCnt="0"/>
      <dgm:spPr/>
    </dgm:pt>
    <dgm:pt modelId="{CA928AE0-0252-4C53-AA62-F6B646ED8411}" type="pres">
      <dgm:prSet presAssocID="{3C70AD35-A1FD-4EC7-A499-2BE065F8487B}" presName="conn2-1" presStyleLbl="parChTrans1D4" presStyleIdx="0" presStyleCnt="2"/>
      <dgm:spPr/>
    </dgm:pt>
    <dgm:pt modelId="{8E0D9D45-F184-4A7E-B806-EDA6DAEC59E9}" type="pres">
      <dgm:prSet presAssocID="{3C70AD35-A1FD-4EC7-A499-2BE065F8487B}" presName="connTx" presStyleLbl="parChTrans1D4" presStyleIdx="0" presStyleCnt="2"/>
      <dgm:spPr/>
    </dgm:pt>
    <dgm:pt modelId="{0DA2DB99-4D4E-48F6-9BEC-69DEDB5FAB63}" type="pres">
      <dgm:prSet presAssocID="{4BE29645-C237-4150-B131-BFC46A7D8435}" presName="root2" presStyleCnt="0"/>
      <dgm:spPr/>
    </dgm:pt>
    <dgm:pt modelId="{4EDA7062-9089-47B9-8C0F-A9E670904F2A}" type="pres">
      <dgm:prSet presAssocID="{4BE29645-C237-4150-B131-BFC46A7D8435}" presName="LevelTwoTextNode" presStyleLbl="node4" presStyleIdx="0" presStyleCnt="2">
        <dgm:presLayoutVars>
          <dgm:chPref val="3"/>
        </dgm:presLayoutVars>
      </dgm:prSet>
      <dgm:spPr/>
    </dgm:pt>
    <dgm:pt modelId="{A91DD8C7-EA1B-4E7D-9F5B-21223314B2FC}" type="pres">
      <dgm:prSet presAssocID="{4BE29645-C237-4150-B131-BFC46A7D8435}" presName="level3hierChild" presStyleCnt="0"/>
      <dgm:spPr/>
    </dgm:pt>
    <dgm:pt modelId="{ED0ECB4C-EE55-4D28-91B0-4F475819B8BC}" type="pres">
      <dgm:prSet presAssocID="{BC0EFC40-13CE-4A2D-93FB-31133D2A94CD}" presName="conn2-1" presStyleLbl="parChTrans1D2" presStyleIdx="1" presStyleCnt="2"/>
      <dgm:spPr/>
    </dgm:pt>
    <dgm:pt modelId="{ED8385C6-3874-481E-A6AC-4D96598D2FD7}" type="pres">
      <dgm:prSet presAssocID="{BC0EFC40-13CE-4A2D-93FB-31133D2A94CD}" presName="connTx" presStyleLbl="parChTrans1D2" presStyleIdx="1" presStyleCnt="2"/>
      <dgm:spPr/>
    </dgm:pt>
    <dgm:pt modelId="{3D8BF9D3-270D-44E3-AF29-F887A3D27C7C}" type="pres">
      <dgm:prSet presAssocID="{CDB7751F-1AC2-4314-9D3F-AA3E8CEC43BC}" presName="root2" presStyleCnt="0"/>
      <dgm:spPr/>
    </dgm:pt>
    <dgm:pt modelId="{946D9F7A-1796-44DA-B4C8-8D7684CFC966}" type="pres">
      <dgm:prSet presAssocID="{CDB7751F-1AC2-4314-9D3F-AA3E8CEC43BC}" presName="LevelTwoTextNode" presStyleLbl="node2" presStyleIdx="1" presStyleCnt="2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D15E886E-CEAE-434F-827D-41ADC7DEE6A7}" type="pres">
      <dgm:prSet presAssocID="{CDB7751F-1AC2-4314-9D3F-AA3E8CEC43BC}" presName="level3hierChild" presStyleCnt="0"/>
      <dgm:spPr/>
    </dgm:pt>
    <dgm:pt modelId="{4F05D5A2-6981-41BA-BD7B-A4D0A42BD503}" type="pres">
      <dgm:prSet presAssocID="{CC75B978-86DA-4F5A-9749-DE7444211146}" presName="conn2-1" presStyleLbl="parChTrans1D3" presStyleIdx="4" presStyleCnt="6"/>
      <dgm:spPr/>
    </dgm:pt>
    <dgm:pt modelId="{3C3BCCFE-939A-4EB8-AA57-83BAB96D2A52}" type="pres">
      <dgm:prSet presAssocID="{CC75B978-86DA-4F5A-9749-DE7444211146}" presName="connTx" presStyleLbl="parChTrans1D3" presStyleIdx="4" presStyleCnt="6"/>
      <dgm:spPr/>
    </dgm:pt>
    <dgm:pt modelId="{409EA6A6-7BD7-40D8-9AFE-AA7593E6AA16}" type="pres">
      <dgm:prSet presAssocID="{19BCAE39-7DA3-4CC9-AD4E-33E3DF6E7F02}" presName="root2" presStyleCnt="0"/>
      <dgm:spPr/>
    </dgm:pt>
    <dgm:pt modelId="{DF1A928C-93F7-4528-804E-BB39E64A42D8}" type="pres">
      <dgm:prSet presAssocID="{19BCAE39-7DA3-4CC9-AD4E-33E3DF6E7F02}" presName="LevelTwoTextNode" presStyleLbl="node3" presStyleIdx="4" presStyleCnt="6" custScaleX="232916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986D5DD-552B-4239-9682-31B8AFCCB477}" type="pres">
      <dgm:prSet presAssocID="{19BCAE39-7DA3-4CC9-AD4E-33E3DF6E7F02}" presName="level3hierChild" presStyleCnt="0"/>
      <dgm:spPr/>
    </dgm:pt>
    <dgm:pt modelId="{48A05DBD-0073-4B37-8C0B-6C0F3DAD5A7D}" type="pres">
      <dgm:prSet presAssocID="{0B3897CB-074C-4AA9-9940-7EFF39424745}" presName="conn2-1" presStyleLbl="parChTrans1D3" presStyleIdx="5" presStyleCnt="6"/>
      <dgm:spPr/>
    </dgm:pt>
    <dgm:pt modelId="{89AA61DB-CE7B-41A0-8514-4863CA607037}" type="pres">
      <dgm:prSet presAssocID="{0B3897CB-074C-4AA9-9940-7EFF39424745}" presName="connTx" presStyleLbl="parChTrans1D3" presStyleIdx="5" presStyleCnt="6"/>
      <dgm:spPr/>
    </dgm:pt>
    <dgm:pt modelId="{FA4186EB-79E5-4DC2-925F-EFF7ECE8E6B0}" type="pres">
      <dgm:prSet presAssocID="{FB2306B9-E1FE-4FF5-86D0-008CABF49C2C}" presName="root2" presStyleCnt="0"/>
      <dgm:spPr/>
    </dgm:pt>
    <dgm:pt modelId="{A21EA1B1-AE7C-4DBA-A220-6036AB11989A}" type="pres">
      <dgm:prSet presAssocID="{FB2306B9-E1FE-4FF5-86D0-008CABF49C2C}" presName="LevelTwoTextNode" presStyleLbl="node3" presStyleIdx="5" presStyleCnt="6" custScaleX="144302">
        <dgm:presLayoutVars>
          <dgm:chPref val="3"/>
        </dgm:presLayoutVars>
      </dgm:prSet>
      <dgm:spPr/>
    </dgm:pt>
    <dgm:pt modelId="{9494EF39-3AD5-45D9-8B6C-0B2799E09AAA}" type="pres">
      <dgm:prSet presAssocID="{FB2306B9-E1FE-4FF5-86D0-008CABF49C2C}" presName="level3hierChild" presStyleCnt="0"/>
      <dgm:spPr/>
    </dgm:pt>
    <dgm:pt modelId="{A2430CBD-EDA0-40E6-B9C3-1E93F7CDC130}" type="pres">
      <dgm:prSet presAssocID="{CF64A7EF-63C5-4AF6-BA9E-912942ADBB9A}" presName="conn2-1" presStyleLbl="parChTrans1D4" presStyleIdx="1" presStyleCnt="2"/>
      <dgm:spPr/>
    </dgm:pt>
    <dgm:pt modelId="{45256651-4279-4405-8F5A-D5AFEA6A6F91}" type="pres">
      <dgm:prSet presAssocID="{CF64A7EF-63C5-4AF6-BA9E-912942ADBB9A}" presName="connTx" presStyleLbl="parChTrans1D4" presStyleIdx="1" presStyleCnt="2"/>
      <dgm:spPr/>
    </dgm:pt>
    <dgm:pt modelId="{9001AA39-918E-475B-B29D-56F5F69C060A}" type="pres">
      <dgm:prSet presAssocID="{7C7DD27E-2533-4D57-986B-8416CC7622F4}" presName="root2" presStyleCnt="0"/>
      <dgm:spPr/>
    </dgm:pt>
    <dgm:pt modelId="{74FA468D-3E4A-47AE-98C8-2B6F7F198D91}" type="pres">
      <dgm:prSet presAssocID="{7C7DD27E-2533-4D57-986B-8416CC7622F4}" presName="LevelTwoTextNode" presStyleLbl="node4" presStyleIdx="1" presStyleCnt="2">
        <dgm:presLayoutVars>
          <dgm:chPref val="3"/>
        </dgm:presLayoutVars>
      </dgm:prSet>
      <dgm:spPr/>
    </dgm:pt>
    <dgm:pt modelId="{047F4C89-1EB0-481E-8841-C1EE0CC687B3}" type="pres">
      <dgm:prSet presAssocID="{7C7DD27E-2533-4D57-986B-8416CC7622F4}" presName="level3hierChild" presStyleCnt="0"/>
      <dgm:spPr/>
    </dgm:pt>
  </dgm:ptLst>
  <dgm:cxnLst>
    <dgm:cxn modelId="{4E01889E-32CF-4CE4-AE98-9393578DE46C}" srcId="{1548F5C8-08D1-427F-8427-6CF80F5EFFB4}" destId="{A4CA89B5-7649-49D2-B3A8-F56C78F7D6C5}" srcOrd="2" destOrd="0" parTransId="{DBD0E851-A1E4-4040-84D5-4180828C6596}" sibTransId="{80C8628F-80EB-4850-9A71-DB2572341A79}"/>
    <dgm:cxn modelId="{48D44C6F-CF70-4043-8EA7-FB0C3630F8B6}" srcId="{FB2306B9-E1FE-4FF5-86D0-008CABF49C2C}" destId="{7C7DD27E-2533-4D57-986B-8416CC7622F4}" srcOrd="0" destOrd="0" parTransId="{CF64A7EF-63C5-4AF6-BA9E-912942ADBB9A}" sibTransId="{D8BD3918-1AA5-4408-98A5-C3FFA231F5E1}"/>
    <dgm:cxn modelId="{B5949FD3-4405-4299-A808-286271FC03FF}" type="presOf" srcId="{4BE29645-C237-4150-B131-BFC46A7D8435}" destId="{4EDA7062-9089-47B9-8C0F-A9E670904F2A}" srcOrd="0" destOrd="0" presId="urn:microsoft.com/office/officeart/2005/8/layout/hierarchy2"/>
    <dgm:cxn modelId="{25FC9A1E-05DF-487B-88CC-B47F449D1807}" type="presOf" srcId="{3C70AD35-A1FD-4EC7-A499-2BE065F8487B}" destId="{CA928AE0-0252-4C53-AA62-F6B646ED8411}" srcOrd="0" destOrd="0" presId="urn:microsoft.com/office/officeart/2005/8/layout/hierarchy2"/>
    <dgm:cxn modelId="{69A38740-98F2-4420-B3C4-6C631E1AA7F5}" type="presOf" srcId="{41582B9D-B9B4-4CAE-BA7D-EE1524AFE3CF}" destId="{3107159D-1B79-4474-B2D5-4BC50057A791}" srcOrd="1" destOrd="0" presId="urn:microsoft.com/office/officeart/2005/8/layout/hierarchy2"/>
    <dgm:cxn modelId="{AD00157F-9308-49E6-93F2-5963901D58F7}" srcId="{1548F5C8-08D1-427F-8427-6CF80F5EFFB4}" destId="{EBA598E8-AF03-478B-AFB7-E5C2CE8DBF70}" srcOrd="1" destOrd="0" parTransId="{F2577E3E-52D1-41DF-9B69-B95FE5A9BC16}" sibTransId="{D0E67701-CEA2-4678-A670-34C1F6277695}"/>
    <dgm:cxn modelId="{A9C27050-2296-47EF-8181-E4A4F05FD353}" type="presOf" srcId="{B44DC826-0F86-419A-AD14-7E7734B960C1}" destId="{815F0184-6DAA-4FE6-80FF-A6235BDD7D14}" srcOrd="0" destOrd="0" presId="urn:microsoft.com/office/officeart/2005/8/layout/hierarchy2"/>
    <dgm:cxn modelId="{9AF1716A-0F3B-4349-9C10-E7D6CF81B142}" type="presOf" srcId="{CF64A7EF-63C5-4AF6-BA9E-912942ADBB9A}" destId="{A2430CBD-EDA0-40E6-B9C3-1E93F7CDC130}" srcOrd="0" destOrd="0" presId="urn:microsoft.com/office/officeart/2005/8/layout/hierarchy2"/>
    <dgm:cxn modelId="{3C00FFB7-FC2D-47D0-9B71-AA044D6DFB49}" type="presOf" srcId="{7C7DD27E-2533-4D57-986B-8416CC7622F4}" destId="{74FA468D-3E4A-47AE-98C8-2B6F7F198D91}" srcOrd="0" destOrd="0" presId="urn:microsoft.com/office/officeart/2005/8/layout/hierarchy2"/>
    <dgm:cxn modelId="{1CF37A50-3F6A-486D-AB17-D8A123057F46}" type="presOf" srcId="{FB2306B9-E1FE-4FF5-86D0-008CABF49C2C}" destId="{A21EA1B1-AE7C-4DBA-A220-6036AB11989A}" srcOrd="0" destOrd="0" presId="urn:microsoft.com/office/officeart/2005/8/layout/hierarchy2"/>
    <dgm:cxn modelId="{9851958E-F43B-4713-91AB-43214CEA1BAD}" type="presOf" srcId="{3D871DE9-EED0-4B2D-AD36-38AA2E715F58}" destId="{7E68CCFC-4C3B-4DBA-A60E-5267883E7270}" srcOrd="0" destOrd="0" presId="urn:microsoft.com/office/officeart/2005/8/layout/hierarchy2"/>
    <dgm:cxn modelId="{350D3BAB-7F25-4715-9287-CEF8AD1E19C9}" type="presOf" srcId="{DBD0E851-A1E4-4040-84D5-4180828C6596}" destId="{F5F72079-7909-477D-B341-16F261B429CF}" srcOrd="1" destOrd="0" presId="urn:microsoft.com/office/officeart/2005/8/layout/hierarchy2"/>
    <dgm:cxn modelId="{D1355D63-6CFB-4F39-9AA2-9127C81DB387}" type="presOf" srcId="{F2577E3E-52D1-41DF-9B69-B95FE5A9BC16}" destId="{AD490B25-66C6-4B14-A8F4-FB76330DD60C}" srcOrd="1" destOrd="0" presId="urn:microsoft.com/office/officeart/2005/8/layout/hierarchy2"/>
    <dgm:cxn modelId="{3CAB213F-9011-483C-99E5-7700720CC849}" type="presOf" srcId="{D40A4859-79E2-472D-99AF-4230A6EFAC77}" destId="{081BD248-395C-46EE-BE64-1897D04DD288}" srcOrd="0" destOrd="0" presId="urn:microsoft.com/office/officeart/2005/8/layout/hierarchy2"/>
    <dgm:cxn modelId="{436DDEE5-8312-4F94-93E2-33239E46F0F3}" srcId="{1548F5C8-08D1-427F-8427-6CF80F5EFFB4}" destId="{13EE16C4-70C5-4CC0-A0C5-A9FF498F803F}" srcOrd="3" destOrd="0" parTransId="{41582B9D-B9B4-4CAE-BA7D-EE1524AFE3CF}" sibTransId="{633867D8-20CE-4288-9964-C9BC742D205F}"/>
    <dgm:cxn modelId="{86C4BC22-7B29-4345-BE8C-7910DFFB9B03}" type="presOf" srcId="{0B3897CB-074C-4AA9-9940-7EFF39424745}" destId="{48A05DBD-0073-4B37-8C0B-6C0F3DAD5A7D}" srcOrd="0" destOrd="0" presId="urn:microsoft.com/office/officeart/2005/8/layout/hierarchy2"/>
    <dgm:cxn modelId="{B1A8FC95-9D2D-4755-B636-F9616040D35D}" srcId="{CDB7751F-1AC2-4314-9D3F-AA3E8CEC43BC}" destId="{19BCAE39-7DA3-4CC9-AD4E-33E3DF6E7F02}" srcOrd="0" destOrd="0" parTransId="{CC75B978-86DA-4F5A-9749-DE7444211146}" sibTransId="{7594E89C-D880-43ED-A731-4F8F70735B41}"/>
    <dgm:cxn modelId="{CB7C8E87-224A-4097-81EF-6C1A783D4290}" type="presOf" srcId="{3C70AD35-A1FD-4EC7-A499-2BE065F8487B}" destId="{8E0D9D45-F184-4A7E-B806-EDA6DAEC59E9}" srcOrd="1" destOrd="0" presId="urn:microsoft.com/office/officeart/2005/8/layout/hierarchy2"/>
    <dgm:cxn modelId="{7BC4CB64-A679-4853-8A6A-71A2CD5112CC}" type="presOf" srcId="{D924BB71-F697-4D2D-86BF-5C4A919DB353}" destId="{1EEA2455-E924-4832-84D9-DE07617FA4D1}" srcOrd="0" destOrd="0" presId="urn:microsoft.com/office/officeart/2005/8/layout/hierarchy2"/>
    <dgm:cxn modelId="{615F6E66-CE72-488B-B924-06399940AC97}" type="presOf" srcId="{13EE16C4-70C5-4CC0-A0C5-A9FF498F803F}" destId="{EA5E42B8-C2BE-4719-BA55-6D52B03A2D0A}" srcOrd="0" destOrd="0" presId="urn:microsoft.com/office/officeart/2005/8/layout/hierarchy2"/>
    <dgm:cxn modelId="{E6084E29-185D-443C-ABB6-C888DB49F8EB}" type="presOf" srcId="{1548F5C8-08D1-427F-8427-6CF80F5EFFB4}" destId="{E4FE8958-5D48-4E0E-976F-20C3B41259DC}" srcOrd="0" destOrd="0" presId="urn:microsoft.com/office/officeart/2005/8/layout/hierarchy2"/>
    <dgm:cxn modelId="{FBF33A21-D203-4573-90F8-3B9496F71463}" type="presOf" srcId="{F2577E3E-52D1-41DF-9B69-B95FE5A9BC16}" destId="{0AD9F7BE-EE8A-42D1-B708-725774C841DB}" srcOrd="0" destOrd="0" presId="urn:microsoft.com/office/officeart/2005/8/layout/hierarchy2"/>
    <dgm:cxn modelId="{2A236F9E-F162-4A89-8472-ABA1501196D6}" type="presOf" srcId="{EBA598E8-AF03-478B-AFB7-E5C2CE8DBF70}" destId="{DB6D5F3F-D2AD-49DE-BC6A-3B8D5D2F4440}" srcOrd="0" destOrd="0" presId="urn:microsoft.com/office/officeart/2005/8/layout/hierarchy2"/>
    <dgm:cxn modelId="{B87EBA75-7CF5-4598-8BC0-FDBF44FE8A66}" type="presOf" srcId="{CC75B978-86DA-4F5A-9749-DE7444211146}" destId="{3C3BCCFE-939A-4EB8-AA57-83BAB96D2A52}" srcOrd="1" destOrd="0" presId="urn:microsoft.com/office/officeart/2005/8/layout/hierarchy2"/>
    <dgm:cxn modelId="{DF122172-FC84-4836-88A2-C904A9147715}" type="presOf" srcId="{CF64A7EF-63C5-4AF6-BA9E-912942ADBB9A}" destId="{45256651-4279-4405-8F5A-D5AFEA6A6F91}" srcOrd="1" destOrd="0" presId="urn:microsoft.com/office/officeart/2005/8/layout/hierarchy2"/>
    <dgm:cxn modelId="{03E02A4A-F204-458E-A32B-73D3EB7B854F}" srcId="{D924BB71-F697-4D2D-86BF-5C4A919DB353}" destId="{1548F5C8-08D1-427F-8427-6CF80F5EFFB4}" srcOrd="0" destOrd="0" parTransId="{66F02C8D-AEEE-4014-8D3F-A186D0AAF883}" sibTransId="{4BEDFE1C-A4DD-4E0C-BCC7-C50106E01982}"/>
    <dgm:cxn modelId="{86F5E434-EBFA-422C-9E38-4B0C1A33DDAB}" type="presOf" srcId="{BC0EFC40-13CE-4A2D-93FB-31133D2A94CD}" destId="{ED8385C6-3874-481E-A6AC-4D96598D2FD7}" srcOrd="1" destOrd="0" presId="urn:microsoft.com/office/officeart/2005/8/layout/hierarchy2"/>
    <dgm:cxn modelId="{8DEB6F31-8E16-4E99-82E7-23A093D5659C}" type="presOf" srcId="{DBD0E851-A1E4-4040-84D5-4180828C6596}" destId="{608EB4DF-CCA3-4B17-8684-B3B235D6D6DC}" srcOrd="0" destOrd="0" presId="urn:microsoft.com/office/officeart/2005/8/layout/hierarchy2"/>
    <dgm:cxn modelId="{85E00188-ECDA-450C-AD34-9FECA899F007}" type="presOf" srcId="{D40A4859-79E2-472D-99AF-4230A6EFAC77}" destId="{0F271F00-31C2-41BD-97CD-2693D6086C9A}" srcOrd="1" destOrd="0" presId="urn:microsoft.com/office/officeart/2005/8/layout/hierarchy2"/>
    <dgm:cxn modelId="{E25CF5EC-EE02-4A7D-AAF9-5C89AAFFF5AF}" type="presOf" srcId="{BC0EFC40-13CE-4A2D-93FB-31133D2A94CD}" destId="{ED0ECB4C-EE55-4D28-91B0-4F475819B8BC}" srcOrd="0" destOrd="0" presId="urn:microsoft.com/office/officeart/2005/8/layout/hierarchy2"/>
    <dgm:cxn modelId="{6E0B82D8-B0A7-4D3E-A5FF-60A7240370B7}" type="presOf" srcId="{A4CA89B5-7649-49D2-B3A8-F56C78F7D6C5}" destId="{3B70ECFD-F3A7-47A5-8118-6985E26A9C73}" srcOrd="0" destOrd="0" presId="urn:microsoft.com/office/officeart/2005/8/layout/hierarchy2"/>
    <dgm:cxn modelId="{02D5ECB8-E143-4807-A2CA-E730414230AE}" srcId="{D924BB71-F697-4D2D-86BF-5C4A919DB353}" destId="{CDB7751F-1AC2-4314-9D3F-AA3E8CEC43BC}" srcOrd="1" destOrd="0" parTransId="{BC0EFC40-13CE-4A2D-93FB-31133D2A94CD}" sibTransId="{0293F59B-21C8-45DC-AA98-47CA46C45B5E}"/>
    <dgm:cxn modelId="{5235F074-670F-4565-9B7E-3A0D22DBBC83}" type="presOf" srcId="{0B3897CB-074C-4AA9-9940-7EFF39424745}" destId="{89AA61DB-CE7B-41A0-8514-4863CA607037}" srcOrd="1" destOrd="0" presId="urn:microsoft.com/office/officeart/2005/8/layout/hierarchy2"/>
    <dgm:cxn modelId="{549D3984-55B8-4DAE-8BFC-E8A1AAD27D5D}" type="presOf" srcId="{CC75B978-86DA-4F5A-9749-DE7444211146}" destId="{4F05D5A2-6981-41BA-BD7B-A4D0A42BD503}" srcOrd="0" destOrd="0" presId="urn:microsoft.com/office/officeart/2005/8/layout/hierarchy2"/>
    <dgm:cxn modelId="{CAC1929C-D3DF-4963-A16F-DCEFBB5E2E79}" srcId="{13EE16C4-70C5-4CC0-A0C5-A9FF498F803F}" destId="{4BE29645-C237-4150-B131-BFC46A7D8435}" srcOrd="0" destOrd="0" parTransId="{3C70AD35-A1FD-4EC7-A499-2BE065F8487B}" sibTransId="{6419FEA0-ECC5-4BF8-9687-260FE0387535}"/>
    <dgm:cxn modelId="{A7D35D60-2930-4EC4-9825-38B86669BB3B}" type="presOf" srcId="{19BCAE39-7DA3-4CC9-AD4E-33E3DF6E7F02}" destId="{DF1A928C-93F7-4528-804E-BB39E64A42D8}" srcOrd="0" destOrd="0" presId="urn:microsoft.com/office/officeart/2005/8/layout/hierarchy2"/>
    <dgm:cxn modelId="{7E3A74CB-C2C0-43F3-BF3F-CAE7CBCB6145}" type="presOf" srcId="{CDB7751F-1AC2-4314-9D3F-AA3E8CEC43BC}" destId="{946D9F7A-1796-44DA-B4C8-8D7684CFC966}" srcOrd="0" destOrd="0" presId="urn:microsoft.com/office/officeart/2005/8/layout/hierarchy2"/>
    <dgm:cxn modelId="{3B5AFA52-E3A3-4F1E-BE00-C060AEBA8868}" type="presOf" srcId="{41582B9D-B9B4-4CAE-BA7D-EE1524AFE3CF}" destId="{AE38D789-F6AF-450A-A4F5-50B0AD2A5669}" srcOrd="0" destOrd="0" presId="urn:microsoft.com/office/officeart/2005/8/layout/hierarchy2"/>
    <dgm:cxn modelId="{85C19008-C89C-4094-9635-487FF6D0C26B}" srcId="{CDB7751F-1AC2-4314-9D3F-AA3E8CEC43BC}" destId="{FB2306B9-E1FE-4FF5-86D0-008CABF49C2C}" srcOrd="1" destOrd="0" parTransId="{0B3897CB-074C-4AA9-9940-7EFF39424745}" sibTransId="{FB77F435-7632-4AFA-BBDD-CEDA3302D4F3}"/>
    <dgm:cxn modelId="{12E4C3CB-44C6-4D5B-BB25-ABEA04B19B7B}" srcId="{1548F5C8-08D1-427F-8427-6CF80F5EFFB4}" destId="{3D871DE9-EED0-4B2D-AD36-38AA2E715F58}" srcOrd="0" destOrd="0" parTransId="{D40A4859-79E2-472D-99AF-4230A6EFAC77}" sibTransId="{40427C85-167D-4220-AEFB-00B20AA05323}"/>
    <dgm:cxn modelId="{1DAB980C-F762-4B37-84D3-DA0B35B6C930}" type="presOf" srcId="{66F02C8D-AEEE-4014-8D3F-A186D0AAF883}" destId="{AFA61771-B692-4ACD-BF98-CFD10DF69CBF}" srcOrd="1" destOrd="0" presId="urn:microsoft.com/office/officeart/2005/8/layout/hierarchy2"/>
    <dgm:cxn modelId="{5D325C94-9A0B-4894-B39F-9A0E4ED28221}" srcId="{B44DC826-0F86-419A-AD14-7E7734B960C1}" destId="{D924BB71-F697-4D2D-86BF-5C4A919DB353}" srcOrd="0" destOrd="0" parTransId="{925C11D3-6088-435E-9E8E-24DCFB323696}" sibTransId="{51809CD5-59BF-4273-9379-5F7FB9E26850}"/>
    <dgm:cxn modelId="{900E6AC8-386D-48DA-BE32-16E66F5552AC}" type="presOf" srcId="{66F02C8D-AEEE-4014-8D3F-A186D0AAF883}" destId="{3DE0A719-5EFB-44C4-98E1-C782874DB345}" srcOrd="0" destOrd="0" presId="urn:microsoft.com/office/officeart/2005/8/layout/hierarchy2"/>
    <dgm:cxn modelId="{C51614E2-A75F-45CD-8892-865B855A0884}" type="presParOf" srcId="{815F0184-6DAA-4FE6-80FF-A6235BDD7D14}" destId="{095538E9-3685-407D-985C-B6D825107FC7}" srcOrd="0" destOrd="0" presId="urn:microsoft.com/office/officeart/2005/8/layout/hierarchy2"/>
    <dgm:cxn modelId="{4DF5BA67-3225-44C4-8201-835EDBA4F143}" type="presParOf" srcId="{095538E9-3685-407D-985C-B6D825107FC7}" destId="{1EEA2455-E924-4832-84D9-DE07617FA4D1}" srcOrd="0" destOrd="0" presId="urn:microsoft.com/office/officeart/2005/8/layout/hierarchy2"/>
    <dgm:cxn modelId="{ADB507E7-7F05-458D-8BE7-9ECF476B59AE}" type="presParOf" srcId="{095538E9-3685-407D-985C-B6D825107FC7}" destId="{6AE31E3E-7CD3-47DA-9501-BD09925B59DA}" srcOrd="1" destOrd="0" presId="urn:microsoft.com/office/officeart/2005/8/layout/hierarchy2"/>
    <dgm:cxn modelId="{AC7B0D45-60FC-4BC5-98F2-B14C7192F5EC}" type="presParOf" srcId="{6AE31E3E-7CD3-47DA-9501-BD09925B59DA}" destId="{3DE0A719-5EFB-44C4-98E1-C782874DB345}" srcOrd="0" destOrd="0" presId="urn:microsoft.com/office/officeart/2005/8/layout/hierarchy2"/>
    <dgm:cxn modelId="{3140FFE4-FA93-4C73-8512-546A205788AE}" type="presParOf" srcId="{3DE0A719-5EFB-44C4-98E1-C782874DB345}" destId="{AFA61771-B692-4ACD-BF98-CFD10DF69CBF}" srcOrd="0" destOrd="0" presId="urn:microsoft.com/office/officeart/2005/8/layout/hierarchy2"/>
    <dgm:cxn modelId="{1CF38CF9-60E3-4BCC-8D88-DE29DF67997D}" type="presParOf" srcId="{6AE31E3E-7CD3-47DA-9501-BD09925B59DA}" destId="{732F3A12-D5E0-4098-8850-46FBA1EA297E}" srcOrd="1" destOrd="0" presId="urn:microsoft.com/office/officeart/2005/8/layout/hierarchy2"/>
    <dgm:cxn modelId="{556A8AF9-FA8D-44AE-98BA-535C86B16DD5}" type="presParOf" srcId="{732F3A12-D5E0-4098-8850-46FBA1EA297E}" destId="{E4FE8958-5D48-4E0E-976F-20C3B41259DC}" srcOrd="0" destOrd="0" presId="urn:microsoft.com/office/officeart/2005/8/layout/hierarchy2"/>
    <dgm:cxn modelId="{825C27EC-A065-4F1F-A923-EEE8211B1161}" type="presParOf" srcId="{732F3A12-D5E0-4098-8850-46FBA1EA297E}" destId="{6CB07DFF-739F-4817-9649-E8F44E7CCDDB}" srcOrd="1" destOrd="0" presId="urn:microsoft.com/office/officeart/2005/8/layout/hierarchy2"/>
    <dgm:cxn modelId="{77701275-EA51-43EE-8D0E-1A769C024652}" type="presParOf" srcId="{6CB07DFF-739F-4817-9649-E8F44E7CCDDB}" destId="{081BD248-395C-46EE-BE64-1897D04DD288}" srcOrd="0" destOrd="0" presId="urn:microsoft.com/office/officeart/2005/8/layout/hierarchy2"/>
    <dgm:cxn modelId="{44F40DAB-E08C-44A7-A22F-2884B5E905DF}" type="presParOf" srcId="{081BD248-395C-46EE-BE64-1897D04DD288}" destId="{0F271F00-31C2-41BD-97CD-2693D6086C9A}" srcOrd="0" destOrd="0" presId="urn:microsoft.com/office/officeart/2005/8/layout/hierarchy2"/>
    <dgm:cxn modelId="{B5E768EF-C525-40E4-9040-A3E39B88FBB9}" type="presParOf" srcId="{6CB07DFF-739F-4817-9649-E8F44E7CCDDB}" destId="{7BE0016A-A5C7-4B6C-A51B-6B6122F71C2B}" srcOrd="1" destOrd="0" presId="urn:microsoft.com/office/officeart/2005/8/layout/hierarchy2"/>
    <dgm:cxn modelId="{4931A9D8-DADF-4992-9198-2BFF40710DFB}" type="presParOf" srcId="{7BE0016A-A5C7-4B6C-A51B-6B6122F71C2B}" destId="{7E68CCFC-4C3B-4DBA-A60E-5267883E7270}" srcOrd="0" destOrd="0" presId="urn:microsoft.com/office/officeart/2005/8/layout/hierarchy2"/>
    <dgm:cxn modelId="{0FF98F9A-5C55-4145-AE78-2AA783EF1A15}" type="presParOf" srcId="{7BE0016A-A5C7-4B6C-A51B-6B6122F71C2B}" destId="{94CF7072-642B-4709-8EBC-10EF6088A71A}" srcOrd="1" destOrd="0" presId="urn:microsoft.com/office/officeart/2005/8/layout/hierarchy2"/>
    <dgm:cxn modelId="{62C4D1AB-B902-4B04-9A83-4EF7F4A2AA6A}" type="presParOf" srcId="{6CB07DFF-739F-4817-9649-E8F44E7CCDDB}" destId="{0AD9F7BE-EE8A-42D1-B708-725774C841DB}" srcOrd="2" destOrd="0" presId="urn:microsoft.com/office/officeart/2005/8/layout/hierarchy2"/>
    <dgm:cxn modelId="{99CFC9FC-D665-4BE2-9AAC-9FFEB885CD80}" type="presParOf" srcId="{0AD9F7BE-EE8A-42D1-B708-725774C841DB}" destId="{AD490B25-66C6-4B14-A8F4-FB76330DD60C}" srcOrd="0" destOrd="0" presId="urn:microsoft.com/office/officeart/2005/8/layout/hierarchy2"/>
    <dgm:cxn modelId="{CE71D5E0-17A6-4FEA-935F-B30022982A6E}" type="presParOf" srcId="{6CB07DFF-739F-4817-9649-E8F44E7CCDDB}" destId="{96F888B8-EE6E-4BFD-9882-A94B110EC84F}" srcOrd="3" destOrd="0" presId="urn:microsoft.com/office/officeart/2005/8/layout/hierarchy2"/>
    <dgm:cxn modelId="{81F3D195-2E40-4293-9B6E-EB2EA011A0EF}" type="presParOf" srcId="{96F888B8-EE6E-4BFD-9882-A94B110EC84F}" destId="{DB6D5F3F-D2AD-49DE-BC6A-3B8D5D2F4440}" srcOrd="0" destOrd="0" presId="urn:microsoft.com/office/officeart/2005/8/layout/hierarchy2"/>
    <dgm:cxn modelId="{53041BF6-57FB-4569-AD61-86D96EF51A54}" type="presParOf" srcId="{96F888B8-EE6E-4BFD-9882-A94B110EC84F}" destId="{BCF38AEC-C7F7-4FE3-B83E-FA5627CCABAD}" srcOrd="1" destOrd="0" presId="urn:microsoft.com/office/officeart/2005/8/layout/hierarchy2"/>
    <dgm:cxn modelId="{B5D4F4F3-18F7-420B-8275-B4F2B634FA4A}" type="presParOf" srcId="{6CB07DFF-739F-4817-9649-E8F44E7CCDDB}" destId="{608EB4DF-CCA3-4B17-8684-B3B235D6D6DC}" srcOrd="4" destOrd="0" presId="urn:microsoft.com/office/officeart/2005/8/layout/hierarchy2"/>
    <dgm:cxn modelId="{1A723C4F-CDD4-43C4-9813-159CE86F99E7}" type="presParOf" srcId="{608EB4DF-CCA3-4B17-8684-B3B235D6D6DC}" destId="{F5F72079-7909-477D-B341-16F261B429CF}" srcOrd="0" destOrd="0" presId="urn:microsoft.com/office/officeart/2005/8/layout/hierarchy2"/>
    <dgm:cxn modelId="{A45C59B0-DA7D-4924-A3ED-5F92FE18B687}" type="presParOf" srcId="{6CB07DFF-739F-4817-9649-E8F44E7CCDDB}" destId="{0A57850A-3635-4304-8BE7-5439CD136798}" srcOrd="5" destOrd="0" presId="urn:microsoft.com/office/officeart/2005/8/layout/hierarchy2"/>
    <dgm:cxn modelId="{A252E9BC-E609-4051-8725-5EA843DDC782}" type="presParOf" srcId="{0A57850A-3635-4304-8BE7-5439CD136798}" destId="{3B70ECFD-F3A7-47A5-8118-6985E26A9C73}" srcOrd="0" destOrd="0" presId="urn:microsoft.com/office/officeart/2005/8/layout/hierarchy2"/>
    <dgm:cxn modelId="{0EEE7576-EC97-4718-8A58-B5B067FB4E75}" type="presParOf" srcId="{0A57850A-3635-4304-8BE7-5439CD136798}" destId="{7AFE17BA-9437-49CB-A8C2-A28335FFE614}" srcOrd="1" destOrd="0" presId="urn:microsoft.com/office/officeart/2005/8/layout/hierarchy2"/>
    <dgm:cxn modelId="{1FC62786-A4E3-435C-9463-B53F34762AD0}" type="presParOf" srcId="{6CB07DFF-739F-4817-9649-E8F44E7CCDDB}" destId="{AE38D789-F6AF-450A-A4F5-50B0AD2A5669}" srcOrd="6" destOrd="0" presId="urn:microsoft.com/office/officeart/2005/8/layout/hierarchy2"/>
    <dgm:cxn modelId="{53D0E52B-8142-46BE-B7EE-784B3AA13456}" type="presParOf" srcId="{AE38D789-F6AF-450A-A4F5-50B0AD2A5669}" destId="{3107159D-1B79-4474-B2D5-4BC50057A791}" srcOrd="0" destOrd="0" presId="urn:microsoft.com/office/officeart/2005/8/layout/hierarchy2"/>
    <dgm:cxn modelId="{10FAFE8F-5416-4F7B-8B23-9E81805064CE}" type="presParOf" srcId="{6CB07DFF-739F-4817-9649-E8F44E7CCDDB}" destId="{2F92AB5D-C408-4168-B05C-151A5392756A}" srcOrd="7" destOrd="0" presId="urn:microsoft.com/office/officeart/2005/8/layout/hierarchy2"/>
    <dgm:cxn modelId="{1618E972-1D63-4973-949F-7A744C664760}" type="presParOf" srcId="{2F92AB5D-C408-4168-B05C-151A5392756A}" destId="{EA5E42B8-C2BE-4719-BA55-6D52B03A2D0A}" srcOrd="0" destOrd="0" presId="urn:microsoft.com/office/officeart/2005/8/layout/hierarchy2"/>
    <dgm:cxn modelId="{FA4C3D74-31B2-47D3-B61F-A060353FA902}" type="presParOf" srcId="{2F92AB5D-C408-4168-B05C-151A5392756A}" destId="{2C30B97F-BF34-44CD-98F9-16E485AB0F9E}" srcOrd="1" destOrd="0" presId="urn:microsoft.com/office/officeart/2005/8/layout/hierarchy2"/>
    <dgm:cxn modelId="{F74961B9-49E0-44F5-BFB7-15DB9B3CC6F4}" type="presParOf" srcId="{2C30B97F-BF34-44CD-98F9-16E485AB0F9E}" destId="{CA928AE0-0252-4C53-AA62-F6B646ED8411}" srcOrd="0" destOrd="0" presId="urn:microsoft.com/office/officeart/2005/8/layout/hierarchy2"/>
    <dgm:cxn modelId="{A69910A9-C2F3-4B41-869E-4585B70540C0}" type="presParOf" srcId="{CA928AE0-0252-4C53-AA62-F6B646ED8411}" destId="{8E0D9D45-F184-4A7E-B806-EDA6DAEC59E9}" srcOrd="0" destOrd="0" presId="urn:microsoft.com/office/officeart/2005/8/layout/hierarchy2"/>
    <dgm:cxn modelId="{953DD71E-23C4-4607-9DB6-C574A19C370D}" type="presParOf" srcId="{2C30B97F-BF34-44CD-98F9-16E485AB0F9E}" destId="{0DA2DB99-4D4E-48F6-9BEC-69DEDB5FAB63}" srcOrd="1" destOrd="0" presId="urn:microsoft.com/office/officeart/2005/8/layout/hierarchy2"/>
    <dgm:cxn modelId="{D9C6C90A-C891-4ECC-BFFF-B009C2896257}" type="presParOf" srcId="{0DA2DB99-4D4E-48F6-9BEC-69DEDB5FAB63}" destId="{4EDA7062-9089-47B9-8C0F-A9E670904F2A}" srcOrd="0" destOrd="0" presId="urn:microsoft.com/office/officeart/2005/8/layout/hierarchy2"/>
    <dgm:cxn modelId="{60F77353-9B9F-4292-800D-068D517C28F3}" type="presParOf" srcId="{0DA2DB99-4D4E-48F6-9BEC-69DEDB5FAB63}" destId="{A91DD8C7-EA1B-4E7D-9F5B-21223314B2FC}" srcOrd="1" destOrd="0" presId="urn:microsoft.com/office/officeart/2005/8/layout/hierarchy2"/>
    <dgm:cxn modelId="{EF8DE076-1630-4628-B9FA-E9EE43C2F9C1}" type="presParOf" srcId="{6AE31E3E-7CD3-47DA-9501-BD09925B59DA}" destId="{ED0ECB4C-EE55-4D28-91B0-4F475819B8BC}" srcOrd="2" destOrd="0" presId="urn:microsoft.com/office/officeart/2005/8/layout/hierarchy2"/>
    <dgm:cxn modelId="{FACFB08E-AFEC-4BC0-9820-BBA5B5309FC3}" type="presParOf" srcId="{ED0ECB4C-EE55-4D28-91B0-4F475819B8BC}" destId="{ED8385C6-3874-481E-A6AC-4D96598D2FD7}" srcOrd="0" destOrd="0" presId="urn:microsoft.com/office/officeart/2005/8/layout/hierarchy2"/>
    <dgm:cxn modelId="{26AC934B-E0E3-4391-935A-300D026FB840}" type="presParOf" srcId="{6AE31E3E-7CD3-47DA-9501-BD09925B59DA}" destId="{3D8BF9D3-270D-44E3-AF29-F887A3D27C7C}" srcOrd="3" destOrd="0" presId="urn:microsoft.com/office/officeart/2005/8/layout/hierarchy2"/>
    <dgm:cxn modelId="{0F534C78-7AF2-4E9E-88DC-8AD7423BB519}" type="presParOf" srcId="{3D8BF9D3-270D-44E3-AF29-F887A3D27C7C}" destId="{946D9F7A-1796-44DA-B4C8-8D7684CFC966}" srcOrd="0" destOrd="0" presId="urn:microsoft.com/office/officeart/2005/8/layout/hierarchy2"/>
    <dgm:cxn modelId="{C4CA4EA4-F010-4928-A237-800FA222BBDF}" type="presParOf" srcId="{3D8BF9D3-270D-44E3-AF29-F887A3D27C7C}" destId="{D15E886E-CEAE-434F-827D-41ADC7DEE6A7}" srcOrd="1" destOrd="0" presId="urn:microsoft.com/office/officeart/2005/8/layout/hierarchy2"/>
    <dgm:cxn modelId="{7D798F23-BE69-42AD-A4A2-CD9E8F20D63C}" type="presParOf" srcId="{D15E886E-CEAE-434F-827D-41ADC7DEE6A7}" destId="{4F05D5A2-6981-41BA-BD7B-A4D0A42BD503}" srcOrd="0" destOrd="0" presId="urn:microsoft.com/office/officeart/2005/8/layout/hierarchy2"/>
    <dgm:cxn modelId="{AED1D7BD-3A24-48B8-8C4B-6F3BE3CE0187}" type="presParOf" srcId="{4F05D5A2-6981-41BA-BD7B-A4D0A42BD503}" destId="{3C3BCCFE-939A-4EB8-AA57-83BAB96D2A52}" srcOrd="0" destOrd="0" presId="urn:microsoft.com/office/officeart/2005/8/layout/hierarchy2"/>
    <dgm:cxn modelId="{D8790A59-8431-4EFB-946A-8F0256DB898A}" type="presParOf" srcId="{D15E886E-CEAE-434F-827D-41ADC7DEE6A7}" destId="{409EA6A6-7BD7-40D8-9AFE-AA7593E6AA16}" srcOrd="1" destOrd="0" presId="urn:microsoft.com/office/officeart/2005/8/layout/hierarchy2"/>
    <dgm:cxn modelId="{1F3C1D5C-4B04-49C7-AFE7-07BBA661A2F1}" type="presParOf" srcId="{409EA6A6-7BD7-40D8-9AFE-AA7593E6AA16}" destId="{DF1A928C-93F7-4528-804E-BB39E64A42D8}" srcOrd="0" destOrd="0" presId="urn:microsoft.com/office/officeart/2005/8/layout/hierarchy2"/>
    <dgm:cxn modelId="{A83ADD9F-ECCF-4317-B17C-0D213C964ECF}" type="presParOf" srcId="{409EA6A6-7BD7-40D8-9AFE-AA7593E6AA16}" destId="{6986D5DD-552B-4239-9682-31B8AFCCB477}" srcOrd="1" destOrd="0" presId="urn:microsoft.com/office/officeart/2005/8/layout/hierarchy2"/>
    <dgm:cxn modelId="{D0115C42-2097-4769-B597-B6A4D039E02E}" type="presParOf" srcId="{D15E886E-CEAE-434F-827D-41ADC7DEE6A7}" destId="{48A05DBD-0073-4B37-8C0B-6C0F3DAD5A7D}" srcOrd="2" destOrd="0" presId="urn:microsoft.com/office/officeart/2005/8/layout/hierarchy2"/>
    <dgm:cxn modelId="{2E5325CB-FB63-4519-9272-714103765BE9}" type="presParOf" srcId="{48A05DBD-0073-4B37-8C0B-6C0F3DAD5A7D}" destId="{89AA61DB-CE7B-41A0-8514-4863CA607037}" srcOrd="0" destOrd="0" presId="urn:microsoft.com/office/officeart/2005/8/layout/hierarchy2"/>
    <dgm:cxn modelId="{3CF3FE21-D412-45D6-8A35-9BF061F1E4C8}" type="presParOf" srcId="{D15E886E-CEAE-434F-827D-41ADC7DEE6A7}" destId="{FA4186EB-79E5-4DC2-925F-EFF7ECE8E6B0}" srcOrd="3" destOrd="0" presId="urn:microsoft.com/office/officeart/2005/8/layout/hierarchy2"/>
    <dgm:cxn modelId="{ADE22A99-2C39-419F-9419-275C933F441C}" type="presParOf" srcId="{FA4186EB-79E5-4DC2-925F-EFF7ECE8E6B0}" destId="{A21EA1B1-AE7C-4DBA-A220-6036AB11989A}" srcOrd="0" destOrd="0" presId="urn:microsoft.com/office/officeart/2005/8/layout/hierarchy2"/>
    <dgm:cxn modelId="{5A93318C-668F-49AC-A56A-82741A9A8152}" type="presParOf" srcId="{FA4186EB-79E5-4DC2-925F-EFF7ECE8E6B0}" destId="{9494EF39-3AD5-45D9-8B6C-0B2799E09AAA}" srcOrd="1" destOrd="0" presId="urn:microsoft.com/office/officeart/2005/8/layout/hierarchy2"/>
    <dgm:cxn modelId="{BA43415F-AC8F-44D2-AA72-715721D46C74}" type="presParOf" srcId="{9494EF39-3AD5-45D9-8B6C-0B2799E09AAA}" destId="{A2430CBD-EDA0-40E6-B9C3-1E93F7CDC130}" srcOrd="0" destOrd="0" presId="urn:microsoft.com/office/officeart/2005/8/layout/hierarchy2"/>
    <dgm:cxn modelId="{F56E4F2E-408E-4626-B0A5-AF9455F7C5D6}" type="presParOf" srcId="{A2430CBD-EDA0-40E6-B9C3-1E93F7CDC130}" destId="{45256651-4279-4405-8F5A-D5AFEA6A6F91}" srcOrd="0" destOrd="0" presId="urn:microsoft.com/office/officeart/2005/8/layout/hierarchy2"/>
    <dgm:cxn modelId="{1C9FD689-FEF5-4DC6-972A-FCF7F71283C4}" type="presParOf" srcId="{9494EF39-3AD5-45D9-8B6C-0B2799E09AAA}" destId="{9001AA39-918E-475B-B29D-56F5F69C060A}" srcOrd="1" destOrd="0" presId="urn:microsoft.com/office/officeart/2005/8/layout/hierarchy2"/>
    <dgm:cxn modelId="{51B223D0-B888-4A88-8A2A-90A582C09A44}" type="presParOf" srcId="{9001AA39-918E-475B-B29D-56F5F69C060A}" destId="{74FA468D-3E4A-47AE-98C8-2B6F7F198D91}" srcOrd="0" destOrd="0" presId="urn:microsoft.com/office/officeart/2005/8/layout/hierarchy2"/>
    <dgm:cxn modelId="{77E448C7-CA38-42A0-AF5E-B98ECBDF86C5}" type="presParOf" srcId="{9001AA39-918E-475B-B29D-56F5F69C060A}" destId="{047F4C89-1EB0-481E-8841-C1EE0CC687B3}" srcOrd="1" destOrd="0" presId="urn:microsoft.com/office/officeart/2005/8/layout/hierarchy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38A3C58A-BD11-458A-A382-01A32950C0FA}" type="doc">
      <dgm:prSet loTypeId="urn:microsoft.com/office/officeart/2005/8/layout/hierarchy4" loCatId="list" qsTypeId="urn:microsoft.com/office/officeart/2005/8/quickstyle/simple1" qsCatId="simple" csTypeId="urn:microsoft.com/office/officeart/2005/8/colors/colorful2" csCatId="colorful" phldr="1"/>
      <dgm:spPr/>
      <dgm:t>
        <a:bodyPr/>
        <a:lstStyle/>
        <a:p>
          <a:endParaRPr lang="id-ID"/>
        </a:p>
      </dgm:t>
    </dgm:pt>
    <dgm:pt modelId="{01A48A69-DBC0-41AA-B667-F4FDD45980A5}">
      <dgm:prSet phldrT="[Text]" custT="1"/>
      <dgm:spPr/>
      <dgm:t>
        <a:bodyPr/>
        <a:lstStyle/>
        <a:p>
          <a:r>
            <a:rPr lang="id-ID" sz="2400" b="1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Abad ke 20 dan Dewasa ini</a:t>
          </a:r>
          <a:endParaRPr lang="id-ID" sz="24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D9E5744F-F19F-459A-8F53-9610B0D0C0A6}" type="parTrans" cxnId="{9E82DE06-C2FB-4C26-A6B8-883D4DF3442E}">
      <dgm:prSet/>
      <dgm:spPr/>
      <dgm:t>
        <a:bodyPr/>
        <a:lstStyle/>
        <a:p>
          <a:endParaRPr lang="id-ID"/>
        </a:p>
      </dgm:t>
    </dgm:pt>
    <dgm:pt modelId="{B4DFFE7F-785E-47BC-841A-57C03FAE605E}" type="sibTrans" cxnId="{9E82DE06-C2FB-4C26-A6B8-883D4DF3442E}">
      <dgm:prSet/>
      <dgm:spPr/>
      <dgm:t>
        <a:bodyPr/>
        <a:lstStyle/>
        <a:p>
          <a:endParaRPr lang="id-ID"/>
        </a:p>
      </dgm:t>
    </dgm:pt>
    <dgm:pt modelId="{AD10FC12-8FCB-4212-88CC-B437DC8D56D8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organisasi</a:t>
          </a:r>
          <a:r>
            <a:rPr lang="id-ID" sz="16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 internasional  </a:t>
          </a:r>
          <a:endParaRPr lang="id-ID" sz="16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B9BF87D0-EF58-424C-BF0F-79EC4D54FD99}" type="parTrans" cxnId="{A31F5C2E-4382-4232-AC78-ECE8D1B149C1}">
      <dgm:prSet/>
      <dgm:spPr/>
      <dgm:t>
        <a:bodyPr/>
        <a:lstStyle/>
        <a:p>
          <a:endParaRPr lang="id-ID"/>
        </a:p>
      </dgm:t>
    </dgm:pt>
    <dgm:pt modelId="{BDA87A5C-5612-4FFB-B329-342AF9AD31AF}" type="sibTrans" cxnId="{A31F5C2E-4382-4232-AC78-ECE8D1B149C1}">
      <dgm:prSet/>
      <dgm:spPr/>
      <dgm:t>
        <a:bodyPr/>
        <a:lstStyle/>
        <a:p>
          <a:endParaRPr lang="id-ID"/>
        </a:p>
      </dgm:t>
    </dgm:pt>
    <dgm:pt modelId="{12EC6EB2-4757-4C60-9DA3-9BFCD2F0AF84}">
      <dgm:prSet phldrT="[Text]" custT="1"/>
      <dgm:spPr/>
      <dgm:t>
        <a:bodyPr/>
        <a:lstStyle/>
        <a:p>
          <a:r>
            <a:rPr lang="id-ID" sz="16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perluasan ruang lingkup traktat multilateral</a:t>
          </a:r>
          <a:endParaRPr lang="id-ID" sz="16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83B26CDE-0083-44C8-BC15-A8FDF60C10BE}" type="parTrans" cxnId="{E2BBDF21-9158-4F69-8EB6-C2421DCBE473}">
      <dgm:prSet/>
      <dgm:spPr/>
      <dgm:t>
        <a:bodyPr/>
        <a:lstStyle/>
        <a:p>
          <a:endParaRPr lang="id-ID"/>
        </a:p>
      </dgm:t>
    </dgm:pt>
    <dgm:pt modelId="{4C9CB5BF-1D4B-48BA-B74F-934669F49786}" type="sibTrans" cxnId="{E2BBDF21-9158-4F69-8EB6-C2421DCBE473}">
      <dgm:prSet/>
      <dgm:spPr/>
      <dgm:t>
        <a:bodyPr/>
        <a:lstStyle/>
        <a:p>
          <a:endParaRPr lang="id-ID"/>
        </a:p>
      </dgm:t>
    </dgm:pt>
    <dgm:pt modelId="{DD796A7A-4D0A-47EF-8902-2244D5C8A15C}">
      <dgm:prSet phldrT="[Text]" custT="1"/>
      <dgm:spPr/>
      <dgm:t>
        <a:bodyPr/>
        <a:lstStyle/>
        <a:p>
          <a:r>
            <a:rPr lang="id-ID" sz="18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memusatkan perhatian pada praktek-praktek dan putusan-putusan pengadilan</a:t>
          </a:r>
          <a:endParaRPr lang="id-ID" sz="18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C40B2EA0-EBAF-4602-8A64-1622AB9AF417}" type="parTrans" cxnId="{7576D26F-566A-4F42-B7FA-F62BAAEB5755}">
      <dgm:prSet/>
      <dgm:spPr/>
      <dgm:t>
        <a:bodyPr/>
        <a:lstStyle/>
        <a:p>
          <a:endParaRPr lang="id-ID"/>
        </a:p>
      </dgm:t>
    </dgm:pt>
    <dgm:pt modelId="{61414008-B611-437F-97BB-414E0F7D01FD}" type="sibTrans" cxnId="{7576D26F-566A-4F42-B7FA-F62BAAEB5755}">
      <dgm:prSet/>
      <dgm:spPr/>
      <dgm:t>
        <a:bodyPr/>
        <a:lstStyle/>
        <a:p>
          <a:endParaRPr lang="id-ID"/>
        </a:p>
      </dgm:t>
    </dgm:pt>
    <dgm:pt modelId="{EF93F1EE-0BC5-49A6-B533-4EF19CA9BF65}">
      <dgm:prSet phldrT="[Text]" custT="1"/>
      <dgm:spPr/>
      <dgm:t>
        <a:bodyPr/>
        <a:lstStyle/>
        <a:p>
          <a:r>
            <a:rPr lang="id-ID" sz="20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dituntut agar  dapat mengatur   mengenai energi nuklir dan termonuklir, perdagangan internasional</a:t>
          </a:r>
        </a:p>
        <a:p>
          <a:r>
            <a:rPr lang="id-ID" sz="20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Pengangkutan internasional melalui  laut, pengaturan ruang angkasa di luar atmosfir dan di ruang kosmos,  pengawasan lingkungan hidup,  menetapkan rezim baru untuk eksplorasi dan eksploitasi sumber-sumber daya alam di dasar laut di luar batas-batas teritorial, sistim jaringan informasi dan pengamana data-data  komputer serta terorisme  internasional. </a:t>
          </a:r>
          <a:endParaRPr lang="id-ID" sz="20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gm:t>
    </dgm:pt>
    <dgm:pt modelId="{9C4D468A-DFF6-40A3-BCD9-D1CBA3C66933}" type="parTrans" cxnId="{BE17D044-D306-4934-A750-A6CCAF4161A2}">
      <dgm:prSet/>
      <dgm:spPr/>
      <dgm:t>
        <a:bodyPr/>
        <a:lstStyle/>
        <a:p>
          <a:endParaRPr lang="id-ID"/>
        </a:p>
      </dgm:t>
    </dgm:pt>
    <dgm:pt modelId="{AB84D14E-9B8F-4BE8-8A11-605FBCF5606B}" type="sibTrans" cxnId="{BE17D044-D306-4934-A750-A6CCAF4161A2}">
      <dgm:prSet/>
      <dgm:spPr/>
      <dgm:t>
        <a:bodyPr/>
        <a:lstStyle/>
        <a:p>
          <a:endParaRPr lang="id-ID"/>
        </a:p>
      </dgm:t>
    </dgm:pt>
    <dgm:pt modelId="{F2A64313-0A9B-415C-9045-21D751DC7E92}" type="pres">
      <dgm:prSet presAssocID="{38A3C58A-BD11-458A-A382-01A32950C0FA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C77E8E2-2652-4B46-896C-BDAA927850C8}" type="pres">
      <dgm:prSet presAssocID="{01A48A69-DBC0-41AA-B667-F4FDD45980A5}" presName="vertOne" presStyleCnt="0"/>
      <dgm:spPr/>
    </dgm:pt>
    <dgm:pt modelId="{CA0D6666-B692-4A9A-A922-C0C65D528B48}" type="pres">
      <dgm:prSet presAssocID="{01A48A69-DBC0-41AA-B667-F4FDD45980A5}" presName="txOne" presStyleLbl="node0" presStyleIdx="0" presStyleCnt="1" custScaleX="4542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C49D6501-0AF7-4754-8EA0-000AC30FA733}" type="pres">
      <dgm:prSet presAssocID="{01A48A69-DBC0-41AA-B667-F4FDD45980A5}" presName="parTransOne" presStyleCnt="0"/>
      <dgm:spPr/>
    </dgm:pt>
    <dgm:pt modelId="{8AC01D4A-8033-4AE2-9826-BFAF4B28F294}" type="pres">
      <dgm:prSet presAssocID="{01A48A69-DBC0-41AA-B667-F4FDD45980A5}" presName="horzOne" presStyleCnt="0"/>
      <dgm:spPr/>
    </dgm:pt>
    <dgm:pt modelId="{26B3AC19-023E-442A-AFD7-FCDF2257848F}" type="pres">
      <dgm:prSet presAssocID="{AD10FC12-8FCB-4212-88CC-B437DC8D56D8}" presName="vertTwo" presStyleCnt="0"/>
      <dgm:spPr/>
    </dgm:pt>
    <dgm:pt modelId="{3C6AB09F-BC5F-406A-B06C-41CCB391FEAF}" type="pres">
      <dgm:prSet presAssocID="{AD10FC12-8FCB-4212-88CC-B437DC8D56D8}" presName="txTwo" presStyleLbl="node2" presStyleIdx="0" presStyleCnt="2" custScaleX="4542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62EA55F7-90B1-4E53-8560-006A343B3923}" type="pres">
      <dgm:prSet presAssocID="{AD10FC12-8FCB-4212-88CC-B437DC8D56D8}" presName="parTransTwo" presStyleCnt="0"/>
      <dgm:spPr/>
    </dgm:pt>
    <dgm:pt modelId="{C3EE85AC-84DA-4F65-AF25-A71B62BF801C}" type="pres">
      <dgm:prSet presAssocID="{AD10FC12-8FCB-4212-88CC-B437DC8D56D8}" presName="horzTwo" presStyleCnt="0"/>
      <dgm:spPr/>
    </dgm:pt>
    <dgm:pt modelId="{534B90CD-14A6-4C04-AAFF-4D206DA7FCA3}" type="pres">
      <dgm:prSet presAssocID="{12EC6EB2-4757-4C60-9DA3-9BFCD2F0AF84}" presName="vertThree" presStyleCnt="0"/>
      <dgm:spPr/>
    </dgm:pt>
    <dgm:pt modelId="{FB3F812D-E8D9-42E4-A5C7-386678A7BE90}" type="pres">
      <dgm:prSet presAssocID="{12EC6EB2-4757-4C60-9DA3-9BFCD2F0AF84}" presName="txThree" presStyleLbl="node3" presStyleIdx="0" presStyleCnt="2" custScaleX="4542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757E1E0D-4BC2-433D-AB35-BD5A7760DCD7}" type="pres">
      <dgm:prSet presAssocID="{12EC6EB2-4757-4C60-9DA3-9BFCD2F0AF84}" presName="horzThree" presStyleCnt="0"/>
      <dgm:spPr/>
    </dgm:pt>
    <dgm:pt modelId="{3FEEAA0F-ABE6-4D6D-A040-BF6DD00AC20F}" type="pres">
      <dgm:prSet presAssocID="{4C9CB5BF-1D4B-48BA-B74F-934669F49786}" presName="sibSpaceThree" presStyleCnt="0"/>
      <dgm:spPr/>
    </dgm:pt>
    <dgm:pt modelId="{46BDDC94-95C4-435F-AC1F-D2310972270D}" type="pres">
      <dgm:prSet presAssocID="{DD796A7A-4D0A-47EF-8902-2244D5C8A15C}" presName="vertThree" presStyleCnt="0"/>
      <dgm:spPr/>
    </dgm:pt>
    <dgm:pt modelId="{01C46EB2-1A99-4A1E-91EA-98A536A82720}" type="pres">
      <dgm:prSet presAssocID="{DD796A7A-4D0A-47EF-8902-2244D5C8A15C}" presName="txThree" presStyleLbl="node3" presStyleIdx="1" presStyleCnt="2" custScaleX="4542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051475AB-4889-45AE-A6D2-46C0F6AFF272}" type="pres">
      <dgm:prSet presAssocID="{DD796A7A-4D0A-47EF-8902-2244D5C8A15C}" presName="horzThree" presStyleCnt="0"/>
      <dgm:spPr/>
    </dgm:pt>
    <dgm:pt modelId="{B2EF691D-BBFE-44EB-B4EF-18EF2F83D229}" type="pres">
      <dgm:prSet presAssocID="{BDA87A5C-5612-4FFB-B329-342AF9AD31AF}" presName="sibSpaceTwo" presStyleCnt="0"/>
      <dgm:spPr/>
    </dgm:pt>
    <dgm:pt modelId="{27F8DBCD-0860-406E-970F-F7CD8B06022C}" type="pres">
      <dgm:prSet presAssocID="{EF93F1EE-0BC5-49A6-B533-4EF19CA9BF65}" presName="vertTwo" presStyleCnt="0"/>
      <dgm:spPr/>
    </dgm:pt>
    <dgm:pt modelId="{F110B4AD-2103-4EC8-9A1C-1E8473E89AC3}" type="pres">
      <dgm:prSet presAssocID="{EF93F1EE-0BC5-49A6-B533-4EF19CA9BF65}" presName="txTwo" presStyleLbl="node2" presStyleIdx="1" presStyleCnt="2" custScaleX="45429" custScaleY="271769">
        <dgm:presLayoutVars>
          <dgm:chPref val="3"/>
        </dgm:presLayoutVars>
      </dgm:prSet>
      <dgm:spPr/>
      <dgm:t>
        <a:bodyPr/>
        <a:lstStyle/>
        <a:p>
          <a:endParaRPr lang="id-ID"/>
        </a:p>
      </dgm:t>
    </dgm:pt>
    <dgm:pt modelId="{873D03C2-187B-4CE5-9E1B-319B040E19FE}" type="pres">
      <dgm:prSet presAssocID="{EF93F1EE-0BC5-49A6-B533-4EF19CA9BF65}" presName="horzTwo" presStyleCnt="0"/>
      <dgm:spPr/>
    </dgm:pt>
  </dgm:ptLst>
  <dgm:cxnLst>
    <dgm:cxn modelId="{9E82DE06-C2FB-4C26-A6B8-883D4DF3442E}" srcId="{38A3C58A-BD11-458A-A382-01A32950C0FA}" destId="{01A48A69-DBC0-41AA-B667-F4FDD45980A5}" srcOrd="0" destOrd="0" parTransId="{D9E5744F-F19F-459A-8F53-9610B0D0C0A6}" sibTransId="{B4DFFE7F-785E-47BC-841A-57C03FAE605E}"/>
    <dgm:cxn modelId="{70538301-7AB2-41DE-8B23-CF5D8B65166C}" type="presOf" srcId="{EF93F1EE-0BC5-49A6-B533-4EF19CA9BF65}" destId="{F110B4AD-2103-4EC8-9A1C-1E8473E89AC3}" srcOrd="0" destOrd="0" presId="urn:microsoft.com/office/officeart/2005/8/layout/hierarchy4"/>
    <dgm:cxn modelId="{F2E36380-BA9A-468F-8101-CFECDD8C0ED2}" type="presOf" srcId="{DD796A7A-4D0A-47EF-8902-2244D5C8A15C}" destId="{01C46EB2-1A99-4A1E-91EA-98A536A82720}" srcOrd="0" destOrd="0" presId="urn:microsoft.com/office/officeart/2005/8/layout/hierarchy4"/>
    <dgm:cxn modelId="{7576D26F-566A-4F42-B7FA-F62BAAEB5755}" srcId="{AD10FC12-8FCB-4212-88CC-B437DC8D56D8}" destId="{DD796A7A-4D0A-47EF-8902-2244D5C8A15C}" srcOrd="1" destOrd="0" parTransId="{C40B2EA0-EBAF-4602-8A64-1622AB9AF417}" sibTransId="{61414008-B611-437F-97BB-414E0F7D01FD}"/>
    <dgm:cxn modelId="{EA5D532A-F73F-4A22-B840-A7AA4C93ACF4}" type="presOf" srcId="{38A3C58A-BD11-458A-A382-01A32950C0FA}" destId="{F2A64313-0A9B-415C-9045-21D751DC7E92}" srcOrd="0" destOrd="0" presId="urn:microsoft.com/office/officeart/2005/8/layout/hierarchy4"/>
    <dgm:cxn modelId="{1CB11851-81ED-4C5B-9428-42875B9C38EB}" type="presOf" srcId="{12EC6EB2-4757-4C60-9DA3-9BFCD2F0AF84}" destId="{FB3F812D-E8D9-42E4-A5C7-386678A7BE90}" srcOrd="0" destOrd="0" presId="urn:microsoft.com/office/officeart/2005/8/layout/hierarchy4"/>
    <dgm:cxn modelId="{E2BBDF21-9158-4F69-8EB6-C2421DCBE473}" srcId="{AD10FC12-8FCB-4212-88CC-B437DC8D56D8}" destId="{12EC6EB2-4757-4C60-9DA3-9BFCD2F0AF84}" srcOrd="0" destOrd="0" parTransId="{83B26CDE-0083-44C8-BC15-A8FDF60C10BE}" sibTransId="{4C9CB5BF-1D4B-48BA-B74F-934669F49786}"/>
    <dgm:cxn modelId="{BE17D044-D306-4934-A750-A6CCAF4161A2}" srcId="{01A48A69-DBC0-41AA-B667-F4FDD45980A5}" destId="{EF93F1EE-0BC5-49A6-B533-4EF19CA9BF65}" srcOrd="1" destOrd="0" parTransId="{9C4D468A-DFF6-40A3-BCD9-D1CBA3C66933}" sibTransId="{AB84D14E-9B8F-4BE8-8A11-605FBCF5606B}"/>
    <dgm:cxn modelId="{C9336BEB-8FA8-459E-8939-89DB88CE3519}" type="presOf" srcId="{AD10FC12-8FCB-4212-88CC-B437DC8D56D8}" destId="{3C6AB09F-BC5F-406A-B06C-41CCB391FEAF}" srcOrd="0" destOrd="0" presId="urn:microsoft.com/office/officeart/2005/8/layout/hierarchy4"/>
    <dgm:cxn modelId="{91875E4D-E7C4-4388-8627-DBBEA4FFCE05}" type="presOf" srcId="{01A48A69-DBC0-41AA-B667-F4FDD45980A5}" destId="{CA0D6666-B692-4A9A-A922-C0C65D528B48}" srcOrd="0" destOrd="0" presId="urn:microsoft.com/office/officeart/2005/8/layout/hierarchy4"/>
    <dgm:cxn modelId="{A31F5C2E-4382-4232-AC78-ECE8D1B149C1}" srcId="{01A48A69-DBC0-41AA-B667-F4FDD45980A5}" destId="{AD10FC12-8FCB-4212-88CC-B437DC8D56D8}" srcOrd="0" destOrd="0" parTransId="{B9BF87D0-EF58-424C-BF0F-79EC4D54FD99}" sibTransId="{BDA87A5C-5612-4FFB-B329-342AF9AD31AF}"/>
    <dgm:cxn modelId="{857EA4A0-EA16-460A-A50D-C3FB2C27E8FE}" type="presParOf" srcId="{F2A64313-0A9B-415C-9045-21D751DC7E92}" destId="{6C77E8E2-2652-4B46-896C-BDAA927850C8}" srcOrd="0" destOrd="0" presId="urn:microsoft.com/office/officeart/2005/8/layout/hierarchy4"/>
    <dgm:cxn modelId="{881876FA-72AB-4958-9291-C274532415F7}" type="presParOf" srcId="{6C77E8E2-2652-4B46-896C-BDAA927850C8}" destId="{CA0D6666-B692-4A9A-A922-C0C65D528B48}" srcOrd="0" destOrd="0" presId="urn:microsoft.com/office/officeart/2005/8/layout/hierarchy4"/>
    <dgm:cxn modelId="{59F808D0-E273-4871-93B0-3D3B952FD6AE}" type="presParOf" srcId="{6C77E8E2-2652-4B46-896C-BDAA927850C8}" destId="{C49D6501-0AF7-4754-8EA0-000AC30FA733}" srcOrd="1" destOrd="0" presId="urn:microsoft.com/office/officeart/2005/8/layout/hierarchy4"/>
    <dgm:cxn modelId="{B5997DFB-C416-4377-9808-7598C38FB9C0}" type="presParOf" srcId="{6C77E8E2-2652-4B46-896C-BDAA927850C8}" destId="{8AC01D4A-8033-4AE2-9826-BFAF4B28F294}" srcOrd="2" destOrd="0" presId="urn:microsoft.com/office/officeart/2005/8/layout/hierarchy4"/>
    <dgm:cxn modelId="{C5DEA883-D809-4992-8DF3-34235F55969F}" type="presParOf" srcId="{8AC01D4A-8033-4AE2-9826-BFAF4B28F294}" destId="{26B3AC19-023E-442A-AFD7-FCDF2257848F}" srcOrd="0" destOrd="0" presId="urn:microsoft.com/office/officeart/2005/8/layout/hierarchy4"/>
    <dgm:cxn modelId="{272B0D2D-8D5D-4040-999E-F66EB05AD7F3}" type="presParOf" srcId="{26B3AC19-023E-442A-AFD7-FCDF2257848F}" destId="{3C6AB09F-BC5F-406A-B06C-41CCB391FEAF}" srcOrd="0" destOrd="0" presId="urn:microsoft.com/office/officeart/2005/8/layout/hierarchy4"/>
    <dgm:cxn modelId="{BDC381DD-4ED9-4387-AC0A-0FAE0A0EB0BC}" type="presParOf" srcId="{26B3AC19-023E-442A-AFD7-FCDF2257848F}" destId="{62EA55F7-90B1-4E53-8560-006A343B3923}" srcOrd="1" destOrd="0" presId="urn:microsoft.com/office/officeart/2005/8/layout/hierarchy4"/>
    <dgm:cxn modelId="{3D8AE30D-68A5-4899-A9FC-F1F062FEB334}" type="presParOf" srcId="{26B3AC19-023E-442A-AFD7-FCDF2257848F}" destId="{C3EE85AC-84DA-4F65-AF25-A71B62BF801C}" srcOrd="2" destOrd="0" presId="urn:microsoft.com/office/officeart/2005/8/layout/hierarchy4"/>
    <dgm:cxn modelId="{1FABEC76-4F37-4EEB-97B7-35C6252575AE}" type="presParOf" srcId="{C3EE85AC-84DA-4F65-AF25-A71B62BF801C}" destId="{534B90CD-14A6-4C04-AAFF-4D206DA7FCA3}" srcOrd="0" destOrd="0" presId="urn:microsoft.com/office/officeart/2005/8/layout/hierarchy4"/>
    <dgm:cxn modelId="{43EE0DC8-2EF3-41BD-B2B4-1790DD8027EC}" type="presParOf" srcId="{534B90CD-14A6-4C04-AAFF-4D206DA7FCA3}" destId="{FB3F812D-E8D9-42E4-A5C7-386678A7BE90}" srcOrd="0" destOrd="0" presId="urn:microsoft.com/office/officeart/2005/8/layout/hierarchy4"/>
    <dgm:cxn modelId="{5CCFE8CD-3855-4875-9F54-17A801745760}" type="presParOf" srcId="{534B90CD-14A6-4C04-AAFF-4D206DA7FCA3}" destId="{757E1E0D-4BC2-433D-AB35-BD5A7760DCD7}" srcOrd="1" destOrd="0" presId="urn:microsoft.com/office/officeart/2005/8/layout/hierarchy4"/>
    <dgm:cxn modelId="{28402A14-49D2-4821-B5E6-F1D4001CC4BA}" type="presParOf" srcId="{C3EE85AC-84DA-4F65-AF25-A71B62BF801C}" destId="{3FEEAA0F-ABE6-4D6D-A040-BF6DD00AC20F}" srcOrd="1" destOrd="0" presId="urn:microsoft.com/office/officeart/2005/8/layout/hierarchy4"/>
    <dgm:cxn modelId="{0E776DF9-77CE-4ABE-ABD6-7B3E0C979FD6}" type="presParOf" srcId="{C3EE85AC-84DA-4F65-AF25-A71B62BF801C}" destId="{46BDDC94-95C4-435F-AC1F-D2310972270D}" srcOrd="2" destOrd="0" presId="urn:microsoft.com/office/officeart/2005/8/layout/hierarchy4"/>
    <dgm:cxn modelId="{7B844C8D-4B43-4CF1-8992-52DAB34F3007}" type="presParOf" srcId="{46BDDC94-95C4-435F-AC1F-D2310972270D}" destId="{01C46EB2-1A99-4A1E-91EA-98A536A82720}" srcOrd="0" destOrd="0" presId="urn:microsoft.com/office/officeart/2005/8/layout/hierarchy4"/>
    <dgm:cxn modelId="{BB31E599-6FB6-48B1-B88D-26CB30A48CBE}" type="presParOf" srcId="{46BDDC94-95C4-435F-AC1F-D2310972270D}" destId="{051475AB-4889-45AE-A6D2-46C0F6AFF272}" srcOrd="1" destOrd="0" presId="urn:microsoft.com/office/officeart/2005/8/layout/hierarchy4"/>
    <dgm:cxn modelId="{57982DAC-DF3A-4A6E-80CB-E1D63E6A869A}" type="presParOf" srcId="{8AC01D4A-8033-4AE2-9826-BFAF4B28F294}" destId="{B2EF691D-BBFE-44EB-B4EF-18EF2F83D229}" srcOrd="1" destOrd="0" presId="urn:microsoft.com/office/officeart/2005/8/layout/hierarchy4"/>
    <dgm:cxn modelId="{6F45B672-DD01-4C82-8D9F-BBBB29FD1C06}" type="presParOf" srcId="{8AC01D4A-8033-4AE2-9826-BFAF4B28F294}" destId="{27F8DBCD-0860-406E-970F-F7CD8B06022C}" srcOrd="2" destOrd="0" presId="urn:microsoft.com/office/officeart/2005/8/layout/hierarchy4"/>
    <dgm:cxn modelId="{91828F32-0664-4BF8-938B-5407EC782C93}" type="presParOf" srcId="{27F8DBCD-0860-406E-970F-F7CD8B06022C}" destId="{F110B4AD-2103-4EC8-9A1C-1E8473E89AC3}" srcOrd="0" destOrd="0" presId="urn:microsoft.com/office/officeart/2005/8/layout/hierarchy4"/>
    <dgm:cxn modelId="{4B4DDBB0-AC28-44F1-BF7D-6D5A492C9DE5}" type="presParOf" srcId="{27F8DBCD-0860-406E-970F-F7CD8B06022C}" destId="{873D03C2-187B-4CE5-9E1B-319B040E19FE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3D2FC4F-0555-442C-A0AC-72A9C8B8465B}">
      <dsp:nvSpPr>
        <dsp:cNvPr id="0" name=""/>
        <dsp:cNvSpPr/>
      </dsp:nvSpPr>
      <dsp:spPr>
        <a:xfrm>
          <a:off x="11366366" y="2946714"/>
          <a:ext cx="2299794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85671"/>
              </a:lnTo>
              <a:lnTo>
                <a:pt x="2299794" y="85671"/>
              </a:lnTo>
              <a:lnTo>
                <a:pt x="2299794" y="105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17DAF81-F152-4011-8121-A65F807F9444}">
      <dsp:nvSpPr>
        <dsp:cNvPr id="0" name=""/>
        <dsp:cNvSpPr/>
      </dsp:nvSpPr>
      <dsp:spPr>
        <a:xfrm>
          <a:off x="11366366" y="2946714"/>
          <a:ext cx="217427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7642"/>
              </a:lnTo>
              <a:lnTo>
                <a:pt x="217427" y="77642"/>
              </a:lnTo>
              <a:lnTo>
                <a:pt x="217427" y="9746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F3A413B-49ED-4867-A100-3C18431286C6}">
      <dsp:nvSpPr>
        <dsp:cNvPr id="0" name=""/>
        <dsp:cNvSpPr/>
      </dsp:nvSpPr>
      <dsp:spPr>
        <a:xfrm>
          <a:off x="9275795" y="2946714"/>
          <a:ext cx="2090570" cy="91440"/>
        </a:xfrm>
        <a:custGeom>
          <a:avLst/>
          <a:gdLst/>
          <a:ahLst/>
          <a:cxnLst/>
          <a:rect l="0" t="0" r="0" b="0"/>
          <a:pathLst>
            <a:path>
              <a:moveTo>
                <a:pt x="2090570" y="45720"/>
              </a:moveTo>
              <a:lnTo>
                <a:pt x="2090570" y="85671"/>
              </a:lnTo>
              <a:lnTo>
                <a:pt x="0" y="85671"/>
              </a:lnTo>
              <a:lnTo>
                <a:pt x="0" y="105496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CD1AC2E-A45D-4EC1-ABEB-11DE511DE367}">
      <dsp:nvSpPr>
        <dsp:cNvPr id="0" name=""/>
        <dsp:cNvSpPr/>
      </dsp:nvSpPr>
      <dsp:spPr>
        <a:xfrm>
          <a:off x="6190412" y="2305481"/>
          <a:ext cx="5175953" cy="181208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61384"/>
              </a:lnTo>
              <a:lnTo>
                <a:pt x="5175953" y="161384"/>
              </a:lnTo>
              <a:lnTo>
                <a:pt x="5175953" y="181208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931657E-9EB7-498D-96B0-45768A2B1E05}">
      <dsp:nvSpPr>
        <dsp:cNvPr id="0" name=""/>
        <dsp:cNvSpPr/>
      </dsp:nvSpPr>
      <dsp:spPr>
        <a:xfrm>
          <a:off x="7554469" y="3451656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6749" y="45720"/>
              </a:moveTo>
              <a:lnTo>
                <a:pt x="46749" y="88256"/>
              </a:lnTo>
              <a:lnTo>
                <a:pt x="45720" y="88256"/>
              </a:lnTo>
              <a:lnTo>
                <a:pt x="45720" y="1080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E008E26-C450-49CE-BA9F-0C22D2C1D822}">
      <dsp:nvSpPr>
        <dsp:cNvPr id="0" name=""/>
        <dsp:cNvSpPr/>
      </dsp:nvSpPr>
      <dsp:spPr>
        <a:xfrm>
          <a:off x="6190412" y="2305481"/>
          <a:ext cx="1410806" cy="178623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58799"/>
              </a:lnTo>
              <a:lnTo>
                <a:pt x="1410806" y="158799"/>
              </a:lnTo>
              <a:lnTo>
                <a:pt x="1410806" y="178623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D7EE5D9-143E-4700-BF83-3B89783C41F1}">
      <dsp:nvSpPr>
        <dsp:cNvPr id="0" name=""/>
        <dsp:cNvSpPr/>
      </dsp:nvSpPr>
      <dsp:spPr>
        <a:xfrm>
          <a:off x="5236488" y="4152306"/>
          <a:ext cx="758061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0" y="78410"/>
              </a:lnTo>
              <a:lnTo>
                <a:pt x="758061" y="78410"/>
              </a:lnTo>
              <a:lnTo>
                <a:pt x="758061" y="982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C8FE6C9-7528-4630-9482-C02E01B63D7C}">
      <dsp:nvSpPr>
        <dsp:cNvPr id="0" name=""/>
        <dsp:cNvSpPr/>
      </dsp:nvSpPr>
      <dsp:spPr>
        <a:xfrm>
          <a:off x="4345960" y="4152306"/>
          <a:ext cx="890527" cy="91440"/>
        </a:xfrm>
        <a:custGeom>
          <a:avLst/>
          <a:gdLst/>
          <a:ahLst/>
          <a:cxnLst/>
          <a:rect l="0" t="0" r="0" b="0"/>
          <a:pathLst>
            <a:path>
              <a:moveTo>
                <a:pt x="890527" y="45720"/>
              </a:moveTo>
              <a:lnTo>
                <a:pt x="890527" y="78410"/>
              </a:lnTo>
              <a:lnTo>
                <a:pt x="0" y="78410"/>
              </a:lnTo>
              <a:lnTo>
                <a:pt x="0" y="98234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44F6F47-CE2A-4A94-97FE-01D729FC5949}">
      <dsp:nvSpPr>
        <dsp:cNvPr id="0" name=""/>
        <dsp:cNvSpPr/>
      </dsp:nvSpPr>
      <dsp:spPr>
        <a:xfrm>
          <a:off x="5185076" y="3322591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97855"/>
              </a:lnTo>
              <a:lnTo>
                <a:pt x="51412" y="97855"/>
              </a:lnTo>
              <a:lnTo>
                <a:pt x="51412" y="11768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02EFA9E-1618-4EE5-A68B-D800D6EA2313}">
      <dsp:nvSpPr>
        <dsp:cNvPr id="0" name=""/>
        <dsp:cNvSpPr/>
      </dsp:nvSpPr>
      <dsp:spPr>
        <a:xfrm>
          <a:off x="5230796" y="2305481"/>
          <a:ext cx="959615" cy="178747"/>
        </a:xfrm>
        <a:custGeom>
          <a:avLst/>
          <a:gdLst/>
          <a:ahLst/>
          <a:cxnLst/>
          <a:rect l="0" t="0" r="0" b="0"/>
          <a:pathLst>
            <a:path>
              <a:moveTo>
                <a:pt x="959615" y="0"/>
              </a:moveTo>
              <a:lnTo>
                <a:pt x="959615" y="158923"/>
              </a:lnTo>
              <a:lnTo>
                <a:pt x="0" y="158923"/>
              </a:lnTo>
              <a:lnTo>
                <a:pt x="0" y="17874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38C8AD3-3001-482E-967E-88C9DBECC325}">
      <dsp:nvSpPr>
        <dsp:cNvPr id="0" name=""/>
        <dsp:cNvSpPr/>
      </dsp:nvSpPr>
      <dsp:spPr>
        <a:xfrm>
          <a:off x="2785179" y="3261322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6445" y="45720"/>
              </a:moveTo>
              <a:lnTo>
                <a:pt x="46445" y="92038"/>
              </a:lnTo>
              <a:lnTo>
                <a:pt x="45720" y="92038"/>
              </a:lnTo>
              <a:lnTo>
                <a:pt x="45720" y="11186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364E451-DB14-4288-BC0A-C20DE4CC2A09}">
      <dsp:nvSpPr>
        <dsp:cNvPr id="0" name=""/>
        <dsp:cNvSpPr/>
      </dsp:nvSpPr>
      <dsp:spPr>
        <a:xfrm>
          <a:off x="2831625" y="2305481"/>
          <a:ext cx="3358787" cy="174842"/>
        </a:xfrm>
        <a:custGeom>
          <a:avLst/>
          <a:gdLst/>
          <a:ahLst/>
          <a:cxnLst/>
          <a:rect l="0" t="0" r="0" b="0"/>
          <a:pathLst>
            <a:path>
              <a:moveTo>
                <a:pt x="3358787" y="0"/>
              </a:moveTo>
              <a:lnTo>
                <a:pt x="3358787" y="155017"/>
              </a:lnTo>
              <a:lnTo>
                <a:pt x="0" y="155017"/>
              </a:lnTo>
              <a:lnTo>
                <a:pt x="0" y="17484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4C5D2A3-5DC5-4FD3-B0C0-DFE7596A5612}">
      <dsp:nvSpPr>
        <dsp:cNvPr id="0" name=""/>
        <dsp:cNvSpPr/>
      </dsp:nvSpPr>
      <dsp:spPr>
        <a:xfrm>
          <a:off x="891003" y="2951528"/>
          <a:ext cx="91440" cy="91440"/>
        </a:xfrm>
        <a:custGeom>
          <a:avLst/>
          <a:gdLst/>
          <a:ahLst/>
          <a:cxnLst/>
          <a:rect l="0" t="0" r="0" b="0"/>
          <a:pathLst>
            <a:path>
              <a:moveTo>
                <a:pt x="45720" y="45720"/>
              </a:moveTo>
              <a:lnTo>
                <a:pt x="45720" y="80535"/>
              </a:lnTo>
              <a:lnTo>
                <a:pt x="55411" y="80535"/>
              </a:lnTo>
              <a:lnTo>
                <a:pt x="55411" y="100359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422C531-5D10-45D3-8175-0D0239A9743D}">
      <dsp:nvSpPr>
        <dsp:cNvPr id="0" name=""/>
        <dsp:cNvSpPr/>
      </dsp:nvSpPr>
      <dsp:spPr>
        <a:xfrm>
          <a:off x="936723" y="2305481"/>
          <a:ext cx="5253688" cy="186344"/>
        </a:xfrm>
        <a:custGeom>
          <a:avLst/>
          <a:gdLst/>
          <a:ahLst/>
          <a:cxnLst/>
          <a:rect l="0" t="0" r="0" b="0"/>
          <a:pathLst>
            <a:path>
              <a:moveTo>
                <a:pt x="5253688" y="0"/>
              </a:moveTo>
              <a:lnTo>
                <a:pt x="5253688" y="166520"/>
              </a:lnTo>
              <a:lnTo>
                <a:pt x="0" y="166520"/>
              </a:lnTo>
              <a:lnTo>
                <a:pt x="0" y="186344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84FAF71-701B-42C9-B212-954001E82758}">
      <dsp:nvSpPr>
        <dsp:cNvPr id="0" name=""/>
        <dsp:cNvSpPr/>
      </dsp:nvSpPr>
      <dsp:spPr>
        <a:xfrm>
          <a:off x="4382960" y="1076808"/>
          <a:ext cx="3614903" cy="122867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B0224D-D50B-4EE2-9FA7-465372F0AE7B}">
      <dsp:nvSpPr>
        <dsp:cNvPr id="0" name=""/>
        <dsp:cNvSpPr/>
      </dsp:nvSpPr>
      <dsp:spPr>
        <a:xfrm>
          <a:off x="4406738" y="1099397"/>
          <a:ext cx="3614903" cy="1228672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PERADABAN KUNO</a:t>
          </a:r>
          <a:endParaRPr lang="id-ID" sz="1400" b="1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4406738" y="1099397"/>
        <a:ext cx="3614903" cy="1228672"/>
      </dsp:txXfrm>
    </dsp:sp>
    <dsp:sp modelId="{4CDD63E9-3B18-46D9-8D35-A68CB3E07A6E}">
      <dsp:nvSpPr>
        <dsp:cNvPr id="0" name=""/>
        <dsp:cNvSpPr/>
      </dsp:nvSpPr>
      <dsp:spPr>
        <a:xfrm>
          <a:off x="34751" y="2491826"/>
          <a:ext cx="1803943" cy="5054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B1764B3-2BFB-4899-86B8-7E632D85F84A}">
      <dsp:nvSpPr>
        <dsp:cNvPr id="0" name=""/>
        <dsp:cNvSpPr/>
      </dsp:nvSpPr>
      <dsp:spPr>
        <a:xfrm>
          <a:off x="58529" y="2514414"/>
          <a:ext cx="1803943" cy="505422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MESOPOTAMIA (3100 sM):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8529" y="2514414"/>
        <a:ext cx="1803943" cy="505422"/>
      </dsp:txXfrm>
    </dsp:sp>
    <dsp:sp modelId="{B4272D12-69D7-49E1-8EEC-968C230212AC}">
      <dsp:nvSpPr>
        <dsp:cNvPr id="0" name=""/>
        <dsp:cNvSpPr/>
      </dsp:nvSpPr>
      <dsp:spPr>
        <a:xfrm>
          <a:off x="2870" y="3051888"/>
          <a:ext cx="1887089" cy="2717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5D52232-461D-48E2-8A82-8BD9887F1B72}">
      <dsp:nvSpPr>
        <dsp:cNvPr id="0" name=""/>
        <dsp:cNvSpPr/>
      </dsp:nvSpPr>
      <dsp:spPr>
        <a:xfrm>
          <a:off x="26647" y="3074476"/>
          <a:ext cx="1887089" cy="2717755"/>
        </a:xfrm>
        <a:prstGeom prst="roundRect">
          <a:avLst>
            <a:gd name="adj" fmla="val 10000"/>
          </a:avLst>
        </a:prstGeom>
        <a:solidFill>
          <a:schemeClr val="accent2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Monumen pengakhiran perang dan arbitrase antara kerajaan Lagash dan Umma.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6647" y="3074476"/>
        <a:ext cx="1887089" cy="2717755"/>
      </dsp:txXfrm>
    </dsp:sp>
    <dsp:sp modelId="{4D459F6E-1605-47DB-9F56-BA1D882F0D77}">
      <dsp:nvSpPr>
        <dsp:cNvPr id="0" name=""/>
        <dsp:cNvSpPr/>
      </dsp:nvSpPr>
      <dsp:spPr>
        <a:xfrm>
          <a:off x="1938240" y="2480323"/>
          <a:ext cx="1786769" cy="8267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BA76775-2E07-4D15-B8C0-F64F8DB65944}">
      <dsp:nvSpPr>
        <dsp:cNvPr id="0" name=""/>
        <dsp:cNvSpPr/>
      </dsp:nvSpPr>
      <dsp:spPr>
        <a:xfrm>
          <a:off x="1962017" y="2502911"/>
          <a:ext cx="1786769" cy="826719"/>
        </a:xfrm>
        <a:prstGeom prst="roundRect">
          <a:avLst>
            <a:gd name="adj" fmla="val 10000"/>
          </a:avLst>
        </a:prstGeom>
        <a:solidFill>
          <a:schemeClr val="accent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MESIR KUNO (1279 sM):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962017" y="2502911"/>
        <a:ext cx="1786769" cy="826719"/>
      </dsp:txXfrm>
    </dsp:sp>
    <dsp:sp modelId="{D241D505-BED3-4A7A-B0A4-CBCF6C06CC08}">
      <dsp:nvSpPr>
        <dsp:cNvPr id="0" name=""/>
        <dsp:cNvSpPr/>
      </dsp:nvSpPr>
      <dsp:spPr>
        <a:xfrm>
          <a:off x="2103369" y="3373185"/>
          <a:ext cx="1455060" cy="2717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7A4137B-AC4D-452F-B670-30B30C7711BE}">
      <dsp:nvSpPr>
        <dsp:cNvPr id="0" name=""/>
        <dsp:cNvSpPr/>
      </dsp:nvSpPr>
      <dsp:spPr>
        <a:xfrm>
          <a:off x="2127146" y="3395774"/>
          <a:ext cx="1455060" cy="2717755"/>
        </a:xfrm>
        <a:prstGeom prst="roundRect">
          <a:avLst>
            <a:gd name="adj" fmla="val 10000"/>
          </a:avLst>
        </a:prstGeom>
        <a:solidFill>
          <a:schemeClr val="accent1"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Perjanjian persahabatan (amity pact) antara Ramses II dari Mesir dengan Hattusili II dari Kheta, dengan menggunakan bahasa Akkadia sebagai ‘bahasa diplomatik’ saat itu.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27146" y="3395774"/>
        <a:ext cx="1455060" cy="2717755"/>
      </dsp:txXfrm>
    </dsp:sp>
    <dsp:sp modelId="{6D9A50F1-5A48-41F3-A121-8E60884D150E}">
      <dsp:nvSpPr>
        <dsp:cNvPr id="0" name=""/>
        <dsp:cNvSpPr/>
      </dsp:nvSpPr>
      <dsp:spPr>
        <a:xfrm>
          <a:off x="4521855" y="2484228"/>
          <a:ext cx="1417882" cy="88408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D6E74BB-51AB-40AB-9458-CD95DCF228BB}">
      <dsp:nvSpPr>
        <dsp:cNvPr id="0" name=""/>
        <dsp:cNvSpPr/>
      </dsp:nvSpPr>
      <dsp:spPr>
        <a:xfrm>
          <a:off x="4545632" y="2506817"/>
          <a:ext cx="1417882" cy="884083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IBRANI KUNO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545632" y="2506817"/>
        <a:ext cx="1417882" cy="884083"/>
      </dsp:txXfrm>
    </dsp:sp>
    <dsp:sp modelId="{16A3C2C8-B29F-4B02-B03D-3B89139E64C5}">
      <dsp:nvSpPr>
        <dsp:cNvPr id="0" name=""/>
        <dsp:cNvSpPr/>
      </dsp:nvSpPr>
      <dsp:spPr>
        <a:xfrm>
          <a:off x="4607026" y="3440271"/>
          <a:ext cx="1258924" cy="75775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E1B4B9-3853-4C18-ABD2-A2815CA5788F}">
      <dsp:nvSpPr>
        <dsp:cNvPr id="0" name=""/>
        <dsp:cNvSpPr/>
      </dsp:nvSpPr>
      <dsp:spPr>
        <a:xfrm>
          <a:off x="4630804" y="3462860"/>
          <a:ext cx="1258924" cy="757754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Kebudayaan Yahudi.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630804" y="3462860"/>
        <a:ext cx="1258924" cy="757754"/>
      </dsp:txXfrm>
    </dsp:sp>
    <dsp:sp modelId="{80DF70A0-1176-44F6-99FE-F045D0D81593}">
      <dsp:nvSpPr>
        <dsp:cNvPr id="0" name=""/>
        <dsp:cNvSpPr/>
      </dsp:nvSpPr>
      <dsp:spPr>
        <a:xfrm>
          <a:off x="3605984" y="4250541"/>
          <a:ext cx="1479952" cy="27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7BC1DA0-FBAA-4FD5-A3F5-1BACB236C3C7}">
      <dsp:nvSpPr>
        <dsp:cNvPr id="0" name=""/>
        <dsp:cNvSpPr/>
      </dsp:nvSpPr>
      <dsp:spPr>
        <a:xfrm>
          <a:off x="3629738" y="4273107"/>
          <a:ext cx="1479952" cy="271510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Kitab Perjanjian Lama, mengenal ketentuan mengenai perjanjian, diperlakukan terhadap orang asing dan cara melakukan perang.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629738" y="4273107"/>
        <a:ext cx="1479952" cy="2715101"/>
      </dsp:txXfrm>
    </dsp:sp>
    <dsp:sp modelId="{A29905EA-7BDD-49A0-A188-6F8B54293E7D}">
      <dsp:nvSpPr>
        <dsp:cNvPr id="0" name=""/>
        <dsp:cNvSpPr/>
      </dsp:nvSpPr>
      <dsp:spPr>
        <a:xfrm>
          <a:off x="5133468" y="4250541"/>
          <a:ext cx="1722162" cy="27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479704F-4728-4455-9ACA-9AA50E127DD4}">
      <dsp:nvSpPr>
        <dsp:cNvPr id="0" name=""/>
        <dsp:cNvSpPr/>
      </dsp:nvSpPr>
      <dsp:spPr>
        <a:xfrm>
          <a:off x="5157222" y="4273107"/>
          <a:ext cx="1722162" cy="2715101"/>
        </a:xfrm>
        <a:prstGeom prst="roundRect">
          <a:avLst>
            <a:gd name="adj" fmla="val 10000"/>
          </a:avLst>
        </a:prstGeom>
        <a:solidFill>
          <a:schemeClr val="accent3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Dalam hukum perang masih dibedakan (dalam hukum perang Yahudi ini) perlakuan terhadap mereka yang dianggap musuh bebuyutan, sehingga diperbolehkan diadakan penyimpangan ketentuan perang.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157222" y="4273107"/>
        <a:ext cx="1722162" cy="2715101"/>
      </dsp:txXfrm>
    </dsp:sp>
    <dsp:sp modelId="{9ED3BA88-49FE-49C6-B800-78AB44E873CF}">
      <dsp:nvSpPr>
        <dsp:cNvPr id="0" name=""/>
        <dsp:cNvSpPr/>
      </dsp:nvSpPr>
      <dsp:spPr>
        <a:xfrm>
          <a:off x="6926032" y="2484105"/>
          <a:ext cx="1350373" cy="101327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617F846-BDC9-421F-B09E-5A88A318EFBC}">
      <dsp:nvSpPr>
        <dsp:cNvPr id="0" name=""/>
        <dsp:cNvSpPr/>
      </dsp:nvSpPr>
      <dsp:spPr>
        <a:xfrm>
          <a:off x="6949809" y="2506693"/>
          <a:ext cx="1350373" cy="101327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CINA KUNO (470 sM</a:t>
          </a:r>
          <a:endParaRPr lang="id-ID" sz="1400" b="1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49809" y="2506693"/>
        <a:ext cx="1350373" cy="1013271"/>
      </dsp:txXfrm>
    </dsp:sp>
    <dsp:sp modelId="{4D1D0A98-C525-4163-B27C-C0A6EA5DC5A8}">
      <dsp:nvSpPr>
        <dsp:cNvPr id="0" name=""/>
        <dsp:cNvSpPr/>
      </dsp:nvSpPr>
      <dsp:spPr>
        <a:xfrm>
          <a:off x="6903163" y="3559737"/>
          <a:ext cx="1394052" cy="2717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9F2833D-ED04-4893-BB2C-FC1686A731DF}">
      <dsp:nvSpPr>
        <dsp:cNvPr id="0" name=""/>
        <dsp:cNvSpPr/>
      </dsp:nvSpPr>
      <dsp:spPr>
        <a:xfrm>
          <a:off x="6926940" y="3582326"/>
          <a:ext cx="1394052" cy="2717755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Confucius pernah menggagas perlunya perserikatan di antara kerajaan-kerajaan di Cina Kuno pada saat itu.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926940" y="3582326"/>
        <a:ext cx="1394052" cy="2717755"/>
      </dsp:txXfrm>
    </dsp:sp>
    <dsp:sp modelId="{2BA6B40C-6899-4DCF-8612-DA7A8FCDA011}">
      <dsp:nvSpPr>
        <dsp:cNvPr id="0" name=""/>
        <dsp:cNvSpPr/>
      </dsp:nvSpPr>
      <dsp:spPr>
        <a:xfrm>
          <a:off x="10389946" y="2486689"/>
          <a:ext cx="1952839" cy="505744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813A9E9-2766-4066-8ADB-52EE73FD8496}">
      <dsp:nvSpPr>
        <dsp:cNvPr id="0" name=""/>
        <dsp:cNvSpPr/>
      </dsp:nvSpPr>
      <dsp:spPr>
        <a:xfrm>
          <a:off x="10413723" y="2509278"/>
          <a:ext cx="1952839" cy="505744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YUNANI KUNO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413723" y="2509278"/>
        <a:ext cx="1952839" cy="505744"/>
      </dsp:txXfrm>
    </dsp:sp>
    <dsp:sp modelId="{B9B3B618-E972-4F6C-B1BC-CF93E34A69A9}">
      <dsp:nvSpPr>
        <dsp:cNvPr id="0" name=""/>
        <dsp:cNvSpPr/>
      </dsp:nvSpPr>
      <dsp:spPr>
        <a:xfrm>
          <a:off x="8344770" y="3052210"/>
          <a:ext cx="1862049" cy="2717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4E1D423-945A-44A3-9ADE-A41B96252E25}">
      <dsp:nvSpPr>
        <dsp:cNvPr id="0" name=""/>
        <dsp:cNvSpPr/>
      </dsp:nvSpPr>
      <dsp:spPr>
        <a:xfrm>
          <a:off x="8368547" y="3074799"/>
          <a:ext cx="1862049" cy="2717755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Menurut hukum negara kota penduduk digolongkan dalam 2 golongan yaitu orang Yunani dan orang luar yang dianggap sebagai orang biadab (barbar).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368547" y="3074799"/>
        <a:ext cx="1862049" cy="2717755"/>
      </dsp:txXfrm>
    </dsp:sp>
    <dsp:sp modelId="{F4F01F79-D019-470C-BB5F-5138BAB173F8}">
      <dsp:nvSpPr>
        <dsp:cNvPr id="0" name=""/>
        <dsp:cNvSpPr/>
      </dsp:nvSpPr>
      <dsp:spPr>
        <a:xfrm>
          <a:off x="10256185" y="3044180"/>
          <a:ext cx="2655216" cy="2717755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EB939C-01AF-420A-8F26-89C5AE3B9DF4}">
      <dsp:nvSpPr>
        <dsp:cNvPr id="0" name=""/>
        <dsp:cNvSpPr/>
      </dsp:nvSpPr>
      <dsp:spPr>
        <a:xfrm>
          <a:off x="10279962" y="3066769"/>
          <a:ext cx="2655216" cy="2717755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sudah mengenal ketentuan mengenai perwasitan (arbitration) dan diplomasi yang tinggi tingkat perkembangannya.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79962" y="3066769"/>
        <a:ext cx="2655216" cy="2717755"/>
      </dsp:txXfrm>
    </dsp:sp>
    <dsp:sp modelId="{4DDB22E4-471A-497F-887C-E8888F10DF01}">
      <dsp:nvSpPr>
        <dsp:cNvPr id="0" name=""/>
        <dsp:cNvSpPr/>
      </dsp:nvSpPr>
      <dsp:spPr>
        <a:xfrm>
          <a:off x="12957146" y="3052210"/>
          <a:ext cx="1418028" cy="271510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C90F826-9296-429D-B1F6-61122CC6DAB3}">
      <dsp:nvSpPr>
        <dsp:cNvPr id="0" name=""/>
        <dsp:cNvSpPr/>
      </dsp:nvSpPr>
      <dsp:spPr>
        <a:xfrm>
          <a:off x="12980900" y="3074776"/>
          <a:ext cx="1418028" cy="2715101"/>
        </a:xfrm>
        <a:prstGeom prst="roundRect">
          <a:avLst>
            <a:gd name="adj" fmla="val 10000"/>
          </a:avLst>
        </a:prstGeom>
        <a:solidFill>
          <a:schemeClr val="accent5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mengenal lembaga proxenoi yang mirip dengan konsul kehormatan (honorary consul) pada masa sekarang.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2980900" y="3074776"/>
        <a:ext cx="1418028" cy="2715101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88DF56D7-DEEF-4D50-9246-70EC898618B4}">
      <dsp:nvSpPr>
        <dsp:cNvPr id="0" name=""/>
        <dsp:cNvSpPr/>
      </dsp:nvSpPr>
      <dsp:spPr>
        <a:xfrm>
          <a:off x="9316523" y="2382847"/>
          <a:ext cx="1659179" cy="44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956"/>
              </a:lnTo>
              <a:lnTo>
                <a:pt x="1659179" y="301956"/>
              </a:lnTo>
              <a:lnTo>
                <a:pt x="1659179" y="4430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BC3764B6-C490-4377-9D48-43B637EF7C39}">
      <dsp:nvSpPr>
        <dsp:cNvPr id="0" name=""/>
        <dsp:cNvSpPr/>
      </dsp:nvSpPr>
      <dsp:spPr>
        <a:xfrm>
          <a:off x="8029796" y="2382847"/>
          <a:ext cx="1286727" cy="443095"/>
        </a:xfrm>
        <a:custGeom>
          <a:avLst/>
          <a:gdLst/>
          <a:ahLst/>
          <a:cxnLst/>
          <a:rect l="0" t="0" r="0" b="0"/>
          <a:pathLst>
            <a:path>
              <a:moveTo>
                <a:pt x="1286727" y="0"/>
              </a:moveTo>
              <a:lnTo>
                <a:pt x="1286727" y="301956"/>
              </a:lnTo>
              <a:lnTo>
                <a:pt x="0" y="301956"/>
              </a:lnTo>
              <a:lnTo>
                <a:pt x="0" y="4430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AD9CA370-CFF0-4A46-90B2-B7CF92428C24}">
      <dsp:nvSpPr>
        <dsp:cNvPr id="0" name=""/>
        <dsp:cNvSpPr/>
      </dsp:nvSpPr>
      <dsp:spPr>
        <a:xfrm>
          <a:off x="6383075" y="972305"/>
          <a:ext cx="2933448" cy="44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956"/>
              </a:lnTo>
              <a:lnTo>
                <a:pt x="2933448" y="301956"/>
              </a:lnTo>
              <a:lnTo>
                <a:pt x="2933448" y="4430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958FF00-09F1-4952-A341-A7AB8C94E580}">
      <dsp:nvSpPr>
        <dsp:cNvPr id="0" name=""/>
        <dsp:cNvSpPr/>
      </dsp:nvSpPr>
      <dsp:spPr>
        <a:xfrm>
          <a:off x="3449626" y="2382847"/>
          <a:ext cx="1420037" cy="44309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301956"/>
              </a:lnTo>
              <a:lnTo>
                <a:pt x="1420037" y="301956"/>
              </a:lnTo>
              <a:lnTo>
                <a:pt x="1420037" y="4430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735331C-AE6E-4D1E-9589-4393217A0376}">
      <dsp:nvSpPr>
        <dsp:cNvPr id="0" name=""/>
        <dsp:cNvSpPr/>
      </dsp:nvSpPr>
      <dsp:spPr>
        <a:xfrm>
          <a:off x="1948674" y="2382847"/>
          <a:ext cx="1500952" cy="443095"/>
        </a:xfrm>
        <a:custGeom>
          <a:avLst/>
          <a:gdLst/>
          <a:ahLst/>
          <a:cxnLst/>
          <a:rect l="0" t="0" r="0" b="0"/>
          <a:pathLst>
            <a:path>
              <a:moveTo>
                <a:pt x="1500952" y="0"/>
              </a:moveTo>
              <a:lnTo>
                <a:pt x="1500952" y="301956"/>
              </a:lnTo>
              <a:lnTo>
                <a:pt x="0" y="301956"/>
              </a:lnTo>
              <a:lnTo>
                <a:pt x="0" y="44309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B75AB6A-144C-40EE-9F7F-7D5E852FCCF4}">
      <dsp:nvSpPr>
        <dsp:cNvPr id="0" name=""/>
        <dsp:cNvSpPr/>
      </dsp:nvSpPr>
      <dsp:spPr>
        <a:xfrm>
          <a:off x="3449626" y="972305"/>
          <a:ext cx="2933448" cy="443095"/>
        </a:xfrm>
        <a:custGeom>
          <a:avLst/>
          <a:gdLst/>
          <a:ahLst/>
          <a:cxnLst/>
          <a:rect l="0" t="0" r="0" b="0"/>
          <a:pathLst>
            <a:path>
              <a:moveTo>
                <a:pt x="2933448" y="0"/>
              </a:moveTo>
              <a:lnTo>
                <a:pt x="2933448" y="301956"/>
              </a:lnTo>
              <a:lnTo>
                <a:pt x="0" y="301956"/>
              </a:lnTo>
              <a:lnTo>
                <a:pt x="0" y="44309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507A7F6-8954-448D-8491-DFFA85CA03B6}">
      <dsp:nvSpPr>
        <dsp:cNvPr id="0" name=""/>
        <dsp:cNvSpPr/>
      </dsp:nvSpPr>
      <dsp:spPr>
        <a:xfrm>
          <a:off x="5621306" y="4859"/>
          <a:ext cx="1523537" cy="967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ECA8B48-784A-4A8C-9FAB-ACB068C1B727}">
      <dsp:nvSpPr>
        <dsp:cNvPr id="0" name=""/>
        <dsp:cNvSpPr/>
      </dsp:nvSpPr>
      <dsp:spPr>
        <a:xfrm>
          <a:off x="5790588" y="165677"/>
          <a:ext cx="1523537" cy="96744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PERADABAN KUNO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790588" y="165677"/>
        <a:ext cx="1523537" cy="967446"/>
      </dsp:txXfrm>
    </dsp:sp>
    <dsp:sp modelId="{6F0F2567-C9F8-4142-B2C4-5A7671E91574}">
      <dsp:nvSpPr>
        <dsp:cNvPr id="0" name=""/>
        <dsp:cNvSpPr/>
      </dsp:nvSpPr>
      <dsp:spPr>
        <a:xfrm>
          <a:off x="2687858" y="1415401"/>
          <a:ext cx="1523537" cy="967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0788423-112E-4BBA-9A3E-E0E914FAFAC8}">
      <dsp:nvSpPr>
        <dsp:cNvPr id="0" name=""/>
        <dsp:cNvSpPr/>
      </dsp:nvSpPr>
      <dsp:spPr>
        <a:xfrm>
          <a:off x="2857139" y="1576219"/>
          <a:ext cx="1523537" cy="967446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INDIA KUNO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857139" y="1576219"/>
        <a:ext cx="1523537" cy="967446"/>
      </dsp:txXfrm>
    </dsp:sp>
    <dsp:sp modelId="{C8444838-3EE3-4BC8-8093-AB2A216261F7}">
      <dsp:nvSpPr>
        <dsp:cNvPr id="0" name=""/>
        <dsp:cNvSpPr/>
      </dsp:nvSpPr>
      <dsp:spPr>
        <a:xfrm>
          <a:off x="697918" y="2825942"/>
          <a:ext cx="2501511" cy="1100257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85A6B09-DE77-4830-B89D-8F4DB49EB87C}">
      <dsp:nvSpPr>
        <dsp:cNvPr id="0" name=""/>
        <dsp:cNvSpPr/>
      </dsp:nvSpPr>
      <dsp:spPr>
        <a:xfrm>
          <a:off x="867200" y="2986760"/>
          <a:ext cx="2501511" cy="1100257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praktik hukum diplomatik dan hukum perang yang diterapkan oleh kerajaan-kerajaan pada masa India Kuno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67200" y="2986760"/>
        <a:ext cx="2501511" cy="1100257"/>
      </dsp:txXfrm>
    </dsp:sp>
    <dsp:sp modelId="{1D116A6D-FEE3-470E-ACA1-1134849AA908}">
      <dsp:nvSpPr>
        <dsp:cNvPr id="0" name=""/>
        <dsp:cNvSpPr/>
      </dsp:nvSpPr>
      <dsp:spPr>
        <a:xfrm>
          <a:off x="3537993" y="2825942"/>
          <a:ext cx="2663341" cy="10339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6089E3A-A174-45EE-8E99-DDC94A0A90EA}">
      <dsp:nvSpPr>
        <dsp:cNvPr id="0" name=""/>
        <dsp:cNvSpPr/>
      </dsp:nvSpPr>
      <dsp:spPr>
        <a:xfrm>
          <a:off x="3707275" y="2986760"/>
          <a:ext cx="2663341" cy="103391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terdapat kaedah dan lembaga hukum yang mengatur hubungan antar kasta, suku-suku bangsa dan raja-raja yang diatur oleh adat kebiasaan.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707275" y="2986760"/>
        <a:ext cx="2663341" cy="1033919"/>
      </dsp:txXfrm>
    </dsp:sp>
    <dsp:sp modelId="{F9E1F2CF-491D-4659-A14B-2E752D9094ED}">
      <dsp:nvSpPr>
        <dsp:cNvPr id="0" name=""/>
        <dsp:cNvSpPr/>
      </dsp:nvSpPr>
      <dsp:spPr>
        <a:xfrm>
          <a:off x="8554755" y="1415401"/>
          <a:ext cx="1523537" cy="96744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08BAA69-8622-4E35-8CF4-895FD919D13C}">
      <dsp:nvSpPr>
        <dsp:cNvPr id="0" name=""/>
        <dsp:cNvSpPr/>
      </dsp:nvSpPr>
      <dsp:spPr>
        <a:xfrm>
          <a:off x="8724037" y="1576219"/>
          <a:ext cx="1523537" cy="967446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ROMAWI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724037" y="1576219"/>
        <a:ext cx="1523537" cy="967446"/>
      </dsp:txXfrm>
    </dsp:sp>
    <dsp:sp modelId="{6B4057D4-BB99-41F9-865F-568BE50CF082}">
      <dsp:nvSpPr>
        <dsp:cNvPr id="0" name=""/>
        <dsp:cNvSpPr/>
      </dsp:nvSpPr>
      <dsp:spPr>
        <a:xfrm>
          <a:off x="6539898" y="2825942"/>
          <a:ext cx="2979795" cy="155364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6DD310A-25F6-4E67-BBEE-FA6984CBE19D}">
      <dsp:nvSpPr>
        <dsp:cNvPr id="0" name=""/>
        <dsp:cNvSpPr/>
      </dsp:nvSpPr>
      <dsp:spPr>
        <a:xfrm>
          <a:off x="6709180" y="2986760"/>
          <a:ext cx="2979795" cy="1553641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konsep seperti occupatio servitut dan bona fides. Juga asas “pacta sunt servanda” merupakan warisan kebudayaan Romawi yang berharga.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709180" y="2986760"/>
        <a:ext cx="2979795" cy="1553641"/>
      </dsp:txXfrm>
    </dsp:sp>
    <dsp:sp modelId="{8CEB65BF-EA06-4662-A41F-0926C15C5C44}">
      <dsp:nvSpPr>
        <dsp:cNvPr id="0" name=""/>
        <dsp:cNvSpPr/>
      </dsp:nvSpPr>
      <dsp:spPr>
        <a:xfrm>
          <a:off x="9858257" y="2825942"/>
          <a:ext cx="2234892" cy="222582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4AC9B2A-0E78-4094-ADE8-200338C00B88}">
      <dsp:nvSpPr>
        <dsp:cNvPr id="0" name=""/>
        <dsp:cNvSpPr/>
      </dsp:nvSpPr>
      <dsp:spPr>
        <a:xfrm>
          <a:off x="10027539" y="2986760"/>
          <a:ext cx="2234892" cy="2225822"/>
        </a:xfrm>
        <a:prstGeom prst="roundRect">
          <a:avLst>
            <a:gd name="adj" fmla="val 10000"/>
          </a:avLst>
        </a:prstGeom>
        <a:solidFill>
          <a:schemeClr val="accent6">
            <a:lumMod val="60000"/>
            <a:lumOff val="40000"/>
            <a:alpha val="9000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masyarakat dunia merupakan satu imperium yaitu imperium roma yang menguasai seluruh wilayah dalam lingkungan kebudayaan Romawi.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027539" y="2986760"/>
        <a:ext cx="2234892" cy="2225822"/>
      </dsp:txXfrm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A9BB0A1D-D715-49C1-AEE6-04D89B6E6012}">
      <dsp:nvSpPr>
        <dsp:cNvPr id="0" name=""/>
        <dsp:cNvSpPr/>
      </dsp:nvSpPr>
      <dsp:spPr>
        <a:xfrm>
          <a:off x="636206" y="2997778"/>
          <a:ext cx="173390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Masa Abad Pertengahan</a:t>
          </a: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36206" y="2997778"/>
        <a:ext cx="1733901" cy="866950"/>
      </dsp:txXfrm>
    </dsp:sp>
    <dsp:sp modelId="{36528BF7-0D73-4E99-91F1-AEC8B440538C}">
      <dsp:nvSpPr>
        <dsp:cNvPr id="0" name=""/>
        <dsp:cNvSpPr/>
      </dsp:nvSpPr>
      <dsp:spPr>
        <a:xfrm rot="17692822">
          <a:off x="1892643" y="2670206"/>
          <a:ext cx="164848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48489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7692822">
        <a:off x="2675676" y="2642296"/>
        <a:ext cx="82424" cy="82424"/>
      </dsp:txXfrm>
    </dsp:sp>
    <dsp:sp modelId="{06DF4DF9-6AAB-4824-9903-6F73722679A6}">
      <dsp:nvSpPr>
        <dsp:cNvPr id="0" name=""/>
        <dsp:cNvSpPr/>
      </dsp:nvSpPr>
      <dsp:spPr>
        <a:xfrm>
          <a:off x="3063668" y="1502288"/>
          <a:ext cx="173390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Abad ke 15 dan 16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63668" y="1502288"/>
        <a:ext cx="1733901" cy="866950"/>
      </dsp:txXfrm>
    </dsp:sp>
    <dsp:sp modelId="{4217851B-57BD-46E1-B80D-D4E9EBC45EB0}">
      <dsp:nvSpPr>
        <dsp:cNvPr id="0" name=""/>
        <dsp:cNvSpPr/>
      </dsp:nvSpPr>
      <dsp:spPr>
        <a:xfrm rot="17692822">
          <a:off x="4320106" y="1174716"/>
          <a:ext cx="164848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48489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7692822">
        <a:off x="5103138" y="1146806"/>
        <a:ext cx="82424" cy="82424"/>
      </dsp:txXfrm>
    </dsp:sp>
    <dsp:sp modelId="{F6AE1BD6-FB90-4339-9264-E0197185D245}">
      <dsp:nvSpPr>
        <dsp:cNvPr id="0" name=""/>
        <dsp:cNvSpPr/>
      </dsp:nvSpPr>
      <dsp:spPr>
        <a:xfrm>
          <a:off x="5491131" y="6798"/>
          <a:ext cx="5855334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konsep perang adil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91131" y="6798"/>
        <a:ext cx="5855334" cy="866950"/>
      </dsp:txXfrm>
    </dsp:sp>
    <dsp:sp modelId="{6F6C9BF5-4987-4FE3-9A4F-F260C2BB8908}">
      <dsp:nvSpPr>
        <dsp:cNvPr id="0" name=""/>
        <dsp:cNvSpPr/>
      </dsp:nvSpPr>
      <dsp:spPr>
        <a:xfrm rot="19457599">
          <a:off x="4717289" y="1673213"/>
          <a:ext cx="85412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54122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9457599">
        <a:off x="5122997" y="1665162"/>
        <a:ext cx="42706" cy="42706"/>
      </dsp:txXfrm>
    </dsp:sp>
    <dsp:sp modelId="{DE5F0ADC-37FA-4D4A-8473-407D966CA98E}">
      <dsp:nvSpPr>
        <dsp:cNvPr id="0" name=""/>
        <dsp:cNvSpPr/>
      </dsp:nvSpPr>
      <dsp:spPr>
        <a:xfrm>
          <a:off x="5491131" y="1003791"/>
          <a:ext cx="6833012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Traktat-traktat yang dibuat oleh negara  lebih bersifat mengatur peperangan, perdamaian, gencatan senjata dan persekutuan-persekutuan.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91131" y="1003791"/>
        <a:ext cx="6833012" cy="866950"/>
      </dsp:txXfrm>
    </dsp:sp>
    <dsp:sp modelId="{596147FF-B3A5-4D69-A63F-F9A81EBD633D}">
      <dsp:nvSpPr>
        <dsp:cNvPr id="0" name=""/>
        <dsp:cNvSpPr/>
      </dsp:nvSpPr>
      <dsp:spPr>
        <a:xfrm rot="2142401">
          <a:off x="4717289" y="2171709"/>
          <a:ext cx="85412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54122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2142401">
        <a:off x="5122997" y="2163659"/>
        <a:ext cx="42706" cy="42706"/>
      </dsp:txXfrm>
    </dsp:sp>
    <dsp:sp modelId="{32E43B1E-7169-4373-8FF1-F8B01E36D25C}">
      <dsp:nvSpPr>
        <dsp:cNvPr id="0" name=""/>
        <dsp:cNvSpPr/>
      </dsp:nvSpPr>
      <dsp:spPr>
        <a:xfrm>
          <a:off x="5491131" y="2000785"/>
          <a:ext cx="603715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kedaulatan atau kekuasaan bagi pembentukan hukum merupakan hak mutlak   bagi lahirnya entitas suatu negara.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91131" y="2000785"/>
        <a:ext cx="6037151" cy="866950"/>
      </dsp:txXfrm>
    </dsp:sp>
    <dsp:sp modelId="{828977EC-90C2-46CB-AED6-D7D655766829}">
      <dsp:nvSpPr>
        <dsp:cNvPr id="0" name=""/>
        <dsp:cNvSpPr/>
      </dsp:nvSpPr>
      <dsp:spPr>
        <a:xfrm rot="3907178">
          <a:off x="4320106" y="2670206"/>
          <a:ext cx="164848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48489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3907178">
        <a:off x="5103138" y="2642296"/>
        <a:ext cx="82424" cy="82424"/>
      </dsp:txXfrm>
    </dsp:sp>
    <dsp:sp modelId="{CF6DA4F0-DDBC-46B2-91C0-4FCED9AB6301}">
      <dsp:nvSpPr>
        <dsp:cNvPr id="0" name=""/>
        <dsp:cNvSpPr/>
      </dsp:nvSpPr>
      <dsp:spPr>
        <a:xfrm>
          <a:off x="5491131" y="2997778"/>
          <a:ext cx="5099838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Hugo De Groot atau Grotius (1583-1645)</a:t>
          </a: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, orang yang paling berpengaruh atas keadaan hukum internasional moderen dan dianggap sebagai Bapak Hukum Internasional. 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91131" y="2997778"/>
        <a:ext cx="5099838" cy="866950"/>
      </dsp:txXfrm>
    </dsp:sp>
    <dsp:sp modelId="{4A1782D5-3846-49AC-A500-4EA508012EF2}">
      <dsp:nvSpPr>
        <dsp:cNvPr id="0" name=""/>
        <dsp:cNvSpPr/>
      </dsp:nvSpPr>
      <dsp:spPr>
        <a:xfrm rot="3907178">
          <a:off x="1892643" y="4165696"/>
          <a:ext cx="1648489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648489" y="1330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3907178">
        <a:off x="2675676" y="4137787"/>
        <a:ext cx="82424" cy="82424"/>
      </dsp:txXfrm>
    </dsp:sp>
    <dsp:sp modelId="{5D321FE7-4C45-4884-A4B3-6A5B5E225ADA}">
      <dsp:nvSpPr>
        <dsp:cNvPr id="0" name=""/>
        <dsp:cNvSpPr/>
      </dsp:nvSpPr>
      <dsp:spPr>
        <a:xfrm>
          <a:off x="3063668" y="4493269"/>
          <a:ext cx="173390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abad ke 17 dan 18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063668" y="4493269"/>
        <a:ext cx="1733901" cy="866950"/>
      </dsp:txXfrm>
    </dsp:sp>
    <dsp:sp modelId="{F33A1C43-E45B-4D58-BF85-CA903784E21F}">
      <dsp:nvSpPr>
        <dsp:cNvPr id="0" name=""/>
        <dsp:cNvSpPr/>
      </dsp:nvSpPr>
      <dsp:spPr>
        <a:xfrm rot="19451556">
          <a:off x="4718056" y="4667314"/>
          <a:ext cx="84137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41371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9451556">
        <a:off x="5117707" y="4659582"/>
        <a:ext cx="42068" cy="42068"/>
      </dsp:txXfrm>
    </dsp:sp>
    <dsp:sp modelId="{C3493466-DCA0-4DD7-A758-8DF75DBF8F66}">
      <dsp:nvSpPr>
        <dsp:cNvPr id="0" name=""/>
        <dsp:cNvSpPr/>
      </dsp:nvSpPr>
      <dsp:spPr>
        <a:xfrm>
          <a:off x="5479913" y="4001014"/>
          <a:ext cx="554812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Hukum bangsa-bangsa  =&gt;hukum internasionl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479913" y="4001014"/>
        <a:ext cx="5548121" cy="866950"/>
      </dsp:txXfrm>
    </dsp:sp>
    <dsp:sp modelId="{D3C6FA63-B609-4287-8C8C-985F49E817A5}">
      <dsp:nvSpPr>
        <dsp:cNvPr id="0" name=""/>
        <dsp:cNvSpPr/>
      </dsp:nvSpPr>
      <dsp:spPr>
        <a:xfrm rot="2142401">
          <a:off x="4717289" y="5162690"/>
          <a:ext cx="854122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854122" y="13302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2142401">
        <a:off x="5122997" y="5154639"/>
        <a:ext cx="42706" cy="42706"/>
      </dsp:txXfrm>
    </dsp:sp>
    <dsp:sp modelId="{9DB29ACA-348D-4837-8088-7FDC82ADFE86}">
      <dsp:nvSpPr>
        <dsp:cNvPr id="0" name=""/>
        <dsp:cNvSpPr/>
      </dsp:nvSpPr>
      <dsp:spPr>
        <a:xfrm>
          <a:off x="5491131" y="4991765"/>
          <a:ext cx="5865321" cy="866950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smtClean="0">
              <a:latin typeface="Times New Roman" pitchFamily="18" charset="0"/>
              <a:cs typeface="Times New Roman" pitchFamily="18" charset="0"/>
            </a:rPr>
            <a:t>the Peace of Westphalia</a:t>
          </a:r>
          <a:r>
            <a:rPr lang="id-ID" sz="1400" kern="120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>
        <a:off x="5491131" y="4991765"/>
        <a:ext cx="5865321" cy="866950"/>
      </dsp:txXfrm>
    </dsp:sp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8C62175-E467-45C2-90B6-8BE4A8DE2DE6}">
      <dsp:nvSpPr>
        <dsp:cNvPr id="0" name=""/>
        <dsp:cNvSpPr/>
      </dsp:nvSpPr>
      <dsp:spPr>
        <a:xfrm>
          <a:off x="5205529" y="2667335"/>
          <a:ext cx="2549290" cy="2549290"/>
        </a:xfrm>
        <a:prstGeom prst="ellipse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b="1" kern="1200" dirty="0" smtClean="0">
              <a:latin typeface="Times New Roman" pitchFamily="18" charset="0"/>
              <a:cs typeface="Times New Roman" pitchFamily="18" charset="0"/>
            </a:rPr>
            <a:t>the Peace of Westphalia</a:t>
          </a: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5205529" y="2667335"/>
        <a:ext cx="2549290" cy="2549290"/>
      </dsp:txXfrm>
    </dsp:sp>
    <dsp:sp modelId="{5772F65A-2861-4D07-A789-80C643E56F9A}">
      <dsp:nvSpPr>
        <dsp:cNvPr id="0" name=""/>
        <dsp:cNvSpPr/>
      </dsp:nvSpPr>
      <dsp:spPr>
        <a:xfrm rot="11700000">
          <a:off x="3279928" y="2975057"/>
          <a:ext cx="1894793" cy="7265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04BC71D-859D-41FB-9A3E-FC12A1CC9409}">
      <dsp:nvSpPr>
        <dsp:cNvPr id="0" name=""/>
        <dsp:cNvSpPr/>
      </dsp:nvSpPr>
      <dsp:spPr>
        <a:xfrm>
          <a:off x="2101297" y="2124397"/>
          <a:ext cx="2421826" cy="19374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mengakhiri perang 30 tahun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2101297" y="2124397"/>
        <a:ext cx="2421826" cy="1937460"/>
      </dsp:txXfrm>
    </dsp:sp>
    <dsp:sp modelId="{FE93A155-1CFA-450B-ADA6-A2A1D225F092}">
      <dsp:nvSpPr>
        <dsp:cNvPr id="0" name=""/>
        <dsp:cNvSpPr/>
      </dsp:nvSpPr>
      <dsp:spPr>
        <a:xfrm rot="14700000">
          <a:off x="4547096" y="1464906"/>
          <a:ext cx="1894793" cy="7265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1C9A029-913C-4EF7-B903-E5EF6C7AD034}">
      <dsp:nvSpPr>
        <dsp:cNvPr id="0" name=""/>
        <dsp:cNvSpPr/>
      </dsp:nvSpPr>
      <dsp:spPr>
        <a:xfrm>
          <a:off x="3883193" y="816"/>
          <a:ext cx="2421826" cy="19374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Perjanjian perdamaian mengakhiri untuk selama-lamanya usaha Kaisar Romawi yang suci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883193" y="816"/>
        <a:ext cx="2421826" cy="1937460"/>
      </dsp:txXfrm>
    </dsp:sp>
    <dsp:sp modelId="{F9337102-6361-4870-9995-2DA198483355}">
      <dsp:nvSpPr>
        <dsp:cNvPr id="0" name=""/>
        <dsp:cNvSpPr/>
      </dsp:nvSpPr>
      <dsp:spPr>
        <a:xfrm rot="17700000">
          <a:off x="6518459" y="1464906"/>
          <a:ext cx="1894793" cy="7265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608514-B49E-4B9C-988E-FFF236F24E40}">
      <dsp:nvSpPr>
        <dsp:cNvPr id="0" name=""/>
        <dsp:cNvSpPr/>
      </dsp:nvSpPr>
      <dsp:spPr>
        <a:xfrm>
          <a:off x="6655330" y="816"/>
          <a:ext cx="2421826" cy="19374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cs typeface="Times New Roman" pitchFamily="18" charset="0"/>
            </a:rPr>
            <a:t>Hubungan antara negara-negara dilepaskan dari persoalan hubungan kegerejaan dan didasarkan atas kepentingan nasional negara itu masing-masing. </a:t>
          </a:r>
          <a:endParaRPr lang="id-ID" sz="16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655330" y="816"/>
        <a:ext cx="2421826" cy="1937460"/>
      </dsp:txXfrm>
    </dsp:sp>
    <dsp:sp modelId="{A7248342-4097-4C8A-8582-0D76697CD93B}">
      <dsp:nvSpPr>
        <dsp:cNvPr id="0" name=""/>
        <dsp:cNvSpPr/>
      </dsp:nvSpPr>
      <dsp:spPr>
        <a:xfrm rot="20700000">
          <a:off x="7785627" y="2975057"/>
          <a:ext cx="1894793" cy="726547"/>
        </a:xfrm>
        <a:prstGeom prst="leftArrow">
          <a:avLst>
            <a:gd name="adj1" fmla="val 60000"/>
            <a:gd name="adj2" fmla="val 50000"/>
          </a:avLst>
        </a:prstGeom>
        <a:solidFill>
          <a:schemeClr val="accent2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81C173C-D98F-4586-B9E3-D0E735F4BEDB}">
      <dsp:nvSpPr>
        <dsp:cNvPr id="0" name=""/>
        <dsp:cNvSpPr/>
      </dsp:nvSpPr>
      <dsp:spPr>
        <a:xfrm>
          <a:off x="8437226" y="2124397"/>
          <a:ext cx="2421826" cy="1937460"/>
        </a:xfrm>
        <a:prstGeom prst="roundRect">
          <a:avLst>
            <a:gd name="adj" fmla="val 10000"/>
          </a:avLst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0480" tIns="30480" rIns="30480" bIns="3048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smtClean="0">
              <a:latin typeface="Times New Roman" pitchFamily="18" charset="0"/>
              <a:cs typeface="Times New Roman" pitchFamily="18" charset="0"/>
            </a:rPr>
            <a:t>Kemerdekaan negara Nederland, Swiss dan negaranegara kecil di Jerman diakui dalam Perjanjian Westphalia.</a:t>
          </a:r>
          <a:endParaRPr lang="id-ID" sz="1600" kern="1200">
            <a:latin typeface="Times New Roman" pitchFamily="18" charset="0"/>
            <a:cs typeface="Times New Roman" pitchFamily="18" charset="0"/>
          </a:endParaRPr>
        </a:p>
      </dsp:txBody>
      <dsp:txXfrm>
        <a:off x="8437226" y="2124397"/>
        <a:ext cx="2421826" cy="1937460"/>
      </dsp:txXfrm>
    </dsp:sp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D6A66AD-A6AE-46CC-B8D7-F586659040D7}">
      <dsp:nvSpPr>
        <dsp:cNvPr id="0" name=""/>
        <dsp:cNvSpPr/>
      </dsp:nvSpPr>
      <dsp:spPr>
        <a:xfrm>
          <a:off x="4882596" y="2021476"/>
          <a:ext cx="3195156" cy="3195156"/>
        </a:xfrm>
        <a:prstGeom prst="ellipse">
          <a:avLst/>
        </a:prstGeom>
        <a:solidFill>
          <a:schemeClr val="accent3">
            <a:shade val="6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4765" tIns="24765" rIns="24765" bIns="24765" numCol="1" spcCol="1270" anchor="ctr" anchorCtr="0">
          <a:noAutofit/>
        </a:bodyPr>
        <a:lstStyle/>
        <a:p>
          <a:pPr lvl="0" algn="ctr" defTabSz="1733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3900" kern="1200" dirty="0" smtClean="0">
              <a:latin typeface="Times New Roman" pitchFamily="18" charset="0"/>
              <a:cs typeface="Times New Roman" pitchFamily="18" charset="0"/>
            </a:rPr>
            <a:t>Perjanjian Westphalia </a:t>
          </a:r>
          <a:endParaRPr lang="id-ID" sz="39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4882596" y="2021476"/>
        <a:ext cx="3195156" cy="3195156"/>
      </dsp:txXfrm>
    </dsp:sp>
    <dsp:sp modelId="{894F33E5-823E-4EF0-9EE5-65F23A89F5DE}">
      <dsp:nvSpPr>
        <dsp:cNvPr id="0" name=""/>
        <dsp:cNvSpPr/>
      </dsp:nvSpPr>
      <dsp:spPr>
        <a:xfrm rot="12900000">
          <a:off x="2825143" y="1462622"/>
          <a:ext cx="2451155" cy="91061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9658D79-8019-4974-9ECE-0EEA5D71C8E1}">
      <dsp:nvSpPr>
        <dsp:cNvPr id="0" name=""/>
        <dsp:cNvSpPr/>
      </dsp:nvSpPr>
      <dsp:spPr>
        <a:xfrm>
          <a:off x="1529087" y="810"/>
          <a:ext cx="3035398" cy="242831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Munculnya model negara yang didasarkan atas prinsip negara-negara nasional (nation state) (tidak lagi didasarkan atas kerajaan-kerajaan) 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529087" y="810"/>
        <a:ext cx="3035398" cy="2428319"/>
      </dsp:txXfrm>
    </dsp:sp>
    <dsp:sp modelId="{90559A5D-4C5B-4EF9-B789-70BA6EB95BC9}">
      <dsp:nvSpPr>
        <dsp:cNvPr id="0" name=""/>
        <dsp:cNvSpPr/>
      </dsp:nvSpPr>
      <dsp:spPr>
        <a:xfrm rot="19500000">
          <a:off x="7684051" y="1462622"/>
          <a:ext cx="2451155" cy="910619"/>
        </a:xfrm>
        <a:prstGeom prst="leftArrow">
          <a:avLst>
            <a:gd name="adj1" fmla="val 60000"/>
            <a:gd name="adj2" fmla="val 50000"/>
          </a:avLst>
        </a:prstGeom>
        <a:solidFill>
          <a:schemeClr val="accent3">
            <a:shade val="90000"/>
            <a:hueOff val="280340"/>
            <a:satOff val="-6007"/>
            <a:lumOff val="30812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A03FFA0-2F4A-4468-8851-0B23093397CB}">
      <dsp:nvSpPr>
        <dsp:cNvPr id="0" name=""/>
        <dsp:cNvSpPr/>
      </dsp:nvSpPr>
      <dsp:spPr>
        <a:xfrm>
          <a:off x="8395864" y="810"/>
          <a:ext cx="3035398" cy="2428319"/>
        </a:xfrm>
        <a:prstGeom prst="roundRect">
          <a:avLst>
            <a:gd name="adj" fmla="val 10000"/>
          </a:avLst>
        </a:prstGeom>
        <a:solidFill>
          <a:schemeClr val="accent3">
            <a:shade val="50000"/>
            <a:hueOff val="267555"/>
            <a:satOff val="-4269"/>
            <a:lumOff val="41107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8100" tIns="38100" rIns="38100" bIns="381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cs typeface="Times New Roman" pitchFamily="18" charset="0"/>
            </a:rPr>
            <a:t>Menegaskan prinsip model negara dan pemerintahan dengan prinsip yakni pemisahan kekuasaan negara dan pemerintahan dari pengaruh gereja (sekularisme).</a:t>
          </a:r>
          <a:endParaRPr lang="id-ID" sz="20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8395864" y="810"/>
        <a:ext cx="3035398" cy="2428319"/>
      </dsp:txXfrm>
    </dsp:sp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EEA2455-E924-4832-84D9-DE07617FA4D1}">
      <dsp:nvSpPr>
        <dsp:cNvPr id="0" name=""/>
        <dsp:cNvSpPr/>
      </dsp:nvSpPr>
      <dsp:spPr>
        <a:xfrm>
          <a:off x="797507" y="3371809"/>
          <a:ext cx="1950239" cy="975119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Masa Abad Pertengahan</a:t>
          </a: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797507" y="3371809"/>
        <a:ext cx="1950239" cy="975119"/>
      </dsp:txXfrm>
    </dsp:sp>
    <dsp:sp modelId="{3DE0A719-5EFB-44C4-98E1-C782874DB345}">
      <dsp:nvSpPr>
        <dsp:cNvPr id="0" name=""/>
        <dsp:cNvSpPr/>
      </dsp:nvSpPr>
      <dsp:spPr>
        <a:xfrm rot="17692822">
          <a:off x="2210710" y="3005026"/>
          <a:ext cx="185417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854170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7692822">
        <a:off x="3091441" y="2971974"/>
        <a:ext cx="92708" cy="92708"/>
      </dsp:txXfrm>
    </dsp:sp>
    <dsp:sp modelId="{E4FE8958-5D48-4E0E-976F-20C3B41259DC}">
      <dsp:nvSpPr>
        <dsp:cNvPr id="0" name=""/>
        <dsp:cNvSpPr/>
      </dsp:nvSpPr>
      <dsp:spPr>
        <a:xfrm>
          <a:off x="3527843" y="1689728"/>
          <a:ext cx="1950239" cy="975119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abad ke 19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27843" y="1689728"/>
        <a:ext cx="1950239" cy="975119"/>
      </dsp:txXfrm>
    </dsp:sp>
    <dsp:sp modelId="{081BD248-395C-46EE-BE64-1897D04DD288}">
      <dsp:nvSpPr>
        <dsp:cNvPr id="0" name=""/>
        <dsp:cNvSpPr/>
      </dsp:nvSpPr>
      <dsp:spPr>
        <a:xfrm rot="17692822">
          <a:off x="4941045" y="1322944"/>
          <a:ext cx="185417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854170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7692822">
        <a:off x="5821776" y="1289892"/>
        <a:ext cx="92708" cy="92708"/>
      </dsp:txXfrm>
    </dsp:sp>
    <dsp:sp modelId="{7E68CCFC-4C3B-4DBA-A60E-5267883E7270}">
      <dsp:nvSpPr>
        <dsp:cNvPr id="0" name=""/>
        <dsp:cNvSpPr/>
      </dsp:nvSpPr>
      <dsp:spPr>
        <a:xfrm>
          <a:off x="6258179" y="7646"/>
          <a:ext cx="3750389" cy="97511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perkembangan kaidah-kaidah tentang perang dan netralitas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7646"/>
        <a:ext cx="3750389" cy="975119"/>
      </dsp:txXfrm>
    </dsp:sp>
    <dsp:sp modelId="{0AD9F7BE-EE8A-42D1-B708-725774C841DB}">
      <dsp:nvSpPr>
        <dsp:cNvPr id="0" name=""/>
        <dsp:cNvSpPr/>
      </dsp:nvSpPr>
      <dsp:spPr>
        <a:xfrm rot="19457599">
          <a:off x="5387785" y="1883638"/>
          <a:ext cx="96069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60691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9457599">
        <a:off x="5844113" y="1872923"/>
        <a:ext cx="48034" cy="48034"/>
      </dsp:txXfrm>
    </dsp:sp>
    <dsp:sp modelId="{DB6D5F3F-D2AD-49DE-BC6A-3B8D5D2F4440}">
      <dsp:nvSpPr>
        <dsp:cNvPr id="0" name=""/>
        <dsp:cNvSpPr/>
      </dsp:nvSpPr>
      <dsp:spPr>
        <a:xfrm>
          <a:off x="6258179" y="1129034"/>
          <a:ext cx="3318332" cy="97511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meningkatnya penyelesaian perkara-perkara internasional melalui lembaga Arbitrase  internasional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1129034"/>
        <a:ext cx="3318332" cy="975119"/>
      </dsp:txXfrm>
    </dsp:sp>
    <dsp:sp modelId="{608EB4DF-CCA3-4B17-8684-B3B235D6D6DC}">
      <dsp:nvSpPr>
        <dsp:cNvPr id="0" name=""/>
        <dsp:cNvSpPr/>
      </dsp:nvSpPr>
      <dsp:spPr>
        <a:xfrm rot="2142401">
          <a:off x="5387785" y="2444332"/>
          <a:ext cx="96069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60691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2142401">
        <a:off x="5844113" y="2433617"/>
        <a:ext cx="48034" cy="48034"/>
      </dsp:txXfrm>
    </dsp:sp>
    <dsp:sp modelId="{3B70ECFD-F3A7-47A5-8118-6985E26A9C73}">
      <dsp:nvSpPr>
        <dsp:cNvPr id="0" name=""/>
        <dsp:cNvSpPr/>
      </dsp:nvSpPr>
      <dsp:spPr>
        <a:xfrm>
          <a:off x="6258179" y="2250422"/>
          <a:ext cx="3750389" cy="97511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pembuatan traktat-traktat     untuk mengatur hubungan-hubungan antar negara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2250422"/>
        <a:ext cx="3750389" cy="975119"/>
      </dsp:txXfrm>
    </dsp:sp>
    <dsp:sp modelId="{AE38D789-F6AF-450A-A4F5-50B0AD2A5669}">
      <dsp:nvSpPr>
        <dsp:cNvPr id="0" name=""/>
        <dsp:cNvSpPr/>
      </dsp:nvSpPr>
      <dsp:spPr>
        <a:xfrm rot="3907178">
          <a:off x="4941045" y="3005026"/>
          <a:ext cx="185417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854170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3907178">
        <a:off x="5821776" y="2971974"/>
        <a:ext cx="92708" cy="92708"/>
      </dsp:txXfrm>
    </dsp:sp>
    <dsp:sp modelId="{EA5E42B8-C2BE-4719-BA55-6D52B03A2D0A}">
      <dsp:nvSpPr>
        <dsp:cNvPr id="0" name=""/>
        <dsp:cNvSpPr/>
      </dsp:nvSpPr>
      <dsp:spPr>
        <a:xfrm>
          <a:off x="6258179" y="3371809"/>
          <a:ext cx="3174327" cy="975119"/>
        </a:xfrm>
        <a:prstGeom prst="roundRect">
          <a:avLst>
            <a:gd name="adj" fmla="val 10000"/>
          </a:avLst>
        </a:prstGeom>
        <a:gradFill rotWithShape="1">
          <a:gsLst>
            <a:gs pos="0">
              <a:schemeClr val="accent3">
                <a:tint val="50000"/>
                <a:satMod val="300000"/>
              </a:schemeClr>
            </a:gs>
            <a:gs pos="35000">
              <a:schemeClr val="accent3">
                <a:tint val="37000"/>
                <a:satMod val="300000"/>
              </a:schemeClr>
            </a:gs>
            <a:gs pos="100000">
              <a:schemeClr val="accent3"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3">
              <a:shade val="95000"/>
              <a:satMod val="10500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hemeClr val="accent3"/>
        </a:lnRef>
        <a:fillRef idx="2">
          <a:schemeClr val="accent3"/>
        </a:fillRef>
        <a:effectRef idx="1">
          <a:schemeClr val="accent3"/>
        </a:effectRef>
        <a:fontRef idx="minor">
          <a:schemeClr val="dk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Perang Dunia 1 dan 2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3371809"/>
        <a:ext cx="3174327" cy="975119"/>
      </dsp:txXfrm>
    </dsp:sp>
    <dsp:sp modelId="{CA928AE0-0252-4C53-AA62-F6B646ED8411}">
      <dsp:nvSpPr>
        <dsp:cNvPr id="0" name=""/>
        <dsp:cNvSpPr/>
      </dsp:nvSpPr>
      <dsp:spPr>
        <a:xfrm>
          <a:off x="9432506" y="3846067"/>
          <a:ext cx="78009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80095" y="1330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>
        <a:off x="9803052" y="3839867"/>
        <a:ext cx="39004" cy="39004"/>
      </dsp:txXfrm>
    </dsp:sp>
    <dsp:sp modelId="{4EDA7062-9089-47B9-8C0F-A9E670904F2A}">
      <dsp:nvSpPr>
        <dsp:cNvPr id="0" name=""/>
        <dsp:cNvSpPr/>
      </dsp:nvSpPr>
      <dsp:spPr>
        <a:xfrm>
          <a:off x="10212602" y="3371809"/>
          <a:ext cx="1950239" cy="975119"/>
        </a:xfrm>
        <a:prstGeom prst="roundRect">
          <a:avLst>
            <a:gd name="adj" fmla="val 10000"/>
          </a:avLst>
        </a:prstGeom>
        <a:solidFill>
          <a:schemeClr val="accent3"/>
        </a:solidFill>
        <a:ln w="38100" cap="flat" cmpd="sng" algn="ctr">
          <a:solidFill>
            <a:schemeClr val="lt1"/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hemeClr val="lt1"/>
        </a:lnRef>
        <a:fillRef idx="1">
          <a:schemeClr val="accent3"/>
        </a:fillRef>
        <a:effectRef idx="1">
          <a:schemeClr val="accent3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pembentukan Liga Bangsa-bangsa 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10212602" y="3371809"/>
        <a:ext cx="1950239" cy="975119"/>
      </dsp:txXfrm>
    </dsp:sp>
    <dsp:sp modelId="{ED0ECB4C-EE55-4D28-91B0-4F475819B8BC}">
      <dsp:nvSpPr>
        <dsp:cNvPr id="0" name=""/>
        <dsp:cNvSpPr/>
      </dsp:nvSpPr>
      <dsp:spPr>
        <a:xfrm rot="3907178">
          <a:off x="2210710" y="4687108"/>
          <a:ext cx="1854170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1854170" y="13302"/>
              </a:lnTo>
            </a:path>
          </a:pathLst>
        </a:custGeom>
        <a:noFill/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3907178">
        <a:off x="3091441" y="4654056"/>
        <a:ext cx="92708" cy="92708"/>
      </dsp:txXfrm>
    </dsp:sp>
    <dsp:sp modelId="{946D9F7A-1796-44DA-B4C8-8D7684CFC966}">
      <dsp:nvSpPr>
        <dsp:cNvPr id="0" name=""/>
        <dsp:cNvSpPr/>
      </dsp:nvSpPr>
      <dsp:spPr>
        <a:xfrm>
          <a:off x="3527843" y="5053891"/>
          <a:ext cx="1950239" cy="975119"/>
        </a:xfrm>
        <a:prstGeom prst="roundRect">
          <a:avLst>
            <a:gd name="adj" fmla="val 10000"/>
          </a:avLst>
        </a:prstGeom>
        <a:solidFill>
          <a:schemeClr val="accent4"/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b="1" kern="1200" dirty="0" smtClean="0">
              <a:latin typeface="Times New Roman" pitchFamily="18" charset="0"/>
              <a:cs typeface="Times New Roman" pitchFamily="18" charset="0"/>
            </a:rPr>
            <a:t>Abad ke 20 dan Dewasa ini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3527843" y="5053891"/>
        <a:ext cx="1950239" cy="975119"/>
      </dsp:txXfrm>
    </dsp:sp>
    <dsp:sp modelId="{4F05D5A2-6981-41BA-BD7B-A4D0A42BD503}">
      <dsp:nvSpPr>
        <dsp:cNvPr id="0" name=""/>
        <dsp:cNvSpPr/>
      </dsp:nvSpPr>
      <dsp:spPr>
        <a:xfrm rot="19457599">
          <a:off x="5387785" y="5247802"/>
          <a:ext cx="96069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60691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19457599">
        <a:off x="5844113" y="5237087"/>
        <a:ext cx="48034" cy="48034"/>
      </dsp:txXfrm>
    </dsp:sp>
    <dsp:sp modelId="{DF1A928C-93F7-4528-804E-BB39E64A42D8}">
      <dsp:nvSpPr>
        <dsp:cNvPr id="0" name=""/>
        <dsp:cNvSpPr/>
      </dsp:nvSpPr>
      <dsp:spPr>
        <a:xfrm>
          <a:off x="6258179" y="4493197"/>
          <a:ext cx="4542420" cy="97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dibentuk Permanent of Court Arbitration pada Konferensi Hague 1899 dan 1907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4493197"/>
        <a:ext cx="4542420" cy="975119"/>
      </dsp:txXfrm>
    </dsp:sp>
    <dsp:sp modelId="{48A05DBD-0073-4B37-8C0B-6C0F3DAD5A7D}">
      <dsp:nvSpPr>
        <dsp:cNvPr id="0" name=""/>
        <dsp:cNvSpPr/>
      </dsp:nvSpPr>
      <dsp:spPr>
        <a:xfrm rot="2142401">
          <a:off x="5387785" y="5808496"/>
          <a:ext cx="960691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960691" y="13302"/>
              </a:lnTo>
            </a:path>
          </a:pathLst>
        </a:custGeom>
        <a:noFill/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 rot="2142401">
        <a:off x="5844113" y="5797781"/>
        <a:ext cx="48034" cy="48034"/>
      </dsp:txXfrm>
    </dsp:sp>
    <dsp:sp modelId="{A21EA1B1-AE7C-4DBA-A220-6036AB11989A}">
      <dsp:nvSpPr>
        <dsp:cNvPr id="0" name=""/>
        <dsp:cNvSpPr/>
      </dsp:nvSpPr>
      <dsp:spPr>
        <a:xfrm>
          <a:off x="6258179" y="5614585"/>
          <a:ext cx="2814234" cy="975119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dirty="0" smtClean="0">
              <a:latin typeface="Times New Roman" pitchFamily="18" charset="0"/>
              <a:cs typeface="Times New Roman" pitchFamily="18" charset="0"/>
            </a:rPr>
            <a:t>Pembentukan Permanent Court of International Justice  sebagai pengadilan yudicial internasional  pada tahun 1921</a:t>
          </a:r>
          <a:endParaRPr lang="id-ID" sz="1400" kern="1200" dirty="0">
            <a:latin typeface="Times New Roman" pitchFamily="18" charset="0"/>
            <a:cs typeface="Times New Roman" pitchFamily="18" charset="0"/>
          </a:endParaRPr>
        </a:p>
      </dsp:txBody>
      <dsp:txXfrm>
        <a:off x="6258179" y="5614585"/>
        <a:ext cx="2814234" cy="975119"/>
      </dsp:txXfrm>
    </dsp:sp>
    <dsp:sp modelId="{A2430CBD-EDA0-40E6-B9C3-1E93F7CDC130}">
      <dsp:nvSpPr>
        <dsp:cNvPr id="0" name=""/>
        <dsp:cNvSpPr/>
      </dsp:nvSpPr>
      <dsp:spPr>
        <a:xfrm>
          <a:off x="9072414" y="6088843"/>
          <a:ext cx="780095" cy="26604"/>
        </a:xfrm>
        <a:custGeom>
          <a:avLst/>
          <a:gdLst/>
          <a:ahLst/>
          <a:cxnLst/>
          <a:rect l="0" t="0" r="0" b="0"/>
          <a:pathLst>
            <a:path>
              <a:moveTo>
                <a:pt x="0" y="13302"/>
              </a:moveTo>
              <a:lnTo>
                <a:pt x="780095" y="13302"/>
              </a:lnTo>
            </a:path>
          </a:pathLst>
        </a:custGeom>
        <a:noFill/>
        <a:ln w="25400" cap="flat" cmpd="sng" algn="ctr">
          <a:solidFill>
            <a:schemeClr val="accent5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700" tIns="0" rIns="12700" bIns="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>
        <a:off x="9442959" y="6082643"/>
        <a:ext cx="39004" cy="39004"/>
      </dsp:txXfrm>
    </dsp:sp>
    <dsp:sp modelId="{74FA468D-3E4A-47AE-98C8-2B6F7F198D91}">
      <dsp:nvSpPr>
        <dsp:cNvPr id="0" name=""/>
        <dsp:cNvSpPr/>
      </dsp:nvSpPr>
      <dsp:spPr>
        <a:xfrm>
          <a:off x="9852510" y="5614585"/>
          <a:ext cx="1950239" cy="975119"/>
        </a:xfrm>
        <a:prstGeom prst="roundRect">
          <a:avLst>
            <a:gd name="adj" fmla="val 10000"/>
          </a:avLst>
        </a:prstGeom>
        <a:solidFill>
          <a:schemeClr val="accent4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400" kern="1200" smtClean="0">
              <a:latin typeface="Times New Roman" pitchFamily="18" charset="0"/>
              <a:cs typeface="Times New Roman" pitchFamily="18" charset="0"/>
            </a:rPr>
            <a:t>digantikan oleh International Court of Justice tahun 1948 hingga sekarang. </a:t>
          </a:r>
          <a:endParaRPr lang="id-ID" sz="1400" kern="1200">
            <a:latin typeface="Times New Roman" pitchFamily="18" charset="0"/>
            <a:cs typeface="Times New Roman" pitchFamily="18" charset="0"/>
          </a:endParaRPr>
        </a:p>
      </dsp:txBody>
      <dsp:txXfrm>
        <a:off x="9852510" y="5614585"/>
        <a:ext cx="1950239" cy="975119"/>
      </dsp:txXfrm>
    </dsp:sp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CA0D6666-B692-4A9A-A922-C0C65D528B48}">
      <dsp:nvSpPr>
        <dsp:cNvPr id="0" name=""/>
        <dsp:cNvSpPr/>
      </dsp:nvSpPr>
      <dsp:spPr>
        <a:xfrm>
          <a:off x="3928508" y="6346"/>
          <a:ext cx="6544782" cy="1784821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400" b="1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Abad ke 20 dan Dewasa ini</a:t>
          </a:r>
          <a:endParaRPr lang="id-ID" sz="2400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3928508" y="6346"/>
        <a:ext cx="6544782" cy="1784821"/>
      </dsp:txXfrm>
    </dsp:sp>
    <dsp:sp modelId="{3C6AB09F-BC5F-406A-B06C-41CCB391FEAF}">
      <dsp:nvSpPr>
        <dsp:cNvPr id="0" name=""/>
        <dsp:cNvSpPr/>
      </dsp:nvSpPr>
      <dsp:spPr>
        <a:xfrm>
          <a:off x="2408068" y="2001062"/>
          <a:ext cx="4387223" cy="1784821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organisasi</a:t>
          </a:r>
          <a:r>
            <a:rPr lang="id-ID" sz="16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 internasional  </a:t>
          </a:r>
          <a:endParaRPr lang="id-ID" sz="1600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2408068" y="2001062"/>
        <a:ext cx="4387223" cy="1784821"/>
      </dsp:txXfrm>
    </dsp:sp>
    <dsp:sp modelId="{FB3F812D-E8D9-42E4-A5C7-386678A7BE90}">
      <dsp:nvSpPr>
        <dsp:cNvPr id="0" name=""/>
        <dsp:cNvSpPr/>
      </dsp:nvSpPr>
      <dsp:spPr>
        <a:xfrm>
          <a:off x="11653" y="3995778"/>
          <a:ext cx="4387223" cy="1784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6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perluasan ruang lingkup traktat multilateral</a:t>
          </a:r>
          <a:endParaRPr lang="id-ID" sz="1600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11653" y="3995778"/>
        <a:ext cx="4387223" cy="1784821"/>
      </dsp:txXfrm>
    </dsp:sp>
    <dsp:sp modelId="{01C46EB2-1A99-4A1E-91EA-98A536A82720}">
      <dsp:nvSpPr>
        <dsp:cNvPr id="0" name=""/>
        <dsp:cNvSpPr/>
      </dsp:nvSpPr>
      <dsp:spPr>
        <a:xfrm>
          <a:off x="4804484" y="3995778"/>
          <a:ext cx="4387223" cy="1784821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memusatkan perhatian pada praktek-praktek dan putusan-putusan pengadilan</a:t>
          </a:r>
          <a:endParaRPr lang="id-ID" sz="1800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4804484" y="3995778"/>
        <a:ext cx="4387223" cy="1784821"/>
      </dsp:txXfrm>
    </dsp:sp>
    <dsp:sp modelId="{F110B4AD-2103-4EC8-9A1C-1E8473E89AC3}">
      <dsp:nvSpPr>
        <dsp:cNvPr id="0" name=""/>
        <dsp:cNvSpPr/>
      </dsp:nvSpPr>
      <dsp:spPr>
        <a:xfrm>
          <a:off x="10002923" y="2001062"/>
          <a:ext cx="4387223" cy="4850590"/>
        </a:xfrm>
        <a:prstGeom prst="roundRect">
          <a:avLst>
            <a:gd name="adj" fmla="val 1000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dituntut agar  dapat mengatur   mengenai energi nuklir dan termonuklir, perdagangan internasional</a:t>
          </a:r>
        </a:p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kern="1200" dirty="0" smtClean="0">
              <a:latin typeface="Times New Roman" pitchFamily="18" charset="0"/>
              <a:ea typeface="Tahoma" pitchFamily="34" charset="0"/>
              <a:cs typeface="Times New Roman" pitchFamily="18" charset="0"/>
            </a:rPr>
            <a:t>Pengangkutan internasional melalui  laut, pengaturan ruang angkasa di luar atmosfir dan di ruang kosmos,  pengawasan lingkungan hidup,  menetapkan rezim baru untuk eksplorasi dan eksploitasi sumber-sumber daya alam di dasar laut di luar batas-batas teritorial, sistim jaringan informasi dan pengamana data-data  komputer serta terorisme  internasional. </a:t>
          </a:r>
          <a:endParaRPr lang="id-ID" sz="2000" kern="1200" dirty="0">
            <a:latin typeface="Times New Roman" pitchFamily="18" charset="0"/>
            <a:ea typeface="Tahoma" pitchFamily="34" charset="0"/>
            <a:cs typeface="Times New Roman" pitchFamily="18" charset="0"/>
          </a:endParaRPr>
        </a:p>
      </dsp:txBody>
      <dsp:txXfrm>
        <a:off x="10002923" y="2001062"/>
        <a:ext cx="4387223" cy="4850590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radial4">
  <dgm:title val=""/>
  <dgm:desc val=""/>
  <dgm:catLst>
    <dgm:cat type="relationship" pri="19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5" srcId="1" destId="11" srcOrd="0" destOrd="0"/>
        <dgm:cxn modelId="16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ycle">
    <dgm:varLst>
      <dgm:chMax val="1"/>
      <dgm:dir/>
      <dgm:animLvl val="ctr"/>
      <dgm:resizeHandles val="exact"/>
    </dgm:varLst>
    <dgm:choose name="Name0">
      <dgm:if name="Name1" func="var" arg="dir" op="equ" val="norm">
        <dgm:choose name="Name2">
          <dgm:if name="Name3" axis="ch ch" ptType="node node" st="1 1" cnt="1 0" func="cnt" op="lte" val="1">
            <dgm:alg type="cycle">
              <dgm:param type="stAng" val="0"/>
              <dgm:param type="spanAng" val="360"/>
              <dgm:param type="ctrShpMap" val="fNode"/>
            </dgm:alg>
          </dgm:if>
          <dgm:else name="Name4">
            <dgm:choose name="Name5">
              <dgm:if name="Name6" axis="ch ch" ptType="node node" st="1 1" cnt="1 0" func="cnt" op="lte" val="3">
                <dgm:alg type="cycle">
                  <dgm:param type="stAng" val="-55"/>
                  <dgm:param type="spanAng" val="110"/>
                  <dgm:param type="ctrShpMap" val="fNode"/>
                </dgm:alg>
              </dgm:if>
              <dgm:else name="Name7">
                <dgm:choose name="Name8">
                  <dgm:if name="Name9" axis="ch ch" ptType="node node" st="1 1" cnt="1 0" func="cnt" op="equ" val="4">
                    <dgm:alg type="cycle">
                      <dgm:param type="stAng" val="-75"/>
                      <dgm:param type="spanAng" val="150"/>
                      <dgm:param type="ctrShpMap" val="fNode"/>
                    </dgm:alg>
                  </dgm:if>
                  <dgm:else name="Name10">
                    <dgm:alg type="cycle">
                      <dgm:param type="stAng" val="-90"/>
                      <dgm:param type="spanAng" val="180"/>
                      <dgm:param type="ctrShpMap" val="fNode"/>
                    </dgm:alg>
                  </dgm:else>
                </dgm:choose>
              </dgm:else>
            </dgm:choose>
          </dgm:else>
        </dgm:choose>
      </dgm:if>
      <dgm:else name="Name11">
        <dgm:choose name="Name12">
          <dgm:if name="Name13" axis="ch ch" ptType="node node" st="1 1" cnt="1 0" func="cnt" op="lte" val="1">
            <dgm:alg type="cycle">
              <dgm:param type="stAng" val="0"/>
              <dgm:param type="spanAng" val="-360"/>
              <dgm:param type="ctrShpMap" val="fNode"/>
            </dgm:alg>
          </dgm:if>
          <dgm:else name="Name14">
            <dgm:choose name="Name15">
              <dgm:if name="Name16" axis="ch ch" ptType="node node" st="1 1" cnt="1 0" func="cnt" op="lte" val="3">
                <dgm:alg type="cycle">
                  <dgm:param type="stAng" val="55"/>
                  <dgm:param type="spanAng" val="-110"/>
                  <dgm:param type="ctrShpMap" val="fNode"/>
                </dgm:alg>
              </dgm:if>
              <dgm:else name="Name17">
                <dgm:choose name="Name18">
                  <dgm:if name="Name19" axis="ch ch" ptType="node node" st="1 1" cnt="1 0" func="cnt" op="equ" val="4">
                    <dgm:alg type="cycle">
                      <dgm:param type="stAng" val="75"/>
                      <dgm:param type="spanAng" val="-150"/>
                      <dgm:param type="ctrShpMap" val="fNode"/>
                    </dgm:alg>
                  </dgm:if>
                  <dgm:else name="Name20">
                    <dgm:alg type="cycle">
                      <dgm:param type="stAng" val="90"/>
                      <dgm:param type="spanAng" val="-180"/>
                      <dgm:param type="ctrShpMap" val="fNode"/>
                    </dgm:alg>
                  </dgm:else>
                </dgm:choose>
              </dgm:else>
            </dgm:choose>
          </dgm:else>
        </dgm:choose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node" refType="w" refFor="ch" refForName="centerShape" fact="0.95"/>
      <dgm:constr type="h" for="ch" forName="parTrans" refType="w" refFor="ch" refForName="centerShape" fact="0.285"/>
      <dgm:constr type="sp" refType="w" refFor="ch" refForName="centerShape" op="equ" fact="0.23"/>
      <dgm:constr type="sibSp" refType="w" refFor="ch" refForName="node" fact="0.1"/>
      <dgm:constr type="primFontSz" for="ch" forName="node" op="equ"/>
    </dgm:constrLst>
    <dgm:choose name="Name21">
      <dgm:if name="Name22" axis="ch ch" ptType="node node" st="1 1" cnt="1 0" func="cnt" op="lte" val="5">
        <dgm:ruleLst>
          <dgm:rule type="w" for="ch" forName="centerShape" val="NaN" fact="0.27" max="NaN"/>
        </dgm:ruleLst>
      </dgm:if>
      <dgm:else name="Name23">
        <dgm:ruleLst>
          <dgm:rule type="w" for="ch" forName="centerShape" val="NaN" fact="0.27" max="NaN"/>
          <dgm:rule type="w" for="ch" forName="node" val="NaN" fact="0.7" max="NaN"/>
        </dgm:ruleLst>
      </dgm:else>
    </dgm:choose>
    <dgm:forEach name="Name24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tMarg" refType="primFontSz" fact="0.05"/>
          <dgm:constr type="bMarg" refType="primFontSz" fact="0.05"/>
          <dgm:constr type="lMarg" refType="primFontSz" fact="0.05"/>
          <dgm:constr type="rMarg" refType="primFontSz" fact="0.05"/>
          <dgm:constr type="primFontSz" val="65"/>
          <dgm:constr type="h" refType="w"/>
        </dgm:constrLst>
        <dgm:ruleLst>
          <dgm:rule type="primFontSz" val="5" fact="NaN" max="NaN"/>
        </dgm:ruleLst>
      </dgm:layoutNode>
      <dgm:forEach name="Name25" axis="ch">
        <dgm:forEach name="Name26" axis="self" ptType="parTrans">
          <dgm:layoutNode name="parTrans" styleLbl="bgSibTrans2D1">
            <dgm:alg type="conn">
              <dgm:param type="begPts" val="auto"/>
              <dgm:param type="endPts" val="ctr"/>
              <dgm:param type="endSty" val="noArr"/>
              <dgm:param type="begSty" val="arr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begPad" refType="connDist" fact="0.055"/>
              <dgm:constr type="endPad"/>
            </dgm:constrLst>
            <dgm:ruleLst/>
          </dgm:layoutNode>
        </dgm:forEach>
        <dgm:forEach name="Name27" axis="self" ptType="node">
          <dgm:layoutNode name="node" styleLbl="node1">
            <dgm:varLst>
              <dgm:bulletEnabled val="1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OrSelf" ptType="node"/>
            <dgm:constrLst>
              <dgm:constr type="primFontSz" val="65"/>
              <dgm:constr type="h" refType="w" fact="0.8"/>
              <dgm:constr type="tMarg" refType="primFontSz" fact="0.15"/>
              <dgm:constr type="bMarg" refType="primFontSz" fact="0.15"/>
              <dgm:constr type="lMarg" refType="primFontSz" fact="0.15"/>
              <dgm:constr type="rMarg" refType="primFontSz" fact="0.15"/>
            </dgm:constrLst>
            <dgm:ruleLst>
              <dgm:rule type="primFontSz" val="5" fact="NaN" max="NaN"/>
            </dgm:ruleLst>
          </dgm:layoutNode>
        </dgm:forEach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hierarchy2">
  <dgm:title val=""/>
  <dgm:desc val=""/>
  <dgm:catLst>
    <dgm:cat type="hierarchy" pri="5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diagram">
    <dgm:varLst>
      <dgm:chPref val="1"/>
      <dgm:dir/>
      <dgm:animOne val="branch"/>
      <dgm:animLvl val="lvl"/>
      <dgm:resizeHandles val="exact"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h" for="des" ptType="node" refType="h"/>
      <dgm:constr type="w" for="des" ptType="node" refType="h" refFor="des" refPtType="node" fact="2"/>
      <dgm:constr type="sibSp" refType="h" refFor="des" refPtType="node" op="equ" fact="0.15"/>
      <dgm:constr type="sibSp" for="des" forName="level2hierChild" refType="h" refFor="des" refPtType="node" op="equ" fact="0.15"/>
      <dgm:constr type="sibSp" for="des" forName="level3hierChild" refType="h" refFor="des" refPtType="node" op="equ" fact="0.15"/>
      <dgm:constr type="sp" for="des" forName="root1" refType="w" refFor="des" refPtType="node" fact="0.4"/>
      <dgm:constr type="sp" for="des" forName="root2" refType="sp" refFor="des" refForName="root1" op="equ"/>
      <dgm:constr type="primFontSz" for="des" ptType="node" op="equ" val="65"/>
      <dgm:constr type="primFontSz" for="des" forName="connTx" op="equ" val="55"/>
      <dgm:constr type="primFontSz" for="des" forName="connTx" refType="primFontSz" refFor="des" refPtType="node" op="lte" fact="0.8"/>
    </dgm:constrLst>
    <dgm:ruleLst/>
    <dgm:forEach name="Name3" axis="ch">
      <dgm:forEach name="Name4" axis="self" ptType="node">
        <dgm:layoutNode name="root1">
          <dgm:choose name="Name5">
            <dgm:if name="Name6" func="var" arg="dir" op="equ" val="norm">
              <dgm:alg type="hierRoot">
                <dgm:param type="hierAlign" val="lCtrCh"/>
              </dgm:alg>
            </dgm:if>
            <dgm:else name="Name7">
              <dgm:alg type="hierRoot">
                <dgm:param type="hierAlign" val="rCtrCh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/>
          <dgm:layoutNode name="LevelOneTextNode" styleLbl="node0">
            <dgm:varLst>
              <dgm:chPref val="3"/>
            </dgm:varLst>
            <dgm:alg type="tx"/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self"/>
            <dgm:constrLst>
              <dgm:constr type="tMarg" refType="primFontSz" fact="0.05"/>
              <dgm:constr type="bMarg" refType="primFontSz" fact="0.05"/>
              <dgm:constr type="lMarg" refType="primFontSz" fact="0.05"/>
              <dgm:constr type="rMarg" refType="primFontSz" fact="0.05"/>
            </dgm:constrLst>
            <dgm:ruleLst>
              <dgm:rule type="primFontSz" val="5" fact="NaN" max="NaN"/>
            </dgm:ruleLst>
          </dgm:layoutNode>
          <dgm:layoutNode name="level2hierChild">
            <dgm:choose name="Name8">
              <dgm:if name="Name9" func="var" arg="dir" op="equ" val="norm">
                <dgm:alg type="hierChild">
                  <dgm:param type="linDir" val="fromT"/>
                  <dgm:param type="chAlign" val="l"/>
                </dgm:alg>
              </dgm:if>
              <dgm:else name="Name10">
                <dgm:alg type="hierChild">
                  <dgm:param type="linDir" val="fromT"/>
                  <dgm:param type="chAlign" val="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eat" axis="ch">
              <dgm:forEach name="Name11" axis="self" ptType="parTrans" cnt="1">
                <dgm:layoutNode name="conn2-1">
                  <dgm:choose name="Name12">
                    <dgm:if name="Name13" func="var" arg="dir" op="equ" val="norm">
                      <dgm:alg type="conn">
                        <dgm:param type="dim" val="1D"/>
                        <dgm:param type="begPts" val="midR"/>
                        <dgm:param type="endPts" val="midL"/>
                        <dgm:param type="endSty" val="noArr"/>
                      </dgm:alg>
                    </dgm:if>
                    <dgm:else name="Name14">
                      <dgm:alg type="conn">
                        <dgm:param type="dim" val="1D"/>
                        <dgm:param type="begPts" val="midL"/>
                        <dgm:param type="endPts" val="midR"/>
                        <dgm:param type="endSty" val="noArr"/>
                      </dgm:alg>
                    </dgm:else>
                  </dgm:choose>
                  <dgm:shape xmlns:r="http://schemas.openxmlformats.org/officeDocument/2006/relationships" type="conn" r:blip="">
                    <dgm:adjLst/>
                  </dgm:shape>
                  <dgm:presOf axis="self"/>
                  <dgm:constrLst>
                    <dgm:constr type="w" val="1"/>
                    <dgm:constr type="h" val="5"/>
                    <dgm:constr type="connDist"/>
                    <dgm:constr type="begPad"/>
                    <dgm:constr type="endPad"/>
                    <dgm:constr type="userA" for="ch" refType="connDist"/>
                  </dgm:constrLst>
                  <dgm:ruleLst/>
                  <dgm:layoutNode name="connTx">
                    <dgm:alg type="tx">
                      <dgm:param type="autoTxRot" val="grav"/>
                    </dgm:alg>
                    <dgm:shape xmlns:r="http://schemas.openxmlformats.org/officeDocument/2006/relationships" type="rect" r:blip="" hideGeom="1">
                      <dgm:adjLst/>
                    </dgm:shape>
                    <dgm:presOf axis="self"/>
                    <dgm:constrLst>
                      <dgm:constr type="userA"/>
                      <dgm:constr type="w" refType="userA" fact="0.05"/>
                      <dgm:constr type="h" refType="userA" fact="0.05"/>
                      <dgm:constr type="lMarg" val="1"/>
                      <dgm:constr type="rMarg" val="1"/>
                      <dgm:constr type="tMarg"/>
                      <dgm:constr type="bMarg"/>
                    </dgm:constrLst>
                    <dgm:ruleLst>
                      <dgm:rule type="h" val="NaN" fact="0.25" max="NaN"/>
                      <dgm:rule type="w" val="NaN" fact="0.8" max="NaN"/>
                      <dgm:rule type="primFontSz" val="5" fact="NaN" max="NaN"/>
                    </dgm:ruleLst>
                  </dgm:layoutNode>
                </dgm:layoutNode>
              </dgm:forEach>
              <dgm:forEach name="Name15" axis="self" ptType="node">
                <dgm:layoutNode name="root2">
                  <dgm:choose name="Name16">
                    <dgm:if name="Name17" func="var" arg="dir" op="equ" val="norm">
                      <dgm:alg type="hierRoot">
                        <dgm:param type="hierAlign" val="lCtrCh"/>
                      </dgm:alg>
                    </dgm:if>
                    <dgm:else name="Name18">
                      <dgm:alg type="hierRoot">
                        <dgm:param type="hierAlign" val="rCtrCh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layoutNode name="LevelTwoTextNode">
                    <dgm:varLst>
                      <dgm:chPref val="3"/>
                    </dgm:varLst>
                    <dgm:alg type="tx"/>
                    <dgm:shape xmlns:r="http://schemas.openxmlformats.org/officeDocument/2006/relationships" type="roundRect" r:blip="">
                      <dgm:adjLst>
                        <dgm:adj idx="1" val="0.1"/>
                      </dgm:adjLst>
                    </dgm:shape>
                    <dgm:presOf axis="self"/>
                    <dgm:constrLst>
                      <dgm:constr type="tMarg" refType="primFontSz" fact="0.05"/>
                      <dgm:constr type="bMarg" refType="primFontSz" fact="0.05"/>
                      <dgm:constr type="lMarg" refType="primFontSz" fact="0.05"/>
                      <dgm:constr type="r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level3hierChild">
                    <dgm:choose name="Name19">
                      <dgm:if name="Name20" func="var" arg="dir" op="equ" val="norm">
                        <dgm:alg type="hierChild">
                          <dgm:param type="linDir" val="fromT"/>
                          <dgm:param type="chAlign" val="l"/>
                        </dgm:alg>
                      </dgm:if>
                      <dgm:else name="Name21">
                        <dgm:alg type="hierChild">
                          <dgm:param type="linDir" val="fromT"/>
                          <dgm:param type="chAlign" val="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22" ref="repeat"/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80136" y="2130427"/>
            <a:ext cx="1224153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160270" y="3886200"/>
            <a:ext cx="10081261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4389301" y="274640"/>
            <a:ext cx="4465558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2625" y="274640"/>
            <a:ext cx="13156645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37643" y="4406902"/>
            <a:ext cx="1224153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7643" y="2906713"/>
            <a:ext cx="1224153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92625" y="1600202"/>
            <a:ext cx="88111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043755" y="1600202"/>
            <a:ext cx="8811102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0" y="274638"/>
            <a:ext cx="12961621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0" y="1535113"/>
            <a:ext cx="636329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20090" y="2174875"/>
            <a:ext cx="636329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315916" y="1535113"/>
            <a:ext cx="636579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315916" y="2174875"/>
            <a:ext cx="636579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0092" y="273050"/>
            <a:ext cx="473809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30704" y="273052"/>
            <a:ext cx="8051006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20092" y="1435102"/>
            <a:ext cx="473809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22854" y="4800600"/>
            <a:ext cx="864108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822854" y="612775"/>
            <a:ext cx="864108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d-ID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822854" y="5367338"/>
            <a:ext cx="864108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BE4AE"/>
            </a:gs>
            <a:gs pos="13000">
              <a:srgbClr val="BD922A"/>
            </a:gs>
            <a:gs pos="21001">
              <a:srgbClr val="BD922A"/>
            </a:gs>
            <a:gs pos="63000">
              <a:srgbClr val="FBE4AE"/>
            </a:gs>
            <a:gs pos="67000">
              <a:srgbClr val="BD922A"/>
            </a:gs>
            <a:gs pos="69000">
              <a:srgbClr val="835E17"/>
            </a:gs>
            <a:gs pos="82001">
              <a:srgbClr val="A28949"/>
            </a:gs>
            <a:gs pos="100000">
              <a:srgbClr val="FAE3B7"/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20090" y="274638"/>
            <a:ext cx="12961621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id-ID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0090" y="1600202"/>
            <a:ext cx="12961621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d-ID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090" y="6356352"/>
            <a:ext cx="33604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E4270-CCB0-4061-9BC3-1F18D92988F4}" type="datetimeFigureOut">
              <a:rPr lang="id-ID" smtClean="0"/>
              <a:pPr/>
              <a:t>09/09/2021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920616" y="6356352"/>
            <a:ext cx="456057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21290" y="6356352"/>
            <a:ext cx="336042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1AE1F3-EDCF-44F9-812E-2C74351FCF8D}" type="slidenum">
              <a:rPr lang="id-ID" smtClean="0"/>
              <a:pPr/>
              <a:t>‹#›</a:t>
            </a:fld>
            <a:endParaRPr lang="id-ID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d-ID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id-ID" b="1" dirty="0"/>
              <a:t> Sejarah Perkembangan Hukum Internasional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id-ID" b="1" dirty="0" smtClean="0">
                <a:solidFill>
                  <a:schemeClr val="tx1"/>
                </a:solidFill>
              </a:rPr>
              <a:t>RIA WIERMA, PH.D.</a:t>
            </a:r>
            <a:endParaRPr lang="id-ID" b="1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" y="-648072"/>
          <a:ext cx="14401800" cy="818152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725" y="908720"/>
          <a:ext cx="1296035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725" y="260648"/>
          <a:ext cx="12960350" cy="586551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720725" y="908720"/>
          <a:ext cx="1296035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725" y="908720"/>
          <a:ext cx="12960350" cy="521744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720725" y="260648"/>
          <a:ext cx="12960350" cy="659735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id-ID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0" y="0"/>
          <a:ext cx="14401800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</TotalTime>
  <Words>593</Words>
  <Application>Microsoft Office PowerPoint</Application>
  <PresentationFormat>Custom</PresentationFormat>
  <Paragraphs>58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 Sejarah Perkembangan Hukum Internasional</vt:lpstr>
      <vt:lpstr>Slide 2</vt:lpstr>
      <vt:lpstr>Slide 3</vt:lpstr>
      <vt:lpstr>Slide 4</vt:lpstr>
      <vt:lpstr>Slide 5</vt:lpstr>
      <vt:lpstr>Slide 6</vt:lpstr>
      <vt:lpstr>Slide 7</vt:lpstr>
      <vt:lpstr>Slide 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Sejarah Perkembangan Hukum Internasional</dc:title>
  <dc:creator>lia</dc:creator>
  <cp:lastModifiedBy>lia</cp:lastModifiedBy>
  <cp:revision>3</cp:revision>
  <dcterms:created xsi:type="dcterms:W3CDTF">2021-09-08T17:27:48Z</dcterms:created>
  <dcterms:modified xsi:type="dcterms:W3CDTF">2021-09-08T19:50:15Z</dcterms:modified>
</cp:coreProperties>
</file>