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2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30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8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7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0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1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70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7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2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4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832C-5C4D-4FCA-91ED-2FA1701D7A9B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EAD26-11C7-42DA-A6E8-7B1CA8EC7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0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/>
            </a:r>
            <a:br>
              <a:rPr lang="en-US" altLang="en-US" sz="6000" smtClean="0">
                <a:latin typeface="Arial Black" pitchFamily="34" charset="0"/>
              </a:rPr>
            </a:br>
            <a:r>
              <a:rPr lang="en-US" altLang="en-US" sz="6000" smtClean="0">
                <a:latin typeface="Arial Black" pitchFamily="34" charset="0"/>
              </a:rPr>
              <a:t>PEMERASAN</a:t>
            </a:r>
            <a:br>
              <a:rPr lang="en-US" altLang="en-US" sz="6000" smtClean="0">
                <a:latin typeface="Arial Black" pitchFamily="34" charset="0"/>
              </a:rPr>
            </a:br>
            <a:endParaRPr lang="en-US" altLang="en-US" sz="600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255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PENGHANCURAN/</a:t>
            </a:r>
            <a:br>
              <a:rPr lang="en-US" altLang="en-US" sz="6000" smtClean="0">
                <a:latin typeface="Arial Black" pitchFamily="34" charset="0"/>
              </a:rPr>
            </a:br>
            <a:r>
              <a:rPr lang="en-US" altLang="en-US" sz="6000" smtClean="0">
                <a:latin typeface="Arial Black" pitchFamily="34" charset="0"/>
              </a:rPr>
              <a:t>PERUSAKAN</a:t>
            </a:r>
          </a:p>
        </p:txBody>
      </p:sp>
    </p:spTree>
    <p:extLst>
      <p:ext uri="{BB962C8B-B14F-4D97-AF65-F5344CB8AC3E}">
        <p14:creationId xmlns:p14="http://schemas.microsoft.com/office/powerpoint/2010/main" val="3079841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solidFill>
                  <a:srgbClr val="C00000"/>
                </a:solidFill>
              </a:rPr>
              <a:t>PASAL 406 AYAT (1) KUHP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Barang Siapa</a:t>
            </a:r>
          </a:p>
          <a:p>
            <a:r>
              <a:rPr lang="en-US" altLang="en-US" smtClean="0"/>
              <a:t>Dengan Sengaja dan Melawan Hukum</a:t>
            </a:r>
          </a:p>
          <a:p>
            <a:r>
              <a:rPr lang="en-US" altLang="en-US" smtClean="0"/>
              <a:t>Menghancurkan, Merusakan, Membikin Tak Dapat Dipakai atau Menghilangkan Suatu Barang</a:t>
            </a:r>
          </a:p>
          <a:p>
            <a:r>
              <a:rPr lang="en-US" altLang="en-US" smtClean="0"/>
              <a:t>Yang Seluruhnya atau Sebagian Milik Orang Lain</a:t>
            </a:r>
          </a:p>
          <a:p>
            <a:r>
              <a:rPr lang="en-US" altLang="en-US" smtClean="0"/>
              <a:t>Sanksi : 2 TH 8 BLN/ Denda Rp. 4.500,-</a:t>
            </a:r>
          </a:p>
          <a:p>
            <a:endParaRPr lang="en-US" altLang="en-US" smtClean="0"/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79346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solidFill>
                  <a:srgbClr val="C00000"/>
                </a:solidFill>
              </a:rPr>
              <a:t>PASAL 406 AYAT (2) KUHP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altLang="en-US" smtClean="0"/>
              <a:t>Membunuh</a:t>
            </a:r>
          </a:p>
          <a:p>
            <a:r>
              <a:rPr lang="en-US" altLang="en-US" smtClean="0"/>
              <a:t>Merusak</a:t>
            </a:r>
          </a:p>
          <a:p>
            <a:r>
              <a:rPr lang="en-US" altLang="en-US" smtClean="0"/>
              <a:t>Menghilangkan</a:t>
            </a:r>
          </a:p>
          <a:p>
            <a:r>
              <a:rPr lang="en-US" altLang="en-US" smtClean="0"/>
              <a:t>OBYEKNYA : HEWAN</a:t>
            </a:r>
          </a:p>
        </p:txBody>
      </p:sp>
    </p:spTree>
    <p:extLst>
      <p:ext uri="{BB962C8B-B14F-4D97-AF65-F5344CB8AC3E}">
        <p14:creationId xmlns:p14="http://schemas.microsoft.com/office/powerpoint/2010/main" val="219882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</a:rPr>
              <a:t/>
            </a:r>
            <a:br>
              <a:rPr lang="en-US" altLang="en-US" sz="4000" b="1" smtClean="0">
                <a:solidFill>
                  <a:srgbClr val="C00000"/>
                </a:solidFill>
              </a:rPr>
            </a:br>
            <a:r>
              <a:rPr lang="en-US" altLang="en-US" sz="4000" b="1" smtClean="0">
                <a:solidFill>
                  <a:srgbClr val="C00000"/>
                </a:solidFill>
              </a:rPr>
              <a:t>PASAL  368  KUHP</a:t>
            </a:r>
            <a:r>
              <a:rPr lang="en-US" altLang="en-US" sz="4000" smtClean="0"/>
              <a:t/>
            </a:r>
            <a:br>
              <a:rPr lang="en-US" altLang="en-US" sz="4000" smtClean="0"/>
            </a:br>
            <a:endParaRPr lang="en-US" altLang="en-US" sz="40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Barang siapa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Dengan maksud utk menguntungkan diri sendiri/orang lain secara melawan hukum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Memaksa seseorang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Dengan kekerasan / ancaman kekerasan, utk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Memberikan sesuatu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Memberi hutang / menghapus piutang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Sanksi  :  9 thn.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Psl. 365 (2)(3)(4) berlaku bagi kejahatan ini.</a:t>
            </a:r>
          </a:p>
        </p:txBody>
      </p:sp>
    </p:spTree>
    <p:extLst>
      <p:ext uri="{BB962C8B-B14F-4D97-AF65-F5344CB8AC3E}">
        <p14:creationId xmlns:p14="http://schemas.microsoft.com/office/powerpoint/2010/main" val="408852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369 KUHP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Barang siapa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Dengan maksud menguntungkan diri sendiri / orang lain secara melawan hukum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Dengan ancaman: pencemaran, akan membuka rahasia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Memaksa orang spy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Memberikan sesuatu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Memberi hutang / menghapus piutang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Sanksi : 4 tahun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smtClean="0"/>
              <a:t>Delik ini adalah delik aduan.</a:t>
            </a:r>
          </a:p>
        </p:txBody>
      </p:sp>
    </p:spTree>
    <p:extLst>
      <p:ext uri="{BB962C8B-B14F-4D97-AF65-F5344CB8AC3E}">
        <p14:creationId xmlns:p14="http://schemas.microsoft.com/office/powerpoint/2010/main" val="170476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PENGGELAPAN</a:t>
            </a:r>
          </a:p>
        </p:txBody>
      </p:sp>
    </p:spTree>
    <p:extLst>
      <p:ext uri="{BB962C8B-B14F-4D97-AF65-F5344CB8AC3E}">
        <p14:creationId xmlns:p14="http://schemas.microsoft.com/office/powerpoint/2010/main" val="319820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/>
            </a:r>
            <a:br>
              <a:rPr lang="en-US" altLang="en-US" sz="4000" smtClean="0"/>
            </a:br>
            <a:r>
              <a:rPr lang="en-US" altLang="en-US" sz="4000" b="1" smtClean="0">
                <a:solidFill>
                  <a:srgbClr val="C00000"/>
                </a:solidFill>
              </a:rPr>
              <a:t>PASAL  372  KUHP</a:t>
            </a:r>
            <a:br>
              <a:rPr lang="en-US" altLang="en-US" sz="4000" b="1" smtClean="0">
                <a:solidFill>
                  <a:srgbClr val="C00000"/>
                </a:solidFill>
              </a:rPr>
            </a:br>
            <a:endParaRPr lang="en-US" altLang="en-US" sz="4000" b="1" smtClean="0">
              <a:solidFill>
                <a:srgbClr val="C000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Barang siapa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Dengan sengaja dan melawan hukum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Mengaku sebagai milik sendiri (zich toe eigenen)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Barang sesuatu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Milik orang lain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Dalam kekuasaannya bukan krn kejahatan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Penjara : 4 thn / denda Rp.900,-</a:t>
            </a:r>
          </a:p>
        </p:txBody>
      </p:sp>
    </p:spTree>
    <p:extLst>
      <p:ext uri="{BB962C8B-B14F-4D97-AF65-F5344CB8AC3E}">
        <p14:creationId xmlns:p14="http://schemas.microsoft.com/office/powerpoint/2010/main" val="269333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 374  KUHP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 eaLnBrk="1" hangingPunct="1"/>
            <a:r>
              <a:rPr lang="en-US" altLang="en-US" smtClean="0"/>
              <a:t>Penggelapan (372 KUHP)</a:t>
            </a:r>
          </a:p>
          <a:p>
            <a:pPr eaLnBrk="1" hangingPunct="1"/>
            <a:r>
              <a:rPr lang="en-US" altLang="en-US" smtClean="0"/>
              <a:t>Dilakukan oleh orang yang penguasaan barang disebabkan karena ada :</a:t>
            </a:r>
          </a:p>
          <a:p>
            <a:pPr lvl="1" eaLnBrk="1" hangingPunct="1"/>
            <a:r>
              <a:rPr lang="en-US" altLang="en-US" smtClean="0"/>
              <a:t>Hubungan kerja</a:t>
            </a:r>
          </a:p>
          <a:p>
            <a:pPr lvl="1" eaLnBrk="1" hangingPunct="1"/>
            <a:r>
              <a:rPr lang="en-US" altLang="en-US" smtClean="0"/>
              <a:t>Pencariannya</a:t>
            </a:r>
          </a:p>
          <a:p>
            <a:pPr lvl="1" eaLnBrk="1" hangingPunct="1"/>
            <a:r>
              <a:rPr lang="en-US" altLang="en-US" smtClean="0"/>
              <a:t>Mendapat upah</a:t>
            </a:r>
          </a:p>
          <a:p>
            <a:pPr eaLnBrk="1" hangingPunct="1"/>
            <a:r>
              <a:rPr lang="en-US" altLang="en-US" smtClean="0"/>
              <a:t>Sanksi : 5 tahun </a:t>
            </a:r>
          </a:p>
        </p:txBody>
      </p:sp>
    </p:spTree>
    <p:extLst>
      <p:ext uri="{BB962C8B-B14F-4D97-AF65-F5344CB8AC3E}">
        <p14:creationId xmlns:p14="http://schemas.microsoft.com/office/powerpoint/2010/main" val="148843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 375  KUHP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Penggelapan</a:t>
            </a:r>
          </a:p>
          <a:p>
            <a:pPr eaLnBrk="1" hangingPunct="1"/>
            <a:r>
              <a:rPr lang="en-US" altLang="en-US" smtClean="0"/>
              <a:t>Dilakukan oleh :</a:t>
            </a:r>
          </a:p>
          <a:p>
            <a:pPr lvl="1" eaLnBrk="1" hangingPunct="1"/>
            <a:r>
              <a:rPr lang="en-US" altLang="en-US" smtClean="0"/>
              <a:t>Orang yg karena  terpaksa menyimpan</a:t>
            </a:r>
          </a:p>
          <a:p>
            <a:pPr lvl="1" eaLnBrk="1" hangingPunct="1"/>
            <a:r>
              <a:rPr lang="en-US" altLang="en-US" smtClean="0"/>
              <a:t>Wali, Pengampu,</a:t>
            </a:r>
          </a:p>
          <a:p>
            <a:pPr lvl="1" eaLnBrk="1" hangingPunct="1"/>
            <a:r>
              <a:rPr lang="en-US" altLang="en-US" smtClean="0"/>
              <a:t>Pengurus/pelaksana wasiat,</a:t>
            </a:r>
          </a:p>
          <a:p>
            <a:pPr lvl="1" eaLnBrk="1" hangingPunct="1"/>
            <a:r>
              <a:rPr lang="en-US" altLang="en-US" smtClean="0"/>
              <a:t>Pengurus lembaga yayasan </a:t>
            </a:r>
          </a:p>
          <a:p>
            <a:pPr eaLnBrk="1" hangingPunct="1"/>
            <a:r>
              <a:rPr lang="en-US" altLang="en-US" smtClean="0"/>
              <a:t>Sanksi : 6 tahun</a:t>
            </a:r>
          </a:p>
        </p:txBody>
      </p:sp>
    </p:spTree>
    <p:extLst>
      <p:ext uri="{BB962C8B-B14F-4D97-AF65-F5344CB8AC3E}">
        <p14:creationId xmlns:p14="http://schemas.microsoft.com/office/powerpoint/2010/main" val="11638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PERBUATAN CURANG</a:t>
            </a:r>
          </a:p>
        </p:txBody>
      </p:sp>
    </p:spTree>
    <p:extLst>
      <p:ext uri="{BB962C8B-B14F-4D97-AF65-F5344CB8AC3E}">
        <p14:creationId xmlns:p14="http://schemas.microsoft.com/office/powerpoint/2010/main" val="329254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/>
            </a:r>
            <a:br>
              <a:rPr lang="en-US" altLang="en-US" sz="4000" smtClean="0"/>
            </a:br>
            <a:r>
              <a:rPr lang="en-US" altLang="en-US" sz="4000" b="1" smtClean="0">
                <a:solidFill>
                  <a:srgbClr val="C00000"/>
                </a:solidFill>
              </a:rPr>
              <a:t>PASAL  378  KUHP</a:t>
            </a:r>
            <a:br>
              <a:rPr lang="en-US" altLang="en-US" sz="4000" b="1" smtClean="0">
                <a:solidFill>
                  <a:srgbClr val="C00000"/>
                </a:solidFill>
              </a:rPr>
            </a:br>
            <a:endParaRPr lang="en-US" altLang="en-US" sz="4000" b="1" smtClean="0">
              <a:solidFill>
                <a:srgbClr val="C000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Barang siapa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Dengan maksud utk menguntungkan diri sendiri /orang lain secara melawan hukum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Dengan memakai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Nama/martabat palsu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Tipu muslihat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Rangkaian kebohongan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Menggerakkan orang lain spy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Menyerahkan barang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Memberi utang / menghapus piutang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Sanksi : 4 tahun</a:t>
            </a:r>
          </a:p>
        </p:txBody>
      </p:sp>
    </p:spTree>
    <p:extLst>
      <p:ext uri="{BB962C8B-B14F-4D97-AF65-F5344CB8AC3E}">
        <p14:creationId xmlns:p14="http://schemas.microsoft.com/office/powerpoint/2010/main" val="385837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On-screen Show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PEMERASAN </vt:lpstr>
      <vt:lpstr> PASAL  368  KUHP </vt:lpstr>
      <vt:lpstr>PASAL 369 KUHP</vt:lpstr>
      <vt:lpstr>PENGGELAPAN</vt:lpstr>
      <vt:lpstr> PASAL  372  KUHP </vt:lpstr>
      <vt:lpstr>PASAL  374  KUHP</vt:lpstr>
      <vt:lpstr>PASAL  375  KUHP</vt:lpstr>
      <vt:lpstr>PERBUATAN CURANG</vt:lpstr>
      <vt:lpstr> PASAL  378  KUHP </vt:lpstr>
      <vt:lpstr>PENGHANCURAN/ PERUSAKAN</vt:lpstr>
      <vt:lpstr>PASAL 406 AYAT (1) KUHP</vt:lpstr>
      <vt:lpstr>PASAL 406 AYAT (2) KUHP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PEMERASAN </dc:title>
  <dc:creator>ASUS</dc:creator>
  <cp:lastModifiedBy>ASUS</cp:lastModifiedBy>
  <cp:revision>1</cp:revision>
  <dcterms:created xsi:type="dcterms:W3CDTF">2020-11-12T13:48:59Z</dcterms:created>
  <dcterms:modified xsi:type="dcterms:W3CDTF">2020-11-12T13:49:08Z</dcterms:modified>
</cp:coreProperties>
</file>