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86" r:id="rId4"/>
    <p:sldId id="287" r:id="rId5"/>
    <p:sldId id="288" r:id="rId6"/>
    <p:sldId id="289" r:id="rId7"/>
    <p:sldId id="290" r:id="rId8"/>
    <p:sldId id="291" r:id="rId9"/>
    <p:sldId id="292" r:id="rId10"/>
    <p:sldId id="293" r:id="rId11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488ED-1F24-4710-9F33-0B42B3B51405}" type="datetimeFigureOut">
              <a:rPr lang="id-ID" smtClean="0"/>
              <a:t>28/08/2020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7E59-24EE-4AC7-92DF-8781DA3A558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08225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488ED-1F24-4710-9F33-0B42B3B51405}" type="datetimeFigureOut">
              <a:rPr lang="id-ID" smtClean="0"/>
              <a:t>28/08/2020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7E59-24EE-4AC7-92DF-8781DA3A558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18007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488ED-1F24-4710-9F33-0B42B3B51405}" type="datetimeFigureOut">
              <a:rPr lang="id-ID" smtClean="0"/>
              <a:t>28/08/2020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7E59-24EE-4AC7-92DF-8781DA3A558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80916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488ED-1F24-4710-9F33-0B42B3B51405}" type="datetimeFigureOut">
              <a:rPr lang="id-ID" smtClean="0"/>
              <a:t>28/08/2020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7E59-24EE-4AC7-92DF-8781DA3A558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88885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488ED-1F24-4710-9F33-0B42B3B51405}" type="datetimeFigureOut">
              <a:rPr lang="id-ID" smtClean="0"/>
              <a:t>28/08/2020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7E59-24EE-4AC7-92DF-8781DA3A558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67060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488ED-1F24-4710-9F33-0B42B3B51405}" type="datetimeFigureOut">
              <a:rPr lang="id-ID" smtClean="0"/>
              <a:t>28/08/2020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7E59-24EE-4AC7-92DF-8781DA3A558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31953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488ED-1F24-4710-9F33-0B42B3B51405}" type="datetimeFigureOut">
              <a:rPr lang="id-ID" smtClean="0"/>
              <a:t>28/08/2020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7E59-24EE-4AC7-92DF-8781DA3A558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46851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488ED-1F24-4710-9F33-0B42B3B51405}" type="datetimeFigureOut">
              <a:rPr lang="id-ID" smtClean="0"/>
              <a:t>28/08/2020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7E59-24EE-4AC7-92DF-8781DA3A558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01169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488ED-1F24-4710-9F33-0B42B3B51405}" type="datetimeFigureOut">
              <a:rPr lang="id-ID" smtClean="0"/>
              <a:t>28/08/2020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7E59-24EE-4AC7-92DF-8781DA3A558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56619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488ED-1F24-4710-9F33-0B42B3B51405}" type="datetimeFigureOut">
              <a:rPr lang="id-ID" smtClean="0"/>
              <a:t>28/08/2020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7E59-24EE-4AC7-92DF-8781DA3A558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10136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488ED-1F24-4710-9F33-0B42B3B51405}" type="datetimeFigureOut">
              <a:rPr lang="id-ID" smtClean="0"/>
              <a:t>28/08/2020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7E59-24EE-4AC7-92DF-8781DA3A558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51368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488ED-1F24-4710-9F33-0B42B3B51405}" type="datetimeFigureOut">
              <a:rPr lang="id-ID" smtClean="0"/>
              <a:t>28/08/2020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A7E59-24EE-4AC7-92DF-8781DA3A558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94721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FUNGSI KOMPLEKS  TRIGONOMETRI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89056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4" t="44397" r="47291" b="6250"/>
          <a:stretch/>
        </p:blipFill>
        <p:spPr bwMode="auto">
          <a:xfrm>
            <a:off x="-36512" y="-27384"/>
            <a:ext cx="9180512" cy="6738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053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332656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/>
              <a:t>Sifat-sifat yang lainnya mengenai fungsi kompleks trigonometri dan fungsi </a:t>
            </a:r>
            <a:r>
              <a:rPr lang="id-ID" sz="2400" b="1" dirty="0" smtClean="0"/>
              <a:t>kompleks</a:t>
            </a:r>
            <a:r>
              <a:rPr lang="en-US" sz="2400" b="1" dirty="0" smtClean="0"/>
              <a:t> </a:t>
            </a:r>
            <a:r>
              <a:rPr lang="id-ID" sz="2400" b="1" dirty="0" smtClean="0"/>
              <a:t>hiperbolik</a:t>
            </a:r>
            <a:endParaRPr lang="id-ID" sz="2400" b="1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4" t="27802" r="45838" b="15086"/>
          <a:stretch/>
        </p:blipFill>
        <p:spPr bwMode="auto">
          <a:xfrm>
            <a:off x="251520" y="1186860"/>
            <a:ext cx="7104976" cy="5671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201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0" t="20474" r="44383" b="46659"/>
          <a:stretch/>
        </p:blipFill>
        <p:spPr bwMode="auto">
          <a:xfrm>
            <a:off x="179512" y="1196752"/>
            <a:ext cx="8964488" cy="403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187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0" t="53341" r="44383" b="13793"/>
          <a:stretch/>
        </p:blipFill>
        <p:spPr bwMode="auto">
          <a:xfrm>
            <a:off x="-1" y="908720"/>
            <a:ext cx="9124001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0827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7" t="26724" r="48261" b="40949"/>
          <a:stretch/>
        </p:blipFill>
        <p:spPr bwMode="auto">
          <a:xfrm>
            <a:off x="-19137" y="772510"/>
            <a:ext cx="9210494" cy="4456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4108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7" t="60560" r="48261" b="8621"/>
          <a:stretch/>
        </p:blipFill>
        <p:spPr bwMode="auto">
          <a:xfrm>
            <a:off x="44730" y="1196752"/>
            <a:ext cx="9099270" cy="4197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51826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1" t="17673" r="41112" b="43966"/>
          <a:stretch/>
        </p:blipFill>
        <p:spPr bwMode="auto">
          <a:xfrm>
            <a:off x="0" y="620688"/>
            <a:ext cx="8970555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682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9" t="31466" r="32387" b="8835"/>
          <a:stretch/>
        </p:blipFill>
        <p:spPr bwMode="auto">
          <a:xfrm>
            <a:off x="4252" y="-27384"/>
            <a:ext cx="9139748" cy="5753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7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4" t="18966" r="42548" b="55388"/>
          <a:stretch/>
        </p:blipFill>
        <p:spPr bwMode="auto">
          <a:xfrm>
            <a:off x="-36512" y="1411014"/>
            <a:ext cx="9141909" cy="3098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10013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14</Words>
  <Application>Microsoft Office PowerPoint</Application>
  <PresentationFormat>On-screen Show (4:3)</PresentationFormat>
  <Paragraphs>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FUNGSI KOMPLEKS  TRIGONOMETRI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FUNGSI KOMPLEKS  TRIGONOMETRI</dc:title>
  <dc:creator>User</dc:creator>
  <cp:lastModifiedBy>User</cp:lastModifiedBy>
  <cp:revision>9</cp:revision>
  <dcterms:created xsi:type="dcterms:W3CDTF">2020-08-24T04:44:10Z</dcterms:created>
  <dcterms:modified xsi:type="dcterms:W3CDTF">2020-08-28T07:22:31Z</dcterms:modified>
</cp:coreProperties>
</file>