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6"/>
  </p:notesMasterIdLst>
  <p:sldIdLst>
    <p:sldId id="256" r:id="rId3"/>
    <p:sldId id="257" r:id="rId4"/>
    <p:sldId id="261" r:id="rId5"/>
    <p:sldId id="262" r:id="rId6"/>
    <p:sldId id="258" r:id="rId7"/>
    <p:sldId id="260" r:id="rId8"/>
    <p:sldId id="264" r:id="rId9"/>
    <p:sldId id="259" r:id="rId10"/>
    <p:sldId id="313" r:id="rId11"/>
    <p:sldId id="265" r:id="rId12"/>
    <p:sldId id="266" r:id="rId13"/>
    <p:sldId id="267" r:id="rId14"/>
    <p:sldId id="314" r:id="rId15"/>
  </p:sldIdLst>
  <p:sldSz cx="9144000" cy="6858000" type="screen4x3"/>
  <p:notesSz cx="6858000" cy="9144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5738F1-FC0E-4518-9A63-92E932A779C1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F188E3-58EA-4945-AD93-D1430E13935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644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188E3-58EA-4945-AD93-D1430E13935C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7166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188E3-58EA-4945-AD93-D1430E13935C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7483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188E3-58EA-4945-AD93-D1430E13935C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26649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188E3-58EA-4945-AD93-D1430E13935C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466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188E3-58EA-4945-AD93-D1430E13935C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6524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188E3-58EA-4945-AD93-D1430E13935C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8495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188E3-58EA-4945-AD93-D1430E13935C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4864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188E3-58EA-4945-AD93-D1430E13935C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0863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188E3-58EA-4945-AD93-D1430E13935C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6471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188E3-58EA-4945-AD93-D1430E13935C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951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188E3-58EA-4945-AD93-D1430E13935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52189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188E3-58EA-4945-AD93-D1430E13935C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7248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A7EC5-6D81-4A7B-A5D3-1F072E3463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CEA8A3-41E5-4748-847B-7483CBB349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48B941-6824-4C05-9F28-0E4F7C4957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AE1036-D24C-4B09-B7A4-2568F5E46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383DEF-D4F2-40E6-A414-61F0C2C61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42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9297F-13FD-4737-B985-83CA98637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BFCDA-226F-43E0-9021-B16CC2E6B9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E54FF1-2DEA-47ED-8EC2-42F0FD9A5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217FE0-E622-4335-A589-48B5E970F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E4BAD-2472-4715-8D98-4D262BBEF6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7020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25B09-9275-481F-9230-DAAC5CA13B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E1DD9A-0F72-4D5D-9C9B-87256E39E4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8872BF-E2AF-4291-884B-646AE9DAC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D45A7B-C604-4CBD-8676-38A87CE3B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891E9B-D809-4BC3-9AB9-0991EA2AB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091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EECF9-89D6-4778-BE19-20B91CA94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5F963D-D467-4F2F-B83D-40C3A6E3AB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C288100-7CBF-460E-ACCA-E5E45A3183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4ABD7A-5D18-4F87-BDCC-27B1098049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259BDD-EACB-4C3B-89D4-9D67D48CCA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5350C1-D78C-4344-A15B-D0104A35E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1133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F0D72-3580-4891-AD92-987340A90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857663-38F4-440E-807A-A0F49A766B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2FDC0B-AB97-4881-A4D7-F17D56926C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FF9ACB5-A4C9-4D4D-BA2C-136FF17435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E665DD6-DC4A-43E7-A2AB-F735F410EB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27B2AA-0C24-4074-97DD-F4584EAEC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05D62A-4A9B-4778-89E9-71CD356FF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5DA6C32-98AF-4179-B5C3-82D7A7EF28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969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8E9B79-A8C5-4EAB-BD5B-C0A041F2C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B47B4B7-A093-4199-AC05-8472ED9D8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32F322-8217-4BAA-A616-2A8F293ED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5942BC1-3038-4A08-9607-1AC25F060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936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778201-A6D8-47C0-9CF9-DBB1DDE59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7355F0-7A48-440B-9FA4-0D41AAF9F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D1708-49DC-4B8D-903A-E5D88268D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7366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2A640-4893-453C-A886-0160B27CF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1E228A-DBAB-45D4-AF4A-463AF2EC34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E4718B4-C0AD-4223-B2FF-1F8924E1E9B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45ED1F-2ADF-4D13-87BE-BC5F8B6FC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9518EB-86C2-4308-912B-DBDC9A55B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035FD7-4B18-47CA-96EE-C961E9B6D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207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CFADB-2F8F-4AEE-A5F6-43F960520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63B05C-A4AC-4500-BA1A-69E82D0EE5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DD5F0F-7EED-4B7A-8A32-4EE33D9139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899E7A-ED2A-4BCB-8581-0DA6C12CF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3581423-2019-4B52-822D-100E6D89C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65D702-FCDC-421C-9EFC-302C8DA45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8883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C2496-DD39-49C8-BB97-8A448D555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9C1EB8-E96C-4569-86EE-FCAA67F318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F5774-E23B-46DF-BB52-0F14076CE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396FC6-EF3F-4429-AFAB-8CD81BAB7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A2FA3C-62AB-4AFC-AF99-99EFD3F2F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6267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315F31-4871-431B-834C-A6BDC539E5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721BBE-C73E-4EF7-BB24-A9FA2A462E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3741F-EAAE-4162-8BBF-3B4F5DB9C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DAFC50-F884-445B-9E61-E5A2CAD05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8FF67-DD84-4A58-89BE-EA5053842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999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endSnd/>
        </p:sndAc>
      </p:transition>
    </mc:Choice>
    <mc:Fallback xmlns="">
      <p:transition spd="slow">
        <p:sndAc>
          <p:endSnd/>
        </p:sndAc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3616376-0473-4C1B-B6EC-33DDB5A5A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8B121D-5C03-483D-BBBF-63E7E3DD97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B57886-FA3E-46D7-99D3-C81CDDE235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FAB77-517C-4234-A709-180E3F9BC90F}" type="datetimeFigureOut">
              <a:rPr lang="en-US" smtClean="0"/>
              <a:pPr/>
              <a:t>3/23/2021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1D4242-F4C5-4247-8D80-33E4B38786E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2A0FAE-A205-4A6D-8EA2-A9DD5C44F0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FF4081-7A1A-4F59-BE7E-1477CF262E1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466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:sndAc>
          <p:endSnd/>
        </p:sndAc>
      </p:transition>
    </mc:Choice>
    <mc:Fallback xmlns="">
      <p:transition spd="slow">
        <p:sndAc>
          <p:endSnd/>
        </p:sndAc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owershow.com/view0/72e2c7-M2M4M/Pengelolaan_Laboratorium_IPA/?p=ppt-tr" TargetMode="Externa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066800"/>
            <a:ext cx="7772400" cy="1470025"/>
          </a:xfrm>
        </p:spPr>
        <p:txBody>
          <a:bodyPr/>
          <a:lstStyle/>
          <a:p>
            <a:r>
              <a:rPr lang="en-US" dirty="0"/>
              <a:t>PENGELOLAAN LABORATORIUM IPA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TIM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Penataan</a:t>
            </a:r>
            <a:r>
              <a:rPr lang="en-US" dirty="0"/>
              <a:t> Furniture </a:t>
            </a:r>
            <a:r>
              <a:rPr lang="en-US" dirty="0" err="1"/>
              <a:t>ruangan</a:t>
            </a:r>
            <a:r>
              <a:rPr lang="en-US" dirty="0"/>
              <a:t> Lab IPA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1600200"/>
            <a:ext cx="673891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Penataan</a:t>
            </a:r>
            <a:r>
              <a:rPr lang="en-US" dirty="0"/>
              <a:t> </a:t>
            </a:r>
            <a:r>
              <a:rPr lang="en-US" dirty="0" err="1"/>
              <a:t>Meja</a:t>
            </a:r>
            <a:r>
              <a:rPr lang="en-US" dirty="0"/>
              <a:t> </a:t>
            </a:r>
            <a:r>
              <a:rPr lang="en-US" dirty="0" err="1"/>
              <a:t>Instrumentasi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Tahan</a:t>
            </a:r>
            <a:r>
              <a:rPr lang="en-US" dirty="0"/>
              <a:t> </a:t>
            </a:r>
            <a:r>
              <a:rPr lang="en-US" dirty="0" err="1"/>
              <a:t>getaran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Penempatan</a:t>
            </a:r>
            <a:r>
              <a:rPr lang="en-US" dirty="0"/>
              <a:t> </a:t>
            </a:r>
            <a:r>
              <a:rPr lang="en-US" dirty="0" err="1"/>
              <a:t>Pemadam</a:t>
            </a:r>
            <a:r>
              <a:rPr lang="en-US" dirty="0"/>
              <a:t> </a:t>
            </a:r>
            <a:r>
              <a:rPr lang="en-US" dirty="0" err="1"/>
              <a:t>Api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C69169-3D54-4E41-81C3-E56CB08C0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2110155"/>
            <a:ext cx="7886700" cy="1500187"/>
          </a:xfrm>
        </p:spPr>
        <p:txBody>
          <a:bodyPr/>
          <a:lstStyle/>
          <a:p>
            <a:pPr algn="ctr"/>
            <a:r>
              <a:rPr lang="en-US" dirty="0"/>
              <a:t>Interesting, right?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6421781-E17A-42C3-A6A2-40EB54C22B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5220" y="3839370"/>
            <a:ext cx="7945367" cy="1500187"/>
          </a:xfrm>
        </p:spPr>
        <p:txBody>
          <a:bodyPr>
            <a:normAutofit/>
          </a:bodyPr>
          <a:lstStyle/>
          <a:p>
            <a:r>
              <a:rPr lang="en-US" dirty="0"/>
              <a:t>This is just a sneak preview of the full presentation. We hope you like it! To see the rest of it, just </a:t>
            </a:r>
            <a:r>
              <a:rPr lang="en-US" u="sng" dirty="0">
                <a:hlinkClick r:id="rId2"/>
              </a:rPr>
              <a:t>click here to view it in full on PowerShow.com</a:t>
            </a:r>
            <a:r>
              <a:rPr lang="en-US" u="sng" dirty="0"/>
              <a:t>.</a:t>
            </a:r>
            <a:r>
              <a:rPr lang="en-US" dirty="0"/>
              <a:t> Then, if you’d like, you can also log in to PowerShow.com to download the entire presentation for free. </a:t>
            </a:r>
          </a:p>
        </p:txBody>
      </p:sp>
    </p:spTree>
    <p:extLst>
      <p:ext uri="{BB962C8B-B14F-4D97-AF65-F5344CB8AC3E}">
        <p14:creationId xmlns:p14="http://schemas.microsoft.com/office/powerpoint/2010/main" val="2474074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endSnd/>
        </p:sndAc>
      </p:transition>
    </mc:Choice>
    <mc:Fallback xmlns="">
      <p:transition spd="slow">
        <p:sndAc>
          <p:endSnd/>
        </p:sndAc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Hukum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Undang-undang</a:t>
            </a:r>
            <a:r>
              <a:rPr lang="en-US" dirty="0"/>
              <a:t> </a:t>
            </a:r>
            <a:r>
              <a:rPr lang="en-US" dirty="0" err="1"/>
              <a:t>Nomor</a:t>
            </a:r>
            <a:r>
              <a:rPr lang="en-US" dirty="0"/>
              <a:t> 20 </a:t>
            </a:r>
            <a:r>
              <a:rPr lang="en-US" dirty="0" err="1"/>
              <a:t>Tahun</a:t>
            </a:r>
            <a:r>
              <a:rPr lang="en-US" dirty="0"/>
              <a:t> 2003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Nasional</a:t>
            </a:r>
            <a:endParaRPr lang="en-US" dirty="0"/>
          </a:p>
          <a:p>
            <a:r>
              <a:rPr lang="en-US" dirty="0"/>
              <a:t>PP No 19 </a:t>
            </a:r>
            <a:r>
              <a:rPr lang="en-US" dirty="0" err="1"/>
              <a:t>Tahun</a:t>
            </a:r>
            <a:r>
              <a:rPr lang="en-US" dirty="0"/>
              <a:t> 2005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Standar</a:t>
            </a:r>
            <a:r>
              <a:rPr lang="en-US" dirty="0"/>
              <a:t> </a:t>
            </a:r>
            <a:r>
              <a:rPr lang="en-US" dirty="0" err="1"/>
              <a:t>Nasional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</a:t>
            </a:r>
            <a:r>
              <a:rPr lang="en-US" dirty="0" err="1"/>
              <a:t>pasal</a:t>
            </a:r>
            <a:r>
              <a:rPr lang="en-US" dirty="0"/>
              <a:t> 35 </a:t>
            </a:r>
            <a:r>
              <a:rPr lang="en-US" dirty="0" err="1"/>
              <a:t>butir</a:t>
            </a:r>
            <a:r>
              <a:rPr lang="en-US" dirty="0"/>
              <a:t> c (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laboratorium</a:t>
            </a:r>
            <a:r>
              <a:rPr lang="en-US" dirty="0"/>
              <a:t>)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Kualifikasi</a:t>
            </a:r>
            <a:r>
              <a:rPr lang="en-US" dirty="0"/>
              <a:t> </a:t>
            </a:r>
            <a:r>
              <a:rPr lang="en-US" dirty="0" err="1"/>
              <a:t>laboran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 (</a:t>
            </a:r>
            <a:r>
              <a:rPr lang="en-US" dirty="0" err="1"/>
              <a:t>Permendiknas</a:t>
            </a:r>
            <a:r>
              <a:rPr lang="en-US" dirty="0"/>
              <a:t> No. 26 Tahun2008)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Minimal </a:t>
            </a:r>
            <a:r>
              <a:rPr lang="en-US" dirty="0" err="1"/>
              <a:t>lulusan</a:t>
            </a:r>
            <a:r>
              <a:rPr lang="en-US" dirty="0"/>
              <a:t> D1 yang </a:t>
            </a:r>
            <a:r>
              <a:rPr lang="en-US" dirty="0" err="1"/>
              <a:t>relevan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laboratorium</a:t>
            </a:r>
            <a:r>
              <a:rPr lang="en-US" dirty="0"/>
              <a:t>, yang </a:t>
            </a:r>
            <a:r>
              <a:rPr lang="en-US" dirty="0" err="1"/>
              <a:t>diselenggarakan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PT yang </a:t>
            </a:r>
            <a:r>
              <a:rPr lang="en-US" dirty="0" err="1"/>
              <a:t>ditetapkan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pemerintah</a:t>
            </a:r>
            <a:endParaRPr lang="en-US" dirty="0"/>
          </a:p>
          <a:p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sertifikat</a:t>
            </a:r>
            <a:r>
              <a:rPr lang="en-US" dirty="0"/>
              <a:t> </a:t>
            </a:r>
            <a:r>
              <a:rPr lang="en-US" dirty="0" err="1"/>
              <a:t>laboran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/</a:t>
            </a:r>
            <a:r>
              <a:rPr lang="en-US" dirty="0" err="1"/>
              <a:t>madrasah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PT yang </a:t>
            </a:r>
            <a:r>
              <a:rPr lang="en-US" dirty="0" err="1"/>
              <a:t>ditetapkan</a:t>
            </a:r>
            <a:r>
              <a:rPr lang="en-US" dirty="0"/>
              <a:t> </a:t>
            </a:r>
            <a:r>
              <a:rPr lang="en-US" dirty="0" err="1"/>
              <a:t>pemerintah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Tupoksi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 </a:t>
            </a:r>
            <a:r>
              <a:rPr lang="en-US" dirty="0" err="1"/>
              <a:t>laboratorium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/</a:t>
            </a:r>
            <a:r>
              <a:rPr lang="en-US" dirty="0" err="1"/>
              <a:t>Madrasah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/>
              <a:t>Menginventarisasi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praktikum</a:t>
            </a:r>
            <a:endParaRPr lang="en-US" dirty="0"/>
          </a:p>
          <a:p>
            <a:r>
              <a:rPr lang="en-US" dirty="0" err="1"/>
              <a:t>Mengadministrasi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praktikum</a:t>
            </a:r>
            <a:endParaRPr lang="en-US" dirty="0"/>
          </a:p>
          <a:p>
            <a:r>
              <a:rPr lang="en-US" dirty="0" err="1"/>
              <a:t>Memelihara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laboratorium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/</a:t>
            </a:r>
            <a:r>
              <a:rPr lang="en-US" dirty="0" err="1"/>
              <a:t>madrasah</a:t>
            </a:r>
            <a:endParaRPr lang="en-US" dirty="0"/>
          </a:p>
          <a:p>
            <a:r>
              <a:rPr lang="en-US" dirty="0" err="1"/>
              <a:t>Mengelola</a:t>
            </a:r>
            <a:r>
              <a:rPr lang="en-US" dirty="0"/>
              <a:t> </a:t>
            </a:r>
            <a:r>
              <a:rPr lang="en-US" dirty="0" err="1"/>
              <a:t>bahan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</a:t>
            </a:r>
            <a:r>
              <a:rPr lang="en-US" dirty="0" err="1"/>
              <a:t>laboratorium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/</a:t>
            </a:r>
            <a:r>
              <a:rPr lang="en-US" dirty="0" err="1"/>
              <a:t>madrasah</a:t>
            </a:r>
            <a:endParaRPr lang="en-US" dirty="0"/>
          </a:p>
          <a:p>
            <a:r>
              <a:rPr lang="en-US" dirty="0" err="1"/>
              <a:t>Melayani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praktikum</a:t>
            </a:r>
            <a:endParaRPr lang="en-US" dirty="0"/>
          </a:p>
          <a:p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kesehatan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keselamatan</a:t>
            </a:r>
            <a:r>
              <a:rPr lang="en-US" dirty="0"/>
              <a:t> </a:t>
            </a:r>
            <a:r>
              <a:rPr lang="en-US" dirty="0" err="1"/>
              <a:t>kerja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laboratorium</a:t>
            </a:r>
            <a:r>
              <a:rPr lang="en-US" dirty="0"/>
              <a:t> </a:t>
            </a:r>
            <a:r>
              <a:rPr lang="en-US" dirty="0" err="1"/>
              <a:t>sekolah</a:t>
            </a:r>
            <a:r>
              <a:rPr lang="en-US" dirty="0"/>
              <a:t>/</a:t>
            </a:r>
            <a:r>
              <a:rPr lang="en-US" dirty="0" err="1"/>
              <a:t>madrasah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Laboratorium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dilakukannya</a:t>
            </a:r>
            <a:r>
              <a:rPr lang="en-US" dirty="0"/>
              <a:t> </a:t>
            </a:r>
            <a:r>
              <a:rPr lang="en-US" dirty="0" err="1"/>
              <a:t>percobaan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endParaRPr lang="en-US" dirty="0"/>
          </a:p>
          <a:p>
            <a:r>
              <a:rPr lang="en-US" dirty="0" err="1"/>
              <a:t>Tempat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mengaplikasikan</a:t>
            </a:r>
            <a:r>
              <a:rPr lang="en-US" dirty="0"/>
              <a:t>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keilmuan</a:t>
            </a:r>
            <a:r>
              <a:rPr lang="en-US" dirty="0"/>
              <a:t>, </a:t>
            </a:r>
            <a:r>
              <a:rPr lang="en-US" dirty="0" err="1"/>
              <a:t>pengujian</a:t>
            </a:r>
            <a:r>
              <a:rPr lang="en-US" dirty="0"/>
              <a:t> </a:t>
            </a:r>
            <a:r>
              <a:rPr lang="en-US" dirty="0" err="1"/>
              <a:t>teoritis</a:t>
            </a:r>
            <a:r>
              <a:rPr lang="en-US" dirty="0"/>
              <a:t>, </a:t>
            </a:r>
            <a:r>
              <a:rPr lang="en-US" dirty="0" err="1"/>
              <a:t>pembuktian</a:t>
            </a:r>
            <a:r>
              <a:rPr lang="en-US" dirty="0"/>
              <a:t> </a:t>
            </a:r>
            <a:r>
              <a:rPr lang="en-US" dirty="0" err="1"/>
              <a:t>uji</a:t>
            </a:r>
            <a:r>
              <a:rPr lang="en-US" dirty="0"/>
              <a:t> </a:t>
            </a:r>
            <a:r>
              <a:rPr lang="en-US" dirty="0" err="1"/>
              <a:t>coba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sebagainya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alat</a:t>
            </a:r>
            <a:r>
              <a:rPr lang="en-US" dirty="0"/>
              <a:t> bantu yang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kelengkapan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fasilitas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kuantitas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kualitas</a:t>
            </a:r>
            <a:r>
              <a:rPr lang="en-US" dirty="0"/>
              <a:t> yang </a:t>
            </a:r>
            <a:r>
              <a:rPr lang="en-US" dirty="0" err="1"/>
              <a:t>memadai</a:t>
            </a:r>
            <a:r>
              <a:rPr lang="en-US" dirty="0"/>
              <a:t>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Laboratorium</a:t>
            </a:r>
            <a:r>
              <a:rPr lang="en-US" dirty="0"/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pendayagunaan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efektif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efesien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sasaran</a:t>
            </a:r>
            <a:r>
              <a:rPr lang="en-US" dirty="0"/>
              <a:t> yang </a:t>
            </a:r>
            <a:r>
              <a:rPr lang="en-US" dirty="0" err="1"/>
              <a:t>diharapkan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optimal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keberlanjutan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sumber</a:t>
            </a:r>
            <a:r>
              <a:rPr lang="en-US" dirty="0"/>
              <a:t> </a:t>
            </a:r>
            <a:r>
              <a:rPr lang="en-US" dirty="0" err="1"/>
              <a:t>daya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STANDAR LABORATORIUM IPA</a:t>
            </a:r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dirty="0" err="1"/>
              <a:t>Peraturan</a:t>
            </a:r>
            <a:r>
              <a:rPr lang="en-US" sz="3600" dirty="0"/>
              <a:t> </a:t>
            </a:r>
            <a:r>
              <a:rPr lang="en-US" sz="3600" dirty="0" err="1"/>
              <a:t>Menteri</a:t>
            </a:r>
            <a:r>
              <a:rPr lang="en-US" sz="3600" dirty="0"/>
              <a:t> </a:t>
            </a:r>
            <a:r>
              <a:rPr lang="en-US" sz="3600" dirty="0" err="1"/>
              <a:t>Pendidikan</a:t>
            </a:r>
            <a:r>
              <a:rPr lang="en-US" sz="3600" dirty="0"/>
              <a:t> </a:t>
            </a:r>
            <a:r>
              <a:rPr lang="en-US" sz="3600" dirty="0" err="1"/>
              <a:t>Nasional</a:t>
            </a:r>
            <a:r>
              <a:rPr lang="en-US" sz="3600" dirty="0"/>
              <a:t> N0 24 </a:t>
            </a:r>
            <a:r>
              <a:rPr lang="en-US" sz="3600" dirty="0" err="1"/>
              <a:t>Tahun</a:t>
            </a:r>
            <a:r>
              <a:rPr lang="en-US" sz="3600" dirty="0"/>
              <a:t> 2007 </a:t>
            </a:r>
            <a:r>
              <a:rPr lang="en-US" sz="3600" dirty="0" err="1"/>
              <a:t>Tanggal</a:t>
            </a:r>
            <a:r>
              <a:rPr lang="en-US" sz="3600" dirty="0"/>
              <a:t> 28 </a:t>
            </a:r>
            <a:r>
              <a:rPr lang="en-US" sz="3600" dirty="0" err="1"/>
              <a:t>Juni</a:t>
            </a:r>
            <a:r>
              <a:rPr lang="en-US" sz="3600" dirty="0"/>
              <a:t> 2007.</a:t>
            </a:r>
          </a:p>
          <a:p>
            <a:pPr>
              <a:buFontTx/>
              <a:buNone/>
            </a:pPr>
            <a:endParaRPr lang="en-US" sz="3600" dirty="0"/>
          </a:p>
          <a:p>
            <a:pPr>
              <a:buFontTx/>
              <a:buNone/>
            </a:pPr>
            <a:endParaRPr lang="en-US" dirty="0"/>
          </a:p>
          <a:p>
            <a:pPr>
              <a:buFontTx/>
              <a:buNone/>
            </a:pPr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Pengelolaan</a:t>
            </a:r>
            <a:r>
              <a:rPr lang="en-US" dirty="0"/>
              <a:t> </a:t>
            </a:r>
            <a:r>
              <a:rPr lang="en-US" dirty="0" err="1"/>
              <a:t>Ruang</a:t>
            </a:r>
            <a:r>
              <a:rPr lang="en-US" dirty="0"/>
              <a:t> </a:t>
            </a:r>
            <a:r>
              <a:rPr lang="en-US" dirty="0" err="1"/>
              <a:t>Laboratorium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Kompetensi</a:t>
            </a:r>
            <a:r>
              <a:rPr lang="en-US" dirty="0"/>
              <a:t> </a:t>
            </a:r>
            <a:r>
              <a:rPr lang="en-US" dirty="0" err="1"/>
              <a:t>Laboran</a:t>
            </a:r>
            <a:r>
              <a:rPr lang="en-US" dirty="0"/>
              <a:t> IPA?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en-US" sz="4000"/>
              <a:t>TATA LETAK DAN PENGATURAN PERABOT LABORATORIUM IPA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81200"/>
            <a:ext cx="9144000" cy="4876800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en-US" sz="4400" dirty="0" err="1"/>
              <a:t>Prinsip</a:t>
            </a:r>
            <a:r>
              <a:rPr lang="en-US" sz="4400" dirty="0"/>
              <a:t> </a:t>
            </a:r>
            <a:r>
              <a:rPr lang="en-US" sz="4400" dirty="0" err="1"/>
              <a:t>Keamanan</a:t>
            </a:r>
            <a:endParaRPr lang="en-US" sz="4400" dirty="0"/>
          </a:p>
          <a:p>
            <a:pPr>
              <a:lnSpc>
                <a:spcPct val="130000"/>
              </a:lnSpc>
            </a:pPr>
            <a:r>
              <a:rPr lang="en-US" sz="4400" dirty="0" err="1"/>
              <a:t>Prinsip</a:t>
            </a:r>
            <a:r>
              <a:rPr lang="en-US" sz="4400" dirty="0"/>
              <a:t> </a:t>
            </a:r>
            <a:r>
              <a:rPr lang="en-US" sz="4400" dirty="0" err="1"/>
              <a:t>Kemudahan</a:t>
            </a:r>
            <a:endParaRPr lang="en-US" sz="4400" dirty="0"/>
          </a:p>
          <a:p>
            <a:pPr>
              <a:lnSpc>
                <a:spcPct val="130000"/>
              </a:lnSpc>
            </a:pPr>
            <a:r>
              <a:rPr lang="en-US" sz="4400" dirty="0" err="1"/>
              <a:t>Prinsip</a:t>
            </a:r>
            <a:r>
              <a:rPr lang="en-US" sz="4400" dirty="0"/>
              <a:t> </a:t>
            </a:r>
            <a:r>
              <a:rPr lang="en-US" sz="4400" dirty="0" err="1"/>
              <a:t>Keleluasaan</a:t>
            </a:r>
            <a:endParaRPr lang="en-US" sz="4400" dirty="0"/>
          </a:p>
          <a:p>
            <a:pPr>
              <a:lnSpc>
                <a:spcPct val="130000"/>
              </a:lnSpc>
            </a:pPr>
            <a:r>
              <a:rPr lang="en-US" sz="4400" dirty="0" err="1"/>
              <a:t>Prinsip</a:t>
            </a:r>
            <a:r>
              <a:rPr lang="en-US" sz="4400" dirty="0"/>
              <a:t> </a:t>
            </a:r>
            <a:r>
              <a:rPr lang="en-US" sz="4400" dirty="0" err="1"/>
              <a:t>Keindahan</a:t>
            </a:r>
            <a:endParaRPr 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LTRA_SCORM_COURSE_ID" val="B28DF5A6-4147-4713-A2DF-6ABDDCF0FB36"/>
  <p:tag name="ISPRING_SCORM_RATE_SLIDES" val="1"/>
  <p:tag name="ISPRING_SCORM_PASSING_SCORE" val="100.0000000000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ONLINEFOLDERID" val="0"/>
  <p:tag name="ISPRINGONLINEFOLDERPATH" val="Content List"/>
  <p:tag name="ISPRINGCLOUDFOLDERID" val="0"/>
  <p:tag name="ISPRINGCLOUDFOLDERPATH" val="Content List"/>
  <p:tag name="ISPRING_PLAYERS_CUSTOMIZATION" val="UEsDBBQAAgAIAG8CZ0Z7BdOSwAEAANoDAAAPAAAAbm9uZS9wbGF5ZXIueG1spZJPb9QwEMXPW6nfIfK99m4Rolo59ICUE0WVFhC3lTeZJqaOHTwTsvvtmfzZpFuQQOKQaPIy72fPs/X9sXbJT4hog0/FRq5FAj4PhfVlKr58zm7uxP376yvdOHOCmNgiFT54EEkBmEfbEPseDVWpeCFIhoqEXx63R7SpqIiarVJd18nujQyxVLfr9UZ9e/i4yyuozY31SMbnzF32ciuSJtoQLZ1S8W4trq9WA/ICZ5F7fInBtf3KKPNQqyYCgieIatz2bN3S38381MErOjWAgkdfDbMfTP78EIrWAfbaSo9tOyDqCYO20rS1mzufYMxTMTbsa0A0JaB0vhRq9Ko/mPWTM1hNHLzA9tymPTiLFYsjfejeL+r+bBmyVxNHXYJ0PUwwnGLWOpeBoTZCIZIIP1rLVdZjv85HsN6IcTnP3Xt8tl5il7PGVWZyCvH0gR18JFOUco5ejtHLwdTbh+ITF49TnLsFMgezhKArqt3bf86j7/6fOAp4Mq0jcV7B+gKOmeW/BDWPQsAz9pqkxsl+tTOVd9ce6hdX40Iadzdl8R1FQiaWwNewMGTUos8w9Zqm1fg5JTTHotXv91JPRC5/AVBLAQIAABQAAgAIAG8CZ0Z7BdOSwAEAANoDAAAPAAAAAAAAAAEAAAAAAAAAAABub25lL3BsYXllci54bWxQSwUGAAAAAAEAAQA9AAAA7QEAAAAA"/>
  <p:tag name="ISPRING_PRESENTATION_TITLE" val="7529159"/>
  <p:tag name="ISPRING_RESOURCE_PATHS_HASH_PRESENTER" val="a03a7e81fdea6c83666eb82e09818d839f5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runcatedFinalSlid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301</Words>
  <Application>Microsoft Office PowerPoint</Application>
  <PresentationFormat>On-screen Show (4:3)</PresentationFormat>
  <Paragraphs>49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TruncatedFinalSlide</vt:lpstr>
      <vt:lpstr>PENGELOLAAN LABORATORIUM IPA</vt:lpstr>
      <vt:lpstr>Dasar Hukum</vt:lpstr>
      <vt:lpstr>Kualifikasi laboran sekolah (Permendiknas No. 26 Tahun2008)</vt:lpstr>
      <vt:lpstr>Tupoksi tenaga laboratorium Sekolah/Madrasah</vt:lpstr>
      <vt:lpstr>Laboratorium?</vt:lpstr>
      <vt:lpstr>Pengelolaan Laboratorium?</vt:lpstr>
      <vt:lpstr>STANDAR LABORATORIUM IPA</vt:lpstr>
      <vt:lpstr>Pengelolaan Ruang Laboratorium</vt:lpstr>
      <vt:lpstr>TATA LETAK DAN PENGATURAN PERABOT LABORATORIUM IPA</vt:lpstr>
      <vt:lpstr>Penataan Furniture ruangan Lab IPA</vt:lpstr>
      <vt:lpstr>Penataan Meja Instrumentasi</vt:lpstr>
      <vt:lpstr>Penempatan Pemadam Api</vt:lpstr>
      <vt:lpstr>Interesting, right?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7529159</dc:title>
  <dc:creator>delta</dc:creator>
  <cp:lastModifiedBy>DELL</cp:lastModifiedBy>
  <cp:revision>12</cp:revision>
  <dcterms:created xsi:type="dcterms:W3CDTF">2015-04-14T01:17:27Z</dcterms:created>
  <dcterms:modified xsi:type="dcterms:W3CDTF">2021-03-23T01:54:27Z</dcterms:modified>
</cp:coreProperties>
</file>