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6">
  <p:sldMasterIdLst>
    <p:sldMasterId id="2147483682" r:id="rId1"/>
  </p:sldMasterIdLst>
  <p:notesMasterIdLst>
    <p:notesMasterId r:id="rId32"/>
  </p:notesMasterIdLst>
  <p:sldIdLst>
    <p:sldId id="256" r:id="rId2"/>
    <p:sldId id="259" r:id="rId3"/>
    <p:sldId id="313" r:id="rId4"/>
    <p:sldId id="314" r:id="rId5"/>
    <p:sldId id="260" r:id="rId6"/>
    <p:sldId id="264" r:id="rId7"/>
    <p:sldId id="266" r:id="rId8"/>
    <p:sldId id="315" r:id="rId9"/>
    <p:sldId id="268" r:id="rId10"/>
    <p:sldId id="316" r:id="rId11"/>
    <p:sldId id="326" r:id="rId12"/>
    <p:sldId id="327" r:id="rId13"/>
    <p:sldId id="328" r:id="rId14"/>
    <p:sldId id="329" r:id="rId15"/>
    <p:sldId id="330" r:id="rId16"/>
    <p:sldId id="331" r:id="rId17"/>
    <p:sldId id="332" r:id="rId18"/>
    <p:sldId id="317" r:id="rId19"/>
    <p:sldId id="271" r:id="rId20"/>
    <p:sldId id="276" r:id="rId21"/>
    <p:sldId id="277" r:id="rId22"/>
    <p:sldId id="278" r:id="rId23"/>
    <p:sldId id="318" r:id="rId24"/>
    <p:sldId id="279" r:id="rId25"/>
    <p:sldId id="280" r:id="rId26"/>
    <p:sldId id="319" r:id="rId27"/>
    <p:sldId id="321" r:id="rId28"/>
    <p:sldId id="323" r:id="rId29"/>
    <p:sldId id="324" r:id="rId30"/>
    <p:sldId id="333" r:id="rId31"/>
  </p:sldIdLst>
  <p:sldSz cx="9144000" cy="5143500" type="screen16x9"/>
  <p:notesSz cx="6858000" cy="9144000"/>
  <p:embeddedFontLst>
    <p:embeddedFont>
      <p:font typeface="Staatliches" charset="0"/>
      <p:regular r:id="rId33"/>
    </p:embeddedFont>
    <p:embeddedFont>
      <p:font typeface="Montserrat" charset="0"/>
      <p:regular r:id="rId34"/>
      <p:bold r:id="rId35"/>
      <p:italic r:id="rId36"/>
      <p:boldItalic r:id="rId37"/>
    </p:embeddedFont>
    <p:embeddedFont>
      <p:font typeface="Calibri"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11C7A55-E89B-45C2-8FE4-B181C75388EC}">
  <a:tblStyle styleId="{511C7A55-E89B-45C2-8FE4-B181C75388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3"/>
        <p:cNvGrpSpPr/>
        <p:nvPr/>
      </p:nvGrpSpPr>
      <p:grpSpPr>
        <a:xfrm>
          <a:off x="0" y="0"/>
          <a:ext cx="0" cy="0"/>
          <a:chOff x="0" y="0"/>
          <a:chExt cx="0" cy="0"/>
        </a:xfrm>
      </p:grpSpPr>
      <p:sp>
        <p:nvSpPr>
          <p:cNvPr id="2624" name="Google Shape;26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5" name="Google Shape;26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3"/>
        <p:cNvGrpSpPr/>
        <p:nvPr/>
      </p:nvGrpSpPr>
      <p:grpSpPr>
        <a:xfrm>
          <a:off x="0" y="0"/>
          <a:ext cx="0" cy="0"/>
          <a:chOff x="0" y="0"/>
          <a:chExt cx="0" cy="0"/>
        </a:xfrm>
      </p:grpSpPr>
      <p:sp>
        <p:nvSpPr>
          <p:cNvPr id="3794" name="Google Shape;3794;ge3a404efef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5" name="Google Shape;3795;ge3a404efef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6"/>
        <p:cNvGrpSpPr/>
        <p:nvPr/>
      </p:nvGrpSpPr>
      <p:grpSpPr>
        <a:xfrm>
          <a:off x="0" y="0"/>
          <a:ext cx="0" cy="0"/>
          <a:chOff x="0" y="0"/>
          <a:chExt cx="0" cy="0"/>
        </a:xfrm>
      </p:grpSpPr>
      <p:sp>
        <p:nvSpPr>
          <p:cNvPr id="4067" name="Google Shape;4067;ge3abe830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8" name="Google Shape;4068;ge3abe830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5"/>
        <p:cNvGrpSpPr/>
        <p:nvPr/>
      </p:nvGrpSpPr>
      <p:grpSpPr>
        <a:xfrm>
          <a:off x="0" y="0"/>
          <a:ext cx="0" cy="0"/>
          <a:chOff x="0" y="0"/>
          <a:chExt cx="0" cy="0"/>
        </a:xfrm>
      </p:grpSpPr>
      <p:sp>
        <p:nvSpPr>
          <p:cNvPr id="4136" name="Google Shape;4136;ge3a404efef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7" name="Google Shape;4137;ge3a404efef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5"/>
        <p:cNvGrpSpPr/>
        <p:nvPr/>
      </p:nvGrpSpPr>
      <p:grpSpPr>
        <a:xfrm>
          <a:off x="0" y="0"/>
          <a:ext cx="0" cy="0"/>
          <a:chOff x="0" y="0"/>
          <a:chExt cx="0" cy="0"/>
        </a:xfrm>
      </p:grpSpPr>
      <p:sp>
        <p:nvSpPr>
          <p:cNvPr id="4176" name="Google Shape;4176;ge3a404efef_0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7" name="Google Shape;4177;ge3a404efef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3"/>
        <p:cNvGrpSpPr/>
        <p:nvPr/>
      </p:nvGrpSpPr>
      <p:grpSpPr>
        <a:xfrm>
          <a:off x="0" y="0"/>
          <a:ext cx="0" cy="0"/>
          <a:chOff x="0" y="0"/>
          <a:chExt cx="0" cy="0"/>
        </a:xfrm>
      </p:grpSpPr>
      <p:sp>
        <p:nvSpPr>
          <p:cNvPr id="4214" name="Google Shape;4214;gb80e36db3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5" name="Google Shape;4215;gb80e36db37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5"/>
        <p:cNvGrpSpPr/>
        <p:nvPr/>
      </p:nvGrpSpPr>
      <p:grpSpPr>
        <a:xfrm>
          <a:off x="0" y="0"/>
          <a:ext cx="0" cy="0"/>
          <a:chOff x="0" y="0"/>
          <a:chExt cx="0" cy="0"/>
        </a:xfrm>
      </p:grpSpPr>
      <p:sp>
        <p:nvSpPr>
          <p:cNvPr id="4346" name="Google Shape;4346;ge43e8da3d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7" name="Google Shape;4347;ge43e8da3d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9"/>
        <p:cNvGrpSpPr/>
        <p:nvPr/>
      </p:nvGrpSpPr>
      <p:grpSpPr>
        <a:xfrm>
          <a:off x="0" y="0"/>
          <a:ext cx="0" cy="0"/>
          <a:chOff x="0" y="0"/>
          <a:chExt cx="0" cy="0"/>
        </a:xfrm>
      </p:grpSpPr>
      <p:sp>
        <p:nvSpPr>
          <p:cNvPr id="3580" name="Google Shape;3580;ge3a404efef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1" name="Google Shape;3581;ge3a404efef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4"/>
        <p:cNvGrpSpPr/>
        <p:nvPr/>
      </p:nvGrpSpPr>
      <p:grpSpPr>
        <a:xfrm>
          <a:off x="0" y="0"/>
          <a:ext cx="0" cy="0"/>
          <a:chOff x="0" y="0"/>
          <a:chExt cx="0" cy="0"/>
        </a:xfrm>
      </p:grpSpPr>
      <p:sp>
        <p:nvSpPr>
          <p:cNvPr id="2945" name="Google Shape;2945;ge33ef45a2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6" name="Google Shape;2946;ge33ef45a2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4"/>
        <p:cNvGrpSpPr/>
        <p:nvPr/>
      </p:nvGrpSpPr>
      <p:grpSpPr>
        <a:xfrm>
          <a:off x="0" y="0"/>
          <a:ext cx="0" cy="0"/>
          <a:chOff x="0" y="0"/>
          <a:chExt cx="0" cy="0"/>
        </a:xfrm>
      </p:grpSpPr>
      <p:sp>
        <p:nvSpPr>
          <p:cNvPr id="2945" name="Google Shape;2945;ge33ef45a2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6" name="Google Shape;2946;ge33ef45a2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6"/>
        <p:cNvGrpSpPr/>
        <p:nvPr/>
      </p:nvGrpSpPr>
      <p:grpSpPr>
        <a:xfrm>
          <a:off x="0" y="0"/>
          <a:ext cx="0" cy="0"/>
          <a:chOff x="0" y="0"/>
          <a:chExt cx="0" cy="0"/>
        </a:xfrm>
      </p:grpSpPr>
      <p:sp>
        <p:nvSpPr>
          <p:cNvPr id="2997" name="Google Shape;2997;ge3a404efef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8" name="Google Shape;2998;ge3a404efef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6"/>
        <p:cNvGrpSpPr/>
        <p:nvPr/>
      </p:nvGrpSpPr>
      <p:grpSpPr>
        <a:xfrm>
          <a:off x="0" y="0"/>
          <a:ext cx="0" cy="0"/>
          <a:chOff x="0" y="0"/>
          <a:chExt cx="0" cy="0"/>
        </a:xfrm>
      </p:grpSpPr>
      <p:sp>
        <p:nvSpPr>
          <p:cNvPr id="3267" name="Google Shape;3267;ge33ef45a20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8" name="Google Shape;3268;ge33ef45a2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8"/>
        <p:cNvGrpSpPr/>
        <p:nvPr/>
      </p:nvGrpSpPr>
      <p:grpSpPr>
        <a:xfrm>
          <a:off x="0" y="0"/>
          <a:ext cx="0" cy="0"/>
          <a:chOff x="0" y="0"/>
          <a:chExt cx="0" cy="0"/>
        </a:xfrm>
      </p:grpSpPr>
      <p:sp>
        <p:nvSpPr>
          <p:cNvPr id="3509" name="Google Shape;3509;ge3a404efef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0" name="Google Shape;3510;ge3a404efef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9"/>
        <p:cNvGrpSpPr/>
        <p:nvPr/>
      </p:nvGrpSpPr>
      <p:grpSpPr>
        <a:xfrm>
          <a:off x="0" y="0"/>
          <a:ext cx="0" cy="0"/>
          <a:chOff x="0" y="0"/>
          <a:chExt cx="0" cy="0"/>
        </a:xfrm>
      </p:grpSpPr>
      <p:sp>
        <p:nvSpPr>
          <p:cNvPr id="3580" name="Google Shape;3580;ge3a404efef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1" name="Google Shape;3581;ge3a404efef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9"/>
        <p:cNvGrpSpPr/>
        <p:nvPr/>
      </p:nvGrpSpPr>
      <p:grpSpPr>
        <a:xfrm>
          <a:off x="0" y="0"/>
          <a:ext cx="0" cy="0"/>
          <a:chOff x="0" y="0"/>
          <a:chExt cx="0" cy="0"/>
        </a:xfrm>
      </p:grpSpPr>
      <p:sp>
        <p:nvSpPr>
          <p:cNvPr id="3580" name="Google Shape;3580;ge3a404efef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1" name="Google Shape;3581;ge3a404efef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9"/>
        <p:cNvGrpSpPr/>
        <p:nvPr/>
      </p:nvGrpSpPr>
      <p:grpSpPr>
        <a:xfrm>
          <a:off x="0" y="0"/>
          <a:ext cx="0" cy="0"/>
          <a:chOff x="0" y="0"/>
          <a:chExt cx="0" cy="0"/>
        </a:xfrm>
      </p:grpSpPr>
      <p:sp>
        <p:nvSpPr>
          <p:cNvPr id="3580" name="Google Shape;3580;ge3a404efef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1" name="Google Shape;3581;ge3a404efef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16425" y="16425"/>
            <a:ext cx="9127696" cy="5127181"/>
            <a:chOff x="16425" y="16425"/>
            <a:chExt cx="9127696" cy="5127181"/>
          </a:xfrm>
        </p:grpSpPr>
        <p:sp>
          <p:nvSpPr>
            <p:cNvPr id="11" name="Google Shape;11;p2"/>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41;p2"/>
          <p:cNvSpPr/>
          <p:nvPr/>
        </p:nvSpPr>
        <p:spPr>
          <a:xfrm flipH="1">
            <a:off x="-290258" y="-296962"/>
            <a:ext cx="2629608" cy="1565980"/>
          </a:xfrm>
          <a:custGeom>
            <a:avLst/>
            <a:gdLst/>
            <a:ahLst/>
            <a:cxnLst/>
            <a:rect l="l" t="t" r="r" b="b"/>
            <a:pathLst>
              <a:path w="86252" h="53990" extrusionOk="0">
                <a:moveTo>
                  <a:pt x="23590" y="1"/>
                </a:moveTo>
                <a:cubicBezTo>
                  <a:pt x="19348" y="1"/>
                  <a:pt x="15104" y="129"/>
                  <a:pt x="10864" y="389"/>
                </a:cubicBezTo>
                <a:cubicBezTo>
                  <a:pt x="8790" y="513"/>
                  <a:pt x="6736" y="656"/>
                  <a:pt x="4683" y="841"/>
                </a:cubicBezTo>
                <a:cubicBezTo>
                  <a:pt x="2300" y="1047"/>
                  <a:pt x="0" y="2792"/>
                  <a:pt x="124" y="5400"/>
                </a:cubicBezTo>
                <a:cubicBezTo>
                  <a:pt x="163" y="6270"/>
                  <a:pt x="384" y="6550"/>
                  <a:pt x="781" y="6550"/>
                </a:cubicBezTo>
                <a:cubicBezTo>
                  <a:pt x="1435" y="6550"/>
                  <a:pt x="2566" y="5795"/>
                  <a:pt x="4149" y="5667"/>
                </a:cubicBezTo>
                <a:cubicBezTo>
                  <a:pt x="4157" y="5666"/>
                  <a:pt x="4165" y="5666"/>
                  <a:pt x="4173" y="5666"/>
                </a:cubicBezTo>
                <a:cubicBezTo>
                  <a:pt x="5011" y="5666"/>
                  <a:pt x="6355" y="9775"/>
                  <a:pt x="7190" y="9775"/>
                </a:cubicBezTo>
                <a:cubicBezTo>
                  <a:pt x="7196" y="9775"/>
                  <a:pt x="7203" y="9775"/>
                  <a:pt x="7209" y="9774"/>
                </a:cubicBezTo>
                <a:cubicBezTo>
                  <a:pt x="7845" y="10431"/>
                  <a:pt x="8400" y="11191"/>
                  <a:pt x="8831" y="12054"/>
                </a:cubicBezTo>
                <a:cubicBezTo>
                  <a:pt x="10433" y="15216"/>
                  <a:pt x="9652" y="18461"/>
                  <a:pt x="9180" y="21829"/>
                </a:cubicBezTo>
                <a:cubicBezTo>
                  <a:pt x="8605" y="25875"/>
                  <a:pt x="9016" y="29592"/>
                  <a:pt x="10843" y="33268"/>
                </a:cubicBezTo>
                <a:cubicBezTo>
                  <a:pt x="12445" y="36533"/>
                  <a:pt x="15156" y="39367"/>
                  <a:pt x="18360" y="41092"/>
                </a:cubicBezTo>
                <a:cubicBezTo>
                  <a:pt x="21073" y="42541"/>
                  <a:pt x="24189" y="43368"/>
                  <a:pt x="27285" y="43368"/>
                </a:cubicBezTo>
                <a:cubicBezTo>
                  <a:pt x="27961" y="43368"/>
                  <a:pt x="28636" y="43329"/>
                  <a:pt x="29305" y="43248"/>
                </a:cubicBezTo>
                <a:cubicBezTo>
                  <a:pt x="33125" y="42796"/>
                  <a:pt x="36411" y="41071"/>
                  <a:pt x="39820" y="39387"/>
                </a:cubicBezTo>
                <a:cubicBezTo>
                  <a:pt x="41819" y="38388"/>
                  <a:pt x="43794" y="37462"/>
                  <a:pt x="45810" y="37462"/>
                </a:cubicBezTo>
                <a:cubicBezTo>
                  <a:pt x="46404" y="37462"/>
                  <a:pt x="47001" y="37542"/>
                  <a:pt x="47603" y="37724"/>
                </a:cubicBezTo>
                <a:cubicBezTo>
                  <a:pt x="48609" y="38011"/>
                  <a:pt x="49882" y="38833"/>
                  <a:pt x="50724" y="39593"/>
                </a:cubicBezTo>
                <a:cubicBezTo>
                  <a:pt x="51874" y="40620"/>
                  <a:pt x="52901" y="41790"/>
                  <a:pt x="53907" y="42961"/>
                </a:cubicBezTo>
                <a:cubicBezTo>
                  <a:pt x="56228" y="45651"/>
                  <a:pt x="58631" y="48136"/>
                  <a:pt x="61670" y="50046"/>
                </a:cubicBezTo>
                <a:cubicBezTo>
                  <a:pt x="64997" y="52120"/>
                  <a:pt x="68776" y="53516"/>
                  <a:pt x="72677" y="53927"/>
                </a:cubicBezTo>
                <a:cubicBezTo>
                  <a:pt x="73080" y="53969"/>
                  <a:pt x="73471" y="53989"/>
                  <a:pt x="73851" y="53989"/>
                </a:cubicBezTo>
                <a:cubicBezTo>
                  <a:pt x="82186" y="53989"/>
                  <a:pt x="85073" y="44147"/>
                  <a:pt x="85800" y="37272"/>
                </a:cubicBezTo>
                <a:cubicBezTo>
                  <a:pt x="86252" y="33042"/>
                  <a:pt x="85903" y="28811"/>
                  <a:pt x="85328" y="24622"/>
                </a:cubicBezTo>
                <a:cubicBezTo>
                  <a:pt x="84794" y="20925"/>
                  <a:pt x="84095" y="17311"/>
                  <a:pt x="82473" y="13923"/>
                </a:cubicBezTo>
                <a:cubicBezTo>
                  <a:pt x="80666" y="10123"/>
                  <a:pt x="77442" y="7598"/>
                  <a:pt x="73540" y="6119"/>
                </a:cubicBezTo>
                <a:cubicBezTo>
                  <a:pt x="69843" y="4743"/>
                  <a:pt x="65757" y="4127"/>
                  <a:pt x="61896" y="3429"/>
                </a:cubicBezTo>
                <a:cubicBezTo>
                  <a:pt x="49240" y="1175"/>
                  <a:pt x="36422" y="1"/>
                  <a:pt x="23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26500" y="2275750"/>
            <a:ext cx="2012137" cy="3144434"/>
          </a:xfrm>
          <a:custGeom>
            <a:avLst/>
            <a:gdLst/>
            <a:ahLst/>
            <a:cxnLst/>
            <a:rect l="l" t="t" r="r" b="b"/>
            <a:pathLst>
              <a:path w="87608" h="136908" extrusionOk="0">
                <a:moveTo>
                  <a:pt x="21172" y="0"/>
                </a:moveTo>
                <a:cubicBezTo>
                  <a:pt x="21057" y="0"/>
                  <a:pt x="20941" y="7"/>
                  <a:pt x="20824" y="21"/>
                </a:cubicBezTo>
                <a:cubicBezTo>
                  <a:pt x="17580" y="391"/>
                  <a:pt x="14746" y="1705"/>
                  <a:pt x="12507" y="4128"/>
                </a:cubicBezTo>
                <a:cubicBezTo>
                  <a:pt x="10392" y="6408"/>
                  <a:pt x="8995" y="9119"/>
                  <a:pt x="7845" y="11973"/>
                </a:cubicBezTo>
                <a:cubicBezTo>
                  <a:pt x="5402" y="18011"/>
                  <a:pt x="3964" y="24541"/>
                  <a:pt x="2835" y="30948"/>
                </a:cubicBezTo>
                <a:cubicBezTo>
                  <a:pt x="452" y="44687"/>
                  <a:pt x="1" y="58652"/>
                  <a:pt x="144" y="72575"/>
                </a:cubicBezTo>
                <a:cubicBezTo>
                  <a:pt x="206" y="79619"/>
                  <a:pt x="309" y="86683"/>
                  <a:pt x="699" y="93707"/>
                </a:cubicBezTo>
                <a:cubicBezTo>
                  <a:pt x="1110" y="100689"/>
                  <a:pt x="1828" y="107835"/>
                  <a:pt x="3779" y="114592"/>
                </a:cubicBezTo>
                <a:cubicBezTo>
                  <a:pt x="5484" y="120506"/>
                  <a:pt x="8626" y="126380"/>
                  <a:pt x="14417" y="129111"/>
                </a:cubicBezTo>
                <a:cubicBezTo>
                  <a:pt x="17621" y="130630"/>
                  <a:pt x="21071" y="131329"/>
                  <a:pt x="24521" y="132089"/>
                </a:cubicBezTo>
                <a:cubicBezTo>
                  <a:pt x="28032" y="132869"/>
                  <a:pt x="31565" y="133588"/>
                  <a:pt x="35097" y="134204"/>
                </a:cubicBezTo>
                <a:cubicBezTo>
                  <a:pt x="42428" y="135477"/>
                  <a:pt x="49801" y="136422"/>
                  <a:pt x="57235" y="136771"/>
                </a:cubicBezTo>
                <a:cubicBezTo>
                  <a:pt x="59154" y="136861"/>
                  <a:pt x="61080" y="136908"/>
                  <a:pt x="63005" y="136908"/>
                </a:cubicBezTo>
                <a:cubicBezTo>
                  <a:pt x="64581" y="136908"/>
                  <a:pt x="66157" y="136877"/>
                  <a:pt x="67728" y="136812"/>
                </a:cubicBezTo>
                <a:cubicBezTo>
                  <a:pt x="70768" y="136709"/>
                  <a:pt x="73848" y="136483"/>
                  <a:pt x="76785" y="135703"/>
                </a:cubicBezTo>
                <a:cubicBezTo>
                  <a:pt x="79557" y="134964"/>
                  <a:pt x="82371" y="133649"/>
                  <a:pt x="84342" y="131514"/>
                </a:cubicBezTo>
                <a:cubicBezTo>
                  <a:pt x="86581" y="129070"/>
                  <a:pt x="87607" y="125866"/>
                  <a:pt x="87525" y="122560"/>
                </a:cubicBezTo>
                <a:cubicBezTo>
                  <a:pt x="87320" y="116214"/>
                  <a:pt x="84157" y="109807"/>
                  <a:pt x="80009" y="105104"/>
                </a:cubicBezTo>
                <a:cubicBezTo>
                  <a:pt x="75861" y="100422"/>
                  <a:pt x="70234" y="97588"/>
                  <a:pt x="64566" y="95165"/>
                </a:cubicBezTo>
                <a:cubicBezTo>
                  <a:pt x="61711" y="93953"/>
                  <a:pt x="58816" y="92783"/>
                  <a:pt x="56043" y="91407"/>
                </a:cubicBezTo>
                <a:cubicBezTo>
                  <a:pt x="53661" y="90236"/>
                  <a:pt x="50889" y="88716"/>
                  <a:pt x="50211" y="85923"/>
                </a:cubicBezTo>
                <a:cubicBezTo>
                  <a:pt x="49534" y="83172"/>
                  <a:pt x="50766" y="80050"/>
                  <a:pt x="51957" y="77606"/>
                </a:cubicBezTo>
                <a:cubicBezTo>
                  <a:pt x="53394" y="74711"/>
                  <a:pt x="55099" y="71938"/>
                  <a:pt x="56557" y="69022"/>
                </a:cubicBezTo>
                <a:cubicBezTo>
                  <a:pt x="59719" y="62677"/>
                  <a:pt x="62019" y="55653"/>
                  <a:pt x="59001" y="48774"/>
                </a:cubicBezTo>
                <a:cubicBezTo>
                  <a:pt x="56557" y="43126"/>
                  <a:pt x="50951" y="39758"/>
                  <a:pt x="45529" y="37417"/>
                </a:cubicBezTo>
                <a:cubicBezTo>
                  <a:pt x="42387" y="36062"/>
                  <a:pt x="39656" y="35117"/>
                  <a:pt x="36699" y="33556"/>
                </a:cubicBezTo>
                <a:cubicBezTo>
                  <a:pt x="34173" y="32222"/>
                  <a:pt x="31873" y="30723"/>
                  <a:pt x="30517" y="28731"/>
                </a:cubicBezTo>
                <a:cubicBezTo>
                  <a:pt x="29634" y="27437"/>
                  <a:pt x="29121" y="26595"/>
                  <a:pt x="28772" y="25363"/>
                </a:cubicBezTo>
                <a:cubicBezTo>
                  <a:pt x="28710" y="25116"/>
                  <a:pt x="28648" y="24870"/>
                  <a:pt x="28587" y="24623"/>
                </a:cubicBezTo>
                <a:cubicBezTo>
                  <a:pt x="28566" y="24459"/>
                  <a:pt x="28546" y="24377"/>
                  <a:pt x="28525" y="24315"/>
                </a:cubicBezTo>
                <a:cubicBezTo>
                  <a:pt x="28525" y="24254"/>
                  <a:pt x="28525" y="24172"/>
                  <a:pt x="28525" y="24007"/>
                </a:cubicBezTo>
                <a:cubicBezTo>
                  <a:pt x="28525" y="23740"/>
                  <a:pt x="28525" y="23494"/>
                  <a:pt x="28525" y="23227"/>
                </a:cubicBezTo>
                <a:cubicBezTo>
                  <a:pt x="28525" y="23093"/>
                  <a:pt x="28561" y="22162"/>
                  <a:pt x="28549" y="22162"/>
                </a:cubicBezTo>
                <a:lnTo>
                  <a:pt x="28549" y="22162"/>
                </a:lnTo>
                <a:cubicBezTo>
                  <a:pt x="28548" y="22162"/>
                  <a:pt x="28547" y="22168"/>
                  <a:pt x="28546" y="22180"/>
                </a:cubicBezTo>
                <a:cubicBezTo>
                  <a:pt x="28854" y="19592"/>
                  <a:pt x="30168" y="17169"/>
                  <a:pt x="31031" y="14766"/>
                </a:cubicBezTo>
                <a:cubicBezTo>
                  <a:pt x="31914" y="12302"/>
                  <a:pt x="32715" y="9817"/>
                  <a:pt x="32078" y="7209"/>
                </a:cubicBezTo>
                <a:cubicBezTo>
                  <a:pt x="31482" y="4744"/>
                  <a:pt x="29531" y="2424"/>
                  <a:pt x="27170" y="1459"/>
                </a:cubicBezTo>
                <a:cubicBezTo>
                  <a:pt x="25773" y="904"/>
                  <a:pt x="24233" y="576"/>
                  <a:pt x="22672" y="411"/>
                </a:cubicBezTo>
                <a:cubicBezTo>
                  <a:pt x="22231" y="157"/>
                  <a:pt x="21719" y="0"/>
                  <a:pt x="21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3325" y="3626075"/>
            <a:ext cx="794705" cy="1966375"/>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txBox="1">
            <a:spLocks noGrp="1"/>
          </p:cNvSpPr>
          <p:nvPr>
            <p:ph type="ctrTitle"/>
          </p:nvPr>
        </p:nvSpPr>
        <p:spPr>
          <a:xfrm>
            <a:off x="1233850" y="1514088"/>
            <a:ext cx="4525500" cy="1893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82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5" name="Google Shape;45;p2"/>
          <p:cNvSpPr txBox="1">
            <a:spLocks noGrp="1"/>
          </p:cNvSpPr>
          <p:nvPr>
            <p:ph type="subTitle" idx="1"/>
          </p:nvPr>
        </p:nvSpPr>
        <p:spPr>
          <a:xfrm>
            <a:off x="1233850" y="3595697"/>
            <a:ext cx="4525500" cy="300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6" name="Google Shape;4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grpSp>
        <p:nvGrpSpPr>
          <p:cNvPr id="47" name="Google Shape;47;p2"/>
          <p:cNvGrpSpPr/>
          <p:nvPr/>
        </p:nvGrpSpPr>
        <p:grpSpPr>
          <a:xfrm>
            <a:off x="3106475" y="-210910"/>
            <a:ext cx="3677479" cy="1276610"/>
            <a:chOff x="3106475" y="-210910"/>
            <a:chExt cx="3677479" cy="1276610"/>
          </a:xfrm>
        </p:grpSpPr>
        <p:sp>
          <p:nvSpPr>
            <p:cNvPr id="48" name="Google Shape;48;p2"/>
            <p:cNvSpPr/>
            <p:nvPr/>
          </p:nvSpPr>
          <p:spPr>
            <a:xfrm>
              <a:off x="4903988" y="222163"/>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090325" y="927013"/>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341225" y="999950"/>
              <a:ext cx="63700" cy="65750"/>
            </a:xfrm>
            <a:custGeom>
              <a:avLst/>
              <a:gdLst/>
              <a:ahLst/>
              <a:cxnLst/>
              <a:rect l="l" t="t" r="r" b="b"/>
              <a:pathLst>
                <a:path w="2548" h="2630" extrusionOk="0">
                  <a:moveTo>
                    <a:pt x="1685" y="1"/>
                  </a:moveTo>
                  <a:lnTo>
                    <a:pt x="1007" y="617"/>
                  </a:lnTo>
                  <a:lnTo>
                    <a:pt x="103" y="391"/>
                  </a:lnTo>
                  <a:lnTo>
                    <a:pt x="473" y="1233"/>
                  </a:lnTo>
                  <a:lnTo>
                    <a:pt x="1" y="2013"/>
                  </a:lnTo>
                  <a:lnTo>
                    <a:pt x="925" y="1931"/>
                  </a:lnTo>
                  <a:lnTo>
                    <a:pt x="1520" y="2629"/>
                  </a:lnTo>
                  <a:lnTo>
                    <a:pt x="1705" y="1726"/>
                  </a:lnTo>
                  <a:lnTo>
                    <a:pt x="2547" y="1377"/>
                  </a:lnTo>
                  <a:lnTo>
                    <a:pt x="1746" y="925"/>
                  </a:lnTo>
                  <a:lnTo>
                    <a:pt x="1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106475" y="399050"/>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52;p2"/>
            <p:cNvGrpSpPr/>
            <p:nvPr/>
          </p:nvGrpSpPr>
          <p:grpSpPr>
            <a:xfrm rot="10800000">
              <a:off x="5582649" y="-210910"/>
              <a:ext cx="1201306" cy="1036608"/>
              <a:chOff x="3617273" y="4377188"/>
              <a:chExt cx="783375" cy="675975"/>
            </a:xfrm>
          </p:grpSpPr>
          <p:sp>
            <p:nvSpPr>
              <p:cNvPr id="53" name="Google Shape;53;p2"/>
              <p:cNvSpPr/>
              <p:nvPr/>
            </p:nvSpPr>
            <p:spPr>
              <a:xfrm>
                <a:off x="3617273" y="4377188"/>
                <a:ext cx="783375" cy="67597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26425" y="4388263"/>
                <a:ext cx="57025" cy="5110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 name="Google Shape;55;p2"/>
          <p:cNvGrpSpPr/>
          <p:nvPr/>
        </p:nvGrpSpPr>
        <p:grpSpPr>
          <a:xfrm>
            <a:off x="7367050" y="-296950"/>
            <a:ext cx="2119078" cy="2735842"/>
            <a:chOff x="7367050" y="-296950"/>
            <a:chExt cx="2119078" cy="2735842"/>
          </a:xfrm>
        </p:grpSpPr>
        <p:sp>
          <p:nvSpPr>
            <p:cNvPr id="56" name="Google Shape;56;p2"/>
            <p:cNvSpPr/>
            <p:nvPr/>
          </p:nvSpPr>
          <p:spPr>
            <a:xfrm>
              <a:off x="8775825" y="608738"/>
              <a:ext cx="119650" cy="119650"/>
            </a:xfrm>
            <a:custGeom>
              <a:avLst/>
              <a:gdLst/>
              <a:ahLst/>
              <a:cxnLst/>
              <a:rect l="l" t="t" r="r" b="b"/>
              <a:pathLst>
                <a:path w="4786" h="4786" extrusionOk="0">
                  <a:moveTo>
                    <a:pt x="1356" y="0"/>
                  </a:moveTo>
                  <a:lnTo>
                    <a:pt x="1376" y="1684"/>
                  </a:lnTo>
                  <a:lnTo>
                    <a:pt x="0" y="2670"/>
                  </a:lnTo>
                  <a:lnTo>
                    <a:pt x="1623" y="3163"/>
                  </a:lnTo>
                  <a:lnTo>
                    <a:pt x="2116" y="4785"/>
                  </a:lnTo>
                  <a:lnTo>
                    <a:pt x="3101" y="3409"/>
                  </a:lnTo>
                  <a:lnTo>
                    <a:pt x="4785" y="3430"/>
                  </a:lnTo>
                  <a:lnTo>
                    <a:pt x="3779" y="2075"/>
                  </a:lnTo>
                  <a:lnTo>
                    <a:pt x="4313" y="473"/>
                  </a:lnTo>
                  <a:lnTo>
                    <a:pt x="2711" y="1007"/>
                  </a:lnTo>
                  <a:lnTo>
                    <a:pt x="13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7367050" y="-296950"/>
              <a:ext cx="2119078" cy="2735842"/>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8316038" y="247575"/>
              <a:ext cx="119650" cy="119650"/>
            </a:xfrm>
            <a:custGeom>
              <a:avLst/>
              <a:gdLst/>
              <a:ahLst/>
              <a:cxnLst/>
              <a:rect l="l" t="t" r="r" b="b"/>
              <a:pathLst>
                <a:path w="4786" h="4786" extrusionOk="0">
                  <a:moveTo>
                    <a:pt x="1356" y="0"/>
                  </a:moveTo>
                  <a:lnTo>
                    <a:pt x="1376" y="1684"/>
                  </a:lnTo>
                  <a:lnTo>
                    <a:pt x="0" y="2670"/>
                  </a:lnTo>
                  <a:lnTo>
                    <a:pt x="1623" y="3163"/>
                  </a:lnTo>
                  <a:lnTo>
                    <a:pt x="2116" y="4785"/>
                  </a:lnTo>
                  <a:lnTo>
                    <a:pt x="3101" y="3409"/>
                  </a:lnTo>
                  <a:lnTo>
                    <a:pt x="4785" y="3430"/>
                  </a:lnTo>
                  <a:lnTo>
                    <a:pt x="3779" y="2075"/>
                  </a:lnTo>
                  <a:lnTo>
                    <a:pt x="4313" y="473"/>
                  </a:lnTo>
                  <a:lnTo>
                    <a:pt x="2711" y="1007"/>
                  </a:lnTo>
                  <a:lnTo>
                    <a:pt x="13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p:cSld name="BLANK_9">
    <p:bg>
      <p:bgPr>
        <a:solidFill>
          <a:schemeClr val="dk1"/>
        </a:solidFill>
        <a:effectLst/>
      </p:bgPr>
    </p:bg>
    <p:spTree>
      <p:nvGrpSpPr>
        <p:cNvPr id="1" name="Shape 1647"/>
        <p:cNvGrpSpPr/>
        <p:nvPr/>
      </p:nvGrpSpPr>
      <p:grpSpPr>
        <a:xfrm>
          <a:off x="0" y="0"/>
          <a:ext cx="0" cy="0"/>
          <a:chOff x="0" y="0"/>
          <a:chExt cx="0" cy="0"/>
        </a:xfrm>
      </p:grpSpPr>
      <p:grpSp>
        <p:nvGrpSpPr>
          <p:cNvPr id="1648" name="Google Shape;1648;p22"/>
          <p:cNvGrpSpPr/>
          <p:nvPr/>
        </p:nvGrpSpPr>
        <p:grpSpPr>
          <a:xfrm>
            <a:off x="16425" y="16425"/>
            <a:ext cx="9127696" cy="5127181"/>
            <a:chOff x="16425" y="16425"/>
            <a:chExt cx="9127696" cy="5127181"/>
          </a:xfrm>
        </p:grpSpPr>
        <p:sp>
          <p:nvSpPr>
            <p:cNvPr id="1649" name="Google Shape;1649;p22"/>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2"/>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2"/>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2"/>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2"/>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2"/>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2"/>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2"/>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2"/>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2"/>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2"/>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2"/>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2"/>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2"/>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2"/>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2"/>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2"/>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2"/>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2"/>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2"/>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2"/>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2"/>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2"/>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2"/>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2"/>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2"/>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2"/>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2"/>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2"/>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2"/>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9" name="Google Shape;1679;p22"/>
          <p:cNvSpPr/>
          <p:nvPr/>
        </p:nvSpPr>
        <p:spPr>
          <a:xfrm rot="-5835435">
            <a:off x="6604785" y="2412254"/>
            <a:ext cx="2829160" cy="3054581"/>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2"/>
          <p:cNvSpPr/>
          <p:nvPr/>
        </p:nvSpPr>
        <p:spPr>
          <a:xfrm rot="-5835435">
            <a:off x="-355715" y="-642571"/>
            <a:ext cx="2829160" cy="3054581"/>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1" name="Google Shape;1681;p22"/>
          <p:cNvGrpSpPr/>
          <p:nvPr/>
        </p:nvGrpSpPr>
        <p:grpSpPr>
          <a:xfrm>
            <a:off x="548775" y="289625"/>
            <a:ext cx="8046439" cy="4595614"/>
            <a:chOff x="548775" y="289625"/>
            <a:chExt cx="8046439" cy="4595614"/>
          </a:xfrm>
        </p:grpSpPr>
        <p:sp>
          <p:nvSpPr>
            <p:cNvPr id="1682" name="Google Shape;1682;p22"/>
            <p:cNvSpPr/>
            <p:nvPr/>
          </p:nvSpPr>
          <p:spPr>
            <a:xfrm>
              <a:off x="548775" y="354639"/>
              <a:ext cx="8042400" cy="45306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2"/>
            <p:cNvSpPr/>
            <p:nvPr/>
          </p:nvSpPr>
          <p:spPr>
            <a:xfrm>
              <a:off x="615461" y="300381"/>
              <a:ext cx="7951142" cy="4120651"/>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2"/>
            <p:cNvSpPr/>
            <p:nvPr/>
          </p:nvSpPr>
          <p:spPr>
            <a:xfrm>
              <a:off x="615435" y="4329293"/>
              <a:ext cx="7951081" cy="461853"/>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2"/>
            <p:cNvSpPr/>
            <p:nvPr/>
          </p:nvSpPr>
          <p:spPr>
            <a:xfrm>
              <a:off x="590727" y="289625"/>
              <a:ext cx="8004487" cy="268035"/>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2"/>
            <p:cNvSpPr/>
            <p:nvPr/>
          </p:nvSpPr>
          <p:spPr>
            <a:xfrm>
              <a:off x="4473326" y="4461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7" name="Google Shape;1687;p22"/>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200"/>
              <a:buNone/>
              <a:defRPr>
                <a:solidFill>
                  <a:schemeClr val="lt1"/>
                </a:solidFill>
              </a:defRPr>
            </a:lvl1pPr>
            <a:lvl2pPr lvl="1" rtl="0">
              <a:spcBef>
                <a:spcPts val="0"/>
              </a:spcBef>
              <a:spcAft>
                <a:spcPts val="0"/>
              </a:spcAft>
              <a:buClr>
                <a:schemeClr val="lt1"/>
              </a:buClr>
              <a:buSzPts val="3200"/>
              <a:buNone/>
              <a:defRPr sz="3200">
                <a:solidFill>
                  <a:schemeClr val="lt1"/>
                </a:solidFill>
              </a:defRPr>
            </a:lvl2pPr>
            <a:lvl3pPr lvl="2" rtl="0">
              <a:spcBef>
                <a:spcPts val="0"/>
              </a:spcBef>
              <a:spcAft>
                <a:spcPts val="0"/>
              </a:spcAft>
              <a:buClr>
                <a:schemeClr val="lt1"/>
              </a:buClr>
              <a:buSzPts val="3200"/>
              <a:buNone/>
              <a:defRPr sz="3200">
                <a:solidFill>
                  <a:schemeClr val="lt1"/>
                </a:solidFill>
              </a:defRPr>
            </a:lvl3pPr>
            <a:lvl4pPr lvl="3" rtl="0">
              <a:spcBef>
                <a:spcPts val="0"/>
              </a:spcBef>
              <a:spcAft>
                <a:spcPts val="0"/>
              </a:spcAft>
              <a:buClr>
                <a:schemeClr val="lt1"/>
              </a:buClr>
              <a:buSzPts val="3200"/>
              <a:buNone/>
              <a:defRPr sz="3200">
                <a:solidFill>
                  <a:schemeClr val="lt1"/>
                </a:solidFill>
              </a:defRPr>
            </a:lvl4pPr>
            <a:lvl5pPr lvl="4" rtl="0">
              <a:spcBef>
                <a:spcPts val="0"/>
              </a:spcBef>
              <a:spcAft>
                <a:spcPts val="0"/>
              </a:spcAft>
              <a:buClr>
                <a:schemeClr val="lt1"/>
              </a:buClr>
              <a:buSzPts val="3200"/>
              <a:buNone/>
              <a:defRPr sz="3200">
                <a:solidFill>
                  <a:schemeClr val="lt1"/>
                </a:solidFill>
              </a:defRPr>
            </a:lvl5pPr>
            <a:lvl6pPr lvl="5" rtl="0">
              <a:spcBef>
                <a:spcPts val="0"/>
              </a:spcBef>
              <a:spcAft>
                <a:spcPts val="0"/>
              </a:spcAft>
              <a:buClr>
                <a:schemeClr val="lt1"/>
              </a:buClr>
              <a:buSzPts val="3200"/>
              <a:buNone/>
              <a:defRPr sz="3200">
                <a:solidFill>
                  <a:schemeClr val="lt1"/>
                </a:solidFill>
              </a:defRPr>
            </a:lvl6pPr>
            <a:lvl7pPr lvl="6" rtl="0">
              <a:spcBef>
                <a:spcPts val="0"/>
              </a:spcBef>
              <a:spcAft>
                <a:spcPts val="0"/>
              </a:spcAft>
              <a:buClr>
                <a:schemeClr val="lt1"/>
              </a:buClr>
              <a:buSzPts val="3200"/>
              <a:buNone/>
              <a:defRPr sz="3200">
                <a:solidFill>
                  <a:schemeClr val="lt1"/>
                </a:solidFill>
              </a:defRPr>
            </a:lvl7pPr>
            <a:lvl8pPr lvl="7" rtl="0">
              <a:spcBef>
                <a:spcPts val="0"/>
              </a:spcBef>
              <a:spcAft>
                <a:spcPts val="0"/>
              </a:spcAft>
              <a:buClr>
                <a:schemeClr val="lt1"/>
              </a:buClr>
              <a:buSzPts val="3200"/>
              <a:buNone/>
              <a:defRPr sz="3200">
                <a:solidFill>
                  <a:schemeClr val="lt1"/>
                </a:solidFill>
              </a:defRPr>
            </a:lvl8pPr>
            <a:lvl9pPr lvl="8" rtl="0">
              <a:spcBef>
                <a:spcPts val="0"/>
              </a:spcBef>
              <a:spcAft>
                <a:spcPts val="0"/>
              </a:spcAft>
              <a:buClr>
                <a:schemeClr val="lt1"/>
              </a:buClr>
              <a:buSzPts val="3200"/>
              <a:buNone/>
              <a:defRPr sz="3200">
                <a:solidFill>
                  <a:schemeClr val="lt1"/>
                </a:solidFill>
              </a:defRPr>
            </a:lvl9pPr>
          </a:lstStyle>
          <a:p>
            <a:endParaRPr/>
          </a:p>
        </p:txBody>
      </p:sp>
      <p:sp>
        <p:nvSpPr>
          <p:cNvPr id="1688" name="Google Shape;1688;p22"/>
          <p:cNvSpPr txBox="1">
            <a:spLocks noGrp="1"/>
          </p:cNvSpPr>
          <p:nvPr>
            <p:ph type="subTitle" idx="1"/>
          </p:nvPr>
        </p:nvSpPr>
        <p:spPr>
          <a:xfrm>
            <a:off x="1017900" y="1658988"/>
            <a:ext cx="20799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lt2"/>
                </a:solidFill>
                <a:latin typeface="Staatliches"/>
                <a:ea typeface="Staatliches"/>
                <a:cs typeface="Staatliches"/>
                <a:sym typeface="Staatliches"/>
              </a:defRPr>
            </a:lvl1pPr>
            <a:lvl2pPr lvl="1"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689" name="Google Shape;1689;p22"/>
          <p:cNvSpPr txBox="1">
            <a:spLocks noGrp="1"/>
          </p:cNvSpPr>
          <p:nvPr>
            <p:ph type="subTitle" idx="2"/>
          </p:nvPr>
        </p:nvSpPr>
        <p:spPr>
          <a:xfrm>
            <a:off x="1017900" y="2047238"/>
            <a:ext cx="2079900" cy="44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lt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90" name="Google Shape;1690;p22"/>
          <p:cNvSpPr txBox="1">
            <a:spLocks noGrp="1"/>
          </p:cNvSpPr>
          <p:nvPr>
            <p:ph type="subTitle" idx="3"/>
          </p:nvPr>
        </p:nvSpPr>
        <p:spPr>
          <a:xfrm>
            <a:off x="1017900" y="2934713"/>
            <a:ext cx="20799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lt2"/>
                </a:solidFill>
                <a:latin typeface="Staatliches"/>
                <a:ea typeface="Staatliches"/>
                <a:cs typeface="Staatliches"/>
                <a:sym typeface="Staatliches"/>
              </a:defRPr>
            </a:lvl1pPr>
            <a:lvl2pPr lvl="1"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691" name="Google Shape;1691;p22"/>
          <p:cNvSpPr txBox="1">
            <a:spLocks noGrp="1"/>
          </p:cNvSpPr>
          <p:nvPr>
            <p:ph type="subTitle" idx="4"/>
          </p:nvPr>
        </p:nvSpPr>
        <p:spPr>
          <a:xfrm>
            <a:off x="1017900" y="3322963"/>
            <a:ext cx="2079900" cy="44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lt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92" name="Google Shape;1692;p22"/>
          <p:cNvSpPr txBox="1">
            <a:spLocks noGrp="1"/>
          </p:cNvSpPr>
          <p:nvPr>
            <p:ph type="subTitle" idx="5"/>
          </p:nvPr>
        </p:nvSpPr>
        <p:spPr>
          <a:xfrm>
            <a:off x="3532050" y="1658988"/>
            <a:ext cx="20799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lt2"/>
                </a:solidFill>
                <a:latin typeface="Staatliches"/>
                <a:ea typeface="Staatliches"/>
                <a:cs typeface="Staatliches"/>
                <a:sym typeface="Staatliches"/>
              </a:defRPr>
            </a:lvl1pPr>
            <a:lvl2pPr lvl="1"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693" name="Google Shape;1693;p22"/>
          <p:cNvSpPr txBox="1">
            <a:spLocks noGrp="1"/>
          </p:cNvSpPr>
          <p:nvPr>
            <p:ph type="subTitle" idx="6"/>
          </p:nvPr>
        </p:nvSpPr>
        <p:spPr>
          <a:xfrm>
            <a:off x="3532050" y="2047238"/>
            <a:ext cx="2079900" cy="44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lt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94" name="Google Shape;1694;p22"/>
          <p:cNvSpPr txBox="1">
            <a:spLocks noGrp="1"/>
          </p:cNvSpPr>
          <p:nvPr>
            <p:ph type="subTitle" idx="7"/>
          </p:nvPr>
        </p:nvSpPr>
        <p:spPr>
          <a:xfrm>
            <a:off x="3532050" y="2934713"/>
            <a:ext cx="20799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lt2"/>
                </a:solidFill>
                <a:latin typeface="Staatliches"/>
                <a:ea typeface="Staatliches"/>
                <a:cs typeface="Staatliches"/>
                <a:sym typeface="Staatliches"/>
              </a:defRPr>
            </a:lvl1pPr>
            <a:lvl2pPr lvl="1"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695" name="Google Shape;1695;p22"/>
          <p:cNvSpPr txBox="1">
            <a:spLocks noGrp="1"/>
          </p:cNvSpPr>
          <p:nvPr>
            <p:ph type="subTitle" idx="8"/>
          </p:nvPr>
        </p:nvSpPr>
        <p:spPr>
          <a:xfrm>
            <a:off x="3532050" y="3322963"/>
            <a:ext cx="2079900" cy="44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lt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96" name="Google Shape;1696;p22"/>
          <p:cNvSpPr txBox="1">
            <a:spLocks noGrp="1"/>
          </p:cNvSpPr>
          <p:nvPr>
            <p:ph type="subTitle" idx="9"/>
          </p:nvPr>
        </p:nvSpPr>
        <p:spPr>
          <a:xfrm>
            <a:off x="6046200" y="1658988"/>
            <a:ext cx="20799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lt2"/>
                </a:solidFill>
                <a:latin typeface="Staatliches"/>
                <a:ea typeface="Staatliches"/>
                <a:cs typeface="Staatliches"/>
                <a:sym typeface="Staatliches"/>
              </a:defRPr>
            </a:lvl1pPr>
            <a:lvl2pPr lvl="1"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697" name="Google Shape;1697;p22"/>
          <p:cNvSpPr txBox="1">
            <a:spLocks noGrp="1"/>
          </p:cNvSpPr>
          <p:nvPr>
            <p:ph type="subTitle" idx="13"/>
          </p:nvPr>
        </p:nvSpPr>
        <p:spPr>
          <a:xfrm>
            <a:off x="6046200" y="2047238"/>
            <a:ext cx="2079900" cy="44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lt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98" name="Google Shape;1698;p22"/>
          <p:cNvSpPr txBox="1">
            <a:spLocks noGrp="1"/>
          </p:cNvSpPr>
          <p:nvPr>
            <p:ph type="subTitle" idx="14"/>
          </p:nvPr>
        </p:nvSpPr>
        <p:spPr>
          <a:xfrm>
            <a:off x="6046200" y="2934713"/>
            <a:ext cx="20799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lt2"/>
                </a:solidFill>
                <a:latin typeface="Staatliches"/>
                <a:ea typeface="Staatliches"/>
                <a:cs typeface="Staatliches"/>
                <a:sym typeface="Staatliches"/>
              </a:defRPr>
            </a:lvl1pPr>
            <a:lvl2pPr lvl="1"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algn="ctr"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699" name="Google Shape;1699;p22"/>
          <p:cNvSpPr txBox="1">
            <a:spLocks noGrp="1"/>
          </p:cNvSpPr>
          <p:nvPr>
            <p:ph type="subTitle" idx="15"/>
          </p:nvPr>
        </p:nvSpPr>
        <p:spPr>
          <a:xfrm>
            <a:off x="6046200" y="3322963"/>
            <a:ext cx="2079900" cy="44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lt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grpSp>
        <p:nvGrpSpPr>
          <p:cNvPr id="1700" name="Google Shape;1700;p22"/>
          <p:cNvGrpSpPr/>
          <p:nvPr/>
        </p:nvGrpSpPr>
        <p:grpSpPr>
          <a:xfrm>
            <a:off x="8472275" y="4488425"/>
            <a:ext cx="468001" cy="573942"/>
            <a:chOff x="8472275" y="4488425"/>
            <a:chExt cx="468001" cy="573942"/>
          </a:xfrm>
        </p:grpSpPr>
        <p:sp>
          <p:nvSpPr>
            <p:cNvPr id="1701" name="Google Shape;1701;p22"/>
            <p:cNvSpPr/>
            <p:nvPr/>
          </p:nvSpPr>
          <p:spPr>
            <a:xfrm>
              <a:off x="8757775" y="448842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2"/>
            <p:cNvSpPr/>
            <p:nvPr/>
          </p:nvSpPr>
          <p:spPr>
            <a:xfrm>
              <a:off x="8757775" y="48219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2"/>
            <p:cNvSpPr/>
            <p:nvPr/>
          </p:nvSpPr>
          <p:spPr>
            <a:xfrm>
              <a:off x="8472275" y="4932050"/>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4" name="Google Shape;1704;p22"/>
          <p:cNvSpPr/>
          <p:nvPr/>
        </p:nvSpPr>
        <p:spPr>
          <a:xfrm>
            <a:off x="247525" y="32907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BLANK_5">
    <p:bg>
      <p:bgPr>
        <a:solidFill>
          <a:schemeClr val="dk1"/>
        </a:solidFill>
        <a:effectLst/>
      </p:bgPr>
    </p:bg>
    <p:spTree>
      <p:nvGrpSpPr>
        <p:cNvPr id="1" name="Shape 1705"/>
        <p:cNvGrpSpPr/>
        <p:nvPr/>
      </p:nvGrpSpPr>
      <p:grpSpPr>
        <a:xfrm>
          <a:off x="0" y="0"/>
          <a:ext cx="0" cy="0"/>
          <a:chOff x="0" y="0"/>
          <a:chExt cx="0" cy="0"/>
        </a:xfrm>
      </p:grpSpPr>
      <p:grpSp>
        <p:nvGrpSpPr>
          <p:cNvPr id="1706" name="Google Shape;1706;p23"/>
          <p:cNvGrpSpPr/>
          <p:nvPr/>
        </p:nvGrpSpPr>
        <p:grpSpPr>
          <a:xfrm>
            <a:off x="16425" y="16425"/>
            <a:ext cx="9127696" cy="5127181"/>
            <a:chOff x="16425" y="16425"/>
            <a:chExt cx="9127696" cy="5127181"/>
          </a:xfrm>
        </p:grpSpPr>
        <p:sp>
          <p:nvSpPr>
            <p:cNvPr id="1707" name="Google Shape;1707;p23"/>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3"/>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3"/>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3"/>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3"/>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3"/>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3"/>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3"/>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3"/>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3"/>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3"/>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3"/>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3"/>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3"/>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3"/>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3"/>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3"/>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3"/>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3"/>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3"/>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3"/>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3"/>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3"/>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3"/>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3"/>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3"/>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3"/>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3"/>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3"/>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3"/>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7" name="Google Shape;1737;p23"/>
          <p:cNvSpPr txBox="1">
            <a:spLocks noGrp="1"/>
          </p:cNvSpPr>
          <p:nvPr>
            <p:ph type="subTitle" idx="1"/>
          </p:nvPr>
        </p:nvSpPr>
        <p:spPr>
          <a:xfrm>
            <a:off x="4385700" y="2483700"/>
            <a:ext cx="4045200" cy="871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38" name="Google Shape;1738;p23"/>
          <p:cNvSpPr txBox="1">
            <a:spLocks noGrp="1"/>
          </p:cNvSpPr>
          <p:nvPr>
            <p:ph type="title"/>
          </p:nvPr>
        </p:nvSpPr>
        <p:spPr>
          <a:xfrm>
            <a:off x="4385700" y="1758600"/>
            <a:ext cx="4045200" cy="7251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3200"/>
              <a:buNone/>
              <a:defRPr/>
            </a:lvl1pPr>
            <a:lvl2pPr lvl="1" algn="ctr" rtl="0">
              <a:spcBef>
                <a:spcPts val="0"/>
              </a:spcBef>
              <a:spcAft>
                <a:spcPts val="0"/>
              </a:spcAft>
              <a:buClr>
                <a:schemeClr val="lt2"/>
              </a:buClr>
              <a:buSzPts val="3200"/>
              <a:buNone/>
              <a:defRPr sz="3200">
                <a:solidFill>
                  <a:schemeClr val="lt2"/>
                </a:solidFill>
              </a:defRPr>
            </a:lvl2pPr>
            <a:lvl3pPr lvl="2" algn="ctr" rtl="0">
              <a:spcBef>
                <a:spcPts val="0"/>
              </a:spcBef>
              <a:spcAft>
                <a:spcPts val="0"/>
              </a:spcAft>
              <a:buClr>
                <a:schemeClr val="lt2"/>
              </a:buClr>
              <a:buSzPts val="3200"/>
              <a:buNone/>
              <a:defRPr sz="3200">
                <a:solidFill>
                  <a:schemeClr val="lt2"/>
                </a:solidFill>
              </a:defRPr>
            </a:lvl3pPr>
            <a:lvl4pPr lvl="3" algn="ctr" rtl="0">
              <a:spcBef>
                <a:spcPts val="0"/>
              </a:spcBef>
              <a:spcAft>
                <a:spcPts val="0"/>
              </a:spcAft>
              <a:buClr>
                <a:schemeClr val="lt2"/>
              </a:buClr>
              <a:buSzPts val="3200"/>
              <a:buNone/>
              <a:defRPr sz="3200">
                <a:solidFill>
                  <a:schemeClr val="lt2"/>
                </a:solidFill>
              </a:defRPr>
            </a:lvl4pPr>
            <a:lvl5pPr lvl="4" algn="ctr" rtl="0">
              <a:spcBef>
                <a:spcPts val="0"/>
              </a:spcBef>
              <a:spcAft>
                <a:spcPts val="0"/>
              </a:spcAft>
              <a:buClr>
                <a:schemeClr val="lt2"/>
              </a:buClr>
              <a:buSzPts val="3200"/>
              <a:buNone/>
              <a:defRPr sz="3200">
                <a:solidFill>
                  <a:schemeClr val="lt2"/>
                </a:solidFill>
              </a:defRPr>
            </a:lvl5pPr>
            <a:lvl6pPr lvl="5" algn="ctr" rtl="0">
              <a:spcBef>
                <a:spcPts val="0"/>
              </a:spcBef>
              <a:spcAft>
                <a:spcPts val="0"/>
              </a:spcAft>
              <a:buClr>
                <a:schemeClr val="lt2"/>
              </a:buClr>
              <a:buSzPts val="3200"/>
              <a:buNone/>
              <a:defRPr sz="3200">
                <a:solidFill>
                  <a:schemeClr val="lt2"/>
                </a:solidFill>
              </a:defRPr>
            </a:lvl6pPr>
            <a:lvl7pPr lvl="6" algn="ctr" rtl="0">
              <a:spcBef>
                <a:spcPts val="0"/>
              </a:spcBef>
              <a:spcAft>
                <a:spcPts val="0"/>
              </a:spcAft>
              <a:buClr>
                <a:schemeClr val="lt2"/>
              </a:buClr>
              <a:buSzPts val="3200"/>
              <a:buNone/>
              <a:defRPr sz="3200">
                <a:solidFill>
                  <a:schemeClr val="lt2"/>
                </a:solidFill>
              </a:defRPr>
            </a:lvl7pPr>
            <a:lvl8pPr lvl="7" algn="ctr" rtl="0">
              <a:spcBef>
                <a:spcPts val="0"/>
              </a:spcBef>
              <a:spcAft>
                <a:spcPts val="0"/>
              </a:spcAft>
              <a:buClr>
                <a:schemeClr val="lt2"/>
              </a:buClr>
              <a:buSzPts val="3200"/>
              <a:buNone/>
              <a:defRPr sz="3200">
                <a:solidFill>
                  <a:schemeClr val="lt2"/>
                </a:solidFill>
              </a:defRPr>
            </a:lvl8pPr>
            <a:lvl9pPr lvl="8" algn="ctr" rtl="0">
              <a:spcBef>
                <a:spcPts val="0"/>
              </a:spcBef>
              <a:spcAft>
                <a:spcPts val="0"/>
              </a:spcAft>
              <a:buClr>
                <a:schemeClr val="lt2"/>
              </a:buClr>
              <a:buSzPts val="3200"/>
              <a:buNone/>
              <a:defRPr sz="3200">
                <a:solidFill>
                  <a:schemeClr val="lt2"/>
                </a:solidFill>
              </a:defRPr>
            </a:lvl9pPr>
          </a:lstStyle>
          <a:p>
            <a:endParaRPr/>
          </a:p>
        </p:txBody>
      </p:sp>
      <p:grpSp>
        <p:nvGrpSpPr>
          <p:cNvPr id="1739" name="Google Shape;1739;p23"/>
          <p:cNvGrpSpPr/>
          <p:nvPr/>
        </p:nvGrpSpPr>
        <p:grpSpPr>
          <a:xfrm>
            <a:off x="629925" y="332263"/>
            <a:ext cx="588288" cy="433500"/>
            <a:chOff x="629925" y="332263"/>
            <a:chExt cx="588288" cy="433500"/>
          </a:xfrm>
        </p:grpSpPr>
        <p:sp>
          <p:nvSpPr>
            <p:cNvPr id="1740" name="Google Shape;1740;p23"/>
            <p:cNvSpPr/>
            <p:nvPr/>
          </p:nvSpPr>
          <p:spPr>
            <a:xfrm>
              <a:off x="629925" y="332263"/>
              <a:ext cx="166348" cy="173671"/>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3"/>
            <p:cNvSpPr/>
            <p:nvPr/>
          </p:nvSpPr>
          <p:spPr>
            <a:xfrm>
              <a:off x="1156588" y="704663"/>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2" name="Google Shape;1742;p23"/>
          <p:cNvGrpSpPr/>
          <p:nvPr/>
        </p:nvGrpSpPr>
        <p:grpSpPr>
          <a:xfrm>
            <a:off x="4089400" y="218063"/>
            <a:ext cx="4674313" cy="1086271"/>
            <a:chOff x="4089400" y="218063"/>
            <a:chExt cx="4674313" cy="1086271"/>
          </a:xfrm>
        </p:grpSpPr>
        <p:sp>
          <p:nvSpPr>
            <p:cNvPr id="1743" name="Google Shape;1743;p23"/>
            <p:cNvSpPr/>
            <p:nvPr/>
          </p:nvSpPr>
          <p:spPr>
            <a:xfrm>
              <a:off x="5950538" y="218063"/>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3"/>
            <p:cNvSpPr/>
            <p:nvPr/>
          </p:nvSpPr>
          <p:spPr>
            <a:xfrm>
              <a:off x="4089400" y="1130663"/>
              <a:ext cx="166348" cy="173671"/>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3"/>
            <p:cNvSpPr/>
            <p:nvPr/>
          </p:nvSpPr>
          <p:spPr>
            <a:xfrm>
              <a:off x="4541188" y="388550"/>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3"/>
            <p:cNvSpPr/>
            <p:nvPr/>
          </p:nvSpPr>
          <p:spPr>
            <a:xfrm>
              <a:off x="5987800" y="1142838"/>
              <a:ext cx="95701" cy="9991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3"/>
            <p:cNvSpPr/>
            <p:nvPr/>
          </p:nvSpPr>
          <p:spPr>
            <a:xfrm>
              <a:off x="8597363" y="388538"/>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8" name="Google Shape;1748;p23"/>
          <p:cNvGrpSpPr/>
          <p:nvPr/>
        </p:nvGrpSpPr>
        <p:grpSpPr>
          <a:xfrm>
            <a:off x="3884842" y="3995017"/>
            <a:ext cx="1031813" cy="819410"/>
            <a:chOff x="3884842" y="3995017"/>
            <a:chExt cx="1031813" cy="819410"/>
          </a:xfrm>
        </p:grpSpPr>
        <p:sp>
          <p:nvSpPr>
            <p:cNvPr id="1749" name="Google Shape;1749;p23"/>
            <p:cNvSpPr/>
            <p:nvPr/>
          </p:nvSpPr>
          <p:spPr>
            <a:xfrm>
              <a:off x="4223987" y="4148294"/>
              <a:ext cx="374519" cy="324677"/>
            </a:xfrm>
            <a:custGeom>
              <a:avLst/>
              <a:gdLst/>
              <a:ahLst/>
              <a:cxnLst/>
              <a:rect l="l" t="t" r="r" b="b"/>
              <a:pathLst>
                <a:path w="9295" h="8058" extrusionOk="0">
                  <a:moveTo>
                    <a:pt x="4927" y="1"/>
                  </a:moveTo>
                  <a:cubicBezTo>
                    <a:pt x="4783" y="1"/>
                    <a:pt x="4639" y="12"/>
                    <a:pt x="4496" y="36"/>
                  </a:cubicBezTo>
                  <a:cubicBezTo>
                    <a:pt x="4093" y="76"/>
                    <a:pt x="3649" y="197"/>
                    <a:pt x="3105" y="359"/>
                  </a:cubicBezTo>
                  <a:cubicBezTo>
                    <a:pt x="2984" y="480"/>
                    <a:pt x="2843" y="621"/>
                    <a:pt x="2702" y="742"/>
                  </a:cubicBezTo>
                  <a:cubicBezTo>
                    <a:pt x="1653" y="1709"/>
                    <a:pt x="0" y="3060"/>
                    <a:pt x="262" y="4431"/>
                  </a:cubicBezTo>
                  <a:cubicBezTo>
                    <a:pt x="484" y="5540"/>
                    <a:pt x="1916" y="6790"/>
                    <a:pt x="2782" y="7375"/>
                  </a:cubicBezTo>
                  <a:cubicBezTo>
                    <a:pt x="3376" y="7755"/>
                    <a:pt x="3885" y="8057"/>
                    <a:pt x="4414" y="8057"/>
                  </a:cubicBezTo>
                  <a:cubicBezTo>
                    <a:pt x="4783" y="8057"/>
                    <a:pt x="5162" y="7909"/>
                    <a:pt x="5585" y="7536"/>
                  </a:cubicBezTo>
                  <a:cubicBezTo>
                    <a:pt x="5706" y="7415"/>
                    <a:pt x="5847" y="7294"/>
                    <a:pt x="5968" y="7153"/>
                  </a:cubicBezTo>
                  <a:cubicBezTo>
                    <a:pt x="6270" y="6830"/>
                    <a:pt x="6553" y="6468"/>
                    <a:pt x="6835" y="6064"/>
                  </a:cubicBezTo>
                  <a:cubicBezTo>
                    <a:pt x="7158" y="5641"/>
                    <a:pt x="7440" y="5157"/>
                    <a:pt x="7702" y="4713"/>
                  </a:cubicBezTo>
                  <a:cubicBezTo>
                    <a:pt x="7924" y="4351"/>
                    <a:pt x="8125" y="4008"/>
                    <a:pt x="8307" y="3685"/>
                  </a:cubicBezTo>
                  <a:cubicBezTo>
                    <a:pt x="9295" y="1972"/>
                    <a:pt x="7379" y="580"/>
                    <a:pt x="5827" y="137"/>
                  </a:cubicBezTo>
                  <a:cubicBezTo>
                    <a:pt x="5746" y="117"/>
                    <a:pt x="5666" y="96"/>
                    <a:pt x="5605" y="76"/>
                  </a:cubicBezTo>
                  <a:cubicBezTo>
                    <a:pt x="5373" y="28"/>
                    <a:pt x="5149" y="1"/>
                    <a:pt x="4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3"/>
            <p:cNvSpPr/>
            <p:nvPr/>
          </p:nvSpPr>
          <p:spPr>
            <a:xfrm>
              <a:off x="4408883" y="4544346"/>
              <a:ext cx="316860" cy="270081"/>
            </a:xfrm>
            <a:custGeom>
              <a:avLst/>
              <a:gdLst/>
              <a:ahLst/>
              <a:cxnLst/>
              <a:rect l="l" t="t" r="r" b="b"/>
              <a:pathLst>
                <a:path w="7864" h="6703" extrusionOk="0">
                  <a:moveTo>
                    <a:pt x="4416" y="0"/>
                  </a:moveTo>
                  <a:cubicBezTo>
                    <a:pt x="3993" y="20"/>
                    <a:pt x="3388" y="101"/>
                    <a:pt x="2763" y="222"/>
                  </a:cubicBezTo>
                  <a:cubicBezTo>
                    <a:pt x="1815" y="424"/>
                    <a:pt x="827" y="787"/>
                    <a:pt x="464" y="1412"/>
                  </a:cubicBezTo>
                  <a:cubicBezTo>
                    <a:pt x="1" y="2198"/>
                    <a:pt x="827" y="3488"/>
                    <a:pt x="1089" y="4254"/>
                  </a:cubicBezTo>
                  <a:cubicBezTo>
                    <a:pt x="1351" y="5081"/>
                    <a:pt x="1291" y="5867"/>
                    <a:pt x="2077" y="6311"/>
                  </a:cubicBezTo>
                  <a:cubicBezTo>
                    <a:pt x="2339" y="6452"/>
                    <a:pt x="2622" y="6553"/>
                    <a:pt x="2924" y="6613"/>
                  </a:cubicBezTo>
                  <a:cubicBezTo>
                    <a:pt x="3106" y="6654"/>
                    <a:pt x="3267" y="6674"/>
                    <a:pt x="3448" y="6694"/>
                  </a:cubicBezTo>
                  <a:cubicBezTo>
                    <a:pt x="3534" y="6700"/>
                    <a:pt x="3619" y="6703"/>
                    <a:pt x="3704" y="6703"/>
                  </a:cubicBezTo>
                  <a:cubicBezTo>
                    <a:pt x="4202" y="6703"/>
                    <a:pt x="4694" y="6604"/>
                    <a:pt x="5142" y="6432"/>
                  </a:cubicBezTo>
                  <a:cubicBezTo>
                    <a:pt x="5525" y="6291"/>
                    <a:pt x="5868" y="6109"/>
                    <a:pt x="6150" y="5867"/>
                  </a:cubicBezTo>
                  <a:cubicBezTo>
                    <a:pt x="7259" y="5000"/>
                    <a:pt x="7864" y="2924"/>
                    <a:pt x="7239" y="1593"/>
                  </a:cubicBezTo>
                  <a:cubicBezTo>
                    <a:pt x="6896" y="887"/>
                    <a:pt x="6331" y="545"/>
                    <a:pt x="5606" y="303"/>
                  </a:cubicBezTo>
                  <a:cubicBezTo>
                    <a:pt x="5343" y="202"/>
                    <a:pt x="5041" y="141"/>
                    <a:pt x="4739" y="61"/>
                  </a:cubicBezTo>
                  <a:cubicBezTo>
                    <a:pt x="4638" y="41"/>
                    <a:pt x="4537" y="20"/>
                    <a:pt x="4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3"/>
            <p:cNvSpPr/>
            <p:nvPr/>
          </p:nvSpPr>
          <p:spPr>
            <a:xfrm>
              <a:off x="4746846" y="4422183"/>
              <a:ext cx="168987" cy="122167"/>
            </a:xfrm>
            <a:custGeom>
              <a:avLst/>
              <a:gdLst/>
              <a:ahLst/>
              <a:cxnLst/>
              <a:rect l="l" t="t" r="r" b="b"/>
              <a:pathLst>
                <a:path w="4194" h="3032" extrusionOk="0">
                  <a:moveTo>
                    <a:pt x="1808" y="1"/>
                  </a:moveTo>
                  <a:cubicBezTo>
                    <a:pt x="1724" y="1"/>
                    <a:pt x="1639" y="9"/>
                    <a:pt x="1553" y="29"/>
                  </a:cubicBezTo>
                  <a:cubicBezTo>
                    <a:pt x="1532" y="29"/>
                    <a:pt x="1512" y="49"/>
                    <a:pt x="1492" y="49"/>
                  </a:cubicBezTo>
                  <a:cubicBezTo>
                    <a:pt x="0" y="573"/>
                    <a:pt x="585" y="1500"/>
                    <a:pt x="1492" y="2347"/>
                  </a:cubicBezTo>
                  <a:cubicBezTo>
                    <a:pt x="1914" y="2734"/>
                    <a:pt x="2247" y="3032"/>
                    <a:pt x="2575" y="3032"/>
                  </a:cubicBezTo>
                  <a:cubicBezTo>
                    <a:pt x="2811" y="3032"/>
                    <a:pt x="3045" y="2877"/>
                    <a:pt x="3307" y="2488"/>
                  </a:cubicBezTo>
                  <a:cubicBezTo>
                    <a:pt x="3307" y="2488"/>
                    <a:pt x="3307" y="2468"/>
                    <a:pt x="3327" y="2468"/>
                  </a:cubicBezTo>
                  <a:cubicBezTo>
                    <a:pt x="3649" y="1984"/>
                    <a:pt x="4194" y="956"/>
                    <a:pt x="3730" y="472"/>
                  </a:cubicBezTo>
                  <a:cubicBezTo>
                    <a:pt x="3569" y="270"/>
                    <a:pt x="2903" y="230"/>
                    <a:pt x="2682" y="190"/>
                  </a:cubicBezTo>
                  <a:cubicBezTo>
                    <a:pt x="2470" y="141"/>
                    <a:pt x="2155" y="1"/>
                    <a:pt x="18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3"/>
            <p:cNvSpPr/>
            <p:nvPr/>
          </p:nvSpPr>
          <p:spPr>
            <a:xfrm>
              <a:off x="3884842" y="4373785"/>
              <a:ext cx="306304" cy="256744"/>
            </a:xfrm>
            <a:custGeom>
              <a:avLst/>
              <a:gdLst/>
              <a:ahLst/>
              <a:cxnLst/>
              <a:rect l="l" t="t" r="r" b="b"/>
              <a:pathLst>
                <a:path w="7602" h="6372" extrusionOk="0">
                  <a:moveTo>
                    <a:pt x="2470" y="1"/>
                  </a:moveTo>
                  <a:cubicBezTo>
                    <a:pt x="2340" y="1"/>
                    <a:pt x="2215" y="32"/>
                    <a:pt x="2098" y="105"/>
                  </a:cubicBezTo>
                  <a:cubicBezTo>
                    <a:pt x="2057" y="105"/>
                    <a:pt x="2037" y="125"/>
                    <a:pt x="2017" y="145"/>
                  </a:cubicBezTo>
                  <a:cubicBezTo>
                    <a:pt x="1" y="1476"/>
                    <a:pt x="3247" y="5024"/>
                    <a:pt x="4114" y="6052"/>
                  </a:cubicBezTo>
                  <a:cubicBezTo>
                    <a:pt x="4169" y="6281"/>
                    <a:pt x="4361" y="6371"/>
                    <a:pt x="4628" y="6371"/>
                  </a:cubicBezTo>
                  <a:cubicBezTo>
                    <a:pt x="5234" y="6371"/>
                    <a:pt x="6231" y="5906"/>
                    <a:pt x="6916" y="5528"/>
                  </a:cubicBezTo>
                  <a:cubicBezTo>
                    <a:pt x="7239" y="5327"/>
                    <a:pt x="7501" y="5165"/>
                    <a:pt x="7602" y="5085"/>
                  </a:cubicBezTo>
                  <a:cubicBezTo>
                    <a:pt x="7158" y="4218"/>
                    <a:pt x="6674" y="3391"/>
                    <a:pt x="6069" y="2685"/>
                  </a:cubicBezTo>
                  <a:cubicBezTo>
                    <a:pt x="5666" y="2202"/>
                    <a:pt x="5203" y="1758"/>
                    <a:pt x="4658" y="1395"/>
                  </a:cubicBezTo>
                  <a:cubicBezTo>
                    <a:pt x="4416" y="1254"/>
                    <a:pt x="4154" y="1012"/>
                    <a:pt x="3872" y="770"/>
                  </a:cubicBezTo>
                  <a:cubicBezTo>
                    <a:pt x="3419" y="379"/>
                    <a:pt x="2917" y="1"/>
                    <a:pt x="2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3"/>
            <p:cNvSpPr/>
            <p:nvPr/>
          </p:nvSpPr>
          <p:spPr>
            <a:xfrm>
              <a:off x="4080841" y="4067352"/>
              <a:ext cx="90175" cy="130064"/>
            </a:xfrm>
            <a:custGeom>
              <a:avLst/>
              <a:gdLst/>
              <a:ahLst/>
              <a:cxnLst/>
              <a:rect l="l" t="t" r="r" b="b"/>
              <a:pathLst>
                <a:path w="2238" h="3228" extrusionOk="0">
                  <a:moveTo>
                    <a:pt x="754" y="1"/>
                  </a:moveTo>
                  <a:cubicBezTo>
                    <a:pt x="408" y="1"/>
                    <a:pt x="0" y="1199"/>
                    <a:pt x="0" y="1364"/>
                  </a:cubicBezTo>
                  <a:cubicBezTo>
                    <a:pt x="20" y="1526"/>
                    <a:pt x="40" y="1909"/>
                    <a:pt x="101" y="2292"/>
                  </a:cubicBezTo>
                  <a:cubicBezTo>
                    <a:pt x="141" y="2594"/>
                    <a:pt x="222" y="2897"/>
                    <a:pt x="323" y="3078"/>
                  </a:cubicBezTo>
                  <a:cubicBezTo>
                    <a:pt x="363" y="3119"/>
                    <a:pt x="403" y="3159"/>
                    <a:pt x="464" y="3199"/>
                  </a:cubicBezTo>
                  <a:cubicBezTo>
                    <a:pt x="502" y="3218"/>
                    <a:pt x="556" y="3227"/>
                    <a:pt x="620" y="3227"/>
                  </a:cubicBezTo>
                  <a:cubicBezTo>
                    <a:pt x="1026" y="3227"/>
                    <a:pt x="1857" y="2876"/>
                    <a:pt x="1996" y="2615"/>
                  </a:cubicBezTo>
                  <a:cubicBezTo>
                    <a:pt x="2238" y="2151"/>
                    <a:pt x="1653" y="1284"/>
                    <a:pt x="1250" y="679"/>
                  </a:cubicBezTo>
                  <a:cubicBezTo>
                    <a:pt x="1129" y="477"/>
                    <a:pt x="1008" y="316"/>
                    <a:pt x="968" y="195"/>
                  </a:cubicBezTo>
                  <a:cubicBezTo>
                    <a:pt x="903" y="58"/>
                    <a:pt x="830" y="1"/>
                    <a:pt x="7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3"/>
            <p:cNvSpPr/>
            <p:nvPr/>
          </p:nvSpPr>
          <p:spPr>
            <a:xfrm>
              <a:off x="4567319" y="3995017"/>
              <a:ext cx="349336" cy="274755"/>
            </a:xfrm>
            <a:custGeom>
              <a:avLst/>
              <a:gdLst/>
              <a:ahLst/>
              <a:cxnLst/>
              <a:rect l="l" t="t" r="r" b="b"/>
              <a:pathLst>
                <a:path w="8670" h="6819" extrusionOk="0">
                  <a:moveTo>
                    <a:pt x="3767" y="1"/>
                  </a:moveTo>
                  <a:cubicBezTo>
                    <a:pt x="3169" y="1"/>
                    <a:pt x="2267" y="393"/>
                    <a:pt x="1653" y="707"/>
                  </a:cubicBezTo>
                  <a:cubicBezTo>
                    <a:pt x="1452" y="808"/>
                    <a:pt x="1270" y="909"/>
                    <a:pt x="1170" y="989"/>
                  </a:cubicBezTo>
                  <a:cubicBezTo>
                    <a:pt x="0" y="1715"/>
                    <a:pt x="1170" y="2461"/>
                    <a:pt x="1855" y="3207"/>
                  </a:cubicBezTo>
                  <a:cubicBezTo>
                    <a:pt x="2863" y="4316"/>
                    <a:pt x="3649" y="5909"/>
                    <a:pt x="5000" y="6655"/>
                  </a:cubicBezTo>
                  <a:cubicBezTo>
                    <a:pt x="5199" y="6769"/>
                    <a:pt x="5375" y="6818"/>
                    <a:pt x="5536" y="6818"/>
                  </a:cubicBezTo>
                  <a:cubicBezTo>
                    <a:pt x="6028" y="6818"/>
                    <a:pt x="6384" y="6359"/>
                    <a:pt x="6855" y="5889"/>
                  </a:cubicBezTo>
                  <a:cubicBezTo>
                    <a:pt x="7339" y="5405"/>
                    <a:pt x="7823" y="4860"/>
                    <a:pt x="8145" y="4296"/>
                  </a:cubicBezTo>
                  <a:cubicBezTo>
                    <a:pt x="8549" y="3570"/>
                    <a:pt x="8670" y="2804"/>
                    <a:pt x="8145" y="2038"/>
                  </a:cubicBezTo>
                  <a:cubicBezTo>
                    <a:pt x="8045" y="1897"/>
                    <a:pt x="7924" y="1755"/>
                    <a:pt x="7762" y="1614"/>
                  </a:cubicBezTo>
                  <a:cubicBezTo>
                    <a:pt x="7037" y="909"/>
                    <a:pt x="6089" y="405"/>
                    <a:pt x="4960" y="223"/>
                  </a:cubicBezTo>
                  <a:cubicBezTo>
                    <a:pt x="4738" y="203"/>
                    <a:pt x="4496" y="163"/>
                    <a:pt x="4254" y="163"/>
                  </a:cubicBezTo>
                  <a:cubicBezTo>
                    <a:pt x="4145" y="48"/>
                    <a:pt x="3974" y="1"/>
                    <a:pt x="37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3"/>
            <p:cNvSpPr/>
            <p:nvPr/>
          </p:nvSpPr>
          <p:spPr>
            <a:xfrm>
              <a:off x="4036785" y="4404810"/>
              <a:ext cx="92632" cy="97508"/>
            </a:xfrm>
            <a:custGeom>
              <a:avLst/>
              <a:gdLst/>
              <a:ahLst/>
              <a:cxnLst/>
              <a:rect l="l" t="t" r="r" b="b"/>
              <a:pathLst>
                <a:path w="2299" h="2420" extrusionOk="0">
                  <a:moveTo>
                    <a:pt x="101" y="0"/>
                  </a:moveTo>
                  <a:cubicBezTo>
                    <a:pt x="20" y="282"/>
                    <a:pt x="0" y="544"/>
                    <a:pt x="40" y="807"/>
                  </a:cubicBezTo>
                  <a:cubicBezTo>
                    <a:pt x="141" y="1290"/>
                    <a:pt x="746" y="2218"/>
                    <a:pt x="1089" y="2420"/>
                  </a:cubicBezTo>
                  <a:cubicBezTo>
                    <a:pt x="1432" y="2238"/>
                    <a:pt x="1855" y="2036"/>
                    <a:pt x="2298" y="1915"/>
                  </a:cubicBezTo>
                  <a:cubicBezTo>
                    <a:pt x="1895" y="1432"/>
                    <a:pt x="1432" y="988"/>
                    <a:pt x="887" y="625"/>
                  </a:cubicBezTo>
                  <a:cubicBezTo>
                    <a:pt x="645" y="464"/>
                    <a:pt x="383" y="242"/>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3"/>
            <p:cNvSpPr/>
            <p:nvPr/>
          </p:nvSpPr>
          <p:spPr>
            <a:xfrm>
              <a:off x="4344220" y="4148294"/>
              <a:ext cx="190100" cy="245180"/>
            </a:xfrm>
            <a:custGeom>
              <a:avLst/>
              <a:gdLst/>
              <a:ahLst/>
              <a:cxnLst/>
              <a:rect l="l" t="t" r="r" b="b"/>
              <a:pathLst>
                <a:path w="4718" h="6085" extrusionOk="0">
                  <a:moveTo>
                    <a:pt x="1943" y="1"/>
                  </a:moveTo>
                  <a:cubicBezTo>
                    <a:pt x="1799" y="1"/>
                    <a:pt x="1655" y="12"/>
                    <a:pt x="1512" y="36"/>
                  </a:cubicBezTo>
                  <a:cubicBezTo>
                    <a:pt x="988" y="379"/>
                    <a:pt x="464" y="842"/>
                    <a:pt x="282" y="1246"/>
                  </a:cubicBezTo>
                  <a:cubicBezTo>
                    <a:pt x="0" y="1830"/>
                    <a:pt x="464" y="1972"/>
                    <a:pt x="867" y="2435"/>
                  </a:cubicBezTo>
                  <a:cubicBezTo>
                    <a:pt x="1593" y="3302"/>
                    <a:pt x="2379" y="4129"/>
                    <a:pt x="3105" y="5016"/>
                  </a:cubicBezTo>
                  <a:cubicBezTo>
                    <a:pt x="3367" y="5338"/>
                    <a:pt x="3609" y="5722"/>
                    <a:pt x="3851" y="6084"/>
                  </a:cubicBezTo>
                  <a:cubicBezTo>
                    <a:pt x="4174" y="5641"/>
                    <a:pt x="4456" y="5177"/>
                    <a:pt x="4718" y="4713"/>
                  </a:cubicBezTo>
                  <a:cubicBezTo>
                    <a:pt x="4577" y="4673"/>
                    <a:pt x="4436" y="4653"/>
                    <a:pt x="4335" y="4593"/>
                  </a:cubicBezTo>
                  <a:cubicBezTo>
                    <a:pt x="4012" y="4411"/>
                    <a:pt x="3770" y="4109"/>
                    <a:pt x="3508" y="3847"/>
                  </a:cubicBezTo>
                  <a:cubicBezTo>
                    <a:pt x="2944" y="3302"/>
                    <a:pt x="2480" y="2919"/>
                    <a:pt x="1815" y="2536"/>
                  </a:cubicBezTo>
                  <a:cubicBezTo>
                    <a:pt x="423" y="1770"/>
                    <a:pt x="2117" y="1044"/>
                    <a:pt x="2621" y="76"/>
                  </a:cubicBezTo>
                  <a:cubicBezTo>
                    <a:pt x="2389" y="28"/>
                    <a:pt x="2165" y="1"/>
                    <a:pt x="19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3"/>
            <p:cNvSpPr/>
            <p:nvPr/>
          </p:nvSpPr>
          <p:spPr>
            <a:xfrm>
              <a:off x="4767129" y="4004808"/>
              <a:ext cx="128412" cy="77482"/>
            </a:xfrm>
            <a:custGeom>
              <a:avLst/>
              <a:gdLst/>
              <a:ahLst/>
              <a:cxnLst/>
              <a:rect l="l" t="t" r="r" b="b"/>
              <a:pathLst>
                <a:path w="3187" h="1923" extrusionOk="0">
                  <a:moveTo>
                    <a:pt x="1" y="0"/>
                  </a:moveTo>
                  <a:lnTo>
                    <a:pt x="1" y="0"/>
                  </a:lnTo>
                  <a:cubicBezTo>
                    <a:pt x="21" y="141"/>
                    <a:pt x="82" y="283"/>
                    <a:pt x="203" y="424"/>
                  </a:cubicBezTo>
                  <a:cubicBezTo>
                    <a:pt x="505" y="746"/>
                    <a:pt x="1150" y="948"/>
                    <a:pt x="1493" y="1250"/>
                  </a:cubicBezTo>
                  <a:cubicBezTo>
                    <a:pt x="2015" y="1718"/>
                    <a:pt x="2341" y="1923"/>
                    <a:pt x="2681" y="1923"/>
                  </a:cubicBezTo>
                  <a:cubicBezTo>
                    <a:pt x="2839" y="1923"/>
                    <a:pt x="3000" y="1878"/>
                    <a:pt x="3186" y="1795"/>
                  </a:cubicBezTo>
                  <a:cubicBezTo>
                    <a:pt x="3086" y="1654"/>
                    <a:pt x="2965" y="1512"/>
                    <a:pt x="2803" y="1371"/>
                  </a:cubicBezTo>
                  <a:cubicBezTo>
                    <a:pt x="2078" y="666"/>
                    <a:pt x="1130" y="182"/>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3"/>
            <p:cNvSpPr/>
            <p:nvPr/>
          </p:nvSpPr>
          <p:spPr>
            <a:xfrm>
              <a:off x="4547812" y="4546763"/>
              <a:ext cx="145456" cy="267663"/>
            </a:xfrm>
            <a:custGeom>
              <a:avLst/>
              <a:gdLst/>
              <a:ahLst/>
              <a:cxnLst/>
              <a:rect l="l" t="t" r="r" b="b"/>
              <a:pathLst>
                <a:path w="3610" h="6643" extrusionOk="0">
                  <a:moveTo>
                    <a:pt x="1291" y="1"/>
                  </a:moveTo>
                  <a:cubicBezTo>
                    <a:pt x="1190" y="263"/>
                    <a:pt x="1149" y="586"/>
                    <a:pt x="1190" y="1009"/>
                  </a:cubicBezTo>
                  <a:cubicBezTo>
                    <a:pt x="1270" y="1715"/>
                    <a:pt x="1432" y="2400"/>
                    <a:pt x="1331" y="3126"/>
                  </a:cubicBezTo>
                  <a:cubicBezTo>
                    <a:pt x="1230" y="3892"/>
                    <a:pt x="908" y="4477"/>
                    <a:pt x="645" y="5202"/>
                  </a:cubicBezTo>
                  <a:cubicBezTo>
                    <a:pt x="484" y="5626"/>
                    <a:pt x="202" y="6130"/>
                    <a:pt x="0" y="6634"/>
                  </a:cubicBezTo>
                  <a:cubicBezTo>
                    <a:pt x="86" y="6640"/>
                    <a:pt x="171" y="6643"/>
                    <a:pt x="256" y="6643"/>
                  </a:cubicBezTo>
                  <a:cubicBezTo>
                    <a:pt x="754" y="6643"/>
                    <a:pt x="1246" y="6544"/>
                    <a:pt x="1694" y="6372"/>
                  </a:cubicBezTo>
                  <a:cubicBezTo>
                    <a:pt x="1533" y="5525"/>
                    <a:pt x="1230" y="4658"/>
                    <a:pt x="1754" y="4073"/>
                  </a:cubicBezTo>
                  <a:cubicBezTo>
                    <a:pt x="2359" y="3368"/>
                    <a:pt x="3609" y="2662"/>
                    <a:pt x="3045" y="1674"/>
                  </a:cubicBezTo>
                  <a:cubicBezTo>
                    <a:pt x="2944" y="1452"/>
                    <a:pt x="2440" y="787"/>
                    <a:pt x="2158" y="243"/>
                  </a:cubicBezTo>
                  <a:cubicBezTo>
                    <a:pt x="1895" y="142"/>
                    <a:pt x="1593" y="81"/>
                    <a:pt x="1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9" name="Google Shape;1759;p23"/>
          <p:cNvGrpSpPr/>
          <p:nvPr/>
        </p:nvGrpSpPr>
        <p:grpSpPr>
          <a:xfrm>
            <a:off x="5619225" y="3995013"/>
            <a:ext cx="1863298" cy="714152"/>
            <a:chOff x="5619225" y="3995013"/>
            <a:chExt cx="1863298" cy="714152"/>
          </a:xfrm>
        </p:grpSpPr>
        <p:sp>
          <p:nvSpPr>
            <p:cNvPr id="1760" name="Google Shape;1760;p23"/>
            <p:cNvSpPr/>
            <p:nvPr/>
          </p:nvSpPr>
          <p:spPr>
            <a:xfrm>
              <a:off x="7316175" y="3995013"/>
              <a:ext cx="166348" cy="173671"/>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3"/>
            <p:cNvSpPr/>
            <p:nvPr/>
          </p:nvSpPr>
          <p:spPr>
            <a:xfrm>
              <a:off x="5619225" y="4188025"/>
              <a:ext cx="95701" cy="9991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3"/>
            <p:cNvSpPr/>
            <p:nvPr/>
          </p:nvSpPr>
          <p:spPr>
            <a:xfrm>
              <a:off x="6540650" y="4609250"/>
              <a:ext cx="95701" cy="9991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 name="Google Shape;1763;p23"/>
          <p:cNvGrpSpPr/>
          <p:nvPr/>
        </p:nvGrpSpPr>
        <p:grpSpPr>
          <a:xfrm rot="10800000">
            <a:off x="8450702" y="3932456"/>
            <a:ext cx="708170" cy="611080"/>
            <a:chOff x="676041" y="2032461"/>
            <a:chExt cx="461800" cy="398487"/>
          </a:xfrm>
        </p:grpSpPr>
        <p:sp>
          <p:nvSpPr>
            <p:cNvPr id="1764" name="Google Shape;1764;p23"/>
            <p:cNvSpPr/>
            <p:nvPr/>
          </p:nvSpPr>
          <p:spPr>
            <a:xfrm flipH="1">
              <a:off x="676041" y="2032461"/>
              <a:ext cx="461800" cy="398487"/>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3"/>
            <p:cNvSpPr/>
            <p:nvPr/>
          </p:nvSpPr>
          <p:spPr>
            <a:xfrm flipH="1">
              <a:off x="1098829" y="2038989"/>
              <a:ext cx="33616" cy="30123"/>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6" name="Google Shape;1766;p23"/>
          <p:cNvGrpSpPr/>
          <p:nvPr/>
        </p:nvGrpSpPr>
        <p:grpSpPr>
          <a:xfrm rot="10800000">
            <a:off x="2783522" y="176842"/>
            <a:ext cx="840313" cy="725107"/>
            <a:chOff x="5801904" y="1777871"/>
            <a:chExt cx="547971" cy="472845"/>
          </a:xfrm>
        </p:grpSpPr>
        <p:sp>
          <p:nvSpPr>
            <p:cNvPr id="1767" name="Google Shape;1767;p23"/>
            <p:cNvSpPr/>
            <p:nvPr/>
          </p:nvSpPr>
          <p:spPr>
            <a:xfrm>
              <a:off x="5801904" y="1777871"/>
              <a:ext cx="547971" cy="47284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3"/>
            <p:cNvSpPr/>
            <p:nvPr/>
          </p:nvSpPr>
          <p:spPr>
            <a:xfrm>
              <a:off x="5808306" y="1785618"/>
              <a:ext cx="39889" cy="35744"/>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3">
  <p:cSld name="BLANK_17">
    <p:bg>
      <p:bgPr>
        <a:solidFill>
          <a:schemeClr val="dk1"/>
        </a:solidFill>
        <a:effectLst/>
      </p:bgPr>
    </p:bg>
    <p:spTree>
      <p:nvGrpSpPr>
        <p:cNvPr id="1" name="Shape 2196"/>
        <p:cNvGrpSpPr/>
        <p:nvPr/>
      </p:nvGrpSpPr>
      <p:grpSpPr>
        <a:xfrm>
          <a:off x="0" y="0"/>
          <a:ext cx="0" cy="0"/>
          <a:chOff x="0" y="0"/>
          <a:chExt cx="0" cy="0"/>
        </a:xfrm>
      </p:grpSpPr>
      <p:grpSp>
        <p:nvGrpSpPr>
          <p:cNvPr id="2197" name="Google Shape;2197;p26"/>
          <p:cNvGrpSpPr/>
          <p:nvPr/>
        </p:nvGrpSpPr>
        <p:grpSpPr>
          <a:xfrm>
            <a:off x="16425" y="16425"/>
            <a:ext cx="9127696" cy="5127181"/>
            <a:chOff x="16425" y="16425"/>
            <a:chExt cx="9127696" cy="5127181"/>
          </a:xfrm>
        </p:grpSpPr>
        <p:sp>
          <p:nvSpPr>
            <p:cNvPr id="2198" name="Google Shape;2198;p26"/>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6"/>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26"/>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26"/>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26"/>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26"/>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26"/>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26"/>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26"/>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26"/>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26"/>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26"/>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26"/>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26"/>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26"/>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26"/>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26"/>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26"/>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6"/>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6"/>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26"/>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26"/>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6"/>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6"/>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6"/>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6"/>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6"/>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6"/>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6"/>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6"/>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8" name="Google Shape;2228;p26"/>
          <p:cNvSpPr txBox="1">
            <a:spLocks noGrp="1"/>
          </p:cNvSpPr>
          <p:nvPr>
            <p:ph type="subTitle" idx="1"/>
          </p:nvPr>
        </p:nvSpPr>
        <p:spPr>
          <a:xfrm>
            <a:off x="3863250" y="2468777"/>
            <a:ext cx="4286700" cy="135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400"/>
              <a:buChar char="●"/>
              <a:defRPr>
                <a:solidFill>
                  <a:schemeClr val="lt1"/>
                </a:solidFill>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
        <p:nvSpPr>
          <p:cNvPr id="2229" name="Google Shape;2229;p26"/>
          <p:cNvSpPr txBox="1">
            <a:spLocks noGrp="1"/>
          </p:cNvSpPr>
          <p:nvPr>
            <p:ph type="title"/>
          </p:nvPr>
        </p:nvSpPr>
        <p:spPr>
          <a:xfrm>
            <a:off x="3863250" y="1482500"/>
            <a:ext cx="4286700" cy="569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a:solidFill>
                  <a:schemeClr val="accent1"/>
                </a:solidFill>
              </a:defRPr>
            </a:lvl1pPr>
            <a:lvl2pPr lvl="1" algn="ctr" rtl="0">
              <a:spcBef>
                <a:spcPts val="0"/>
              </a:spcBef>
              <a:spcAft>
                <a:spcPts val="0"/>
              </a:spcAft>
              <a:buClr>
                <a:schemeClr val="lt2"/>
              </a:buClr>
              <a:buSzPts val="2800"/>
              <a:buNone/>
              <a:defRPr>
                <a:solidFill>
                  <a:schemeClr val="lt2"/>
                </a:solidFill>
              </a:defRPr>
            </a:lvl2pPr>
            <a:lvl3pPr lvl="2" algn="ctr" rtl="0">
              <a:spcBef>
                <a:spcPts val="0"/>
              </a:spcBef>
              <a:spcAft>
                <a:spcPts val="0"/>
              </a:spcAft>
              <a:buClr>
                <a:schemeClr val="lt2"/>
              </a:buClr>
              <a:buSzPts val="2800"/>
              <a:buNone/>
              <a:defRPr>
                <a:solidFill>
                  <a:schemeClr val="lt2"/>
                </a:solidFill>
              </a:defRPr>
            </a:lvl3pPr>
            <a:lvl4pPr lvl="3" algn="ctr" rtl="0">
              <a:spcBef>
                <a:spcPts val="0"/>
              </a:spcBef>
              <a:spcAft>
                <a:spcPts val="0"/>
              </a:spcAft>
              <a:buClr>
                <a:schemeClr val="lt2"/>
              </a:buClr>
              <a:buSzPts val="2800"/>
              <a:buNone/>
              <a:defRPr>
                <a:solidFill>
                  <a:schemeClr val="lt2"/>
                </a:solidFill>
              </a:defRPr>
            </a:lvl4pPr>
            <a:lvl5pPr lvl="4" algn="ctr" rtl="0">
              <a:spcBef>
                <a:spcPts val="0"/>
              </a:spcBef>
              <a:spcAft>
                <a:spcPts val="0"/>
              </a:spcAft>
              <a:buClr>
                <a:schemeClr val="lt2"/>
              </a:buClr>
              <a:buSzPts val="2800"/>
              <a:buNone/>
              <a:defRPr>
                <a:solidFill>
                  <a:schemeClr val="lt2"/>
                </a:solidFill>
              </a:defRPr>
            </a:lvl5pPr>
            <a:lvl6pPr lvl="5" algn="ctr" rtl="0">
              <a:spcBef>
                <a:spcPts val="0"/>
              </a:spcBef>
              <a:spcAft>
                <a:spcPts val="0"/>
              </a:spcAft>
              <a:buClr>
                <a:schemeClr val="lt2"/>
              </a:buClr>
              <a:buSzPts val="2800"/>
              <a:buNone/>
              <a:defRPr>
                <a:solidFill>
                  <a:schemeClr val="lt2"/>
                </a:solidFill>
              </a:defRPr>
            </a:lvl6pPr>
            <a:lvl7pPr lvl="6" algn="ctr" rtl="0">
              <a:spcBef>
                <a:spcPts val="0"/>
              </a:spcBef>
              <a:spcAft>
                <a:spcPts val="0"/>
              </a:spcAft>
              <a:buClr>
                <a:schemeClr val="lt2"/>
              </a:buClr>
              <a:buSzPts val="2800"/>
              <a:buNone/>
              <a:defRPr>
                <a:solidFill>
                  <a:schemeClr val="lt2"/>
                </a:solidFill>
              </a:defRPr>
            </a:lvl7pPr>
            <a:lvl8pPr lvl="7" algn="ctr" rtl="0">
              <a:spcBef>
                <a:spcPts val="0"/>
              </a:spcBef>
              <a:spcAft>
                <a:spcPts val="0"/>
              </a:spcAft>
              <a:buClr>
                <a:schemeClr val="lt2"/>
              </a:buClr>
              <a:buSzPts val="2800"/>
              <a:buNone/>
              <a:defRPr>
                <a:solidFill>
                  <a:schemeClr val="lt2"/>
                </a:solidFill>
              </a:defRPr>
            </a:lvl8pPr>
            <a:lvl9pPr lvl="8" algn="ctr" rtl="0">
              <a:spcBef>
                <a:spcPts val="0"/>
              </a:spcBef>
              <a:spcAft>
                <a:spcPts val="0"/>
              </a:spcAft>
              <a:buClr>
                <a:schemeClr val="lt2"/>
              </a:buClr>
              <a:buSzPts val="2800"/>
              <a:buNone/>
              <a:defRPr>
                <a:solidFill>
                  <a:schemeClr val="lt2"/>
                </a:solidFill>
              </a:defRPr>
            </a:lvl9pPr>
          </a:lstStyle>
          <a:p>
            <a:endParaRPr/>
          </a:p>
        </p:txBody>
      </p:sp>
      <p:grpSp>
        <p:nvGrpSpPr>
          <p:cNvPr id="2230" name="Google Shape;2230;p26"/>
          <p:cNvGrpSpPr/>
          <p:nvPr/>
        </p:nvGrpSpPr>
        <p:grpSpPr>
          <a:xfrm>
            <a:off x="332800" y="119700"/>
            <a:ext cx="8607638" cy="1004588"/>
            <a:chOff x="332800" y="119700"/>
            <a:chExt cx="8607638" cy="1004588"/>
          </a:xfrm>
        </p:grpSpPr>
        <p:sp>
          <p:nvSpPr>
            <p:cNvPr id="2231" name="Google Shape;2231;p26"/>
            <p:cNvSpPr/>
            <p:nvPr/>
          </p:nvSpPr>
          <p:spPr>
            <a:xfrm>
              <a:off x="4493646" y="119700"/>
              <a:ext cx="156702" cy="160587"/>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6"/>
            <p:cNvSpPr/>
            <p:nvPr/>
          </p:nvSpPr>
          <p:spPr>
            <a:xfrm>
              <a:off x="2499663" y="16097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6"/>
            <p:cNvSpPr/>
            <p:nvPr/>
          </p:nvSpPr>
          <p:spPr>
            <a:xfrm>
              <a:off x="1090800" y="844900"/>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6"/>
            <p:cNvSpPr/>
            <p:nvPr/>
          </p:nvSpPr>
          <p:spPr>
            <a:xfrm>
              <a:off x="3542925" y="848500"/>
              <a:ext cx="63700" cy="65750"/>
            </a:xfrm>
            <a:custGeom>
              <a:avLst/>
              <a:gdLst/>
              <a:ahLst/>
              <a:cxnLst/>
              <a:rect l="l" t="t" r="r" b="b"/>
              <a:pathLst>
                <a:path w="2548" h="2630" extrusionOk="0">
                  <a:moveTo>
                    <a:pt x="1685" y="1"/>
                  </a:moveTo>
                  <a:lnTo>
                    <a:pt x="1007" y="617"/>
                  </a:lnTo>
                  <a:lnTo>
                    <a:pt x="103" y="391"/>
                  </a:lnTo>
                  <a:lnTo>
                    <a:pt x="473" y="1233"/>
                  </a:lnTo>
                  <a:lnTo>
                    <a:pt x="1" y="2013"/>
                  </a:lnTo>
                  <a:lnTo>
                    <a:pt x="925" y="1931"/>
                  </a:lnTo>
                  <a:lnTo>
                    <a:pt x="1520" y="2629"/>
                  </a:lnTo>
                  <a:lnTo>
                    <a:pt x="1705" y="1726"/>
                  </a:lnTo>
                  <a:lnTo>
                    <a:pt x="2547" y="1377"/>
                  </a:lnTo>
                  <a:lnTo>
                    <a:pt x="1746" y="925"/>
                  </a:lnTo>
                  <a:lnTo>
                    <a:pt x="1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6"/>
            <p:cNvSpPr/>
            <p:nvPr/>
          </p:nvSpPr>
          <p:spPr>
            <a:xfrm>
              <a:off x="332800" y="288913"/>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6"/>
            <p:cNvSpPr/>
            <p:nvPr/>
          </p:nvSpPr>
          <p:spPr>
            <a:xfrm>
              <a:off x="5492088" y="670400"/>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6"/>
            <p:cNvSpPr/>
            <p:nvPr/>
          </p:nvSpPr>
          <p:spPr>
            <a:xfrm>
              <a:off x="6596775" y="409725"/>
              <a:ext cx="63700" cy="65750"/>
            </a:xfrm>
            <a:custGeom>
              <a:avLst/>
              <a:gdLst/>
              <a:ahLst/>
              <a:cxnLst/>
              <a:rect l="l" t="t" r="r" b="b"/>
              <a:pathLst>
                <a:path w="2548" h="2630" extrusionOk="0">
                  <a:moveTo>
                    <a:pt x="1685" y="1"/>
                  </a:moveTo>
                  <a:lnTo>
                    <a:pt x="1007" y="617"/>
                  </a:lnTo>
                  <a:lnTo>
                    <a:pt x="103" y="391"/>
                  </a:lnTo>
                  <a:lnTo>
                    <a:pt x="473" y="1233"/>
                  </a:lnTo>
                  <a:lnTo>
                    <a:pt x="1" y="2013"/>
                  </a:lnTo>
                  <a:lnTo>
                    <a:pt x="925" y="1931"/>
                  </a:lnTo>
                  <a:lnTo>
                    <a:pt x="1520" y="2629"/>
                  </a:lnTo>
                  <a:lnTo>
                    <a:pt x="1705" y="1726"/>
                  </a:lnTo>
                  <a:lnTo>
                    <a:pt x="2547" y="1377"/>
                  </a:lnTo>
                  <a:lnTo>
                    <a:pt x="1746" y="925"/>
                  </a:lnTo>
                  <a:lnTo>
                    <a:pt x="1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6"/>
            <p:cNvSpPr/>
            <p:nvPr/>
          </p:nvSpPr>
          <p:spPr>
            <a:xfrm>
              <a:off x="7905338" y="234238"/>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6"/>
            <p:cNvSpPr/>
            <p:nvPr/>
          </p:nvSpPr>
          <p:spPr>
            <a:xfrm>
              <a:off x="8774088" y="953813"/>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p:cSld name="BLANK_23">
    <p:bg>
      <p:bgPr>
        <a:solidFill>
          <a:schemeClr val="dk1"/>
        </a:solidFill>
        <a:effectLst/>
      </p:bgPr>
    </p:bg>
    <p:spTree>
      <p:nvGrpSpPr>
        <p:cNvPr id="1" name="Shape 2240"/>
        <p:cNvGrpSpPr/>
        <p:nvPr/>
      </p:nvGrpSpPr>
      <p:grpSpPr>
        <a:xfrm>
          <a:off x="0" y="0"/>
          <a:ext cx="0" cy="0"/>
          <a:chOff x="0" y="0"/>
          <a:chExt cx="0" cy="0"/>
        </a:xfrm>
      </p:grpSpPr>
      <p:grpSp>
        <p:nvGrpSpPr>
          <p:cNvPr id="2241" name="Google Shape;2241;p27"/>
          <p:cNvGrpSpPr/>
          <p:nvPr/>
        </p:nvGrpSpPr>
        <p:grpSpPr>
          <a:xfrm>
            <a:off x="16425" y="16425"/>
            <a:ext cx="9127696" cy="5127181"/>
            <a:chOff x="16425" y="16425"/>
            <a:chExt cx="9127696" cy="5127181"/>
          </a:xfrm>
        </p:grpSpPr>
        <p:sp>
          <p:nvSpPr>
            <p:cNvPr id="2242" name="Google Shape;2242;p27"/>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7"/>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7"/>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7"/>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7"/>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7"/>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7"/>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27"/>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27"/>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7"/>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7"/>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7"/>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7"/>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7"/>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7"/>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7"/>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7"/>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7"/>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7"/>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7"/>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27"/>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27"/>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7"/>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7"/>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7"/>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7"/>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7"/>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7"/>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7"/>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7"/>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2" name="Google Shape;2272;p27"/>
          <p:cNvSpPr/>
          <p:nvPr/>
        </p:nvSpPr>
        <p:spPr>
          <a:xfrm rot="-1825616">
            <a:off x="382222" y="2183536"/>
            <a:ext cx="1834773" cy="3390869"/>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73" name="Google Shape;2273;p27"/>
          <p:cNvGrpSpPr/>
          <p:nvPr/>
        </p:nvGrpSpPr>
        <p:grpSpPr>
          <a:xfrm>
            <a:off x="545625" y="425275"/>
            <a:ext cx="7980932" cy="1201500"/>
            <a:chOff x="545625" y="425275"/>
            <a:chExt cx="7980932" cy="1201500"/>
          </a:xfrm>
        </p:grpSpPr>
        <p:sp>
          <p:nvSpPr>
            <p:cNvPr id="2274" name="Google Shape;2274;p27"/>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7"/>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7"/>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7" name="Google Shape;2277;p27"/>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7"/>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a:lvl1pPr>
            <a:lvl2pPr lvl="1" rtl="0">
              <a:spcBef>
                <a:spcPts val="0"/>
              </a:spcBef>
              <a:spcAft>
                <a:spcPts val="0"/>
              </a:spcAft>
              <a:buClr>
                <a:schemeClr val="lt2"/>
              </a:buClr>
              <a:buSzPts val="3200"/>
              <a:buNone/>
              <a:defRPr sz="3200">
                <a:solidFill>
                  <a:schemeClr val="lt2"/>
                </a:solidFill>
              </a:defRPr>
            </a:lvl2pPr>
            <a:lvl3pPr lvl="2" rtl="0">
              <a:spcBef>
                <a:spcPts val="0"/>
              </a:spcBef>
              <a:spcAft>
                <a:spcPts val="0"/>
              </a:spcAft>
              <a:buClr>
                <a:schemeClr val="lt2"/>
              </a:buClr>
              <a:buSzPts val="3200"/>
              <a:buNone/>
              <a:defRPr sz="3200">
                <a:solidFill>
                  <a:schemeClr val="lt2"/>
                </a:solidFill>
              </a:defRPr>
            </a:lvl3pPr>
            <a:lvl4pPr lvl="3" rtl="0">
              <a:spcBef>
                <a:spcPts val="0"/>
              </a:spcBef>
              <a:spcAft>
                <a:spcPts val="0"/>
              </a:spcAft>
              <a:buClr>
                <a:schemeClr val="lt2"/>
              </a:buClr>
              <a:buSzPts val="3200"/>
              <a:buNone/>
              <a:defRPr sz="3200">
                <a:solidFill>
                  <a:schemeClr val="lt2"/>
                </a:solidFill>
              </a:defRPr>
            </a:lvl4pPr>
            <a:lvl5pPr lvl="4" rtl="0">
              <a:spcBef>
                <a:spcPts val="0"/>
              </a:spcBef>
              <a:spcAft>
                <a:spcPts val="0"/>
              </a:spcAft>
              <a:buClr>
                <a:schemeClr val="lt2"/>
              </a:buClr>
              <a:buSzPts val="3200"/>
              <a:buNone/>
              <a:defRPr sz="3200">
                <a:solidFill>
                  <a:schemeClr val="lt2"/>
                </a:solidFill>
              </a:defRPr>
            </a:lvl5pPr>
            <a:lvl6pPr lvl="5" rtl="0">
              <a:spcBef>
                <a:spcPts val="0"/>
              </a:spcBef>
              <a:spcAft>
                <a:spcPts val="0"/>
              </a:spcAft>
              <a:buClr>
                <a:schemeClr val="lt2"/>
              </a:buClr>
              <a:buSzPts val="3200"/>
              <a:buNone/>
              <a:defRPr sz="3200">
                <a:solidFill>
                  <a:schemeClr val="lt2"/>
                </a:solidFill>
              </a:defRPr>
            </a:lvl6pPr>
            <a:lvl7pPr lvl="6" rtl="0">
              <a:spcBef>
                <a:spcPts val="0"/>
              </a:spcBef>
              <a:spcAft>
                <a:spcPts val="0"/>
              </a:spcAft>
              <a:buClr>
                <a:schemeClr val="lt2"/>
              </a:buClr>
              <a:buSzPts val="3200"/>
              <a:buNone/>
              <a:defRPr sz="3200">
                <a:solidFill>
                  <a:schemeClr val="lt2"/>
                </a:solidFill>
              </a:defRPr>
            </a:lvl7pPr>
            <a:lvl8pPr lvl="7" rtl="0">
              <a:spcBef>
                <a:spcPts val="0"/>
              </a:spcBef>
              <a:spcAft>
                <a:spcPts val="0"/>
              </a:spcAft>
              <a:buClr>
                <a:schemeClr val="lt2"/>
              </a:buClr>
              <a:buSzPts val="3200"/>
              <a:buNone/>
              <a:defRPr sz="3200">
                <a:solidFill>
                  <a:schemeClr val="lt2"/>
                </a:solidFill>
              </a:defRPr>
            </a:lvl8pPr>
            <a:lvl9pPr lvl="8" rtl="0">
              <a:spcBef>
                <a:spcPts val="0"/>
              </a:spcBef>
              <a:spcAft>
                <a:spcPts val="0"/>
              </a:spcAft>
              <a:buClr>
                <a:schemeClr val="lt2"/>
              </a:buClr>
              <a:buSzPts val="3200"/>
              <a:buNone/>
              <a:defRPr sz="3200">
                <a:solidFill>
                  <a:schemeClr val="lt2"/>
                </a:solidFill>
              </a:defRPr>
            </a:lvl9pPr>
          </a:lstStyle>
          <a:p>
            <a:endParaRPr/>
          </a:p>
        </p:txBody>
      </p:sp>
      <p:grpSp>
        <p:nvGrpSpPr>
          <p:cNvPr id="2279" name="Google Shape;2279;p27"/>
          <p:cNvGrpSpPr/>
          <p:nvPr/>
        </p:nvGrpSpPr>
        <p:grpSpPr>
          <a:xfrm>
            <a:off x="545625" y="1884450"/>
            <a:ext cx="7980400" cy="2943450"/>
            <a:chOff x="545625" y="1884450"/>
            <a:chExt cx="7980400" cy="2943450"/>
          </a:xfrm>
        </p:grpSpPr>
        <p:sp>
          <p:nvSpPr>
            <p:cNvPr id="2280" name="Google Shape;2280;p27"/>
            <p:cNvSpPr/>
            <p:nvPr/>
          </p:nvSpPr>
          <p:spPr>
            <a:xfrm>
              <a:off x="545625" y="1971000"/>
              <a:ext cx="7892400" cy="28569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2281" name="Google Shape;2281;p27"/>
            <p:cNvSpPr/>
            <p:nvPr/>
          </p:nvSpPr>
          <p:spPr>
            <a:xfrm>
              <a:off x="614425" y="1884450"/>
              <a:ext cx="7911600" cy="2856900"/>
            </a:xfrm>
            <a:prstGeom prst="roundRect">
              <a:avLst>
                <a:gd name="adj" fmla="val 9445"/>
              </a:avLst>
            </a:pr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2" name="Google Shape;2282;p27"/>
          <p:cNvSpPr txBox="1">
            <a:spLocks noGrp="1"/>
          </p:cNvSpPr>
          <p:nvPr>
            <p:ph type="subTitle" idx="1"/>
          </p:nvPr>
        </p:nvSpPr>
        <p:spPr>
          <a:xfrm>
            <a:off x="713100" y="1954050"/>
            <a:ext cx="6991800" cy="182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5"/>
              </a:buClr>
              <a:buSzPts val="1200"/>
              <a:buChar char="●"/>
              <a:defRPr sz="1200"/>
            </a:lvl1pPr>
            <a:lvl2pPr lvl="1" rtl="0">
              <a:lnSpc>
                <a:spcPct val="100000"/>
              </a:lnSpc>
              <a:spcBef>
                <a:spcPts val="0"/>
              </a:spcBef>
              <a:spcAft>
                <a:spcPts val="0"/>
              </a:spcAft>
              <a:buSzPts val="1200"/>
              <a:buChar char="○"/>
              <a:defRPr sz="1200">
                <a:solidFill>
                  <a:schemeClr val="dk1"/>
                </a:solidFill>
              </a:defRPr>
            </a:lvl2pPr>
            <a:lvl3pPr lvl="2" rtl="0">
              <a:lnSpc>
                <a:spcPct val="100000"/>
              </a:lnSpc>
              <a:spcBef>
                <a:spcPts val="0"/>
              </a:spcBef>
              <a:spcAft>
                <a:spcPts val="0"/>
              </a:spcAft>
              <a:buSzPts val="1200"/>
              <a:buChar char="■"/>
              <a:defRPr sz="1200">
                <a:solidFill>
                  <a:schemeClr val="dk1"/>
                </a:solidFill>
              </a:defRPr>
            </a:lvl3pPr>
            <a:lvl4pPr lvl="3" rtl="0">
              <a:lnSpc>
                <a:spcPct val="100000"/>
              </a:lnSpc>
              <a:spcBef>
                <a:spcPts val="0"/>
              </a:spcBef>
              <a:spcAft>
                <a:spcPts val="0"/>
              </a:spcAft>
              <a:buSzPts val="1200"/>
              <a:buChar char="●"/>
              <a:defRPr sz="1200">
                <a:solidFill>
                  <a:schemeClr val="dk1"/>
                </a:solidFill>
              </a:defRPr>
            </a:lvl4pPr>
            <a:lvl5pPr lvl="4" rtl="0">
              <a:lnSpc>
                <a:spcPct val="100000"/>
              </a:lnSpc>
              <a:spcBef>
                <a:spcPts val="0"/>
              </a:spcBef>
              <a:spcAft>
                <a:spcPts val="0"/>
              </a:spcAft>
              <a:buSzPts val="1200"/>
              <a:buChar char="○"/>
              <a:defRPr sz="1200">
                <a:solidFill>
                  <a:schemeClr val="dk1"/>
                </a:solidFill>
              </a:defRPr>
            </a:lvl5pPr>
            <a:lvl6pPr lvl="5" rtl="0">
              <a:lnSpc>
                <a:spcPct val="100000"/>
              </a:lnSpc>
              <a:spcBef>
                <a:spcPts val="0"/>
              </a:spcBef>
              <a:spcAft>
                <a:spcPts val="0"/>
              </a:spcAft>
              <a:buSzPts val="1200"/>
              <a:buChar char="■"/>
              <a:defRPr sz="1200">
                <a:solidFill>
                  <a:schemeClr val="dk1"/>
                </a:solidFill>
              </a:defRPr>
            </a:lvl6pPr>
            <a:lvl7pPr lvl="6" rtl="0">
              <a:lnSpc>
                <a:spcPct val="100000"/>
              </a:lnSpc>
              <a:spcBef>
                <a:spcPts val="0"/>
              </a:spcBef>
              <a:spcAft>
                <a:spcPts val="0"/>
              </a:spcAft>
              <a:buSzPts val="1200"/>
              <a:buChar char="●"/>
              <a:defRPr sz="1200">
                <a:solidFill>
                  <a:schemeClr val="dk1"/>
                </a:solidFill>
              </a:defRPr>
            </a:lvl7pPr>
            <a:lvl8pPr lvl="7" rtl="0">
              <a:lnSpc>
                <a:spcPct val="100000"/>
              </a:lnSpc>
              <a:spcBef>
                <a:spcPts val="0"/>
              </a:spcBef>
              <a:spcAft>
                <a:spcPts val="0"/>
              </a:spcAft>
              <a:buSzPts val="1200"/>
              <a:buChar char="○"/>
              <a:defRPr sz="1200">
                <a:solidFill>
                  <a:schemeClr val="dk1"/>
                </a:solidFill>
              </a:defRPr>
            </a:lvl8pPr>
            <a:lvl9pPr lvl="8" rtl="0">
              <a:lnSpc>
                <a:spcPct val="100000"/>
              </a:lnSpc>
              <a:spcBef>
                <a:spcPts val="0"/>
              </a:spcBef>
              <a:spcAft>
                <a:spcPts val="0"/>
              </a:spcAft>
              <a:buSzPts val="1200"/>
              <a:buChar char="■"/>
              <a:defRPr sz="1200">
                <a:solidFill>
                  <a:schemeClr val="dk1"/>
                </a:solidFill>
              </a:defRPr>
            </a:lvl9pPr>
          </a:lstStyle>
          <a:p>
            <a:endParaRPr/>
          </a:p>
        </p:txBody>
      </p:sp>
      <p:grpSp>
        <p:nvGrpSpPr>
          <p:cNvPr id="2283" name="Google Shape;2283;p27"/>
          <p:cNvGrpSpPr/>
          <p:nvPr/>
        </p:nvGrpSpPr>
        <p:grpSpPr>
          <a:xfrm>
            <a:off x="8737300" y="236150"/>
            <a:ext cx="182501" cy="614292"/>
            <a:chOff x="8737300" y="236150"/>
            <a:chExt cx="182501" cy="614292"/>
          </a:xfrm>
        </p:grpSpPr>
        <p:sp>
          <p:nvSpPr>
            <p:cNvPr id="2284" name="Google Shape;2284;p27"/>
            <p:cNvSpPr/>
            <p:nvPr/>
          </p:nvSpPr>
          <p:spPr>
            <a:xfrm>
              <a:off x="8737300" y="23615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7"/>
            <p:cNvSpPr/>
            <p:nvPr/>
          </p:nvSpPr>
          <p:spPr>
            <a:xfrm>
              <a:off x="8794050" y="720125"/>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6" name="Google Shape;2286;p27"/>
          <p:cNvGrpSpPr/>
          <p:nvPr/>
        </p:nvGrpSpPr>
        <p:grpSpPr>
          <a:xfrm>
            <a:off x="229125" y="144637"/>
            <a:ext cx="717199" cy="653067"/>
            <a:chOff x="229125" y="144638"/>
            <a:chExt cx="717199" cy="653067"/>
          </a:xfrm>
        </p:grpSpPr>
        <p:sp>
          <p:nvSpPr>
            <p:cNvPr id="2287" name="Google Shape;2287;p27"/>
            <p:cNvSpPr/>
            <p:nvPr/>
          </p:nvSpPr>
          <p:spPr>
            <a:xfrm>
              <a:off x="229125" y="144638"/>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7"/>
            <p:cNvSpPr/>
            <p:nvPr/>
          </p:nvSpPr>
          <p:spPr>
            <a:xfrm>
              <a:off x="277250" y="667388"/>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7"/>
            <p:cNvSpPr/>
            <p:nvPr/>
          </p:nvSpPr>
          <p:spPr>
            <a:xfrm>
              <a:off x="820575" y="144638"/>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BLANK_14">
    <p:bg>
      <p:bgPr>
        <a:solidFill>
          <a:schemeClr val="dk1"/>
        </a:solidFill>
        <a:effectLst/>
      </p:bgPr>
    </p:bg>
    <p:spTree>
      <p:nvGrpSpPr>
        <p:cNvPr id="1" name="Shape 2345"/>
        <p:cNvGrpSpPr/>
        <p:nvPr/>
      </p:nvGrpSpPr>
      <p:grpSpPr>
        <a:xfrm>
          <a:off x="0" y="0"/>
          <a:ext cx="0" cy="0"/>
          <a:chOff x="0" y="0"/>
          <a:chExt cx="0" cy="0"/>
        </a:xfrm>
      </p:grpSpPr>
      <p:grpSp>
        <p:nvGrpSpPr>
          <p:cNvPr id="2346" name="Google Shape;2346;p29"/>
          <p:cNvGrpSpPr/>
          <p:nvPr/>
        </p:nvGrpSpPr>
        <p:grpSpPr>
          <a:xfrm>
            <a:off x="16425" y="16425"/>
            <a:ext cx="9127696" cy="5127181"/>
            <a:chOff x="16425" y="16425"/>
            <a:chExt cx="9127696" cy="5127181"/>
          </a:xfrm>
        </p:grpSpPr>
        <p:sp>
          <p:nvSpPr>
            <p:cNvPr id="2347" name="Google Shape;2347;p29"/>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29"/>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9"/>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9"/>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29"/>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29"/>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9"/>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9"/>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29"/>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29"/>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9"/>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9"/>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9"/>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29"/>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9"/>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9"/>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9"/>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9"/>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9"/>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9"/>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9"/>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9"/>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9"/>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9"/>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29"/>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29"/>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9"/>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9"/>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9"/>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9"/>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7" name="Google Shape;2377;p29"/>
          <p:cNvGrpSpPr/>
          <p:nvPr/>
        </p:nvGrpSpPr>
        <p:grpSpPr>
          <a:xfrm>
            <a:off x="545625" y="333784"/>
            <a:ext cx="8007641" cy="1292991"/>
            <a:chOff x="545625" y="333784"/>
            <a:chExt cx="8007641" cy="1292991"/>
          </a:xfrm>
        </p:grpSpPr>
        <p:sp>
          <p:nvSpPr>
            <p:cNvPr id="2378" name="Google Shape;2378;p29"/>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9"/>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9"/>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9"/>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2" name="Google Shape;2382;p29"/>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endParaRPr/>
          </a:p>
        </p:txBody>
      </p:sp>
      <p:grpSp>
        <p:nvGrpSpPr>
          <p:cNvPr id="2383" name="Google Shape;2383;p29"/>
          <p:cNvGrpSpPr/>
          <p:nvPr/>
        </p:nvGrpSpPr>
        <p:grpSpPr>
          <a:xfrm rot="10800000">
            <a:off x="7760049" y="-184285"/>
            <a:ext cx="1201306" cy="1036608"/>
            <a:chOff x="804842" y="4439512"/>
            <a:chExt cx="783375" cy="675975"/>
          </a:xfrm>
        </p:grpSpPr>
        <p:sp>
          <p:nvSpPr>
            <p:cNvPr id="2384" name="Google Shape;2384;p29"/>
            <p:cNvSpPr/>
            <p:nvPr/>
          </p:nvSpPr>
          <p:spPr>
            <a:xfrm>
              <a:off x="804842" y="4439512"/>
              <a:ext cx="783375" cy="67597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9"/>
            <p:cNvSpPr/>
            <p:nvPr/>
          </p:nvSpPr>
          <p:spPr>
            <a:xfrm>
              <a:off x="813994" y="4450587"/>
              <a:ext cx="57025" cy="5110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6" name="Google Shape;2386;p29"/>
          <p:cNvSpPr/>
          <p:nvPr/>
        </p:nvSpPr>
        <p:spPr>
          <a:xfrm rot="-786994">
            <a:off x="-68283" y="2326437"/>
            <a:ext cx="2829111" cy="3235321"/>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9"/>
          <p:cNvSpPr/>
          <p:nvPr/>
        </p:nvSpPr>
        <p:spPr>
          <a:xfrm>
            <a:off x="8704125" y="478207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9"/>
          <p:cNvSpPr/>
          <p:nvPr/>
        </p:nvSpPr>
        <p:spPr>
          <a:xfrm>
            <a:off x="8760875" y="4387649"/>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9"/>
          <p:cNvSpPr/>
          <p:nvPr/>
        </p:nvSpPr>
        <p:spPr>
          <a:xfrm>
            <a:off x="193350" y="199300"/>
            <a:ext cx="260003" cy="269462"/>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BLANK_13">
    <p:bg>
      <p:bgPr>
        <a:solidFill>
          <a:schemeClr val="dk1"/>
        </a:solidFill>
        <a:effectLst/>
      </p:bgPr>
    </p:bg>
    <p:spTree>
      <p:nvGrpSpPr>
        <p:cNvPr id="1" name="Shape 2390"/>
        <p:cNvGrpSpPr/>
        <p:nvPr/>
      </p:nvGrpSpPr>
      <p:grpSpPr>
        <a:xfrm>
          <a:off x="0" y="0"/>
          <a:ext cx="0" cy="0"/>
          <a:chOff x="0" y="0"/>
          <a:chExt cx="0" cy="0"/>
        </a:xfrm>
      </p:grpSpPr>
      <p:grpSp>
        <p:nvGrpSpPr>
          <p:cNvPr id="2391" name="Google Shape;2391;p30"/>
          <p:cNvGrpSpPr/>
          <p:nvPr/>
        </p:nvGrpSpPr>
        <p:grpSpPr>
          <a:xfrm>
            <a:off x="16425" y="16425"/>
            <a:ext cx="9127696" cy="5127181"/>
            <a:chOff x="16425" y="16425"/>
            <a:chExt cx="9127696" cy="5127181"/>
          </a:xfrm>
        </p:grpSpPr>
        <p:sp>
          <p:nvSpPr>
            <p:cNvPr id="2392" name="Google Shape;2392;p30"/>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0"/>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0"/>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0"/>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0"/>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0"/>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0"/>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0"/>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0"/>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0"/>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0"/>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0"/>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0"/>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0"/>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0"/>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0"/>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0"/>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0"/>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0"/>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0"/>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0"/>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0"/>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0"/>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0"/>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0"/>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0"/>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0"/>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0"/>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0"/>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0"/>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2" name="Google Shape;2422;p30"/>
          <p:cNvSpPr/>
          <p:nvPr/>
        </p:nvSpPr>
        <p:spPr>
          <a:xfrm rot="9463737">
            <a:off x="8135585" y="-199407"/>
            <a:ext cx="794725" cy="1966456"/>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3" name="Google Shape;2423;p30"/>
          <p:cNvGrpSpPr/>
          <p:nvPr/>
        </p:nvGrpSpPr>
        <p:grpSpPr>
          <a:xfrm>
            <a:off x="545625" y="333784"/>
            <a:ext cx="8007641" cy="1292991"/>
            <a:chOff x="545625" y="333784"/>
            <a:chExt cx="8007641" cy="1292991"/>
          </a:xfrm>
        </p:grpSpPr>
        <p:sp>
          <p:nvSpPr>
            <p:cNvPr id="2424" name="Google Shape;2424;p30"/>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0"/>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0"/>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0"/>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8" name="Google Shape;2428;p30"/>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a:lvl1pPr>
            <a:lvl2pPr lvl="1" algn="ctr" rtl="0">
              <a:spcBef>
                <a:spcPts val="0"/>
              </a:spcBef>
              <a:spcAft>
                <a:spcPts val="0"/>
              </a:spcAft>
              <a:buClr>
                <a:schemeClr val="lt2"/>
              </a:buClr>
              <a:buSzPts val="3200"/>
              <a:buNone/>
              <a:defRPr sz="3200">
                <a:solidFill>
                  <a:schemeClr val="lt2"/>
                </a:solidFill>
              </a:defRPr>
            </a:lvl2pPr>
            <a:lvl3pPr lvl="2" algn="ctr" rtl="0">
              <a:spcBef>
                <a:spcPts val="0"/>
              </a:spcBef>
              <a:spcAft>
                <a:spcPts val="0"/>
              </a:spcAft>
              <a:buClr>
                <a:schemeClr val="lt2"/>
              </a:buClr>
              <a:buSzPts val="3200"/>
              <a:buNone/>
              <a:defRPr sz="3200">
                <a:solidFill>
                  <a:schemeClr val="lt2"/>
                </a:solidFill>
              </a:defRPr>
            </a:lvl3pPr>
            <a:lvl4pPr lvl="3" algn="ctr" rtl="0">
              <a:spcBef>
                <a:spcPts val="0"/>
              </a:spcBef>
              <a:spcAft>
                <a:spcPts val="0"/>
              </a:spcAft>
              <a:buClr>
                <a:schemeClr val="lt2"/>
              </a:buClr>
              <a:buSzPts val="3200"/>
              <a:buNone/>
              <a:defRPr sz="3200">
                <a:solidFill>
                  <a:schemeClr val="lt2"/>
                </a:solidFill>
              </a:defRPr>
            </a:lvl4pPr>
            <a:lvl5pPr lvl="4" algn="ctr" rtl="0">
              <a:spcBef>
                <a:spcPts val="0"/>
              </a:spcBef>
              <a:spcAft>
                <a:spcPts val="0"/>
              </a:spcAft>
              <a:buClr>
                <a:schemeClr val="lt2"/>
              </a:buClr>
              <a:buSzPts val="3200"/>
              <a:buNone/>
              <a:defRPr sz="3200">
                <a:solidFill>
                  <a:schemeClr val="lt2"/>
                </a:solidFill>
              </a:defRPr>
            </a:lvl5pPr>
            <a:lvl6pPr lvl="5" algn="ctr" rtl="0">
              <a:spcBef>
                <a:spcPts val="0"/>
              </a:spcBef>
              <a:spcAft>
                <a:spcPts val="0"/>
              </a:spcAft>
              <a:buClr>
                <a:schemeClr val="lt2"/>
              </a:buClr>
              <a:buSzPts val="3200"/>
              <a:buNone/>
              <a:defRPr sz="3200">
                <a:solidFill>
                  <a:schemeClr val="lt2"/>
                </a:solidFill>
              </a:defRPr>
            </a:lvl6pPr>
            <a:lvl7pPr lvl="6" algn="ctr" rtl="0">
              <a:spcBef>
                <a:spcPts val="0"/>
              </a:spcBef>
              <a:spcAft>
                <a:spcPts val="0"/>
              </a:spcAft>
              <a:buClr>
                <a:schemeClr val="lt2"/>
              </a:buClr>
              <a:buSzPts val="3200"/>
              <a:buNone/>
              <a:defRPr sz="3200">
                <a:solidFill>
                  <a:schemeClr val="lt2"/>
                </a:solidFill>
              </a:defRPr>
            </a:lvl7pPr>
            <a:lvl8pPr lvl="7" algn="ctr" rtl="0">
              <a:spcBef>
                <a:spcPts val="0"/>
              </a:spcBef>
              <a:spcAft>
                <a:spcPts val="0"/>
              </a:spcAft>
              <a:buClr>
                <a:schemeClr val="lt2"/>
              </a:buClr>
              <a:buSzPts val="3200"/>
              <a:buNone/>
              <a:defRPr sz="3200">
                <a:solidFill>
                  <a:schemeClr val="lt2"/>
                </a:solidFill>
              </a:defRPr>
            </a:lvl8pPr>
            <a:lvl9pPr lvl="8" algn="ctr" rtl="0">
              <a:spcBef>
                <a:spcPts val="0"/>
              </a:spcBef>
              <a:spcAft>
                <a:spcPts val="0"/>
              </a:spcAft>
              <a:buClr>
                <a:schemeClr val="lt2"/>
              </a:buClr>
              <a:buSzPts val="3200"/>
              <a:buNone/>
              <a:defRPr sz="3200">
                <a:solidFill>
                  <a:schemeClr val="lt2"/>
                </a:solidFill>
              </a:defRPr>
            </a:lvl9pPr>
          </a:lstStyle>
          <a:p>
            <a:endParaRPr/>
          </a:p>
        </p:txBody>
      </p:sp>
      <p:sp>
        <p:nvSpPr>
          <p:cNvPr id="2429" name="Google Shape;2429;p30"/>
          <p:cNvSpPr/>
          <p:nvPr/>
        </p:nvSpPr>
        <p:spPr>
          <a:xfrm rot="8338687" flipH="1">
            <a:off x="16753" y="3388577"/>
            <a:ext cx="794708" cy="1966375"/>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30" name="Google Shape;2430;p30"/>
          <p:cNvGrpSpPr/>
          <p:nvPr/>
        </p:nvGrpSpPr>
        <p:grpSpPr>
          <a:xfrm>
            <a:off x="187825" y="129825"/>
            <a:ext cx="651024" cy="785581"/>
            <a:chOff x="187825" y="129825"/>
            <a:chExt cx="651024" cy="785581"/>
          </a:xfrm>
        </p:grpSpPr>
        <p:sp>
          <p:nvSpPr>
            <p:cNvPr id="2431" name="Google Shape;2431;p30"/>
            <p:cNvSpPr/>
            <p:nvPr/>
          </p:nvSpPr>
          <p:spPr>
            <a:xfrm>
              <a:off x="187825" y="72627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0"/>
            <p:cNvSpPr/>
            <p:nvPr/>
          </p:nvSpPr>
          <p:spPr>
            <a:xfrm>
              <a:off x="269850" y="26015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0"/>
            <p:cNvSpPr/>
            <p:nvPr/>
          </p:nvSpPr>
          <p:spPr>
            <a:xfrm>
              <a:off x="713100" y="129825"/>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4" name="Google Shape;2434;p30"/>
          <p:cNvSpPr/>
          <p:nvPr/>
        </p:nvSpPr>
        <p:spPr>
          <a:xfrm>
            <a:off x="8757775" y="477065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BLANK_22">
    <p:bg>
      <p:bgPr>
        <a:solidFill>
          <a:schemeClr val="dk1"/>
        </a:solidFill>
        <a:effectLst/>
      </p:bgPr>
    </p:bg>
    <p:spTree>
      <p:nvGrpSpPr>
        <p:cNvPr id="1" name="Shape 2530"/>
        <p:cNvGrpSpPr/>
        <p:nvPr/>
      </p:nvGrpSpPr>
      <p:grpSpPr>
        <a:xfrm>
          <a:off x="0" y="0"/>
          <a:ext cx="0" cy="0"/>
          <a:chOff x="0" y="0"/>
          <a:chExt cx="0" cy="0"/>
        </a:xfrm>
      </p:grpSpPr>
      <p:grpSp>
        <p:nvGrpSpPr>
          <p:cNvPr id="2531" name="Google Shape;2531;p33"/>
          <p:cNvGrpSpPr/>
          <p:nvPr/>
        </p:nvGrpSpPr>
        <p:grpSpPr>
          <a:xfrm>
            <a:off x="16425" y="16425"/>
            <a:ext cx="9127696" cy="5127181"/>
            <a:chOff x="16425" y="16425"/>
            <a:chExt cx="9127696" cy="5127181"/>
          </a:xfrm>
        </p:grpSpPr>
        <p:sp>
          <p:nvSpPr>
            <p:cNvPr id="2532" name="Google Shape;2532;p33"/>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33"/>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3"/>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3"/>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33"/>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33"/>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33"/>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33"/>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33"/>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33"/>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33"/>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33"/>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33"/>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33"/>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33"/>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33"/>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33"/>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33"/>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33"/>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33"/>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33"/>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33"/>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33"/>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33"/>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33"/>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33"/>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33"/>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33"/>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33"/>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33"/>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2" name="Google Shape;2562;p33"/>
          <p:cNvGrpSpPr/>
          <p:nvPr/>
        </p:nvGrpSpPr>
        <p:grpSpPr>
          <a:xfrm>
            <a:off x="545625" y="333784"/>
            <a:ext cx="8007641" cy="1292991"/>
            <a:chOff x="545625" y="333784"/>
            <a:chExt cx="8007641" cy="1292991"/>
          </a:xfrm>
        </p:grpSpPr>
        <p:sp>
          <p:nvSpPr>
            <p:cNvPr id="2563" name="Google Shape;2563;p33"/>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3"/>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33"/>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33"/>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67" name="Google Shape;2567;p33"/>
          <p:cNvSpPr/>
          <p:nvPr/>
        </p:nvSpPr>
        <p:spPr>
          <a:xfrm rot="2699790">
            <a:off x="100430" y="-553467"/>
            <a:ext cx="794683" cy="2299227"/>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8" name="Google Shape;2568;p33"/>
          <p:cNvGrpSpPr/>
          <p:nvPr/>
        </p:nvGrpSpPr>
        <p:grpSpPr>
          <a:xfrm rot="10800000">
            <a:off x="8348878" y="4150182"/>
            <a:ext cx="928369" cy="801090"/>
            <a:chOff x="598848" y="1766575"/>
            <a:chExt cx="605392" cy="522393"/>
          </a:xfrm>
        </p:grpSpPr>
        <p:sp>
          <p:nvSpPr>
            <p:cNvPr id="2569" name="Google Shape;2569;p33"/>
            <p:cNvSpPr/>
            <p:nvPr/>
          </p:nvSpPr>
          <p:spPr>
            <a:xfrm flipH="1">
              <a:off x="598848" y="1766575"/>
              <a:ext cx="605392" cy="522393"/>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3"/>
            <p:cNvSpPr/>
            <p:nvPr/>
          </p:nvSpPr>
          <p:spPr>
            <a:xfrm flipH="1">
              <a:off x="1153098" y="1775134"/>
              <a:ext cx="44069" cy="3949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1" name="Google Shape;2571;p33"/>
          <p:cNvSpPr/>
          <p:nvPr/>
        </p:nvSpPr>
        <p:spPr>
          <a:xfrm>
            <a:off x="8798800" y="476215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BLANK_21">
    <p:bg>
      <p:bgPr>
        <a:solidFill>
          <a:schemeClr val="dk1"/>
        </a:solidFill>
        <a:effectLst/>
      </p:bgPr>
    </p:bg>
    <p:spTree>
      <p:nvGrpSpPr>
        <p:cNvPr id="1" name="Shape 2572"/>
        <p:cNvGrpSpPr/>
        <p:nvPr/>
      </p:nvGrpSpPr>
      <p:grpSpPr>
        <a:xfrm>
          <a:off x="0" y="0"/>
          <a:ext cx="0" cy="0"/>
          <a:chOff x="0" y="0"/>
          <a:chExt cx="0" cy="0"/>
        </a:xfrm>
      </p:grpSpPr>
      <p:grpSp>
        <p:nvGrpSpPr>
          <p:cNvPr id="2573" name="Google Shape;2573;p34"/>
          <p:cNvGrpSpPr/>
          <p:nvPr/>
        </p:nvGrpSpPr>
        <p:grpSpPr>
          <a:xfrm>
            <a:off x="16425" y="16425"/>
            <a:ext cx="9127696" cy="5127181"/>
            <a:chOff x="16425" y="16425"/>
            <a:chExt cx="9127696" cy="5127181"/>
          </a:xfrm>
        </p:grpSpPr>
        <p:sp>
          <p:nvSpPr>
            <p:cNvPr id="2574" name="Google Shape;2574;p34"/>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4"/>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4"/>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34"/>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34"/>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4"/>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4"/>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4"/>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4"/>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4"/>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4"/>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4"/>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4"/>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4"/>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4"/>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4"/>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4"/>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4"/>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4"/>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4"/>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4"/>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4"/>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4"/>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4"/>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4"/>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4"/>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4"/>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4"/>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34"/>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34"/>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4" name="Google Shape;2604;p34"/>
          <p:cNvSpPr/>
          <p:nvPr/>
        </p:nvSpPr>
        <p:spPr>
          <a:xfrm rot="2699730">
            <a:off x="356738" y="-358703"/>
            <a:ext cx="1232987" cy="3567305"/>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5" name="Google Shape;2605;p34"/>
          <p:cNvGrpSpPr/>
          <p:nvPr/>
        </p:nvGrpSpPr>
        <p:grpSpPr>
          <a:xfrm>
            <a:off x="548775" y="289625"/>
            <a:ext cx="8046439" cy="4595614"/>
            <a:chOff x="548775" y="289625"/>
            <a:chExt cx="8046439" cy="4595614"/>
          </a:xfrm>
        </p:grpSpPr>
        <p:sp>
          <p:nvSpPr>
            <p:cNvPr id="2606" name="Google Shape;2606;p34"/>
            <p:cNvSpPr/>
            <p:nvPr/>
          </p:nvSpPr>
          <p:spPr>
            <a:xfrm>
              <a:off x="548775" y="354639"/>
              <a:ext cx="8042400" cy="45306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4"/>
            <p:cNvSpPr/>
            <p:nvPr/>
          </p:nvSpPr>
          <p:spPr>
            <a:xfrm>
              <a:off x="615461" y="300381"/>
              <a:ext cx="7951142" cy="4120651"/>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34"/>
            <p:cNvSpPr/>
            <p:nvPr/>
          </p:nvSpPr>
          <p:spPr>
            <a:xfrm>
              <a:off x="615435" y="4329293"/>
              <a:ext cx="7951081" cy="461853"/>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4"/>
            <p:cNvSpPr/>
            <p:nvPr/>
          </p:nvSpPr>
          <p:spPr>
            <a:xfrm>
              <a:off x="590727" y="289625"/>
              <a:ext cx="8004487" cy="268035"/>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4"/>
            <p:cNvSpPr/>
            <p:nvPr/>
          </p:nvSpPr>
          <p:spPr>
            <a:xfrm>
              <a:off x="4473326" y="4461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1" name="Google Shape;2611;p34"/>
          <p:cNvGrpSpPr/>
          <p:nvPr/>
        </p:nvGrpSpPr>
        <p:grpSpPr>
          <a:xfrm>
            <a:off x="8305150" y="78575"/>
            <a:ext cx="573626" cy="649956"/>
            <a:chOff x="8305150" y="78575"/>
            <a:chExt cx="573626" cy="649956"/>
          </a:xfrm>
        </p:grpSpPr>
        <p:sp>
          <p:nvSpPr>
            <p:cNvPr id="2612" name="Google Shape;2612;p34"/>
            <p:cNvSpPr/>
            <p:nvPr/>
          </p:nvSpPr>
          <p:spPr>
            <a:xfrm>
              <a:off x="8696275" y="5394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34"/>
            <p:cNvSpPr/>
            <p:nvPr/>
          </p:nvSpPr>
          <p:spPr>
            <a:xfrm>
              <a:off x="8696275" y="1005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4"/>
            <p:cNvSpPr/>
            <p:nvPr/>
          </p:nvSpPr>
          <p:spPr>
            <a:xfrm>
              <a:off x="8305150" y="78575"/>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5" name="Google Shape;2615;p34"/>
          <p:cNvSpPr/>
          <p:nvPr/>
        </p:nvSpPr>
        <p:spPr>
          <a:xfrm>
            <a:off x="218625" y="474737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16" name="Google Shape;2616;p34"/>
          <p:cNvGrpSpPr/>
          <p:nvPr/>
        </p:nvGrpSpPr>
        <p:grpSpPr>
          <a:xfrm>
            <a:off x="218625" y="100500"/>
            <a:ext cx="330151" cy="474663"/>
            <a:chOff x="218625" y="100500"/>
            <a:chExt cx="330151" cy="474663"/>
          </a:xfrm>
        </p:grpSpPr>
        <p:sp>
          <p:nvSpPr>
            <p:cNvPr id="2617" name="Google Shape;2617;p34"/>
            <p:cNvSpPr/>
            <p:nvPr/>
          </p:nvSpPr>
          <p:spPr>
            <a:xfrm>
              <a:off x="366275" y="1005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4"/>
            <p:cNvSpPr/>
            <p:nvPr/>
          </p:nvSpPr>
          <p:spPr>
            <a:xfrm>
              <a:off x="218625" y="444846"/>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9"/>
        <p:cNvGrpSpPr/>
        <p:nvPr/>
      </p:nvGrpSpPr>
      <p:grpSpPr>
        <a:xfrm>
          <a:off x="0" y="0"/>
          <a:ext cx="0" cy="0"/>
          <a:chOff x="0" y="0"/>
          <a:chExt cx="0" cy="0"/>
        </a:xfrm>
      </p:grpSpPr>
      <p:sp>
        <p:nvSpPr>
          <p:cNvPr id="60" name="Google Shape;60;p3"/>
          <p:cNvSpPr txBox="1">
            <a:spLocks noGrp="1"/>
          </p:cNvSpPr>
          <p:nvPr>
            <p:ph type="title"/>
          </p:nvPr>
        </p:nvSpPr>
        <p:spPr>
          <a:xfrm>
            <a:off x="4575316" y="2696829"/>
            <a:ext cx="35592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5000"/>
              <a:buNone/>
              <a:defRPr sz="5000">
                <a:solidFill>
                  <a:schemeClr val="accent3"/>
                </a:solidFill>
              </a:defRPr>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a:endParaRPr/>
          </a:p>
        </p:txBody>
      </p:sp>
      <p:sp>
        <p:nvSpPr>
          <p:cNvPr id="61" name="Google Shape;61;p3"/>
          <p:cNvSpPr txBox="1">
            <a:spLocks noGrp="1"/>
          </p:cNvSpPr>
          <p:nvPr>
            <p:ph type="title" idx="2" hasCustomPrompt="1"/>
          </p:nvPr>
        </p:nvSpPr>
        <p:spPr>
          <a:xfrm>
            <a:off x="4575316" y="1753929"/>
            <a:ext cx="3559200" cy="94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a:solidFill>
                  <a:schemeClr val="lt1"/>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62" name="Google Shape;62;p3"/>
          <p:cNvSpPr txBox="1">
            <a:spLocks noGrp="1"/>
          </p:cNvSpPr>
          <p:nvPr>
            <p:ph type="subTitle" idx="1"/>
          </p:nvPr>
        </p:nvSpPr>
        <p:spPr>
          <a:xfrm>
            <a:off x="4575316" y="3584129"/>
            <a:ext cx="3559200" cy="43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3" name="Google Shape;63;p3"/>
          <p:cNvGrpSpPr/>
          <p:nvPr/>
        </p:nvGrpSpPr>
        <p:grpSpPr>
          <a:xfrm>
            <a:off x="16425" y="16425"/>
            <a:ext cx="9127696" cy="5127181"/>
            <a:chOff x="16425" y="16425"/>
            <a:chExt cx="9127696" cy="5127181"/>
          </a:xfrm>
        </p:grpSpPr>
        <p:sp>
          <p:nvSpPr>
            <p:cNvPr id="64" name="Google Shape;64;p3"/>
            <p:cNvSpPr/>
            <p:nvPr/>
          </p:nvSpPr>
          <p:spPr>
            <a:xfrm>
              <a:off x="16425" y="4686920"/>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6425" y="2658348"/>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6425" y="3167726"/>
              <a:ext cx="4132370"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16425" y="3677073"/>
              <a:ext cx="4132370"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6425" y="4186421"/>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4561000"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5015725"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6425" y="1602025"/>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16425" y="2111403"/>
              <a:ext cx="4132370"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5470449"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5925174"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6379898"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6834622"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289347"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7744071"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8198796"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8653520"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9108245" y="16425"/>
              <a:ext cx="30" cy="1238635"/>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94;p3"/>
          <p:cNvGrpSpPr/>
          <p:nvPr/>
        </p:nvGrpSpPr>
        <p:grpSpPr>
          <a:xfrm>
            <a:off x="7748429" y="195054"/>
            <a:ext cx="1031813" cy="819410"/>
            <a:chOff x="7748429" y="195054"/>
            <a:chExt cx="1031813" cy="819410"/>
          </a:xfrm>
        </p:grpSpPr>
        <p:sp>
          <p:nvSpPr>
            <p:cNvPr id="95" name="Google Shape;95;p3"/>
            <p:cNvSpPr/>
            <p:nvPr/>
          </p:nvSpPr>
          <p:spPr>
            <a:xfrm>
              <a:off x="8087575" y="348332"/>
              <a:ext cx="374519" cy="324677"/>
            </a:xfrm>
            <a:custGeom>
              <a:avLst/>
              <a:gdLst/>
              <a:ahLst/>
              <a:cxnLst/>
              <a:rect l="l" t="t" r="r" b="b"/>
              <a:pathLst>
                <a:path w="9295" h="8058" extrusionOk="0">
                  <a:moveTo>
                    <a:pt x="4927" y="1"/>
                  </a:moveTo>
                  <a:cubicBezTo>
                    <a:pt x="4783" y="1"/>
                    <a:pt x="4639" y="12"/>
                    <a:pt x="4496" y="36"/>
                  </a:cubicBezTo>
                  <a:cubicBezTo>
                    <a:pt x="4093" y="76"/>
                    <a:pt x="3649" y="197"/>
                    <a:pt x="3105" y="359"/>
                  </a:cubicBezTo>
                  <a:cubicBezTo>
                    <a:pt x="2984" y="480"/>
                    <a:pt x="2843" y="621"/>
                    <a:pt x="2702" y="742"/>
                  </a:cubicBezTo>
                  <a:cubicBezTo>
                    <a:pt x="1653" y="1709"/>
                    <a:pt x="0" y="3060"/>
                    <a:pt x="262" y="4431"/>
                  </a:cubicBezTo>
                  <a:cubicBezTo>
                    <a:pt x="484" y="5540"/>
                    <a:pt x="1916" y="6790"/>
                    <a:pt x="2782" y="7375"/>
                  </a:cubicBezTo>
                  <a:cubicBezTo>
                    <a:pt x="3376" y="7755"/>
                    <a:pt x="3885" y="8057"/>
                    <a:pt x="4414" y="8057"/>
                  </a:cubicBezTo>
                  <a:cubicBezTo>
                    <a:pt x="4783" y="8057"/>
                    <a:pt x="5162" y="7909"/>
                    <a:pt x="5585" y="7536"/>
                  </a:cubicBezTo>
                  <a:cubicBezTo>
                    <a:pt x="5706" y="7415"/>
                    <a:pt x="5847" y="7294"/>
                    <a:pt x="5968" y="7153"/>
                  </a:cubicBezTo>
                  <a:cubicBezTo>
                    <a:pt x="6270" y="6830"/>
                    <a:pt x="6553" y="6468"/>
                    <a:pt x="6835" y="6064"/>
                  </a:cubicBezTo>
                  <a:cubicBezTo>
                    <a:pt x="7158" y="5641"/>
                    <a:pt x="7440" y="5157"/>
                    <a:pt x="7702" y="4713"/>
                  </a:cubicBezTo>
                  <a:cubicBezTo>
                    <a:pt x="7924" y="4351"/>
                    <a:pt x="8125" y="4008"/>
                    <a:pt x="8307" y="3685"/>
                  </a:cubicBezTo>
                  <a:cubicBezTo>
                    <a:pt x="9295" y="1972"/>
                    <a:pt x="7379" y="580"/>
                    <a:pt x="5827" y="137"/>
                  </a:cubicBezTo>
                  <a:cubicBezTo>
                    <a:pt x="5746" y="117"/>
                    <a:pt x="5666" y="96"/>
                    <a:pt x="5605" y="76"/>
                  </a:cubicBezTo>
                  <a:cubicBezTo>
                    <a:pt x="5373" y="28"/>
                    <a:pt x="5149" y="1"/>
                    <a:pt x="4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8272471" y="744383"/>
              <a:ext cx="316860" cy="270081"/>
            </a:xfrm>
            <a:custGeom>
              <a:avLst/>
              <a:gdLst/>
              <a:ahLst/>
              <a:cxnLst/>
              <a:rect l="l" t="t" r="r" b="b"/>
              <a:pathLst>
                <a:path w="7864" h="6703" extrusionOk="0">
                  <a:moveTo>
                    <a:pt x="4416" y="0"/>
                  </a:moveTo>
                  <a:cubicBezTo>
                    <a:pt x="3993" y="20"/>
                    <a:pt x="3388" y="101"/>
                    <a:pt x="2763" y="222"/>
                  </a:cubicBezTo>
                  <a:cubicBezTo>
                    <a:pt x="1815" y="424"/>
                    <a:pt x="827" y="787"/>
                    <a:pt x="464" y="1412"/>
                  </a:cubicBezTo>
                  <a:cubicBezTo>
                    <a:pt x="1" y="2198"/>
                    <a:pt x="827" y="3488"/>
                    <a:pt x="1089" y="4254"/>
                  </a:cubicBezTo>
                  <a:cubicBezTo>
                    <a:pt x="1351" y="5081"/>
                    <a:pt x="1291" y="5867"/>
                    <a:pt x="2077" y="6311"/>
                  </a:cubicBezTo>
                  <a:cubicBezTo>
                    <a:pt x="2339" y="6452"/>
                    <a:pt x="2622" y="6553"/>
                    <a:pt x="2924" y="6613"/>
                  </a:cubicBezTo>
                  <a:cubicBezTo>
                    <a:pt x="3106" y="6654"/>
                    <a:pt x="3267" y="6674"/>
                    <a:pt x="3448" y="6694"/>
                  </a:cubicBezTo>
                  <a:cubicBezTo>
                    <a:pt x="3534" y="6700"/>
                    <a:pt x="3619" y="6703"/>
                    <a:pt x="3704" y="6703"/>
                  </a:cubicBezTo>
                  <a:cubicBezTo>
                    <a:pt x="4202" y="6703"/>
                    <a:pt x="4694" y="6604"/>
                    <a:pt x="5142" y="6432"/>
                  </a:cubicBezTo>
                  <a:cubicBezTo>
                    <a:pt x="5525" y="6291"/>
                    <a:pt x="5868" y="6109"/>
                    <a:pt x="6150" y="5867"/>
                  </a:cubicBezTo>
                  <a:cubicBezTo>
                    <a:pt x="7259" y="5000"/>
                    <a:pt x="7864" y="2924"/>
                    <a:pt x="7239" y="1593"/>
                  </a:cubicBezTo>
                  <a:cubicBezTo>
                    <a:pt x="6896" y="887"/>
                    <a:pt x="6331" y="545"/>
                    <a:pt x="5606" y="303"/>
                  </a:cubicBezTo>
                  <a:cubicBezTo>
                    <a:pt x="5343" y="202"/>
                    <a:pt x="5041" y="141"/>
                    <a:pt x="4739" y="61"/>
                  </a:cubicBezTo>
                  <a:cubicBezTo>
                    <a:pt x="4638" y="41"/>
                    <a:pt x="4537" y="20"/>
                    <a:pt x="4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8610434" y="622220"/>
              <a:ext cx="168987" cy="122167"/>
            </a:xfrm>
            <a:custGeom>
              <a:avLst/>
              <a:gdLst/>
              <a:ahLst/>
              <a:cxnLst/>
              <a:rect l="l" t="t" r="r" b="b"/>
              <a:pathLst>
                <a:path w="4194" h="3032" extrusionOk="0">
                  <a:moveTo>
                    <a:pt x="1808" y="1"/>
                  </a:moveTo>
                  <a:cubicBezTo>
                    <a:pt x="1724" y="1"/>
                    <a:pt x="1639" y="9"/>
                    <a:pt x="1553" y="29"/>
                  </a:cubicBezTo>
                  <a:cubicBezTo>
                    <a:pt x="1532" y="29"/>
                    <a:pt x="1512" y="49"/>
                    <a:pt x="1492" y="49"/>
                  </a:cubicBezTo>
                  <a:cubicBezTo>
                    <a:pt x="0" y="573"/>
                    <a:pt x="585" y="1500"/>
                    <a:pt x="1492" y="2347"/>
                  </a:cubicBezTo>
                  <a:cubicBezTo>
                    <a:pt x="1914" y="2734"/>
                    <a:pt x="2247" y="3032"/>
                    <a:pt x="2575" y="3032"/>
                  </a:cubicBezTo>
                  <a:cubicBezTo>
                    <a:pt x="2811" y="3032"/>
                    <a:pt x="3045" y="2877"/>
                    <a:pt x="3307" y="2488"/>
                  </a:cubicBezTo>
                  <a:cubicBezTo>
                    <a:pt x="3307" y="2488"/>
                    <a:pt x="3307" y="2468"/>
                    <a:pt x="3327" y="2468"/>
                  </a:cubicBezTo>
                  <a:cubicBezTo>
                    <a:pt x="3649" y="1984"/>
                    <a:pt x="4194" y="956"/>
                    <a:pt x="3730" y="472"/>
                  </a:cubicBezTo>
                  <a:cubicBezTo>
                    <a:pt x="3569" y="270"/>
                    <a:pt x="2903" y="230"/>
                    <a:pt x="2682" y="190"/>
                  </a:cubicBezTo>
                  <a:cubicBezTo>
                    <a:pt x="2470" y="141"/>
                    <a:pt x="2155" y="1"/>
                    <a:pt x="18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7748429" y="573822"/>
              <a:ext cx="306304" cy="256744"/>
            </a:xfrm>
            <a:custGeom>
              <a:avLst/>
              <a:gdLst/>
              <a:ahLst/>
              <a:cxnLst/>
              <a:rect l="l" t="t" r="r" b="b"/>
              <a:pathLst>
                <a:path w="7602" h="6372" extrusionOk="0">
                  <a:moveTo>
                    <a:pt x="2470" y="1"/>
                  </a:moveTo>
                  <a:cubicBezTo>
                    <a:pt x="2340" y="1"/>
                    <a:pt x="2215" y="32"/>
                    <a:pt x="2098" y="105"/>
                  </a:cubicBezTo>
                  <a:cubicBezTo>
                    <a:pt x="2057" y="105"/>
                    <a:pt x="2037" y="125"/>
                    <a:pt x="2017" y="145"/>
                  </a:cubicBezTo>
                  <a:cubicBezTo>
                    <a:pt x="1" y="1476"/>
                    <a:pt x="3247" y="5024"/>
                    <a:pt x="4114" y="6052"/>
                  </a:cubicBezTo>
                  <a:cubicBezTo>
                    <a:pt x="4169" y="6281"/>
                    <a:pt x="4361" y="6371"/>
                    <a:pt x="4628" y="6371"/>
                  </a:cubicBezTo>
                  <a:cubicBezTo>
                    <a:pt x="5234" y="6371"/>
                    <a:pt x="6231" y="5906"/>
                    <a:pt x="6916" y="5528"/>
                  </a:cubicBezTo>
                  <a:cubicBezTo>
                    <a:pt x="7239" y="5327"/>
                    <a:pt x="7501" y="5165"/>
                    <a:pt x="7602" y="5085"/>
                  </a:cubicBezTo>
                  <a:cubicBezTo>
                    <a:pt x="7158" y="4218"/>
                    <a:pt x="6674" y="3391"/>
                    <a:pt x="6069" y="2685"/>
                  </a:cubicBezTo>
                  <a:cubicBezTo>
                    <a:pt x="5666" y="2202"/>
                    <a:pt x="5203" y="1758"/>
                    <a:pt x="4658" y="1395"/>
                  </a:cubicBezTo>
                  <a:cubicBezTo>
                    <a:pt x="4416" y="1254"/>
                    <a:pt x="4154" y="1012"/>
                    <a:pt x="3872" y="770"/>
                  </a:cubicBezTo>
                  <a:cubicBezTo>
                    <a:pt x="3419" y="379"/>
                    <a:pt x="2917" y="1"/>
                    <a:pt x="2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7944429" y="267390"/>
              <a:ext cx="90175" cy="130064"/>
            </a:xfrm>
            <a:custGeom>
              <a:avLst/>
              <a:gdLst/>
              <a:ahLst/>
              <a:cxnLst/>
              <a:rect l="l" t="t" r="r" b="b"/>
              <a:pathLst>
                <a:path w="2238" h="3228" extrusionOk="0">
                  <a:moveTo>
                    <a:pt x="754" y="1"/>
                  </a:moveTo>
                  <a:cubicBezTo>
                    <a:pt x="408" y="1"/>
                    <a:pt x="0" y="1199"/>
                    <a:pt x="0" y="1364"/>
                  </a:cubicBezTo>
                  <a:cubicBezTo>
                    <a:pt x="20" y="1526"/>
                    <a:pt x="40" y="1909"/>
                    <a:pt x="101" y="2292"/>
                  </a:cubicBezTo>
                  <a:cubicBezTo>
                    <a:pt x="141" y="2594"/>
                    <a:pt x="222" y="2897"/>
                    <a:pt x="323" y="3078"/>
                  </a:cubicBezTo>
                  <a:cubicBezTo>
                    <a:pt x="363" y="3119"/>
                    <a:pt x="403" y="3159"/>
                    <a:pt x="464" y="3199"/>
                  </a:cubicBezTo>
                  <a:cubicBezTo>
                    <a:pt x="502" y="3218"/>
                    <a:pt x="556" y="3227"/>
                    <a:pt x="620" y="3227"/>
                  </a:cubicBezTo>
                  <a:cubicBezTo>
                    <a:pt x="1026" y="3227"/>
                    <a:pt x="1857" y="2876"/>
                    <a:pt x="1996" y="2615"/>
                  </a:cubicBezTo>
                  <a:cubicBezTo>
                    <a:pt x="2238" y="2151"/>
                    <a:pt x="1653" y="1284"/>
                    <a:pt x="1250" y="679"/>
                  </a:cubicBezTo>
                  <a:cubicBezTo>
                    <a:pt x="1129" y="477"/>
                    <a:pt x="1008" y="316"/>
                    <a:pt x="968" y="195"/>
                  </a:cubicBezTo>
                  <a:cubicBezTo>
                    <a:pt x="903" y="58"/>
                    <a:pt x="830" y="1"/>
                    <a:pt x="7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8430906" y="195054"/>
              <a:ext cx="349336" cy="274755"/>
            </a:xfrm>
            <a:custGeom>
              <a:avLst/>
              <a:gdLst/>
              <a:ahLst/>
              <a:cxnLst/>
              <a:rect l="l" t="t" r="r" b="b"/>
              <a:pathLst>
                <a:path w="8670" h="6819" extrusionOk="0">
                  <a:moveTo>
                    <a:pt x="3767" y="1"/>
                  </a:moveTo>
                  <a:cubicBezTo>
                    <a:pt x="3169" y="1"/>
                    <a:pt x="2267" y="393"/>
                    <a:pt x="1653" y="707"/>
                  </a:cubicBezTo>
                  <a:cubicBezTo>
                    <a:pt x="1452" y="808"/>
                    <a:pt x="1270" y="909"/>
                    <a:pt x="1170" y="989"/>
                  </a:cubicBezTo>
                  <a:cubicBezTo>
                    <a:pt x="0" y="1715"/>
                    <a:pt x="1170" y="2461"/>
                    <a:pt x="1855" y="3207"/>
                  </a:cubicBezTo>
                  <a:cubicBezTo>
                    <a:pt x="2863" y="4316"/>
                    <a:pt x="3649" y="5909"/>
                    <a:pt x="5000" y="6655"/>
                  </a:cubicBezTo>
                  <a:cubicBezTo>
                    <a:pt x="5199" y="6769"/>
                    <a:pt x="5375" y="6818"/>
                    <a:pt x="5536" y="6818"/>
                  </a:cubicBezTo>
                  <a:cubicBezTo>
                    <a:pt x="6028" y="6818"/>
                    <a:pt x="6384" y="6359"/>
                    <a:pt x="6855" y="5889"/>
                  </a:cubicBezTo>
                  <a:cubicBezTo>
                    <a:pt x="7339" y="5405"/>
                    <a:pt x="7823" y="4860"/>
                    <a:pt x="8145" y="4296"/>
                  </a:cubicBezTo>
                  <a:cubicBezTo>
                    <a:pt x="8549" y="3570"/>
                    <a:pt x="8670" y="2804"/>
                    <a:pt x="8145" y="2038"/>
                  </a:cubicBezTo>
                  <a:cubicBezTo>
                    <a:pt x="8045" y="1897"/>
                    <a:pt x="7924" y="1755"/>
                    <a:pt x="7762" y="1614"/>
                  </a:cubicBezTo>
                  <a:cubicBezTo>
                    <a:pt x="7037" y="909"/>
                    <a:pt x="6089" y="405"/>
                    <a:pt x="4960" y="223"/>
                  </a:cubicBezTo>
                  <a:cubicBezTo>
                    <a:pt x="4738" y="203"/>
                    <a:pt x="4496" y="163"/>
                    <a:pt x="4254" y="163"/>
                  </a:cubicBezTo>
                  <a:cubicBezTo>
                    <a:pt x="4145" y="48"/>
                    <a:pt x="3974" y="1"/>
                    <a:pt x="37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7900372" y="604847"/>
              <a:ext cx="92632" cy="97508"/>
            </a:xfrm>
            <a:custGeom>
              <a:avLst/>
              <a:gdLst/>
              <a:ahLst/>
              <a:cxnLst/>
              <a:rect l="l" t="t" r="r" b="b"/>
              <a:pathLst>
                <a:path w="2299" h="2420" extrusionOk="0">
                  <a:moveTo>
                    <a:pt x="101" y="0"/>
                  </a:moveTo>
                  <a:cubicBezTo>
                    <a:pt x="20" y="282"/>
                    <a:pt x="0" y="544"/>
                    <a:pt x="40" y="807"/>
                  </a:cubicBezTo>
                  <a:cubicBezTo>
                    <a:pt x="141" y="1290"/>
                    <a:pt x="746" y="2218"/>
                    <a:pt x="1089" y="2420"/>
                  </a:cubicBezTo>
                  <a:cubicBezTo>
                    <a:pt x="1432" y="2238"/>
                    <a:pt x="1855" y="2036"/>
                    <a:pt x="2298" y="1915"/>
                  </a:cubicBezTo>
                  <a:cubicBezTo>
                    <a:pt x="1895" y="1432"/>
                    <a:pt x="1432" y="988"/>
                    <a:pt x="887" y="625"/>
                  </a:cubicBezTo>
                  <a:cubicBezTo>
                    <a:pt x="645" y="464"/>
                    <a:pt x="383" y="242"/>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8207808" y="348332"/>
              <a:ext cx="190100" cy="245180"/>
            </a:xfrm>
            <a:custGeom>
              <a:avLst/>
              <a:gdLst/>
              <a:ahLst/>
              <a:cxnLst/>
              <a:rect l="l" t="t" r="r" b="b"/>
              <a:pathLst>
                <a:path w="4718" h="6085" extrusionOk="0">
                  <a:moveTo>
                    <a:pt x="1943" y="1"/>
                  </a:moveTo>
                  <a:cubicBezTo>
                    <a:pt x="1799" y="1"/>
                    <a:pt x="1655" y="12"/>
                    <a:pt x="1512" y="36"/>
                  </a:cubicBezTo>
                  <a:cubicBezTo>
                    <a:pt x="988" y="379"/>
                    <a:pt x="464" y="842"/>
                    <a:pt x="282" y="1246"/>
                  </a:cubicBezTo>
                  <a:cubicBezTo>
                    <a:pt x="0" y="1830"/>
                    <a:pt x="464" y="1972"/>
                    <a:pt x="867" y="2435"/>
                  </a:cubicBezTo>
                  <a:cubicBezTo>
                    <a:pt x="1593" y="3302"/>
                    <a:pt x="2379" y="4129"/>
                    <a:pt x="3105" y="5016"/>
                  </a:cubicBezTo>
                  <a:cubicBezTo>
                    <a:pt x="3367" y="5338"/>
                    <a:pt x="3609" y="5722"/>
                    <a:pt x="3851" y="6084"/>
                  </a:cubicBezTo>
                  <a:cubicBezTo>
                    <a:pt x="4174" y="5641"/>
                    <a:pt x="4456" y="5177"/>
                    <a:pt x="4718" y="4713"/>
                  </a:cubicBezTo>
                  <a:cubicBezTo>
                    <a:pt x="4577" y="4673"/>
                    <a:pt x="4436" y="4653"/>
                    <a:pt x="4335" y="4593"/>
                  </a:cubicBezTo>
                  <a:cubicBezTo>
                    <a:pt x="4012" y="4411"/>
                    <a:pt x="3770" y="4109"/>
                    <a:pt x="3508" y="3847"/>
                  </a:cubicBezTo>
                  <a:cubicBezTo>
                    <a:pt x="2944" y="3302"/>
                    <a:pt x="2480" y="2919"/>
                    <a:pt x="1815" y="2536"/>
                  </a:cubicBezTo>
                  <a:cubicBezTo>
                    <a:pt x="423" y="1770"/>
                    <a:pt x="2117" y="1044"/>
                    <a:pt x="2621" y="76"/>
                  </a:cubicBezTo>
                  <a:cubicBezTo>
                    <a:pt x="2389" y="28"/>
                    <a:pt x="2165" y="1"/>
                    <a:pt x="19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8630717" y="204845"/>
              <a:ext cx="128412" cy="77482"/>
            </a:xfrm>
            <a:custGeom>
              <a:avLst/>
              <a:gdLst/>
              <a:ahLst/>
              <a:cxnLst/>
              <a:rect l="l" t="t" r="r" b="b"/>
              <a:pathLst>
                <a:path w="3187" h="1923" extrusionOk="0">
                  <a:moveTo>
                    <a:pt x="1" y="0"/>
                  </a:moveTo>
                  <a:lnTo>
                    <a:pt x="1" y="0"/>
                  </a:lnTo>
                  <a:cubicBezTo>
                    <a:pt x="21" y="141"/>
                    <a:pt x="82" y="283"/>
                    <a:pt x="203" y="424"/>
                  </a:cubicBezTo>
                  <a:cubicBezTo>
                    <a:pt x="505" y="746"/>
                    <a:pt x="1150" y="948"/>
                    <a:pt x="1493" y="1250"/>
                  </a:cubicBezTo>
                  <a:cubicBezTo>
                    <a:pt x="2015" y="1718"/>
                    <a:pt x="2341" y="1923"/>
                    <a:pt x="2681" y="1923"/>
                  </a:cubicBezTo>
                  <a:cubicBezTo>
                    <a:pt x="2839" y="1923"/>
                    <a:pt x="3000" y="1878"/>
                    <a:pt x="3186" y="1795"/>
                  </a:cubicBezTo>
                  <a:cubicBezTo>
                    <a:pt x="3086" y="1654"/>
                    <a:pt x="2965" y="1512"/>
                    <a:pt x="2803" y="1371"/>
                  </a:cubicBezTo>
                  <a:cubicBezTo>
                    <a:pt x="2078" y="666"/>
                    <a:pt x="1130" y="182"/>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8411399" y="746801"/>
              <a:ext cx="145456" cy="267663"/>
            </a:xfrm>
            <a:custGeom>
              <a:avLst/>
              <a:gdLst/>
              <a:ahLst/>
              <a:cxnLst/>
              <a:rect l="l" t="t" r="r" b="b"/>
              <a:pathLst>
                <a:path w="3610" h="6643" extrusionOk="0">
                  <a:moveTo>
                    <a:pt x="1291" y="1"/>
                  </a:moveTo>
                  <a:cubicBezTo>
                    <a:pt x="1190" y="263"/>
                    <a:pt x="1149" y="586"/>
                    <a:pt x="1190" y="1009"/>
                  </a:cubicBezTo>
                  <a:cubicBezTo>
                    <a:pt x="1270" y="1715"/>
                    <a:pt x="1432" y="2400"/>
                    <a:pt x="1331" y="3126"/>
                  </a:cubicBezTo>
                  <a:cubicBezTo>
                    <a:pt x="1230" y="3892"/>
                    <a:pt x="908" y="4477"/>
                    <a:pt x="645" y="5202"/>
                  </a:cubicBezTo>
                  <a:cubicBezTo>
                    <a:pt x="484" y="5626"/>
                    <a:pt x="202" y="6130"/>
                    <a:pt x="0" y="6634"/>
                  </a:cubicBezTo>
                  <a:cubicBezTo>
                    <a:pt x="86" y="6640"/>
                    <a:pt x="171" y="6643"/>
                    <a:pt x="256" y="6643"/>
                  </a:cubicBezTo>
                  <a:cubicBezTo>
                    <a:pt x="754" y="6643"/>
                    <a:pt x="1246" y="6544"/>
                    <a:pt x="1694" y="6372"/>
                  </a:cubicBezTo>
                  <a:cubicBezTo>
                    <a:pt x="1533" y="5525"/>
                    <a:pt x="1230" y="4658"/>
                    <a:pt x="1754" y="4073"/>
                  </a:cubicBezTo>
                  <a:cubicBezTo>
                    <a:pt x="2359" y="3368"/>
                    <a:pt x="3609" y="2662"/>
                    <a:pt x="3045" y="1674"/>
                  </a:cubicBezTo>
                  <a:cubicBezTo>
                    <a:pt x="2944" y="1452"/>
                    <a:pt x="2440" y="787"/>
                    <a:pt x="2158" y="243"/>
                  </a:cubicBezTo>
                  <a:cubicBezTo>
                    <a:pt x="1895" y="142"/>
                    <a:pt x="1593" y="81"/>
                    <a:pt x="1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rot="10800000">
            <a:off x="1276474" y="-123597"/>
            <a:ext cx="1201306" cy="1036608"/>
            <a:chOff x="5032801" y="4399938"/>
            <a:chExt cx="783375" cy="675975"/>
          </a:xfrm>
        </p:grpSpPr>
        <p:sp>
          <p:nvSpPr>
            <p:cNvPr id="106" name="Google Shape;106;p3"/>
            <p:cNvSpPr/>
            <p:nvPr/>
          </p:nvSpPr>
          <p:spPr>
            <a:xfrm>
              <a:off x="5032801" y="4399938"/>
              <a:ext cx="783375" cy="67597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5041953" y="4411013"/>
              <a:ext cx="57025" cy="5110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08;p3"/>
          <p:cNvSpPr/>
          <p:nvPr/>
        </p:nvSpPr>
        <p:spPr>
          <a:xfrm>
            <a:off x="5297963" y="23622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3889100" y="920150"/>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6341225" y="923750"/>
            <a:ext cx="63700" cy="65750"/>
          </a:xfrm>
          <a:custGeom>
            <a:avLst/>
            <a:gdLst/>
            <a:ahLst/>
            <a:cxnLst/>
            <a:rect l="l" t="t" r="r" b="b"/>
            <a:pathLst>
              <a:path w="2548" h="2630" extrusionOk="0">
                <a:moveTo>
                  <a:pt x="1685" y="1"/>
                </a:moveTo>
                <a:lnTo>
                  <a:pt x="1007" y="617"/>
                </a:lnTo>
                <a:lnTo>
                  <a:pt x="103" y="391"/>
                </a:lnTo>
                <a:lnTo>
                  <a:pt x="473" y="1233"/>
                </a:lnTo>
                <a:lnTo>
                  <a:pt x="1" y="2013"/>
                </a:lnTo>
                <a:lnTo>
                  <a:pt x="925" y="1931"/>
                </a:lnTo>
                <a:lnTo>
                  <a:pt x="1520" y="2629"/>
                </a:lnTo>
                <a:lnTo>
                  <a:pt x="1705" y="1726"/>
                </a:lnTo>
                <a:lnTo>
                  <a:pt x="2547" y="1377"/>
                </a:lnTo>
                <a:lnTo>
                  <a:pt x="1746" y="925"/>
                </a:lnTo>
                <a:lnTo>
                  <a:pt x="1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3131100" y="364163"/>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rot="-8338687">
            <a:off x="8256178" y="3388577"/>
            <a:ext cx="794708" cy="1966375"/>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456788" y="77742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955995" y="358926"/>
            <a:ext cx="69850" cy="71582"/>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3765646" y="4139700"/>
            <a:ext cx="156702" cy="160587"/>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4722925" y="4947563"/>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0"/>
        <p:cNvGrpSpPr/>
        <p:nvPr/>
      </p:nvGrpSpPr>
      <p:grpSpPr>
        <a:xfrm>
          <a:off x="0" y="0"/>
          <a:ext cx="0" cy="0"/>
          <a:chOff x="0" y="0"/>
          <a:chExt cx="0" cy="0"/>
        </a:xfrm>
      </p:grpSpPr>
      <p:grpSp>
        <p:nvGrpSpPr>
          <p:cNvPr id="561" name="Google Shape;561;p6"/>
          <p:cNvGrpSpPr/>
          <p:nvPr/>
        </p:nvGrpSpPr>
        <p:grpSpPr>
          <a:xfrm>
            <a:off x="16425" y="16425"/>
            <a:ext cx="9127696" cy="5127181"/>
            <a:chOff x="16425" y="16425"/>
            <a:chExt cx="9127696" cy="5127181"/>
          </a:xfrm>
        </p:grpSpPr>
        <p:sp>
          <p:nvSpPr>
            <p:cNvPr id="562" name="Google Shape;562;p6"/>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6"/>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6"/>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6"/>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6"/>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6"/>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6"/>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6"/>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6"/>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6"/>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6"/>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6"/>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6"/>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6"/>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6"/>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6"/>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6"/>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6"/>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6"/>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6"/>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6"/>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6"/>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6"/>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6"/>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6"/>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6"/>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6"/>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6"/>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6"/>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6"/>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2" name="Google Shape;592;p6"/>
          <p:cNvSpPr/>
          <p:nvPr/>
        </p:nvSpPr>
        <p:spPr>
          <a:xfrm rot="-5899552">
            <a:off x="-177683" y="-507033"/>
            <a:ext cx="2119035" cy="2735945"/>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6"/>
          <p:cNvSpPr/>
          <p:nvPr/>
        </p:nvSpPr>
        <p:spPr>
          <a:xfrm>
            <a:off x="6737875" y="-58299"/>
            <a:ext cx="2829194" cy="3054487"/>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6"/>
          <p:cNvGrpSpPr/>
          <p:nvPr/>
        </p:nvGrpSpPr>
        <p:grpSpPr>
          <a:xfrm>
            <a:off x="545625" y="333784"/>
            <a:ext cx="8007641" cy="4549816"/>
            <a:chOff x="545625" y="333784"/>
            <a:chExt cx="8007641" cy="4549816"/>
          </a:xfrm>
        </p:grpSpPr>
        <p:sp>
          <p:nvSpPr>
            <p:cNvPr id="595" name="Google Shape;595;p6"/>
            <p:cNvSpPr/>
            <p:nvPr/>
          </p:nvSpPr>
          <p:spPr>
            <a:xfrm>
              <a:off x="545625" y="419000"/>
              <a:ext cx="7892400" cy="44646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6"/>
            <p:cNvSpPr/>
            <p:nvPr/>
          </p:nvSpPr>
          <p:spPr>
            <a:xfrm>
              <a:off x="613759" y="425281"/>
              <a:ext cx="7912807" cy="438444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6"/>
            <p:cNvSpPr/>
            <p:nvPr/>
          </p:nvSpPr>
          <p:spPr>
            <a:xfrm>
              <a:off x="614422" y="4445815"/>
              <a:ext cx="7911476" cy="363764"/>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6"/>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6"/>
            <p:cNvSpPr/>
            <p:nvPr/>
          </p:nvSpPr>
          <p:spPr>
            <a:xfrm>
              <a:off x="4471489" y="4528751"/>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0" name="Google Shape;600;p6"/>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2"/>
              </a:buClr>
              <a:buSzPts val="3200"/>
              <a:buNone/>
              <a:defRPr/>
            </a:lvl1pPr>
            <a:lvl2pPr lvl="1">
              <a:spcBef>
                <a:spcPts val="0"/>
              </a:spcBef>
              <a:spcAft>
                <a:spcPts val="0"/>
              </a:spcAft>
              <a:buClr>
                <a:schemeClr val="lt2"/>
              </a:buClr>
              <a:buSzPts val="3200"/>
              <a:buNone/>
              <a:defRPr sz="3200">
                <a:solidFill>
                  <a:schemeClr val="lt2"/>
                </a:solidFill>
              </a:defRPr>
            </a:lvl2pPr>
            <a:lvl3pPr lvl="2">
              <a:spcBef>
                <a:spcPts val="0"/>
              </a:spcBef>
              <a:spcAft>
                <a:spcPts val="0"/>
              </a:spcAft>
              <a:buClr>
                <a:schemeClr val="lt2"/>
              </a:buClr>
              <a:buSzPts val="3200"/>
              <a:buNone/>
              <a:defRPr sz="3200">
                <a:solidFill>
                  <a:schemeClr val="lt2"/>
                </a:solidFill>
              </a:defRPr>
            </a:lvl3pPr>
            <a:lvl4pPr lvl="3">
              <a:spcBef>
                <a:spcPts val="0"/>
              </a:spcBef>
              <a:spcAft>
                <a:spcPts val="0"/>
              </a:spcAft>
              <a:buClr>
                <a:schemeClr val="lt2"/>
              </a:buClr>
              <a:buSzPts val="3200"/>
              <a:buNone/>
              <a:defRPr sz="3200">
                <a:solidFill>
                  <a:schemeClr val="lt2"/>
                </a:solidFill>
              </a:defRPr>
            </a:lvl4pPr>
            <a:lvl5pPr lvl="4">
              <a:spcBef>
                <a:spcPts val="0"/>
              </a:spcBef>
              <a:spcAft>
                <a:spcPts val="0"/>
              </a:spcAft>
              <a:buClr>
                <a:schemeClr val="lt2"/>
              </a:buClr>
              <a:buSzPts val="3200"/>
              <a:buNone/>
              <a:defRPr sz="3200">
                <a:solidFill>
                  <a:schemeClr val="lt2"/>
                </a:solidFill>
              </a:defRPr>
            </a:lvl5pPr>
            <a:lvl6pPr lvl="5">
              <a:spcBef>
                <a:spcPts val="0"/>
              </a:spcBef>
              <a:spcAft>
                <a:spcPts val="0"/>
              </a:spcAft>
              <a:buClr>
                <a:schemeClr val="lt2"/>
              </a:buClr>
              <a:buSzPts val="3200"/>
              <a:buNone/>
              <a:defRPr sz="3200">
                <a:solidFill>
                  <a:schemeClr val="lt2"/>
                </a:solidFill>
              </a:defRPr>
            </a:lvl6pPr>
            <a:lvl7pPr lvl="6">
              <a:spcBef>
                <a:spcPts val="0"/>
              </a:spcBef>
              <a:spcAft>
                <a:spcPts val="0"/>
              </a:spcAft>
              <a:buClr>
                <a:schemeClr val="lt2"/>
              </a:buClr>
              <a:buSzPts val="3200"/>
              <a:buNone/>
              <a:defRPr sz="3200">
                <a:solidFill>
                  <a:schemeClr val="lt2"/>
                </a:solidFill>
              </a:defRPr>
            </a:lvl7pPr>
            <a:lvl8pPr lvl="7">
              <a:spcBef>
                <a:spcPts val="0"/>
              </a:spcBef>
              <a:spcAft>
                <a:spcPts val="0"/>
              </a:spcAft>
              <a:buClr>
                <a:schemeClr val="lt2"/>
              </a:buClr>
              <a:buSzPts val="3200"/>
              <a:buNone/>
              <a:defRPr sz="3200">
                <a:solidFill>
                  <a:schemeClr val="lt2"/>
                </a:solidFill>
              </a:defRPr>
            </a:lvl8pPr>
            <a:lvl9pPr lvl="8">
              <a:spcBef>
                <a:spcPts val="0"/>
              </a:spcBef>
              <a:spcAft>
                <a:spcPts val="0"/>
              </a:spcAft>
              <a:buClr>
                <a:schemeClr val="lt2"/>
              </a:buClr>
              <a:buSzPts val="3200"/>
              <a:buNone/>
              <a:defRPr sz="3200">
                <a:solidFill>
                  <a:schemeClr val="lt2"/>
                </a:solidFill>
              </a:defRPr>
            </a:lvl9pPr>
          </a:lstStyle>
          <a:p>
            <a:endParaRPr/>
          </a:p>
        </p:txBody>
      </p:sp>
      <p:grpSp>
        <p:nvGrpSpPr>
          <p:cNvPr id="601" name="Google Shape;601;p6"/>
          <p:cNvGrpSpPr/>
          <p:nvPr/>
        </p:nvGrpSpPr>
        <p:grpSpPr>
          <a:xfrm>
            <a:off x="8632825" y="4140175"/>
            <a:ext cx="416401" cy="793356"/>
            <a:chOff x="8632825" y="4140175"/>
            <a:chExt cx="416401" cy="793356"/>
          </a:xfrm>
        </p:grpSpPr>
        <p:sp>
          <p:nvSpPr>
            <p:cNvPr id="602" name="Google Shape;602;p6"/>
            <p:cNvSpPr/>
            <p:nvPr/>
          </p:nvSpPr>
          <p:spPr>
            <a:xfrm>
              <a:off x="8866725" y="43846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6"/>
            <p:cNvSpPr/>
            <p:nvPr/>
          </p:nvSpPr>
          <p:spPr>
            <a:xfrm>
              <a:off x="8632825" y="47444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6"/>
            <p:cNvSpPr/>
            <p:nvPr/>
          </p:nvSpPr>
          <p:spPr>
            <a:xfrm>
              <a:off x="8632825" y="4140175"/>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6"/>
          <p:cNvGrpSpPr/>
          <p:nvPr/>
        </p:nvGrpSpPr>
        <p:grpSpPr>
          <a:xfrm>
            <a:off x="8430888" y="145075"/>
            <a:ext cx="469963" cy="399838"/>
            <a:chOff x="8430888" y="145075"/>
            <a:chExt cx="469963" cy="399838"/>
          </a:xfrm>
        </p:grpSpPr>
        <p:sp>
          <p:nvSpPr>
            <p:cNvPr id="606" name="Google Shape;606;p6"/>
            <p:cNvSpPr/>
            <p:nvPr/>
          </p:nvSpPr>
          <p:spPr>
            <a:xfrm>
              <a:off x="8781200" y="425263"/>
              <a:ext cx="119650" cy="119650"/>
            </a:xfrm>
            <a:custGeom>
              <a:avLst/>
              <a:gdLst/>
              <a:ahLst/>
              <a:cxnLst/>
              <a:rect l="l" t="t" r="r" b="b"/>
              <a:pathLst>
                <a:path w="4786" h="4786" extrusionOk="0">
                  <a:moveTo>
                    <a:pt x="1356" y="0"/>
                  </a:moveTo>
                  <a:lnTo>
                    <a:pt x="1376" y="1684"/>
                  </a:lnTo>
                  <a:lnTo>
                    <a:pt x="0" y="2670"/>
                  </a:lnTo>
                  <a:lnTo>
                    <a:pt x="1623" y="3163"/>
                  </a:lnTo>
                  <a:lnTo>
                    <a:pt x="2116" y="4785"/>
                  </a:lnTo>
                  <a:lnTo>
                    <a:pt x="3101" y="3409"/>
                  </a:lnTo>
                  <a:lnTo>
                    <a:pt x="4785" y="3430"/>
                  </a:lnTo>
                  <a:lnTo>
                    <a:pt x="3779" y="2075"/>
                  </a:lnTo>
                  <a:lnTo>
                    <a:pt x="4313" y="473"/>
                  </a:lnTo>
                  <a:lnTo>
                    <a:pt x="2711" y="1007"/>
                  </a:lnTo>
                  <a:lnTo>
                    <a:pt x="13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6"/>
            <p:cNvSpPr/>
            <p:nvPr/>
          </p:nvSpPr>
          <p:spPr>
            <a:xfrm>
              <a:off x="8430888" y="145075"/>
              <a:ext cx="119650" cy="119650"/>
            </a:xfrm>
            <a:custGeom>
              <a:avLst/>
              <a:gdLst/>
              <a:ahLst/>
              <a:cxnLst/>
              <a:rect l="l" t="t" r="r" b="b"/>
              <a:pathLst>
                <a:path w="4786" h="4786" extrusionOk="0">
                  <a:moveTo>
                    <a:pt x="1356" y="0"/>
                  </a:moveTo>
                  <a:lnTo>
                    <a:pt x="1376" y="1684"/>
                  </a:lnTo>
                  <a:lnTo>
                    <a:pt x="0" y="2670"/>
                  </a:lnTo>
                  <a:lnTo>
                    <a:pt x="1623" y="3163"/>
                  </a:lnTo>
                  <a:lnTo>
                    <a:pt x="2116" y="4785"/>
                  </a:lnTo>
                  <a:lnTo>
                    <a:pt x="3101" y="3409"/>
                  </a:lnTo>
                  <a:lnTo>
                    <a:pt x="4785" y="3430"/>
                  </a:lnTo>
                  <a:lnTo>
                    <a:pt x="3779" y="2075"/>
                  </a:lnTo>
                  <a:lnTo>
                    <a:pt x="4313" y="473"/>
                  </a:lnTo>
                  <a:lnTo>
                    <a:pt x="2711" y="1007"/>
                  </a:lnTo>
                  <a:lnTo>
                    <a:pt x="13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8" name="Google Shape;608;p6"/>
          <p:cNvSpPr/>
          <p:nvPr/>
        </p:nvSpPr>
        <p:spPr>
          <a:xfrm>
            <a:off x="159425" y="4657215"/>
            <a:ext cx="276320" cy="276320"/>
          </a:xfrm>
          <a:custGeom>
            <a:avLst/>
            <a:gdLst/>
            <a:ahLst/>
            <a:cxnLst/>
            <a:rect l="l" t="t" r="r" b="b"/>
            <a:pathLst>
              <a:path w="4786" h="4786" extrusionOk="0">
                <a:moveTo>
                  <a:pt x="1356" y="0"/>
                </a:moveTo>
                <a:lnTo>
                  <a:pt x="1376" y="1684"/>
                </a:lnTo>
                <a:lnTo>
                  <a:pt x="0" y="2670"/>
                </a:lnTo>
                <a:lnTo>
                  <a:pt x="1623" y="3163"/>
                </a:lnTo>
                <a:lnTo>
                  <a:pt x="2116" y="4785"/>
                </a:lnTo>
                <a:lnTo>
                  <a:pt x="3101" y="3409"/>
                </a:lnTo>
                <a:lnTo>
                  <a:pt x="4785" y="3430"/>
                </a:lnTo>
                <a:lnTo>
                  <a:pt x="3779" y="2075"/>
                </a:lnTo>
                <a:lnTo>
                  <a:pt x="4313" y="473"/>
                </a:lnTo>
                <a:lnTo>
                  <a:pt x="2711" y="1007"/>
                </a:lnTo>
                <a:lnTo>
                  <a:pt x="13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2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127"/>
        <p:cNvGrpSpPr/>
        <p:nvPr/>
      </p:nvGrpSpPr>
      <p:grpSpPr>
        <a:xfrm>
          <a:off x="0" y="0"/>
          <a:ext cx="0" cy="0"/>
          <a:chOff x="0" y="0"/>
          <a:chExt cx="0" cy="0"/>
        </a:xfrm>
      </p:grpSpPr>
      <p:grpSp>
        <p:nvGrpSpPr>
          <p:cNvPr id="1128" name="Google Shape;1128;p13"/>
          <p:cNvGrpSpPr/>
          <p:nvPr/>
        </p:nvGrpSpPr>
        <p:grpSpPr>
          <a:xfrm>
            <a:off x="16425" y="16425"/>
            <a:ext cx="9127696" cy="5127181"/>
            <a:chOff x="16425" y="16425"/>
            <a:chExt cx="9127696" cy="5127181"/>
          </a:xfrm>
        </p:grpSpPr>
        <p:sp>
          <p:nvSpPr>
            <p:cNvPr id="1129" name="Google Shape;1129;p13"/>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3"/>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3"/>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3"/>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3"/>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3"/>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3"/>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3"/>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3"/>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3"/>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3"/>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3"/>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3"/>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3"/>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3"/>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3"/>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3"/>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3"/>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3"/>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3"/>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3"/>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3"/>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3"/>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3"/>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3"/>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3"/>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3"/>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3"/>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3"/>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3"/>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9" name="Google Shape;1159;p13"/>
          <p:cNvSpPr/>
          <p:nvPr/>
        </p:nvSpPr>
        <p:spPr>
          <a:xfrm>
            <a:off x="7174538" y="-436075"/>
            <a:ext cx="2512716" cy="2273412"/>
          </a:xfrm>
          <a:custGeom>
            <a:avLst/>
            <a:gdLst/>
            <a:ahLst/>
            <a:cxnLst/>
            <a:rect l="l" t="t" r="r" b="b"/>
            <a:pathLst>
              <a:path w="144492" h="130731" extrusionOk="0">
                <a:moveTo>
                  <a:pt x="56761" y="1"/>
                </a:moveTo>
                <a:cubicBezTo>
                  <a:pt x="42439" y="1"/>
                  <a:pt x="28063" y="408"/>
                  <a:pt x="13985" y="3183"/>
                </a:cubicBezTo>
                <a:cubicBezTo>
                  <a:pt x="12096" y="3553"/>
                  <a:pt x="10186" y="3922"/>
                  <a:pt x="8338" y="4456"/>
                </a:cubicBezTo>
                <a:cubicBezTo>
                  <a:pt x="7352" y="4744"/>
                  <a:pt x="6407" y="5113"/>
                  <a:pt x="5483" y="5545"/>
                </a:cubicBezTo>
                <a:cubicBezTo>
                  <a:pt x="5052" y="5729"/>
                  <a:pt x="4621" y="5955"/>
                  <a:pt x="4210" y="6202"/>
                </a:cubicBezTo>
                <a:cubicBezTo>
                  <a:pt x="4046" y="6304"/>
                  <a:pt x="3882" y="6407"/>
                  <a:pt x="3697" y="6530"/>
                </a:cubicBezTo>
                <a:cubicBezTo>
                  <a:pt x="3702" y="6527"/>
                  <a:pt x="3705" y="6525"/>
                  <a:pt x="3705" y="6525"/>
                </a:cubicBezTo>
                <a:lnTo>
                  <a:pt x="3705" y="6525"/>
                </a:lnTo>
                <a:cubicBezTo>
                  <a:pt x="3716" y="6525"/>
                  <a:pt x="2943" y="7109"/>
                  <a:pt x="2945" y="7109"/>
                </a:cubicBezTo>
                <a:cubicBezTo>
                  <a:pt x="2945" y="7109"/>
                  <a:pt x="2979" y="7084"/>
                  <a:pt x="3060" y="7023"/>
                </a:cubicBezTo>
                <a:lnTo>
                  <a:pt x="3060" y="7023"/>
                </a:lnTo>
                <a:cubicBezTo>
                  <a:pt x="1458" y="8235"/>
                  <a:pt x="616" y="10227"/>
                  <a:pt x="1725" y="12116"/>
                </a:cubicBezTo>
                <a:cubicBezTo>
                  <a:pt x="1951" y="12527"/>
                  <a:pt x="2300" y="12876"/>
                  <a:pt x="2711" y="13184"/>
                </a:cubicBezTo>
                <a:cubicBezTo>
                  <a:pt x="0" y="18092"/>
                  <a:pt x="1458" y="24417"/>
                  <a:pt x="6182" y="27724"/>
                </a:cubicBezTo>
                <a:cubicBezTo>
                  <a:pt x="11829" y="31667"/>
                  <a:pt x="19325" y="30126"/>
                  <a:pt x="25691" y="31441"/>
                </a:cubicBezTo>
                <a:cubicBezTo>
                  <a:pt x="31749" y="32693"/>
                  <a:pt x="37561" y="36246"/>
                  <a:pt x="38341" y="42694"/>
                </a:cubicBezTo>
                <a:cubicBezTo>
                  <a:pt x="38546" y="44460"/>
                  <a:pt x="38464" y="46288"/>
                  <a:pt x="38238" y="48013"/>
                </a:cubicBezTo>
                <a:cubicBezTo>
                  <a:pt x="38177" y="48465"/>
                  <a:pt x="38012" y="49718"/>
                  <a:pt x="37930" y="50211"/>
                </a:cubicBezTo>
                <a:cubicBezTo>
                  <a:pt x="37766" y="51196"/>
                  <a:pt x="37581" y="52162"/>
                  <a:pt x="37396" y="53127"/>
                </a:cubicBezTo>
                <a:cubicBezTo>
                  <a:pt x="36636" y="56823"/>
                  <a:pt x="35671" y="60438"/>
                  <a:pt x="35178" y="64175"/>
                </a:cubicBezTo>
                <a:cubicBezTo>
                  <a:pt x="34706" y="67831"/>
                  <a:pt x="34645" y="71650"/>
                  <a:pt x="35733" y="75203"/>
                </a:cubicBezTo>
                <a:cubicBezTo>
                  <a:pt x="36903" y="79002"/>
                  <a:pt x="39183" y="82083"/>
                  <a:pt x="42346" y="84424"/>
                </a:cubicBezTo>
                <a:cubicBezTo>
                  <a:pt x="48383" y="88880"/>
                  <a:pt x="56721" y="88921"/>
                  <a:pt x="63888" y="88983"/>
                </a:cubicBezTo>
                <a:cubicBezTo>
                  <a:pt x="71342" y="89065"/>
                  <a:pt x="79228" y="89455"/>
                  <a:pt x="85656" y="93644"/>
                </a:cubicBezTo>
                <a:cubicBezTo>
                  <a:pt x="91878" y="97731"/>
                  <a:pt x="93213" y="105288"/>
                  <a:pt x="96273" y="111552"/>
                </a:cubicBezTo>
                <a:cubicBezTo>
                  <a:pt x="101982" y="123150"/>
                  <a:pt x="114812" y="130731"/>
                  <a:pt x="127653" y="130731"/>
                </a:cubicBezTo>
                <a:cubicBezTo>
                  <a:pt x="128022" y="130731"/>
                  <a:pt x="128392" y="130725"/>
                  <a:pt x="128761" y="130712"/>
                </a:cubicBezTo>
                <a:cubicBezTo>
                  <a:pt x="132334" y="130589"/>
                  <a:pt x="137263" y="130363"/>
                  <a:pt x="138331" y="126173"/>
                </a:cubicBezTo>
                <a:cubicBezTo>
                  <a:pt x="138824" y="124243"/>
                  <a:pt x="138516" y="122128"/>
                  <a:pt x="138413" y="120177"/>
                </a:cubicBezTo>
                <a:cubicBezTo>
                  <a:pt x="138331" y="118021"/>
                  <a:pt x="138228" y="115864"/>
                  <a:pt x="138125" y="113729"/>
                </a:cubicBezTo>
                <a:cubicBezTo>
                  <a:pt x="137735" y="105042"/>
                  <a:pt x="137468" y="96335"/>
                  <a:pt x="137468" y="87627"/>
                </a:cubicBezTo>
                <a:cubicBezTo>
                  <a:pt x="137468" y="78961"/>
                  <a:pt x="137756" y="70274"/>
                  <a:pt x="138598" y="61649"/>
                </a:cubicBezTo>
                <a:cubicBezTo>
                  <a:pt x="139419" y="53127"/>
                  <a:pt x="141144" y="44851"/>
                  <a:pt x="142849" y="36472"/>
                </a:cubicBezTo>
                <a:cubicBezTo>
                  <a:pt x="143752" y="32118"/>
                  <a:pt x="144492" y="27662"/>
                  <a:pt x="144471" y="23185"/>
                </a:cubicBezTo>
                <a:cubicBezTo>
                  <a:pt x="144451" y="18996"/>
                  <a:pt x="143917" y="14478"/>
                  <a:pt x="141288" y="11069"/>
                </a:cubicBezTo>
                <a:cubicBezTo>
                  <a:pt x="138885" y="7947"/>
                  <a:pt x="135168" y="6366"/>
                  <a:pt x="131431" y="5442"/>
                </a:cubicBezTo>
                <a:cubicBezTo>
                  <a:pt x="127426" y="4436"/>
                  <a:pt x="123298" y="3737"/>
                  <a:pt x="119212" y="3121"/>
                </a:cubicBezTo>
                <a:cubicBezTo>
                  <a:pt x="101777" y="452"/>
                  <a:pt x="84157" y="144"/>
                  <a:pt x="66557" y="41"/>
                </a:cubicBezTo>
                <a:cubicBezTo>
                  <a:pt x="63298" y="22"/>
                  <a:pt x="60031" y="1"/>
                  <a:pt x="567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0" name="Google Shape;1160;p13"/>
          <p:cNvGrpSpPr/>
          <p:nvPr/>
        </p:nvGrpSpPr>
        <p:grpSpPr>
          <a:xfrm>
            <a:off x="545625" y="333784"/>
            <a:ext cx="8007641" cy="1292991"/>
            <a:chOff x="545625" y="333784"/>
            <a:chExt cx="8007641" cy="1292991"/>
          </a:xfrm>
        </p:grpSpPr>
        <p:sp>
          <p:nvSpPr>
            <p:cNvPr id="1161" name="Google Shape;1161;p13"/>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3"/>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3"/>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3"/>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5" name="Google Shape;1165;p13"/>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200"/>
              <a:buNone/>
              <a:defRPr/>
            </a:lvl1pPr>
            <a:lvl2pPr lvl="1" rtl="0">
              <a:spcBef>
                <a:spcPts val="0"/>
              </a:spcBef>
              <a:spcAft>
                <a:spcPts val="0"/>
              </a:spcAft>
              <a:buClr>
                <a:schemeClr val="accent5"/>
              </a:buClr>
              <a:buSzPts val="2800"/>
              <a:buNone/>
              <a:defRPr>
                <a:solidFill>
                  <a:schemeClr val="accent5"/>
                </a:solidFill>
              </a:defRPr>
            </a:lvl2pPr>
            <a:lvl3pPr lvl="2" rtl="0">
              <a:spcBef>
                <a:spcPts val="0"/>
              </a:spcBef>
              <a:spcAft>
                <a:spcPts val="0"/>
              </a:spcAft>
              <a:buClr>
                <a:schemeClr val="accent5"/>
              </a:buClr>
              <a:buSzPts val="2800"/>
              <a:buNone/>
              <a:defRPr>
                <a:solidFill>
                  <a:schemeClr val="accent5"/>
                </a:solidFill>
              </a:defRPr>
            </a:lvl3pPr>
            <a:lvl4pPr lvl="3" rtl="0">
              <a:spcBef>
                <a:spcPts val="0"/>
              </a:spcBef>
              <a:spcAft>
                <a:spcPts val="0"/>
              </a:spcAft>
              <a:buClr>
                <a:schemeClr val="accent5"/>
              </a:buClr>
              <a:buSzPts val="2800"/>
              <a:buNone/>
              <a:defRPr>
                <a:solidFill>
                  <a:schemeClr val="accent5"/>
                </a:solidFill>
              </a:defRPr>
            </a:lvl4pPr>
            <a:lvl5pPr lvl="4" rtl="0">
              <a:spcBef>
                <a:spcPts val="0"/>
              </a:spcBef>
              <a:spcAft>
                <a:spcPts val="0"/>
              </a:spcAft>
              <a:buClr>
                <a:schemeClr val="accent5"/>
              </a:buClr>
              <a:buSzPts val="2800"/>
              <a:buNone/>
              <a:defRPr>
                <a:solidFill>
                  <a:schemeClr val="accent5"/>
                </a:solidFill>
              </a:defRPr>
            </a:lvl5pPr>
            <a:lvl6pPr lvl="5" rtl="0">
              <a:spcBef>
                <a:spcPts val="0"/>
              </a:spcBef>
              <a:spcAft>
                <a:spcPts val="0"/>
              </a:spcAft>
              <a:buClr>
                <a:schemeClr val="accent5"/>
              </a:buClr>
              <a:buSzPts val="2800"/>
              <a:buNone/>
              <a:defRPr>
                <a:solidFill>
                  <a:schemeClr val="accent5"/>
                </a:solidFill>
              </a:defRPr>
            </a:lvl6pPr>
            <a:lvl7pPr lvl="6" rtl="0">
              <a:spcBef>
                <a:spcPts val="0"/>
              </a:spcBef>
              <a:spcAft>
                <a:spcPts val="0"/>
              </a:spcAft>
              <a:buClr>
                <a:schemeClr val="accent5"/>
              </a:buClr>
              <a:buSzPts val="2800"/>
              <a:buNone/>
              <a:defRPr>
                <a:solidFill>
                  <a:schemeClr val="accent5"/>
                </a:solidFill>
              </a:defRPr>
            </a:lvl7pPr>
            <a:lvl8pPr lvl="7" rtl="0">
              <a:spcBef>
                <a:spcPts val="0"/>
              </a:spcBef>
              <a:spcAft>
                <a:spcPts val="0"/>
              </a:spcAft>
              <a:buClr>
                <a:schemeClr val="accent5"/>
              </a:buClr>
              <a:buSzPts val="2800"/>
              <a:buNone/>
              <a:defRPr>
                <a:solidFill>
                  <a:schemeClr val="accent5"/>
                </a:solidFill>
              </a:defRPr>
            </a:lvl8pPr>
            <a:lvl9pPr lvl="8" rtl="0">
              <a:spcBef>
                <a:spcPts val="0"/>
              </a:spcBef>
              <a:spcAft>
                <a:spcPts val="0"/>
              </a:spcAft>
              <a:buClr>
                <a:schemeClr val="accent5"/>
              </a:buClr>
              <a:buSzPts val="2800"/>
              <a:buNone/>
              <a:defRPr>
                <a:solidFill>
                  <a:schemeClr val="accent5"/>
                </a:solidFill>
              </a:defRPr>
            </a:lvl9pPr>
          </a:lstStyle>
          <a:p>
            <a:endParaRPr/>
          </a:p>
        </p:txBody>
      </p:sp>
      <p:sp>
        <p:nvSpPr>
          <p:cNvPr id="1166" name="Google Shape;1166;p13"/>
          <p:cNvSpPr txBox="1">
            <a:spLocks noGrp="1"/>
          </p:cNvSpPr>
          <p:nvPr>
            <p:ph type="title" idx="2"/>
          </p:nvPr>
        </p:nvSpPr>
        <p:spPr>
          <a:xfrm>
            <a:off x="1955817" y="2110988"/>
            <a:ext cx="23649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67" name="Google Shape;1167;p13"/>
          <p:cNvSpPr txBox="1">
            <a:spLocks noGrp="1"/>
          </p:cNvSpPr>
          <p:nvPr>
            <p:ph type="title" idx="3" hasCustomPrompt="1"/>
          </p:nvPr>
        </p:nvSpPr>
        <p:spPr>
          <a:xfrm>
            <a:off x="996467" y="2030575"/>
            <a:ext cx="812700" cy="490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168" name="Google Shape;1168;p13"/>
          <p:cNvSpPr txBox="1">
            <a:spLocks noGrp="1"/>
          </p:cNvSpPr>
          <p:nvPr>
            <p:ph type="subTitle" idx="1"/>
          </p:nvPr>
        </p:nvSpPr>
        <p:spPr>
          <a:xfrm>
            <a:off x="1955817" y="2492688"/>
            <a:ext cx="2364900" cy="52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9" name="Google Shape;1169;p13"/>
          <p:cNvSpPr txBox="1">
            <a:spLocks noGrp="1"/>
          </p:cNvSpPr>
          <p:nvPr>
            <p:ph type="title" idx="4"/>
          </p:nvPr>
        </p:nvSpPr>
        <p:spPr>
          <a:xfrm>
            <a:off x="1955817" y="3346000"/>
            <a:ext cx="23649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70" name="Google Shape;1170;p13"/>
          <p:cNvSpPr txBox="1">
            <a:spLocks noGrp="1"/>
          </p:cNvSpPr>
          <p:nvPr>
            <p:ph type="title" idx="5" hasCustomPrompt="1"/>
          </p:nvPr>
        </p:nvSpPr>
        <p:spPr>
          <a:xfrm>
            <a:off x="996467" y="3254200"/>
            <a:ext cx="812700" cy="490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171" name="Google Shape;1171;p13"/>
          <p:cNvSpPr txBox="1">
            <a:spLocks noGrp="1"/>
          </p:cNvSpPr>
          <p:nvPr>
            <p:ph type="subTitle" idx="6"/>
          </p:nvPr>
        </p:nvSpPr>
        <p:spPr>
          <a:xfrm>
            <a:off x="1955817" y="3727700"/>
            <a:ext cx="2364900" cy="52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2" name="Google Shape;1172;p13"/>
          <p:cNvSpPr txBox="1">
            <a:spLocks noGrp="1"/>
          </p:cNvSpPr>
          <p:nvPr>
            <p:ph type="title" idx="7"/>
          </p:nvPr>
        </p:nvSpPr>
        <p:spPr>
          <a:xfrm>
            <a:off x="5784901" y="2106619"/>
            <a:ext cx="23649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73" name="Google Shape;1173;p13"/>
          <p:cNvSpPr txBox="1">
            <a:spLocks noGrp="1"/>
          </p:cNvSpPr>
          <p:nvPr>
            <p:ph type="title" idx="8" hasCustomPrompt="1"/>
          </p:nvPr>
        </p:nvSpPr>
        <p:spPr>
          <a:xfrm>
            <a:off x="4825551" y="2014819"/>
            <a:ext cx="812700" cy="490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174" name="Google Shape;1174;p13"/>
          <p:cNvSpPr txBox="1">
            <a:spLocks noGrp="1"/>
          </p:cNvSpPr>
          <p:nvPr>
            <p:ph type="subTitle" idx="9"/>
          </p:nvPr>
        </p:nvSpPr>
        <p:spPr>
          <a:xfrm>
            <a:off x="5749840" y="2488320"/>
            <a:ext cx="2364900" cy="52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5" name="Google Shape;1175;p13"/>
          <p:cNvSpPr txBox="1">
            <a:spLocks noGrp="1"/>
          </p:cNvSpPr>
          <p:nvPr>
            <p:ph type="title" idx="13"/>
          </p:nvPr>
        </p:nvSpPr>
        <p:spPr>
          <a:xfrm>
            <a:off x="5784901" y="3337687"/>
            <a:ext cx="23649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76" name="Google Shape;1176;p13"/>
          <p:cNvSpPr txBox="1">
            <a:spLocks noGrp="1"/>
          </p:cNvSpPr>
          <p:nvPr>
            <p:ph type="title" idx="14" hasCustomPrompt="1"/>
          </p:nvPr>
        </p:nvSpPr>
        <p:spPr>
          <a:xfrm>
            <a:off x="4825551" y="3245887"/>
            <a:ext cx="812700" cy="490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177" name="Google Shape;1177;p13"/>
          <p:cNvSpPr txBox="1">
            <a:spLocks noGrp="1"/>
          </p:cNvSpPr>
          <p:nvPr>
            <p:ph type="subTitle" idx="15"/>
          </p:nvPr>
        </p:nvSpPr>
        <p:spPr>
          <a:xfrm>
            <a:off x="5784901" y="3719387"/>
            <a:ext cx="2364900" cy="52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78" name="Google Shape;1178;p13"/>
          <p:cNvGrpSpPr/>
          <p:nvPr/>
        </p:nvGrpSpPr>
        <p:grpSpPr>
          <a:xfrm>
            <a:off x="7957050" y="117650"/>
            <a:ext cx="1092713" cy="744563"/>
            <a:chOff x="7957050" y="117650"/>
            <a:chExt cx="1092713" cy="744563"/>
          </a:xfrm>
        </p:grpSpPr>
        <p:sp>
          <p:nvSpPr>
            <p:cNvPr id="1179" name="Google Shape;1179;p13"/>
            <p:cNvSpPr/>
            <p:nvPr/>
          </p:nvSpPr>
          <p:spPr>
            <a:xfrm>
              <a:off x="8883413" y="117650"/>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3"/>
            <p:cNvSpPr/>
            <p:nvPr/>
          </p:nvSpPr>
          <p:spPr>
            <a:xfrm>
              <a:off x="8813575" y="789288"/>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3"/>
            <p:cNvSpPr/>
            <p:nvPr/>
          </p:nvSpPr>
          <p:spPr>
            <a:xfrm>
              <a:off x="7957050" y="133725"/>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13"/>
          <p:cNvSpPr/>
          <p:nvPr/>
        </p:nvSpPr>
        <p:spPr>
          <a:xfrm rot="3353607">
            <a:off x="-5875" y="-359110"/>
            <a:ext cx="794711" cy="1966454"/>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3" name="Google Shape;1183;p13"/>
          <p:cNvGrpSpPr/>
          <p:nvPr/>
        </p:nvGrpSpPr>
        <p:grpSpPr>
          <a:xfrm>
            <a:off x="8697163" y="4287475"/>
            <a:ext cx="282763" cy="665725"/>
            <a:chOff x="8697163" y="4287475"/>
            <a:chExt cx="282763" cy="665725"/>
          </a:xfrm>
        </p:grpSpPr>
        <p:sp>
          <p:nvSpPr>
            <p:cNvPr id="1184" name="Google Shape;1184;p13"/>
            <p:cNvSpPr/>
            <p:nvPr/>
          </p:nvSpPr>
          <p:spPr>
            <a:xfrm>
              <a:off x="8813575" y="428747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3"/>
            <p:cNvSpPr/>
            <p:nvPr/>
          </p:nvSpPr>
          <p:spPr>
            <a:xfrm>
              <a:off x="8697163" y="4892100"/>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BLANK_3">
    <p:bg>
      <p:bgPr>
        <a:solidFill>
          <a:schemeClr val="dk1"/>
        </a:solidFill>
        <a:effectLst/>
      </p:bgPr>
    </p:bg>
    <p:spTree>
      <p:nvGrpSpPr>
        <p:cNvPr id="1" name="Shape 1186"/>
        <p:cNvGrpSpPr/>
        <p:nvPr/>
      </p:nvGrpSpPr>
      <p:grpSpPr>
        <a:xfrm>
          <a:off x="0" y="0"/>
          <a:ext cx="0" cy="0"/>
          <a:chOff x="0" y="0"/>
          <a:chExt cx="0" cy="0"/>
        </a:xfrm>
      </p:grpSpPr>
      <p:grpSp>
        <p:nvGrpSpPr>
          <p:cNvPr id="1187" name="Google Shape;1187;p14"/>
          <p:cNvGrpSpPr/>
          <p:nvPr/>
        </p:nvGrpSpPr>
        <p:grpSpPr>
          <a:xfrm>
            <a:off x="16425" y="16425"/>
            <a:ext cx="9127696" cy="5127181"/>
            <a:chOff x="16425" y="16425"/>
            <a:chExt cx="9127696" cy="5127181"/>
          </a:xfrm>
        </p:grpSpPr>
        <p:sp>
          <p:nvSpPr>
            <p:cNvPr id="1188" name="Google Shape;1188;p14"/>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4"/>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4"/>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4"/>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4"/>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4"/>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4"/>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4"/>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4"/>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4"/>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4"/>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4"/>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4"/>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4"/>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4"/>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4"/>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4"/>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4"/>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4"/>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4"/>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4"/>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4"/>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4"/>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4"/>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4"/>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4"/>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4"/>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4"/>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4"/>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4"/>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8" name="Google Shape;1218;p14"/>
          <p:cNvSpPr/>
          <p:nvPr/>
        </p:nvSpPr>
        <p:spPr>
          <a:xfrm rot="5990541" flipH="1">
            <a:off x="7159201" y="-98210"/>
            <a:ext cx="2829138" cy="3054476"/>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4"/>
          <p:cNvSpPr/>
          <p:nvPr/>
        </p:nvSpPr>
        <p:spPr>
          <a:xfrm rot="3191053" flipH="1">
            <a:off x="3164292" y="3031789"/>
            <a:ext cx="2829163" cy="3693864"/>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0" name="Google Shape;1220;p14"/>
          <p:cNvGrpSpPr/>
          <p:nvPr/>
        </p:nvGrpSpPr>
        <p:grpSpPr>
          <a:xfrm>
            <a:off x="548775" y="354639"/>
            <a:ext cx="8042525" cy="4530600"/>
            <a:chOff x="548775" y="354639"/>
            <a:chExt cx="8042525" cy="4530600"/>
          </a:xfrm>
        </p:grpSpPr>
        <p:sp>
          <p:nvSpPr>
            <p:cNvPr id="1221" name="Google Shape;1221;p14"/>
            <p:cNvSpPr/>
            <p:nvPr/>
          </p:nvSpPr>
          <p:spPr>
            <a:xfrm>
              <a:off x="548775" y="354639"/>
              <a:ext cx="8042400" cy="45306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4"/>
            <p:cNvSpPr/>
            <p:nvPr/>
          </p:nvSpPr>
          <p:spPr>
            <a:xfrm>
              <a:off x="629600" y="354650"/>
              <a:ext cx="7961700" cy="4446000"/>
            </a:xfrm>
            <a:prstGeom prst="roundRect">
              <a:avLst>
                <a:gd name="adj" fmla="val 3030"/>
              </a:avLst>
            </a:pr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4"/>
            <p:cNvSpPr/>
            <p:nvPr/>
          </p:nvSpPr>
          <p:spPr>
            <a:xfrm>
              <a:off x="1040711" y="691454"/>
              <a:ext cx="7062600" cy="3542400"/>
            </a:xfrm>
            <a:prstGeom prst="rect">
              <a:avLst/>
            </a:prstGeom>
            <a:solidFill>
              <a:schemeClr val="dk1"/>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4"/>
            <p:cNvSpPr/>
            <p:nvPr/>
          </p:nvSpPr>
          <p:spPr>
            <a:xfrm>
              <a:off x="4473326" y="4461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5" name="Google Shape;1225;p14"/>
          <p:cNvSpPr txBox="1">
            <a:spLocks noGrp="1"/>
          </p:cNvSpPr>
          <p:nvPr>
            <p:ph type="title"/>
          </p:nvPr>
        </p:nvSpPr>
        <p:spPr>
          <a:xfrm>
            <a:off x="3335875" y="3583825"/>
            <a:ext cx="4335000" cy="354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chemeClr val="accent1"/>
              </a:buClr>
              <a:buSzPts val="1800"/>
              <a:buNone/>
              <a:defRPr sz="1800">
                <a:solidFill>
                  <a:schemeClr val="accen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226" name="Google Shape;1226;p14"/>
          <p:cNvSpPr txBox="1">
            <a:spLocks noGrp="1"/>
          </p:cNvSpPr>
          <p:nvPr>
            <p:ph type="subTitle" idx="1"/>
          </p:nvPr>
        </p:nvSpPr>
        <p:spPr>
          <a:xfrm>
            <a:off x="3335875" y="1107425"/>
            <a:ext cx="4335000" cy="2394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3600"/>
              <a:buNone/>
              <a:defRPr sz="2600">
                <a:solidFill>
                  <a:schemeClr val="lt1"/>
                </a:solidFill>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grpSp>
        <p:nvGrpSpPr>
          <p:cNvPr id="1227" name="Google Shape;1227;p14"/>
          <p:cNvGrpSpPr/>
          <p:nvPr/>
        </p:nvGrpSpPr>
        <p:grpSpPr>
          <a:xfrm>
            <a:off x="197350" y="140075"/>
            <a:ext cx="656375" cy="696606"/>
            <a:chOff x="197350" y="140075"/>
            <a:chExt cx="656375" cy="696606"/>
          </a:xfrm>
        </p:grpSpPr>
        <p:sp>
          <p:nvSpPr>
            <p:cNvPr id="1228" name="Google Shape;1228;p14"/>
            <p:cNvSpPr/>
            <p:nvPr/>
          </p:nvSpPr>
          <p:spPr>
            <a:xfrm>
              <a:off x="713100" y="140075"/>
              <a:ext cx="140625" cy="130850"/>
            </a:xfrm>
            <a:custGeom>
              <a:avLst/>
              <a:gdLst/>
              <a:ahLst/>
              <a:cxnLst/>
              <a:rect l="l" t="t" r="r" b="b"/>
              <a:pathLst>
                <a:path w="5625" h="5234" extrusionOk="0">
                  <a:moveTo>
                    <a:pt x="3072" y="0"/>
                  </a:moveTo>
                  <a:cubicBezTo>
                    <a:pt x="3064" y="0"/>
                    <a:pt x="3057" y="1"/>
                    <a:pt x="3050" y="3"/>
                  </a:cubicBezTo>
                  <a:cubicBezTo>
                    <a:pt x="2859" y="39"/>
                    <a:pt x="2591" y="731"/>
                    <a:pt x="2340" y="1600"/>
                  </a:cubicBezTo>
                  <a:lnTo>
                    <a:pt x="2340" y="1600"/>
                  </a:lnTo>
                  <a:cubicBezTo>
                    <a:pt x="1106" y="1793"/>
                    <a:pt x="1" y="2033"/>
                    <a:pt x="66" y="2200"/>
                  </a:cubicBezTo>
                  <a:cubicBezTo>
                    <a:pt x="115" y="2348"/>
                    <a:pt x="934" y="2834"/>
                    <a:pt x="1911" y="3336"/>
                  </a:cubicBezTo>
                  <a:lnTo>
                    <a:pt x="1911" y="3336"/>
                  </a:lnTo>
                  <a:cubicBezTo>
                    <a:pt x="1699" y="4341"/>
                    <a:pt x="1584" y="5192"/>
                    <a:pt x="1699" y="5225"/>
                  </a:cubicBezTo>
                  <a:cubicBezTo>
                    <a:pt x="1718" y="5231"/>
                    <a:pt x="1740" y="5234"/>
                    <a:pt x="1763" y="5234"/>
                  </a:cubicBezTo>
                  <a:cubicBezTo>
                    <a:pt x="2072" y="5234"/>
                    <a:pt x="2714" y="4711"/>
                    <a:pt x="3383" y="4047"/>
                  </a:cubicBezTo>
                  <a:lnTo>
                    <a:pt x="3383" y="4047"/>
                  </a:lnTo>
                  <a:cubicBezTo>
                    <a:pt x="4183" y="4406"/>
                    <a:pt x="4890" y="4673"/>
                    <a:pt x="5172" y="4673"/>
                  </a:cubicBezTo>
                  <a:cubicBezTo>
                    <a:pt x="5229" y="4673"/>
                    <a:pt x="5268" y="4662"/>
                    <a:pt x="5288" y="4640"/>
                  </a:cubicBezTo>
                  <a:cubicBezTo>
                    <a:pt x="5419" y="4500"/>
                    <a:pt x="5116" y="3592"/>
                    <a:pt x="4688" y="2615"/>
                  </a:cubicBezTo>
                  <a:lnTo>
                    <a:pt x="4688" y="2615"/>
                  </a:lnTo>
                  <a:cubicBezTo>
                    <a:pt x="5245" y="1943"/>
                    <a:pt x="5624" y="1386"/>
                    <a:pt x="5530" y="1313"/>
                  </a:cubicBezTo>
                  <a:cubicBezTo>
                    <a:pt x="5503" y="1293"/>
                    <a:pt x="5413" y="1284"/>
                    <a:pt x="5275" y="1284"/>
                  </a:cubicBezTo>
                  <a:cubicBezTo>
                    <a:pt x="5017" y="1284"/>
                    <a:pt x="4590" y="1316"/>
                    <a:pt x="4088" y="1370"/>
                  </a:cubicBezTo>
                  <a:lnTo>
                    <a:pt x="4088" y="1370"/>
                  </a:lnTo>
                  <a:cubicBezTo>
                    <a:pt x="3681" y="600"/>
                    <a:pt x="3279" y="0"/>
                    <a:pt x="30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4"/>
            <p:cNvSpPr/>
            <p:nvPr/>
          </p:nvSpPr>
          <p:spPr>
            <a:xfrm>
              <a:off x="197350" y="64755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4"/>
            <p:cNvSpPr/>
            <p:nvPr/>
          </p:nvSpPr>
          <p:spPr>
            <a:xfrm>
              <a:off x="254088" y="270925"/>
              <a:ext cx="125775" cy="13033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BLANK_2">
    <p:bg>
      <p:bgPr>
        <a:solidFill>
          <a:schemeClr val="dk1"/>
        </a:solidFill>
        <a:effectLst/>
      </p:bgPr>
    </p:bg>
    <p:spTree>
      <p:nvGrpSpPr>
        <p:cNvPr id="1" name="Shape 1231"/>
        <p:cNvGrpSpPr/>
        <p:nvPr/>
      </p:nvGrpSpPr>
      <p:grpSpPr>
        <a:xfrm>
          <a:off x="0" y="0"/>
          <a:ext cx="0" cy="0"/>
          <a:chOff x="0" y="0"/>
          <a:chExt cx="0" cy="0"/>
        </a:xfrm>
      </p:grpSpPr>
      <p:grpSp>
        <p:nvGrpSpPr>
          <p:cNvPr id="1232" name="Google Shape;1232;p15"/>
          <p:cNvGrpSpPr/>
          <p:nvPr/>
        </p:nvGrpSpPr>
        <p:grpSpPr>
          <a:xfrm>
            <a:off x="16425" y="16425"/>
            <a:ext cx="9127696" cy="5127181"/>
            <a:chOff x="16425" y="16425"/>
            <a:chExt cx="9127696" cy="5127181"/>
          </a:xfrm>
        </p:grpSpPr>
        <p:sp>
          <p:nvSpPr>
            <p:cNvPr id="1233" name="Google Shape;1233;p15"/>
            <p:cNvSpPr/>
            <p:nvPr/>
          </p:nvSpPr>
          <p:spPr>
            <a:xfrm flipH="1">
              <a:off x="5011751" y="4686920"/>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5"/>
            <p:cNvSpPr/>
            <p:nvPr/>
          </p:nvSpPr>
          <p:spPr>
            <a:xfrm flipH="1">
              <a:off x="9048841"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5"/>
            <p:cNvSpPr/>
            <p:nvPr/>
          </p:nvSpPr>
          <p:spPr>
            <a:xfrm flipH="1">
              <a:off x="853944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5"/>
            <p:cNvSpPr/>
            <p:nvPr/>
          </p:nvSpPr>
          <p:spPr>
            <a:xfrm flipH="1">
              <a:off x="5011751" y="2658348"/>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5"/>
            <p:cNvSpPr/>
            <p:nvPr/>
          </p:nvSpPr>
          <p:spPr>
            <a:xfrm flipH="1">
              <a:off x="5011751" y="3167726"/>
              <a:ext cx="4132370"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5"/>
            <p:cNvSpPr/>
            <p:nvPr/>
          </p:nvSpPr>
          <p:spPr>
            <a:xfrm flipH="1">
              <a:off x="5011751" y="3677073"/>
              <a:ext cx="4132370"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5"/>
            <p:cNvSpPr/>
            <p:nvPr/>
          </p:nvSpPr>
          <p:spPr>
            <a:xfrm flipH="1">
              <a:off x="5011751" y="4186421"/>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5"/>
            <p:cNvSpPr/>
            <p:nvPr/>
          </p:nvSpPr>
          <p:spPr>
            <a:xfrm flipH="1">
              <a:off x="803004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5"/>
            <p:cNvSpPr/>
            <p:nvPr/>
          </p:nvSpPr>
          <p:spPr>
            <a:xfrm flipH="1">
              <a:off x="7539972"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5"/>
            <p:cNvSpPr/>
            <p:nvPr/>
          </p:nvSpPr>
          <p:spPr>
            <a:xfrm flipH="1">
              <a:off x="704989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5"/>
            <p:cNvSpPr/>
            <p:nvPr/>
          </p:nvSpPr>
          <p:spPr>
            <a:xfrm flipH="1">
              <a:off x="6559821"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5"/>
            <p:cNvSpPr/>
            <p:nvPr/>
          </p:nvSpPr>
          <p:spPr>
            <a:xfrm flipH="1">
              <a:off x="6069746"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5"/>
            <p:cNvSpPr/>
            <p:nvPr/>
          </p:nvSpPr>
          <p:spPr>
            <a:xfrm flipH="1">
              <a:off x="5579671"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5"/>
            <p:cNvSpPr/>
            <p:nvPr/>
          </p:nvSpPr>
          <p:spPr>
            <a:xfrm flipH="1">
              <a:off x="4599516"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5"/>
            <p:cNvSpPr/>
            <p:nvPr/>
          </p:nvSpPr>
          <p:spPr>
            <a:xfrm flipH="1">
              <a:off x="4144791"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5"/>
            <p:cNvSpPr/>
            <p:nvPr/>
          </p:nvSpPr>
          <p:spPr>
            <a:xfrm flipH="1">
              <a:off x="5011751" y="1602025"/>
              <a:ext cx="4132370"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5"/>
            <p:cNvSpPr/>
            <p:nvPr/>
          </p:nvSpPr>
          <p:spPr>
            <a:xfrm flipH="1">
              <a:off x="5011751" y="2111403"/>
              <a:ext cx="4132370"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5"/>
            <p:cNvSpPr/>
            <p:nvPr/>
          </p:nvSpPr>
          <p:spPr>
            <a:xfrm flipH="1">
              <a:off x="16425"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5"/>
            <p:cNvSpPr/>
            <p:nvPr/>
          </p:nvSpPr>
          <p:spPr>
            <a:xfrm flipH="1">
              <a:off x="16425"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5"/>
            <p:cNvSpPr/>
            <p:nvPr/>
          </p:nvSpPr>
          <p:spPr>
            <a:xfrm flipH="1">
              <a:off x="3690067"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5"/>
            <p:cNvSpPr/>
            <p:nvPr/>
          </p:nvSpPr>
          <p:spPr>
            <a:xfrm flipH="1">
              <a:off x="3235342"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5"/>
            <p:cNvSpPr/>
            <p:nvPr/>
          </p:nvSpPr>
          <p:spPr>
            <a:xfrm flipH="1">
              <a:off x="2780618"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5"/>
            <p:cNvSpPr/>
            <p:nvPr/>
          </p:nvSpPr>
          <p:spPr>
            <a:xfrm flipH="1">
              <a:off x="2325893"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5"/>
            <p:cNvSpPr/>
            <p:nvPr/>
          </p:nvSpPr>
          <p:spPr>
            <a:xfrm flipH="1">
              <a:off x="1871169"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5"/>
            <p:cNvSpPr/>
            <p:nvPr/>
          </p:nvSpPr>
          <p:spPr>
            <a:xfrm flipH="1">
              <a:off x="1416444"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5"/>
            <p:cNvSpPr/>
            <p:nvPr/>
          </p:nvSpPr>
          <p:spPr>
            <a:xfrm flipH="1">
              <a:off x="961720"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5"/>
            <p:cNvSpPr/>
            <p:nvPr/>
          </p:nvSpPr>
          <p:spPr>
            <a:xfrm flipH="1">
              <a:off x="506995" y="16425"/>
              <a:ext cx="30" cy="1238635"/>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5"/>
            <p:cNvSpPr/>
            <p:nvPr/>
          </p:nvSpPr>
          <p:spPr>
            <a:xfrm flipH="1">
              <a:off x="52271" y="16425"/>
              <a:ext cx="30" cy="1238635"/>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15"/>
            <p:cNvSpPr/>
            <p:nvPr/>
          </p:nvSpPr>
          <p:spPr>
            <a:xfrm flipH="1">
              <a:off x="511815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5"/>
            <p:cNvSpPr/>
            <p:nvPr/>
          </p:nvSpPr>
          <p:spPr>
            <a:xfrm flipH="1">
              <a:off x="16425"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3" name="Google Shape;1263;p15"/>
          <p:cNvSpPr txBox="1">
            <a:spLocks noGrp="1"/>
          </p:cNvSpPr>
          <p:nvPr>
            <p:ph type="title"/>
          </p:nvPr>
        </p:nvSpPr>
        <p:spPr>
          <a:xfrm>
            <a:off x="1009491" y="2696829"/>
            <a:ext cx="3559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accent3"/>
                </a:solidFill>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1264" name="Google Shape;1264;p15"/>
          <p:cNvSpPr txBox="1">
            <a:spLocks noGrp="1"/>
          </p:cNvSpPr>
          <p:nvPr>
            <p:ph type="title" idx="2" hasCustomPrompt="1"/>
          </p:nvPr>
        </p:nvSpPr>
        <p:spPr>
          <a:xfrm>
            <a:off x="1009491" y="1753929"/>
            <a:ext cx="3559200" cy="94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a:solidFill>
                  <a:schemeClr val="lt1"/>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265" name="Google Shape;1265;p15"/>
          <p:cNvSpPr txBox="1">
            <a:spLocks noGrp="1"/>
          </p:cNvSpPr>
          <p:nvPr>
            <p:ph type="subTitle" idx="1"/>
          </p:nvPr>
        </p:nvSpPr>
        <p:spPr>
          <a:xfrm>
            <a:off x="1009491" y="3584129"/>
            <a:ext cx="3559200" cy="43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66" name="Google Shape;1266;p15"/>
          <p:cNvGrpSpPr/>
          <p:nvPr/>
        </p:nvGrpSpPr>
        <p:grpSpPr>
          <a:xfrm rot="10800000">
            <a:off x="905561" y="-88710"/>
            <a:ext cx="1201306" cy="1036608"/>
            <a:chOff x="5274674" y="4377188"/>
            <a:chExt cx="783375" cy="675975"/>
          </a:xfrm>
        </p:grpSpPr>
        <p:sp>
          <p:nvSpPr>
            <p:cNvPr id="1267" name="Google Shape;1267;p15"/>
            <p:cNvSpPr/>
            <p:nvPr/>
          </p:nvSpPr>
          <p:spPr>
            <a:xfrm>
              <a:off x="5274674" y="4377188"/>
              <a:ext cx="783375" cy="67597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5"/>
            <p:cNvSpPr/>
            <p:nvPr/>
          </p:nvSpPr>
          <p:spPr>
            <a:xfrm>
              <a:off x="5283826" y="4388263"/>
              <a:ext cx="57025" cy="5110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15"/>
          <p:cNvGrpSpPr/>
          <p:nvPr/>
        </p:nvGrpSpPr>
        <p:grpSpPr>
          <a:xfrm>
            <a:off x="363300" y="236225"/>
            <a:ext cx="3273825" cy="756850"/>
            <a:chOff x="363300" y="236225"/>
            <a:chExt cx="3273825" cy="756850"/>
          </a:xfrm>
        </p:grpSpPr>
        <p:sp>
          <p:nvSpPr>
            <p:cNvPr id="1270" name="Google Shape;1270;p15"/>
            <p:cNvSpPr/>
            <p:nvPr/>
          </p:nvSpPr>
          <p:spPr>
            <a:xfrm>
              <a:off x="2530163" y="23622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5"/>
            <p:cNvSpPr/>
            <p:nvPr/>
          </p:nvSpPr>
          <p:spPr>
            <a:xfrm>
              <a:off x="1121300" y="920150"/>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5"/>
            <p:cNvSpPr/>
            <p:nvPr/>
          </p:nvSpPr>
          <p:spPr>
            <a:xfrm>
              <a:off x="3573425" y="923750"/>
              <a:ext cx="63700" cy="65750"/>
            </a:xfrm>
            <a:custGeom>
              <a:avLst/>
              <a:gdLst/>
              <a:ahLst/>
              <a:cxnLst/>
              <a:rect l="l" t="t" r="r" b="b"/>
              <a:pathLst>
                <a:path w="2548" h="2630" extrusionOk="0">
                  <a:moveTo>
                    <a:pt x="1685" y="1"/>
                  </a:moveTo>
                  <a:lnTo>
                    <a:pt x="1007" y="617"/>
                  </a:lnTo>
                  <a:lnTo>
                    <a:pt x="103" y="391"/>
                  </a:lnTo>
                  <a:lnTo>
                    <a:pt x="473" y="1233"/>
                  </a:lnTo>
                  <a:lnTo>
                    <a:pt x="1" y="2013"/>
                  </a:lnTo>
                  <a:lnTo>
                    <a:pt x="925" y="1931"/>
                  </a:lnTo>
                  <a:lnTo>
                    <a:pt x="1520" y="2629"/>
                  </a:lnTo>
                  <a:lnTo>
                    <a:pt x="1705" y="1726"/>
                  </a:lnTo>
                  <a:lnTo>
                    <a:pt x="2547" y="1377"/>
                  </a:lnTo>
                  <a:lnTo>
                    <a:pt x="1746" y="925"/>
                  </a:lnTo>
                  <a:lnTo>
                    <a:pt x="1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5"/>
            <p:cNvSpPr/>
            <p:nvPr/>
          </p:nvSpPr>
          <p:spPr>
            <a:xfrm>
              <a:off x="363300" y="364163"/>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4" name="Google Shape;1274;p15"/>
          <p:cNvSpPr/>
          <p:nvPr/>
        </p:nvSpPr>
        <p:spPr>
          <a:xfrm rot="8338687" flipH="1">
            <a:off x="16753" y="3388577"/>
            <a:ext cx="794708" cy="1966375"/>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5" name="Google Shape;1275;p15"/>
          <p:cNvGrpSpPr/>
          <p:nvPr/>
        </p:nvGrpSpPr>
        <p:grpSpPr>
          <a:xfrm rot="10800000">
            <a:off x="4684694" y="-273169"/>
            <a:ext cx="1036847" cy="894592"/>
            <a:chOff x="5308438" y="4416281"/>
            <a:chExt cx="676131" cy="583366"/>
          </a:xfrm>
        </p:grpSpPr>
        <p:sp>
          <p:nvSpPr>
            <p:cNvPr id="1276" name="Google Shape;1276;p15"/>
            <p:cNvSpPr/>
            <p:nvPr/>
          </p:nvSpPr>
          <p:spPr>
            <a:xfrm>
              <a:off x="5308438" y="4416281"/>
              <a:ext cx="676131" cy="583366"/>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5"/>
            <p:cNvSpPr/>
            <p:nvPr/>
          </p:nvSpPr>
          <p:spPr>
            <a:xfrm>
              <a:off x="5316337" y="4425839"/>
              <a:ext cx="49218" cy="44099"/>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8" name="Google Shape;1278;p15"/>
          <p:cNvGrpSpPr/>
          <p:nvPr/>
        </p:nvGrpSpPr>
        <p:grpSpPr>
          <a:xfrm>
            <a:off x="4381750" y="242025"/>
            <a:ext cx="3273825" cy="756850"/>
            <a:chOff x="363300" y="160025"/>
            <a:chExt cx="3273825" cy="756850"/>
          </a:xfrm>
        </p:grpSpPr>
        <p:sp>
          <p:nvSpPr>
            <p:cNvPr id="1279" name="Google Shape;1279;p15"/>
            <p:cNvSpPr/>
            <p:nvPr/>
          </p:nvSpPr>
          <p:spPr>
            <a:xfrm>
              <a:off x="2530163" y="16002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5"/>
            <p:cNvSpPr/>
            <p:nvPr/>
          </p:nvSpPr>
          <p:spPr>
            <a:xfrm>
              <a:off x="1121300" y="843950"/>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5"/>
            <p:cNvSpPr/>
            <p:nvPr/>
          </p:nvSpPr>
          <p:spPr>
            <a:xfrm>
              <a:off x="3573425" y="847550"/>
              <a:ext cx="63700" cy="65750"/>
            </a:xfrm>
            <a:custGeom>
              <a:avLst/>
              <a:gdLst/>
              <a:ahLst/>
              <a:cxnLst/>
              <a:rect l="l" t="t" r="r" b="b"/>
              <a:pathLst>
                <a:path w="2548" h="2630" extrusionOk="0">
                  <a:moveTo>
                    <a:pt x="1685" y="1"/>
                  </a:moveTo>
                  <a:lnTo>
                    <a:pt x="1007" y="617"/>
                  </a:lnTo>
                  <a:lnTo>
                    <a:pt x="103" y="391"/>
                  </a:lnTo>
                  <a:lnTo>
                    <a:pt x="473" y="1233"/>
                  </a:lnTo>
                  <a:lnTo>
                    <a:pt x="1" y="2013"/>
                  </a:lnTo>
                  <a:lnTo>
                    <a:pt x="925" y="1931"/>
                  </a:lnTo>
                  <a:lnTo>
                    <a:pt x="1520" y="2629"/>
                  </a:lnTo>
                  <a:lnTo>
                    <a:pt x="1705" y="1726"/>
                  </a:lnTo>
                  <a:lnTo>
                    <a:pt x="2547" y="1377"/>
                  </a:lnTo>
                  <a:lnTo>
                    <a:pt x="1746" y="925"/>
                  </a:lnTo>
                  <a:lnTo>
                    <a:pt x="16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5"/>
            <p:cNvSpPr/>
            <p:nvPr/>
          </p:nvSpPr>
          <p:spPr>
            <a:xfrm>
              <a:off x="363300" y="287963"/>
              <a:ext cx="61625" cy="61100"/>
            </a:xfrm>
            <a:custGeom>
              <a:avLst/>
              <a:gdLst/>
              <a:ahLst/>
              <a:cxnLst/>
              <a:rect l="l" t="t" r="r" b="b"/>
              <a:pathLst>
                <a:path w="2465" h="2444" extrusionOk="0">
                  <a:moveTo>
                    <a:pt x="1335" y="0"/>
                  </a:moveTo>
                  <a:lnTo>
                    <a:pt x="863" y="719"/>
                  </a:lnTo>
                  <a:lnTo>
                    <a:pt x="0" y="739"/>
                  </a:lnTo>
                  <a:lnTo>
                    <a:pt x="534" y="1417"/>
                  </a:lnTo>
                  <a:lnTo>
                    <a:pt x="288" y="2259"/>
                  </a:lnTo>
                  <a:lnTo>
                    <a:pt x="1109" y="1951"/>
                  </a:lnTo>
                  <a:lnTo>
                    <a:pt x="1828" y="2444"/>
                  </a:lnTo>
                  <a:lnTo>
                    <a:pt x="1767" y="1561"/>
                  </a:lnTo>
                  <a:lnTo>
                    <a:pt x="2465" y="1047"/>
                  </a:lnTo>
                  <a:lnTo>
                    <a:pt x="1623" y="822"/>
                  </a:lnTo>
                  <a:lnTo>
                    <a:pt x="1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BLANK_7">
    <p:bg>
      <p:bgPr>
        <a:solidFill>
          <a:schemeClr val="dk1"/>
        </a:solidFill>
        <a:effectLst/>
      </p:bgPr>
    </p:bg>
    <p:spTree>
      <p:nvGrpSpPr>
        <p:cNvPr id="1" name="Shape 1337"/>
        <p:cNvGrpSpPr/>
        <p:nvPr/>
      </p:nvGrpSpPr>
      <p:grpSpPr>
        <a:xfrm>
          <a:off x="0" y="0"/>
          <a:ext cx="0" cy="0"/>
          <a:chOff x="0" y="0"/>
          <a:chExt cx="0" cy="0"/>
        </a:xfrm>
      </p:grpSpPr>
      <p:grpSp>
        <p:nvGrpSpPr>
          <p:cNvPr id="1338" name="Google Shape;1338;p17"/>
          <p:cNvGrpSpPr/>
          <p:nvPr/>
        </p:nvGrpSpPr>
        <p:grpSpPr>
          <a:xfrm>
            <a:off x="16425" y="16425"/>
            <a:ext cx="9127696" cy="5127181"/>
            <a:chOff x="16425" y="16425"/>
            <a:chExt cx="9127696" cy="5127181"/>
          </a:xfrm>
        </p:grpSpPr>
        <p:sp>
          <p:nvSpPr>
            <p:cNvPr id="1339" name="Google Shape;1339;p17"/>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7"/>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7"/>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7"/>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7"/>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7"/>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7"/>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7"/>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17"/>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17"/>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7"/>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7"/>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7"/>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7"/>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7"/>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7"/>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7"/>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7"/>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7"/>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7"/>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7"/>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7"/>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7"/>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7"/>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7"/>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7"/>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7"/>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7"/>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7"/>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7"/>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9" name="Google Shape;1369;p17"/>
          <p:cNvSpPr/>
          <p:nvPr/>
        </p:nvSpPr>
        <p:spPr>
          <a:xfrm rot="-5953236">
            <a:off x="6687104" y="2390866"/>
            <a:ext cx="2829207" cy="3054512"/>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17"/>
          <p:cNvSpPr/>
          <p:nvPr/>
        </p:nvSpPr>
        <p:spPr>
          <a:xfrm rot="5086265">
            <a:off x="-212427" y="-282035"/>
            <a:ext cx="2978267" cy="3054436"/>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1" name="Google Shape;1371;p17"/>
          <p:cNvGrpSpPr/>
          <p:nvPr/>
        </p:nvGrpSpPr>
        <p:grpSpPr>
          <a:xfrm>
            <a:off x="545625" y="333784"/>
            <a:ext cx="8007641" cy="1292991"/>
            <a:chOff x="545625" y="333784"/>
            <a:chExt cx="8007641" cy="1292991"/>
          </a:xfrm>
        </p:grpSpPr>
        <p:sp>
          <p:nvSpPr>
            <p:cNvPr id="1372" name="Google Shape;1372;p17"/>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7"/>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17"/>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17"/>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6" name="Google Shape;1376;p17"/>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a:lvl1pPr>
            <a:lvl2pPr lvl="1" rtl="0">
              <a:spcBef>
                <a:spcPts val="0"/>
              </a:spcBef>
              <a:spcAft>
                <a:spcPts val="0"/>
              </a:spcAft>
              <a:buClr>
                <a:schemeClr val="lt2"/>
              </a:buClr>
              <a:buSzPts val="3200"/>
              <a:buNone/>
              <a:defRPr sz="3200">
                <a:solidFill>
                  <a:schemeClr val="lt2"/>
                </a:solidFill>
              </a:defRPr>
            </a:lvl2pPr>
            <a:lvl3pPr lvl="2" rtl="0">
              <a:spcBef>
                <a:spcPts val="0"/>
              </a:spcBef>
              <a:spcAft>
                <a:spcPts val="0"/>
              </a:spcAft>
              <a:buClr>
                <a:schemeClr val="lt2"/>
              </a:buClr>
              <a:buSzPts val="3200"/>
              <a:buNone/>
              <a:defRPr sz="3200">
                <a:solidFill>
                  <a:schemeClr val="lt2"/>
                </a:solidFill>
              </a:defRPr>
            </a:lvl3pPr>
            <a:lvl4pPr lvl="3" rtl="0">
              <a:spcBef>
                <a:spcPts val="0"/>
              </a:spcBef>
              <a:spcAft>
                <a:spcPts val="0"/>
              </a:spcAft>
              <a:buClr>
                <a:schemeClr val="lt2"/>
              </a:buClr>
              <a:buSzPts val="3200"/>
              <a:buNone/>
              <a:defRPr sz="3200">
                <a:solidFill>
                  <a:schemeClr val="lt2"/>
                </a:solidFill>
              </a:defRPr>
            </a:lvl4pPr>
            <a:lvl5pPr lvl="4" rtl="0">
              <a:spcBef>
                <a:spcPts val="0"/>
              </a:spcBef>
              <a:spcAft>
                <a:spcPts val="0"/>
              </a:spcAft>
              <a:buClr>
                <a:schemeClr val="lt2"/>
              </a:buClr>
              <a:buSzPts val="3200"/>
              <a:buNone/>
              <a:defRPr sz="3200">
                <a:solidFill>
                  <a:schemeClr val="lt2"/>
                </a:solidFill>
              </a:defRPr>
            </a:lvl5pPr>
            <a:lvl6pPr lvl="5" rtl="0">
              <a:spcBef>
                <a:spcPts val="0"/>
              </a:spcBef>
              <a:spcAft>
                <a:spcPts val="0"/>
              </a:spcAft>
              <a:buClr>
                <a:schemeClr val="lt2"/>
              </a:buClr>
              <a:buSzPts val="3200"/>
              <a:buNone/>
              <a:defRPr sz="3200">
                <a:solidFill>
                  <a:schemeClr val="lt2"/>
                </a:solidFill>
              </a:defRPr>
            </a:lvl6pPr>
            <a:lvl7pPr lvl="6" rtl="0">
              <a:spcBef>
                <a:spcPts val="0"/>
              </a:spcBef>
              <a:spcAft>
                <a:spcPts val="0"/>
              </a:spcAft>
              <a:buClr>
                <a:schemeClr val="lt2"/>
              </a:buClr>
              <a:buSzPts val="3200"/>
              <a:buNone/>
              <a:defRPr sz="3200">
                <a:solidFill>
                  <a:schemeClr val="lt2"/>
                </a:solidFill>
              </a:defRPr>
            </a:lvl7pPr>
            <a:lvl8pPr lvl="7" rtl="0">
              <a:spcBef>
                <a:spcPts val="0"/>
              </a:spcBef>
              <a:spcAft>
                <a:spcPts val="0"/>
              </a:spcAft>
              <a:buClr>
                <a:schemeClr val="lt2"/>
              </a:buClr>
              <a:buSzPts val="3200"/>
              <a:buNone/>
              <a:defRPr sz="3200">
                <a:solidFill>
                  <a:schemeClr val="lt2"/>
                </a:solidFill>
              </a:defRPr>
            </a:lvl8pPr>
            <a:lvl9pPr lvl="8" rtl="0">
              <a:spcBef>
                <a:spcPts val="0"/>
              </a:spcBef>
              <a:spcAft>
                <a:spcPts val="0"/>
              </a:spcAft>
              <a:buClr>
                <a:schemeClr val="lt2"/>
              </a:buClr>
              <a:buSzPts val="3200"/>
              <a:buNone/>
              <a:defRPr sz="3200">
                <a:solidFill>
                  <a:schemeClr val="lt2"/>
                </a:solidFill>
              </a:defRPr>
            </a:lvl9pPr>
          </a:lstStyle>
          <a:p>
            <a:endParaRPr/>
          </a:p>
        </p:txBody>
      </p:sp>
      <p:grpSp>
        <p:nvGrpSpPr>
          <p:cNvPr id="1377" name="Google Shape;1377;p17"/>
          <p:cNvGrpSpPr/>
          <p:nvPr/>
        </p:nvGrpSpPr>
        <p:grpSpPr>
          <a:xfrm>
            <a:off x="545625" y="1884450"/>
            <a:ext cx="7980400" cy="2943450"/>
            <a:chOff x="545625" y="1884450"/>
            <a:chExt cx="7980400" cy="2943450"/>
          </a:xfrm>
        </p:grpSpPr>
        <p:sp>
          <p:nvSpPr>
            <p:cNvPr id="1378" name="Google Shape;1378;p17"/>
            <p:cNvSpPr/>
            <p:nvPr/>
          </p:nvSpPr>
          <p:spPr>
            <a:xfrm>
              <a:off x="545625" y="1971000"/>
              <a:ext cx="7892400" cy="28569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379" name="Google Shape;1379;p17"/>
            <p:cNvSpPr/>
            <p:nvPr/>
          </p:nvSpPr>
          <p:spPr>
            <a:xfrm>
              <a:off x="614425" y="1884450"/>
              <a:ext cx="7911600" cy="2856900"/>
            </a:xfrm>
            <a:prstGeom prst="roundRect">
              <a:avLst>
                <a:gd name="adj" fmla="val 9445"/>
              </a:avLst>
            </a:pr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7"/>
            <p:cNvSpPr/>
            <p:nvPr/>
          </p:nvSpPr>
          <p:spPr>
            <a:xfrm>
              <a:off x="8027000" y="4242450"/>
              <a:ext cx="498900" cy="498900"/>
            </a:xfrm>
            <a:prstGeom prst="pie">
              <a:avLst>
                <a:gd name="adj1" fmla="val 52748"/>
                <a:gd name="adj2" fmla="val 547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1" name="Google Shape;1381;p17"/>
          <p:cNvSpPr txBox="1">
            <a:spLocks noGrp="1"/>
          </p:cNvSpPr>
          <p:nvPr>
            <p:ph type="subTitle" idx="1"/>
          </p:nvPr>
        </p:nvSpPr>
        <p:spPr>
          <a:xfrm>
            <a:off x="1017900" y="3056825"/>
            <a:ext cx="20634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dk1"/>
                </a:solidFill>
                <a:latin typeface="Staatliches"/>
                <a:ea typeface="Staatliches"/>
                <a:cs typeface="Staatliches"/>
                <a:sym typeface="Staatliches"/>
              </a:defRPr>
            </a:lvl1pPr>
            <a:lvl2pPr lvl="1"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382" name="Google Shape;1382;p17"/>
          <p:cNvSpPr txBox="1">
            <a:spLocks noGrp="1"/>
          </p:cNvSpPr>
          <p:nvPr>
            <p:ph type="subTitle" idx="2"/>
          </p:nvPr>
        </p:nvSpPr>
        <p:spPr>
          <a:xfrm>
            <a:off x="1017900" y="3445075"/>
            <a:ext cx="2063400" cy="903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383" name="Google Shape;1383;p17"/>
          <p:cNvSpPr txBox="1">
            <a:spLocks noGrp="1"/>
          </p:cNvSpPr>
          <p:nvPr>
            <p:ph type="subTitle" idx="3"/>
          </p:nvPr>
        </p:nvSpPr>
        <p:spPr>
          <a:xfrm>
            <a:off x="3540300" y="3056825"/>
            <a:ext cx="20634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dk1"/>
                </a:solidFill>
                <a:latin typeface="Staatliches"/>
                <a:ea typeface="Staatliches"/>
                <a:cs typeface="Staatliches"/>
                <a:sym typeface="Staatliches"/>
              </a:defRPr>
            </a:lvl1pPr>
            <a:lvl2pPr lvl="1"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384" name="Google Shape;1384;p17"/>
          <p:cNvSpPr txBox="1">
            <a:spLocks noGrp="1"/>
          </p:cNvSpPr>
          <p:nvPr>
            <p:ph type="subTitle" idx="4"/>
          </p:nvPr>
        </p:nvSpPr>
        <p:spPr>
          <a:xfrm>
            <a:off x="3540300" y="3445075"/>
            <a:ext cx="2063400" cy="903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385" name="Google Shape;1385;p17"/>
          <p:cNvSpPr txBox="1">
            <a:spLocks noGrp="1"/>
          </p:cNvSpPr>
          <p:nvPr>
            <p:ph type="subTitle" idx="5"/>
          </p:nvPr>
        </p:nvSpPr>
        <p:spPr>
          <a:xfrm>
            <a:off x="6062700" y="3077925"/>
            <a:ext cx="2063400" cy="3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200"/>
              <a:buFont typeface="Staatliches"/>
              <a:buNone/>
              <a:defRPr sz="2200">
                <a:solidFill>
                  <a:schemeClr val="dk1"/>
                </a:solidFill>
                <a:latin typeface="Staatliches"/>
                <a:ea typeface="Staatliches"/>
                <a:cs typeface="Staatliches"/>
                <a:sym typeface="Staatliches"/>
              </a:defRPr>
            </a:lvl1pPr>
            <a:lvl2pPr lvl="1"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2pPr>
            <a:lvl3pPr lvl="2"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3pPr>
            <a:lvl4pPr lvl="3"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4pPr>
            <a:lvl5pPr lvl="4"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5pPr>
            <a:lvl6pPr lvl="5"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6pPr>
            <a:lvl7pPr lvl="6"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7pPr>
            <a:lvl8pPr lvl="7"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8pPr>
            <a:lvl9pPr lvl="8" rtl="0">
              <a:lnSpc>
                <a:spcPct val="100000"/>
              </a:lnSpc>
              <a:spcBef>
                <a:spcPts val="0"/>
              </a:spcBef>
              <a:spcAft>
                <a:spcPts val="0"/>
              </a:spcAft>
              <a:buClr>
                <a:schemeClr val="dk1"/>
              </a:buClr>
              <a:buSzPts val="2200"/>
              <a:buFont typeface="Staatliches"/>
              <a:buNone/>
              <a:defRPr sz="2200" b="1">
                <a:solidFill>
                  <a:schemeClr val="dk1"/>
                </a:solidFill>
                <a:latin typeface="Staatliches"/>
                <a:ea typeface="Staatliches"/>
                <a:cs typeface="Staatliches"/>
                <a:sym typeface="Staatliches"/>
              </a:defRPr>
            </a:lvl9pPr>
          </a:lstStyle>
          <a:p>
            <a:endParaRPr/>
          </a:p>
        </p:txBody>
      </p:sp>
      <p:sp>
        <p:nvSpPr>
          <p:cNvPr id="1386" name="Google Shape;1386;p17"/>
          <p:cNvSpPr txBox="1">
            <a:spLocks noGrp="1"/>
          </p:cNvSpPr>
          <p:nvPr>
            <p:ph type="subTitle" idx="6"/>
          </p:nvPr>
        </p:nvSpPr>
        <p:spPr>
          <a:xfrm>
            <a:off x="6062700" y="3466175"/>
            <a:ext cx="2063400" cy="903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grpSp>
        <p:nvGrpSpPr>
          <p:cNvPr id="1387" name="Google Shape;1387;p17"/>
          <p:cNvGrpSpPr/>
          <p:nvPr/>
        </p:nvGrpSpPr>
        <p:grpSpPr>
          <a:xfrm rot="5952762">
            <a:off x="-74915" y="149309"/>
            <a:ext cx="783374" cy="675974"/>
            <a:chOff x="3604807" y="4337648"/>
            <a:chExt cx="783375" cy="675975"/>
          </a:xfrm>
        </p:grpSpPr>
        <p:sp>
          <p:nvSpPr>
            <p:cNvPr id="1388" name="Google Shape;1388;p17"/>
            <p:cNvSpPr/>
            <p:nvPr/>
          </p:nvSpPr>
          <p:spPr>
            <a:xfrm>
              <a:off x="3604807" y="4337648"/>
              <a:ext cx="783375" cy="67597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7"/>
            <p:cNvSpPr/>
            <p:nvPr/>
          </p:nvSpPr>
          <p:spPr>
            <a:xfrm>
              <a:off x="3613959" y="4348723"/>
              <a:ext cx="57025" cy="5110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0" name="Google Shape;1390;p17"/>
          <p:cNvGrpSpPr/>
          <p:nvPr/>
        </p:nvGrpSpPr>
        <p:grpSpPr>
          <a:xfrm>
            <a:off x="8472275" y="4488425"/>
            <a:ext cx="468001" cy="573942"/>
            <a:chOff x="8472275" y="4488425"/>
            <a:chExt cx="468001" cy="573942"/>
          </a:xfrm>
        </p:grpSpPr>
        <p:sp>
          <p:nvSpPr>
            <p:cNvPr id="1391" name="Google Shape;1391;p17"/>
            <p:cNvSpPr/>
            <p:nvPr/>
          </p:nvSpPr>
          <p:spPr>
            <a:xfrm>
              <a:off x="8757775" y="448842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7"/>
            <p:cNvSpPr/>
            <p:nvPr/>
          </p:nvSpPr>
          <p:spPr>
            <a:xfrm>
              <a:off x="8757775" y="482190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7"/>
            <p:cNvSpPr/>
            <p:nvPr/>
          </p:nvSpPr>
          <p:spPr>
            <a:xfrm>
              <a:off x="8472275" y="4932050"/>
              <a:ext cx="125749" cy="13031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4" name="Google Shape;1394;p17"/>
          <p:cNvSpPr/>
          <p:nvPr/>
        </p:nvSpPr>
        <p:spPr>
          <a:xfrm>
            <a:off x="225513" y="59842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1">
  <p:cSld name="BLANK_15">
    <p:bg>
      <p:bgPr>
        <a:solidFill>
          <a:schemeClr val="dk1"/>
        </a:solidFill>
        <a:effectLst/>
      </p:bgPr>
    </p:bg>
    <p:spTree>
      <p:nvGrpSpPr>
        <p:cNvPr id="1" name="Shape 1395"/>
        <p:cNvGrpSpPr/>
        <p:nvPr/>
      </p:nvGrpSpPr>
      <p:grpSpPr>
        <a:xfrm>
          <a:off x="0" y="0"/>
          <a:ext cx="0" cy="0"/>
          <a:chOff x="0" y="0"/>
          <a:chExt cx="0" cy="0"/>
        </a:xfrm>
      </p:grpSpPr>
      <p:grpSp>
        <p:nvGrpSpPr>
          <p:cNvPr id="1396" name="Google Shape;1396;p18"/>
          <p:cNvGrpSpPr/>
          <p:nvPr/>
        </p:nvGrpSpPr>
        <p:grpSpPr>
          <a:xfrm>
            <a:off x="16425" y="16425"/>
            <a:ext cx="9127696" cy="5127181"/>
            <a:chOff x="16425" y="16425"/>
            <a:chExt cx="9127696" cy="5127181"/>
          </a:xfrm>
        </p:grpSpPr>
        <p:sp>
          <p:nvSpPr>
            <p:cNvPr id="1397" name="Google Shape;1397;p18"/>
            <p:cNvSpPr/>
            <p:nvPr/>
          </p:nvSpPr>
          <p:spPr>
            <a:xfrm>
              <a:off x="16425" y="4686920"/>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8"/>
            <p:cNvSpPr/>
            <p:nvPr/>
          </p:nvSpPr>
          <p:spPr>
            <a:xfrm>
              <a:off x="111675" y="16426"/>
              <a:ext cx="30" cy="5127181"/>
            </a:xfrm>
            <a:custGeom>
              <a:avLst/>
              <a:gdLst/>
              <a:ahLst/>
              <a:cxnLst/>
              <a:rect l="l" t="t" r="r" b="b"/>
              <a:pathLst>
                <a:path w="1" h="156591" fill="none" extrusionOk="0">
                  <a:moveTo>
                    <a:pt x="0" y="0"/>
                  </a:moveTo>
                  <a:lnTo>
                    <a:pt x="0"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18"/>
            <p:cNvSpPr/>
            <p:nvPr/>
          </p:nvSpPr>
          <p:spPr>
            <a:xfrm>
              <a:off x="6210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8"/>
            <p:cNvSpPr/>
            <p:nvPr/>
          </p:nvSpPr>
          <p:spPr>
            <a:xfrm>
              <a:off x="16425" y="2658348"/>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8"/>
            <p:cNvSpPr/>
            <p:nvPr/>
          </p:nvSpPr>
          <p:spPr>
            <a:xfrm>
              <a:off x="16425" y="3167726"/>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18"/>
            <p:cNvSpPr/>
            <p:nvPr/>
          </p:nvSpPr>
          <p:spPr>
            <a:xfrm>
              <a:off x="16425" y="367707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8"/>
            <p:cNvSpPr/>
            <p:nvPr/>
          </p:nvSpPr>
          <p:spPr>
            <a:xfrm>
              <a:off x="16425" y="4186421"/>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18"/>
            <p:cNvSpPr/>
            <p:nvPr/>
          </p:nvSpPr>
          <p:spPr>
            <a:xfrm>
              <a:off x="11304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8"/>
            <p:cNvSpPr/>
            <p:nvPr/>
          </p:nvSpPr>
          <p:spPr>
            <a:xfrm>
              <a:off x="16205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8"/>
            <p:cNvSpPr/>
            <p:nvPr/>
          </p:nvSpPr>
          <p:spPr>
            <a:xfrm>
              <a:off x="211061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8"/>
            <p:cNvSpPr/>
            <p:nvPr/>
          </p:nvSpPr>
          <p:spPr>
            <a:xfrm>
              <a:off x="260069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8"/>
            <p:cNvSpPr/>
            <p:nvPr/>
          </p:nvSpPr>
          <p:spPr>
            <a:xfrm>
              <a:off x="3090769"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8"/>
            <p:cNvSpPr/>
            <p:nvPr/>
          </p:nvSpPr>
          <p:spPr>
            <a:xfrm>
              <a:off x="3580844"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8"/>
            <p:cNvSpPr/>
            <p:nvPr/>
          </p:nvSpPr>
          <p:spPr>
            <a:xfrm>
              <a:off x="456100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8"/>
            <p:cNvSpPr/>
            <p:nvPr/>
          </p:nvSpPr>
          <p:spPr>
            <a:xfrm>
              <a:off x="5015725"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8"/>
            <p:cNvSpPr/>
            <p:nvPr/>
          </p:nvSpPr>
          <p:spPr>
            <a:xfrm>
              <a:off x="16425" y="16020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8"/>
            <p:cNvSpPr/>
            <p:nvPr/>
          </p:nvSpPr>
          <p:spPr>
            <a:xfrm>
              <a:off x="16425" y="2111403"/>
              <a:ext cx="9127689" cy="30"/>
            </a:xfrm>
            <a:custGeom>
              <a:avLst/>
              <a:gdLst/>
              <a:ahLst/>
              <a:cxnLst/>
              <a:rect l="l" t="t" r="r" b="b"/>
              <a:pathLst>
                <a:path w="156544" h="1" fill="none" extrusionOk="0">
                  <a:moveTo>
                    <a:pt x="156544" y="0"/>
                  </a:moveTo>
                  <a:lnTo>
                    <a:pt x="0" y="0"/>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8"/>
            <p:cNvSpPr/>
            <p:nvPr/>
          </p:nvSpPr>
          <p:spPr>
            <a:xfrm>
              <a:off x="16432" y="62089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8"/>
            <p:cNvSpPr/>
            <p:nvPr/>
          </p:nvSpPr>
          <p:spPr>
            <a:xfrm>
              <a:off x="16432" y="111525"/>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8"/>
            <p:cNvSpPr/>
            <p:nvPr/>
          </p:nvSpPr>
          <p:spPr>
            <a:xfrm>
              <a:off x="5470449"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8"/>
            <p:cNvSpPr/>
            <p:nvPr/>
          </p:nvSpPr>
          <p:spPr>
            <a:xfrm>
              <a:off x="5925174"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8"/>
            <p:cNvSpPr/>
            <p:nvPr/>
          </p:nvSpPr>
          <p:spPr>
            <a:xfrm>
              <a:off x="6379898"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8"/>
            <p:cNvSpPr/>
            <p:nvPr/>
          </p:nvSpPr>
          <p:spPr>
            <a:xfrm>
              <a:off x="6834622"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18"/>
            <p:cNvSpPr/>
            <p:nvPr/>
          </p:nvSpPr>
          <p:spPr>
            <a:xfrm>
              <a:off x="7289347"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18"/>
            <p:cNvSpPr/>
            <p:nvPr/>
          </p:nvSpPr>
          <p:spPr>
            <a:xfrm>
              <a:off x="7744071"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8"/>
            <p:cNvSpPr/>
            <p:nvPr/>
          </p:nvSpPr>
          <p:spPr>
            <a:xfrm>
              <a:off x="8198796"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8"/>
            <p:cNvSpPr/>
            <p:nvPr/>
          </p:nvSpPr>
          <p:spPr>
            <a:xfrm>
              <a:off x="8653520" y="16425"/>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8"/>
            <p:cNvSpPr/>
            <p:nvPr/>
          </p:nvSpPr>
          <p:spPr>
            <a:xfrm>
              <a:off x="9108245" y="16425"/>
              <a:ext cx="30" cy="5127181"/>
            </a:xfrm>
            <a:custGeom>
              <a:avLst/>
              <a:gdLst/>
              <a:ahLst/>
              <a:cxnLst/>
              <a:rect l="l" t="t" r="r" b="b"/>
              <a:pathLst>
                <a:path w="1" h="156591" fill="none" extrusionOk="0">
                  <a:moveTo>
                    <a:pt x="1" y="0"/>
                  </a:moveTo>
                  <a:lnTo>
                    <a:pt x="1" y="156591"/>
                  </a:lnTo>
                </a:path>
              </a:pathLst>
            </a:custGeom>
            <a:no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8"/>
            <p:cNvSpPr/>
            <p:nvPr/>
          </p:nvSpPr>
          <p:spPr>
            <a:xfrm>
              <a:off x="4042357" y="16426"/>
              <a:ext cx="30" cy="5127181"/>
            </a:xfrm>
            <a:custGeom>
              <a:avLst/>
              <a:gdLst/>
              <a:ahLst/>
              <a:cxnLst/>
              <a:rect l="l" t="t" r="r" b="b"/>
              <a:pathLst>
                <a:path w="1" h="156591" fill="none" extrusionOk="0">
                  <a:moveTo>
                    <a:pt x="1" y="0"/>
                  </a:moveTo>
                  <a:lnTo>
                    <a:pt x="1" y="15659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8"/>
            <p:cNvSpPr/>
            <p:nvPr/>
          </p:nvSpPr>
          <p:spPr>
            <a:xfrm>
              <a:off x="16432" y="1111457"/>
              <a:ext cx="9127689" cy="30"/>
            </a:xfrm>
            <a:custGeom>
              <a:avLst/>
              <a:gdLst/>
              <a:ahLst/>
              <a:cxnLst/>
              <a:rect l="l" t="t" r="r" b="b"/>
              <a:pathLst>
                <a:path w="156544" h="1" fill="none" extrusionOk="0">
                  <a:moveTo>
                    <a:pt x="156544" y="1"/>
                  </a:moveTo>
                  <a:lnTo>
                    <a:pt x="0" y="1"/>
                  </a:lnTo>
                </a:path>
              </a:pathLst>
            </a:custGeom>
            <a:solidFill>
              <a:schemeClr val="dk1"/>
            </a:solidFill>
            <a:ln w="19050" cap="flat" cmpd="sng">
              <a:solidFill>
                <a:schemeClr val="accent5"/>
              </a:solidFill>
              <a:prstDash val="solid"/>
              <a:miter lim="4670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7" name="Google Shape;1427;p18"/>
          <p:cNvSpPr/>
          <p:nvPr/>
        </p:nvSpPr>
        <p:spPr>
          <a:xfrm rot="2699873">
            <a:off x="59372" y="-336371"/>
            <a:ext cx="1307451" cy="3782823"/>
          </a:xfrm>
          <a:custGeom>
            <a:avLst/>
            <a:gdLst/>
            <a:ahLst/>
            <a:cxnLst/>
            <a:rect l="l" t="t" r="r" b="b"/>
            <a:pathLst>
              <a:path w="27406" h="78655" extrusionOk="0">
                <a:moveTo>
                  <a:pt x="143" y="1"/>
                </a:moveTo>
                <a:cubicBezTo>
                  <a:pt x="42" y="1"/>
                  <a:pt x="1" y="174"/>
                  <a:pt x="113" y="211"/>
                </a:cubicBezTo>
                <a:cubicBezTo>
                  <a:pt x="5391" y="1628"/>
                  <a:pt x="9169" y="7050"/>
                  <a:pt x="8656" y="12513"/>
                </a:cubicBezTo>
                <a:cubicBezTo>
                  <a:pt x="8327" y="15839"/>
                  <a:pt x="6130" y="18427"/>
                  <a:pt x="4795" y="21364"/>
                </a:cubicBezTo>
                <a:cubicBezTo>
                  <a:pt x="3707" y="23766"/>
                  <a:pt x="3358" y="26436"/>
                  <a:pt x="3727" y="29044"/>
                </a:cubicBezTo>
                <a:cubicBezTo>
                  <a:pt x="4097" y="31693"/>
                  <a:pt x="5226" y="34240"/>
                  <a:pt x="6952" y="36293"/>
                </a:cubicBezTo>
                <a:cubicBezTo>
                  <a:pt x="8902" y="38593"/>
                  <a:pt x="11572" y="40134"/>
                  <a:pt x="14139" y="41653"/>
                </a:cubicBezTo>
                <a:cubicBezTo>
                  <a:pt x="19499" y="44857"/>
                  <a:pt x="24674" y="49087"/>
                  <a:pt x="25680" y="55638"/>
                </a:cubicBezTo>
                <a:cubicBezTo>
                  <a:pt x="26954" y="63914"/>
                  <a:pt x="21820" y="70712"/>
                  <a:pt x="17856" y="77406"/>
                </a:cubicBezTo>
                <a:cubicBezTo>
                  <a:pt x="17458" y="78075"/>
                  <a:pt x="18025" y="78655"/>
                  <a:pt x="18623" y="78655"/>
                </a:cubicBezTo>
                <a:cubicBezTo>
                  <a:pt x="18888" y="78655"/>
                  <a:pt x="19160" y="78540"/>
                  <a:pt x="19355" y="78269"/>
                </a:cubicBezTo>
                <a:cubicBezTo>
                  <a:pt x="23319" y="72745"/>
                  <a:pt x="27036" y="66050"/>
                  <a:pt x="27221" y="59088"/>
                </a:cubicBezTo>
                <a:cubicBezTo>
                  <a:pt x="27405" y="52599"/>
                  <a:pt x="23935" y="47198"/>
                  <a:pt x="18903" y="43399"/>
                </a:cubicBezTo>
                <a:cubicBezTo>
                  <a:pt x="16316" y="41448"/>
                  <a:pt x="13379" y="40051"/>
                  <a:pt x="10751" y="38183"/>
                </a:cubicBezTo>
                <a:cubicBezTo>
                  <a:pt x="7937" y="36150"/>
                  <a:pt x="5884" y="33480"/>
                  <a:pt x="5062" y="30071"/>
                </a:cubicBezTo>
                <a:cubicBezTo>
                  <a:pt x="4241" y="26641"/>
                  <a:pt x="4816" y="23335"/>
                  <a:pt x="6376" y="20214"/>
                </a:cubicBezTo>
                <a:cubicBezTo>
                  <a:pt x="7691" y="17605"/>
                  <a:pt x="9128" y="15162"/>
                  <a:pt x="9149" y="12163"/>
                </a:cubicBezTo>
                <a:cubicBezTo>
                  <a:pt x="9210" y="6742"/>
                  <a:pt x="5493" y="1402"/>
                  <a:pt x="175" y="6"/>
                </a:cubicBezTo>
                <a:cubicBezTo>
                  <a:pt x="164" y="2"/>
                  <a:pt x="153"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8" name="Google Shape;1428;p18"/>
          <p:cNvGrpSpPr/>
          <p:nvPr/>
        </p:nvGrpSpPr>
        <p:grpSpPr>
          <a:xfrm>
            <a:off x="545625" y="1884450"/>
            <a:ext cx="2239250" cy="2943450"/>
            <a:chOff x="545625" y="1884450"/>
            <a:chExt cx="2239250" cy="2943450"/>
          </a:xfrm>
        </p:grpSpPr>
        <p:sp>
          <p:nvSpPr>
            <p:cNvPr id="1429" name="Google Shape;1429;p18"/>
            <p:cNvSpPr/>
            <p:nvPr/>
          </p:nvSpPr>
          <p:spPr>
            <a:xfrm>
              <a:off x="545625" y="1971000"/>
              <a:ext cx="1994700" cy="28569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430" name="Google Shape;1430;p18"/>
            <p:cNvSpPr/>
            <p:nvPr/>
          </p:nvSpPr>
          <p:spPr>
            <a:xfrm>
              <a:off x="606275" y="1884450"/>
              <a:ext cx="2178600" cy="2856900"/>
            </a:xfrm>
            <a:prstGeom prst="roundRect">
              <a:avLst>
                <a:gd name="adj" fmla="val 9445"/>
              </a:avLst>
            </a:pr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8"/>
            <p:cNvSpPr/>
            <p:nvPr/>
          </p:nvSpPr>
          <p:spPr>
            <a:xfrm>
              <a:off x="2285975" y="4242450"/>
              <a:ext cx="498900" cy="498900"/>
            </a:xfrm>
            <a:prstGeom prst="pie">
              <a:avLst>
                <a:gd name="adj1" fmla="val 52748"/>
                <a:gd name="adj2" fmla="val 547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2" name="Google Shape;1432;p18"/>
          <p:cNvGrpSpPr/>
          <p:nvPr/>
        </p:nvGrpSpPr>
        <p:grpSpPr>
          <a:xfrm>
            <a:off x="3007950" y="1884450"/>
            <a:ext cx="5517950" cy="2943450"/>
            <a:chOff x="3007950" y="1884450"/>
            <a:chExt cx="5517950" cy="2943450"/>
          </a:xfrm>
        </p:grpSpPr>
        <p:sp>
          <p:nvSpPr>
            <p:cNvPr id="1433" name="Google Shape;1433;p18"/>
            <p:cNvSpPr/>
            <p:nvPr/>
          </p:nvSpPr>
          <p:spPr>
            <a:xfrm>
              <a:off x="3007950" y="1971000"/>
              <a:ext cx="5264700" cy="28569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434" name="Google Shape;1434;p18"/>
            <p:cNvSpPr/>
            <p:nvPr/>
          </p:nvSpPr>
          <p:spPr>
            <a:xfrm>
              <a:off x="3087772" y="1884450"/>
              <a:ext cx="5430000" cy="2856900"/>
            </a:xfrm>
            <a:prstGeom prst="roundRect">
              <a:avLst>
                <a:gd name="adj" fmla="val 9445"/>
              </a:avLst>
            </a:pr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8"/>
            <p:cNvSpPr/>
            <p:nvPr/>
          </p:nvSpPr>
          <p:spPr>
            <a:xfrm>
              <a:off x="8027000" y="4242450"/>
              <a:ext cx="498900" cy="498900"/>
            </a:xfrm>
            <a:prstGeom prst="pie">
              <a:avLst>
                <a:gd name="adj1" fmla="val 52748"/>
                <a:gd name="adj2" fmla="val 5476667"/>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18"/>
          <p:cNvGrpSpPr/>
          <p:nvPr/>
        </p:nvGrpSpPr>
        <p:grpSpPr>
          <a:xfrm>
            <a:off x="545625" y="333784"/>
            <a:ext cx="8007641" cy="1292991"/>
            <a:chOff x="545625" y="333784"/>
            <a:chExt cx="8007641" cy="1292991"/>
          </a:xfrm>
        </p:grpSpPr>
        <p:sp>
          <p:nvSpPr>
            <p:cNvPr id="1437" name="Google Shape;1437;p18"/>
            <p:cNvSpPr/>
            <p:nvPr/>
          </p:nvSpPr>
          <p:spPr>
            <a:xfrm>
              <a:off x="545625" y="425275"/>
              <a:ext cx="7892400" cy="12015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8"/>
            <p:cNvSpPr/>
            <p:nvPr/>
          </p:nvSpPr>
          <p:spPr>
            <a:xfrm>
              <a:off x="613750" y="425276"/>
              <a:ext cx="7912807" cy="903893"/>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rgbClr val="FFFFFF"/>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8"/>
            <p:cNvSpPr/>
            <p:nvPr/>
          </p:nvSpPr>
          <p:spPr>
            <a:xfrm>
              <a:off x="614425" y="1208750"/>
              <a:ext cx="7911476" cy="351109"/>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8"/>
            <p:cNvSpPr/>
            <p:nvPr/>
          </p:nvSpPr>
          <p:spPr>
            <a:xfrm>
              <a:off x="595645" y="333784"/>
              <a:ext cx="7957621"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1" name="Google Shape;1441;p18"/>
          <p:cNvSpPr txBox="1">
            <a:spLocks noGrp="1"/>
          </p:cNvSpPr>
          <p:nvPr>
            <p:ph type="title"/>
          </p:nvPr>
        </p:nvSpPr>
        <p:spPr>
          <a:xfrm>
            <a:off x="3547380" y="1958125"/>
            <a:ext cx="45108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42" name="Google Shape;1442;p18"/>
          <p:cNvSpPr txBox="1">
            <a:spLocks noGrp="1"/>
          </p:cNvSpPr>
          <p:nvPr>
            <p:ph type="title" idx="2" hasCustomPrompt="1"/>
          </p:nvPr>
        </p:nvSpPr>
        <p:spPr>
          <a:xfrm>
            <a:off x="907640" y="1964500"/>
            <a:ext cx="15831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443" name="Google Shape;1443;p18"/>
          <p:cNvSpPr txBox="1">
            <a:spLocks noGrp="1"/>
          </p:cNvSpPr>
          <p:nvPr>
            <p:ph type="subTitle" idx="1"/>
          </p:nvPr>
        </p:nvSpPr>
        <p:spPr>
          <a:xfrm>
            <a:off x="3547375" y="2339975"/>
            <a:ext cx="4510800" cy="45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4" name="Google Shape;1444;p18"/>
          <p:cNvSpPr txBox="1">
            <a:spLocks noGrp="1"/>
          </p:cNvSpPr>
          <p:nvPr>
            <p:ph type="title" idx="3"/>
          </p:nvPr>
        </p:nvSpPr>
        <p:spPr>
          <a:xfrm>
            <a:off x="713100" y="539400"/>
            <a:ext cx="7717800" cy="72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a:lvl1pPr>
            <a:lvl2pPr lvl="1" rtl="0">
              <a:spcBef>
                <a:spcPts val="0"/>
              </a:spcBef>
              <a:spcAft>
                <a:spcPts val="0"/>
              </a:spcAft>
              <a:buClr>
                <a:schemeClr val="lt2"/>
              </a:buClr>
              <a:buSzPts val="3200"/>
              <a:buNone/>
              <a:defRPr sz="3200">
                <a:solidFill>
                  <a:schemeClr val="lt2"/>
                </a:solidFill>
              </a:defRPr>
            </a:lvl2pPr>
            <a:lvl3pPr lvl="2" rtl="0">
              <a:spcBef>
                <a:spcPts val="0"/>
              </a:spcBef>
              <a:spcAft>
                <a:spcPts val="0"/>
              </a:spcAft>
              <a:buClr>
                <a:schemeClr val="lt2"/>
              </a:buClr>
              <a:buSzPts val="3200"/>
              <a:buNone/>
              <a:defRPr sz="3200">
                <a:solidFill>
                  <a:schemeClr val="lt2"/>
                </a:solidFill>
              </a:defRPr>
            </a:lvl3pPr>
            <a:lvl4pPr lvl="3" rtl="0">
              <a:spcBef>
                <a:spcPts val="0"/>
              </a:spcBef>
              <a:spcAft>
                <a:spcPts val="0"/>
              </a:spcAft>
              <a:buClr>
                <a:schemeClr val="lt2"/>
              </a:buClr>
              <a:buSzPts val="3200"/>
              <a:buNone/>
              <a:defRPr sz="3200">
                <a:solidFill>
                  <a:schemeClr val="lt2"/>
                </a:solidFill>
              </a:defRPr>
            </a:lvl4pPr>
            <a:lvl5pPr lvl="4" rtl="0">
              <a:spcBef>
                <a:spcPts val="0"/>
              </a:spcBef>
              <a:spcAft>
                <a:spcPts val="0"/>
              </a:spcAft>
              <a:buClr>
                <a:schemeClr val="lt2"/>
              </a:buClr>
              <a:buSzPts val="3200"/>
              <a:buNone/>
              <a:defRPr sz="3200">
                <a:solidFill>
                  <a:schemeClr val="lt2"/>
                </a:solidFill>
              </a:defRPr>
            </a:lvl5pPr>
            <a:lvl6pPr lvl="5" rtl="0">
              <a:spcBef>
                <a:spcPts val="0"/>
              </a:spcBef>
              <a:spcAft>
                <a:spcPts val="0"/>
              </a:spcAft>
              <a:buClr>
                <a:schemeClr val="lt2"/>
              </a:buClr>
              <a:buSzPts val="3200"/>
              <a:buNone/>
              <a:defRPr sz="3200">
                <a:solidFill>
                  <a:schemeClr val="lt2"/>
                </a:solidFill>
              </a:defRPr>
            </a:lvl6pPr>
            <a:lvl7pPr lvl="6" rtl="0">
              <a:spcBef>
                <a:spcPts val="0"/>
              </a:spcBef>
              <a:spcAft>
                <a:spcPts val="0"/>
              </a:spcAft>
              <a:buClr>
                <a:schemeClr val="lt2"/>
              </a:buClr>
              <a:buSzPts val="3200"/>
              <a:buNone/>
              <a:defRPr sz="3200">
                <a:solidFill>
                  <a:schemeClr val="lt2"/>
                </a:solidFill>
              </a:defRPr>
            </a:lvl7pPr>
            <a:lvl8pPr lvl="7" rtl="0">
              <a:spcBef>
                <a:spcPts val="0"/>
              </a:spcBef>
              <a:spcAft>
                <a:spcPts val="0"/>
              </a:spcAft>
              <a:buClr>
                <a:schemeClr val="lt2"/>
              </a:buClr>
              <a:buSzPts val="3200"/>
              <a:buNone/>
              <a:defRPr sz="3200">
                <a:solidFill>
                  <a:schemeClr val="lt2"/>
                </a:solidFill>
              </a:defRPr>
            </a:lvl8pPr>
            <a:lvl9pPr lvl="8" rtl="0">
              <a:spcBef>
                <a:spcPts val="0"/>
              </a:spcBef>
              <a:spcAft>
                <a:spcPts val="0"/>
              </a:spcAft>
              <a:buClr>
                <a:schemeClr val="lt2"/>
              </a:buClr>
              <a:buSzPts val="3200"/>
              <a:buNone/>
              <a:defRPr sz="3200">
                <a:solidFill>
                  <a:schemeClr val="lt2"/>
                </a:solidFill>
              </a:defRPr>
            </a:lvl9pPr>
          </a:lstStyle>
          <a:p>
            <a:endParaRPr/>
          </a:p>
        </p:txBody>
      </p:sp>
      <p:sp>
        <p:nvSpPr>
          <p:cNvPr id="1445" name="Google Shape;1445;p18"/>
          <p:cNvSpPr txBox="1">
            <a:spLocks noGrp="1"/>
          </p:cNvSpPr>
          <p:nvPr>
            <p:ph type="title" idx="4"/>
          </p:nvPr>
        </p:nvSpPr>
        <p:spPr>
          <a:xfrm>
            <a:off x="3547380" y="2878598"/>
            <a:ext cx="45108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46" name="Google Shape;1446;p18"/>
          <p:cNvSpPr txBox="1">
            <a:spLocks noGrp="1"/>
          </p:cNvSpPr>
          <p:nvPr>
            <p:ph type="title" idx="5" hasCustomPrompt="1"/>
          </p:nvPr>
        </p:nvSpPr>
        <p:spPr>
          <a:xfrm>
            <a:off x="907640" y="2846875"/>
            <a:ext cx="15831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447" name="Google Shape;1447;p18"/>
          <p:cNvSpPr txBox="1">
            <a:spLocks noGrp="1"/>
          </p:cNvSpPr>
          <p:nvPr>
            <p:ph type="subTitle" idx="6"/>
          </p:nvPr>
        </p:nvSpPr>
        <p:spPr>
          <a:xfrm>
            <a:off x="3547375" y="3260449"/>
            <a:ext cx="4510800" cy="45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8" name="Google Shape;1448;p18"/>
          <p:cNvSpPr txBox="1">
            <a:spLocks noGrp="1"/>
          </p:cNvSpPr>
          <p:nvPr>
            <p:ph type="title" idx="7"/>
          </p:nvPr>
        </p:nvSpPr>
        <p:spPr>
          <a:xfrm>
            <a:off x="3547380" y="3799071"/>
            <a:ext cx="4510800" cy="398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49" name="Google Shape;1449;p18"/>
          <p:cNvSpPr txBox="1">
            <a:spLocks noGrp="1"/>
          </p:cNvSpPr>
          <p:nvPr>
            <p:ph type="title" idx="8" hasCustomPrompt="1"/>
          </p:nvPr>
        </p:nvSpPr>
        <p:spPr>
          <a:xfrm>
            <a:off x="907640" y="3805450"/>
            <a:ext cx="15831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450" name="Google Shape;1450;p18"/>
          <p:cNvSpPr txBox="1">
            <a:spLocks noGrp="1"/>
          </p:cNvSpPr>
          <p:nvPr>
            <p:ph type="subTitle" idx="9"/>
          </p:nvPr>
        </p:nvSpPr>
        <p:spPr>
          <a:xfrm>
            <a:off x="3547375" y="4180925"/>
            <a:ext cx="4510800" cy="45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451" name="Google Shape;1451;p18"/>
          <p:cNvGrpSpPr/>
          <p:nvPr/>
        </p:nvGrpSpPr>
        <p:grpSpPr>
          <a:xfrm>
            <a:off x="197350" y="140075"/>
            <a:ext cx="656375" cy="696606"/>
            <a:chOff x="197350" y="140075"/>
            <a:chExt cx="656375" cy="696606"/>
          </a:xfrm>
        </p:grpSpPr>
        <p:sp>
          <p:nvSpPr>
            <p:cNvPr id="1452" name="Google Shape;1452;p18"/>
            <p:cNvSpPr/>
            <p:nvPr/>
          </p:nvSpPr>
          <p:spPr>
            <a:xfrm>
              <a:off x="713100" y="140075"/>
              <a:ext cx="140625" cy="130850"/>
            </a:xfrm>
            <a:custGeom>
              <a:avLst/>
              <a:gdLst/>
              <a:ahLst/>
              <a:cxnLst/>
              <a:rect l="l" t="t" r="r" b="b"/>
              <a:pathLst>
                <a:path w="5625" h="5234" extrusionOk="0">
                  <a:moveTo>
                    <a:pt x="3072" y="0"/>
                  </a:moveTo>
                  <a:cubicBezTo>
                    <a:pt x="3064" y="0"/>
                    <a:pt x="3057" y="1"/>
                    <a:pt x="3050" y="3"/>
                  </a:cubicBezTo>
                  <a:cubicBezTo>
                    <a:pt x="2859" y="39"/>
                    <a:pt x="2591" y="731"/>
                    <a:pt x="2340" y="1600"/>
                  </a:cubicBezTo>
                  <a:lnTo>
                    <a:pt x="2340" y="1600"/>
                  </a:lnTo>
                  <a:cubicBezTo>
                    <a:pt x="1106" y="1793"/>
                    <a:pt x="1" y="2033"/>
                    <a:pt x="66" y="2200"/>
                  </a:cubicBezTo>
                  <a:cubicBezTo>
                    <a:pt x="115" y="2348"/>
                    <a:pt x="934" y="2834"/>
                    <a:pt x="1911" y="3336"/>
                  </a:cubicBezTo>
                  <a:lnTo>
                    <a:pt x="1911" y="3336"/>
                  </a:lnTo>
                  <a:cubicBezTo>
                    <a:pt x="1699" y="4341"/>
                    <a:pt x="1584" y="5192"/>
                    <a:pt x="1699" y="5225"/>
                  </a:cubicBezTo>
                  <a:cubicBezTo>
                    <a:pt x="1718" y="5231"/>
                    <a:pt x="1740" y="5234"/>
                    <a:pt x="1763" y="5234"/>
                  </a:cubicBezTo>
                  <a:cubicBezTo>
                    <a:pt x="2072" y="5234"/>
                    <a:pt x="2714" y="4711"/>
                    <a:pt x="3383" y="4047"/>
                  </a:cubicBezTo>
                  <a:lnTo>
                    <a:pt x="3383" y="4047"/>
                  </a:lnTo>
                  <a:cubicBezTo>
                    <a:pt x="4183" y="4406"/>
                    <a:pt x="4890" y="4673"/>
                    <a:pt x="5172" y="4673"/>
                  </a:cubicBezTo>
                  <a:cubicBezTo>
                    <a:pt x="5229" y="4673"/>
                    <a:pt x="5268" y="4662"/>
                    <a:pt x="5288" y="4640"/>
                  </a:cubicBezTo>
                  <a:cubicBezTo>
                    <a:pt x="5419" y="4500"/>
                    <a:pt x="5116" y="3592"/>
                    <a:pt x="4688" y="2615"/>
                  </a:cubicBezTo>
                  <a:lnTo>
                    <a:pt x="4688" y="2615"/>
                  </a:lnTo>
                  <a:cubicBezTo>
                    <a:pt x="5245" y="1943"/>
                    <a:pt x="5624" y="1386"/>
                    <a:pt x="5530" y="1313"/>
                  </a:cubicBezTo>
                  <a:cubicBezTo>
                    <a:pt x="5503" y="1293"/>
                    <a:pt x="5413" y="1284"/>
                    <a:pt x="5275" y="1284"/>
                  </a:cubicBezTo>
                  <a:cubicBezTo>
                    <a:pt x="5017" y="1284"/>
                    <a:pt x="4590" y="1316"/>
                    <a:pt x="4088" y="1370"/>
                  </a:cubicBezTo>
                  <a:lnTo>
                    <a:pt x="4088" y="1370"/>
                  </a:lnTo>
                  <a:cubicBezTo>
                    <a:pt x="3681" y="600"/>
                    <a:pt x="3279" y="0"/>
                    <a:pt x="30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18"/>
            <p:cNvSpPr/>
            <p:nvPr/>
          </p:nvSpPr>
          <p:spPr>
            <a:xfrm>
              <a:off x="197350" y="647550"/>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8"/>
            <p:cNvSpPr/>
            <p:nvPr/>
          </p:nvSpPr>
          <p:spPr>
            <a:xfrm>
              <a:off x="254088" y="270925"/>
              <a:ext cx="125775" cy="13033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 name="Google Shape;1455;p18"/>
          <p:cNvGrpSpPr/>
          <p:nvPr/>
        </p:nvGrpSpPr>
        <p:grpSpPr>
          <a:xfrm>
            <a:off x="8368013" y="122300"/>
            <a:ext cx="571951" cy="619975"/>
            <a:chOff x="8368013" y="122300"/>
            <a:chExt cx="571951" cy="619975"/>
          </a:xfrm>
        </p:grpSpPr>
        <p:sp>
          <p:nvSpPr>
            <p:cNvPr id="1456" name="Google Shape;1456;p18"/>
            <p:cNvSpPr/>
            <p:nvPr/>
          </p:nvSpPr>
          <p:spPr>
            <a:xfrm>
              <a:off x="8706225" y="611425"/>
              <a:ext cx="140625" cy="130850"/>
            </a:xfrm>
            <a:custGeom>
              <a:avLst/>
              <a:gdLst/>
              <a:ahLst/>
              <a:cxnLst/>
              <a:rect l="l" t="t" r="r" b="b"/>
              <a:pathLst>
                <a:path w="5625" h="5234" extrusionOk="0">
                  <a:moveTo>
                    <a:pt x="3072" y="0"/>
                  </a:moveTo>
                  <a:cubicBezTo>
                    <a:pt x="3064" y="0"/>
                    <a:pt x="3057" y="1"/>
                    <a:pt x="3050" y="3"/>
                  </a:cubicBezTo>
                  <a:cubicBezTo>
                    <a:pt x="2859" y="39"/>
                    <a:pt x="2591" y="731"/>
                    <a:pt x="2340" y="1600"/>
                  </a:cubicBezTo>
                  <a:lnTo>
                    <a:pt x="2340" y="1600"/>
                  </a:lnTo>
                  <a:cubicBezTo>
                    <a:pt x="1106" y="1793"/>
                    <a:pt x="1" y="2033"/>
                    <a:pt x="66" y="2200"/>
                  </a:cubicBezTo>
                  <a:cubicBezTo>
                    <a:pt x="115" y="2348"/>
                    <a:pt x="934" y="2834"/>
                    <a:pt x="1911" y="3336"/>
                  </a:cubicBezTo>
                  <a:lnTo>
                    <a:pt x="1911" y="3336"/>
                  </a:lnTo>
                  <a:cubicBezTo>
                    <a:pt x="1699" y="4341"/>
                    <a:pt x="1584" y="5192"/>
                    <a:pt x="1699" y="5225"/>
                  </a:cubicBezTo>
                  <a:cubicBezTo>
                    <a:pt x="1718" y="5231"/>
                    <a:pt x="1740" y="5234"/>
                    <a:pt x="1763" y="5234"/>
                  </a:cubicBezTo>
                  <a:cubicBezTo>
                    <a:pt x="2072" y="5234"/>
                    <a:pt x="2714" y="4711"/>
                    <a:pt x="3383" y="4047"/>
                  </a:cubicBezTo>
                  <a:lnTo>
                    <a:pt x="3383" y="4047"/>
                  </a:lnTo>
                  <a:cubicBezTo>
                    <a:pt x="4183" y="4406"/>
                    <a:pt x="4890" y="4673"/>
                    <a:pt x="5172" y="4673"/>
                  </a:cubicBezTo>
                  <a:cubicBezTo>
                    <a:pt x="5229" y="4673"/>
                    <a:pt x="5268" y="4662"/>
                    <a:pt x="5288" y="4640"/>
                  </a:cubicBezTo>
                  <a:cubicBezTo>
                    <a:pt x="5419" y="4500"/>
                    <a:pt x="5116" y="3592"/>
                    <a:pt x="4688" y="2615"/>
                  </a:cubicBezTo>
                  <a:lnTo>
                    <a:pt x="4688" y="2615"/>
                  </a:lnTo>
                  <a:cubicBezTo>
                    <a:pt x="5245" y="1943"/>
                    <a:pt x="5624" y="1386"/>
                    <a:pt x="5530" y="1313"/>
                  </a:cubicBezTo>
                  <a:cubicBezTo>
                    <a:pt x="5503" y="1293"/>
                    <a:pt x="5413" y="1284"/>
                    <a:pt x="5275" y="1284"/>
                  </a:cubicBezTo>
                  <a:cubicBezTo>
                    <a:pt x="5017" y="1284"/>
                    <a:pt x="4590" y="1316"/>
                    <a:pt x="4088" y="1370"/>
                  </a:cubicBezTo>
                  <a:lnTo>
                    <a:pt x="4088" y="1370"/>
                  </a:lnTo>
                  <a:cubicBezTo>
                    <a:pt x="3681" y="600"/>
                    <a:pt x="3279" y="0"/>
                    <a:pt x="30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8"/>
            <p:cNvSpPr/>
            <p:nvPr/>
          </p:nvSpPr>
          <p:spPr>
            <a:xfrm>
              <a:off x="8757463" y="191325"/>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8"/>
            <p:cNvSpPr/>
            <p:nvPr/>
          </p:nvSpPr>
          <p:spPr>
            <a:xfrm>
              <a:off x="8368013" y="122300"/>
              <a:ext cx="125775" cy="13033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9" name="Google Shape;1459;p18"/>
          <p:cNvGrpSpPr/>
          <p:nvPr/>
        </p:nvGrpSpPr>
        <p:grpSpPr>
          <a:xfrm>
            <a:off x="8493775" y="4489438"/>
            <a:ext cx="380962" cy="496840"/>
            <a:chOff x="8493775" y="4489438"/>
            <a:chExt cx="380962" cy="496840"/>
          </a:xfrm>
        </p:grpSpPr>
        <p:sp>
          <p:nvSpPr>
            <p:cNvPr id="1460" name="Google Shape;1460;p18"/>
            <p:cNvSpPr/>
            <p:nvPr/>
          </p:nvSpPr>
          <p:spPr>
            <a:xfrm>
              <a:off x="8493775" y="4797147"/>
              <a:ext cx="182501" cy="189131"/>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8"/>
            <p:cNvSpPr/>
            <p:nvPr/>
          </p:nvSpPr>
          <p:spPr>
            <a:xfrm>
              <a:off x="8748963" y="4489438"/>
              <a:ext cx="125775" cy="130337"/>
            </a:xfrm>
            <a:custGeom>
              <a:avLst/>
              <a:gdLst/>
              <a:ahLst/>
              <a:cxnLst/>
              <a:rect l="l" t="t" r="r" b="b"/>
              <a:pathLst>
                <a:path w="2615" h="2710" extrusionOk="0">
                  <a:moveTo>
                    <a:pt x="1171" y="0"/>
                  </a:moveTo>
                  <a:cubicBezTo>
                    <a:pt x="1166" y="0"/>
                    <a:pt x="1161" y="2"/>
                    <a:pt x="1157" y="5"/>
                  </a:cubicBezTo>
                  <a:cubicBezTo>
                    <a:pt x="1100" y="45"/>
                    <a:pt x="991" y="478"/>
                    <a:pt x="892" y="986"/>
                  </a:cubicBezTo>
                  <a:lnTo>
                    <a:pt x="892" y="986"/>
                  </a:lnTo>
                  <a:cubicBezTo>
                    <a:pt x="408" y="1020"/>
                    <a:pt x="8" y="1077"/>
                    <a:pt x="8" y="1134"/>
                  </a:cubicBezTo>
                  <a:cubicBezTo>
                    <a:pt x="0" y="1276"/>
                    <a:pt x="341" y="1522"/>
                    <a:pt x="761" y="1759"/>
                  </a:cubicBezTo>
                  <a:lnTo>
                    <a:pt x="761" y="1759"/>
                  </a:lnTo>
                  <a:cubicBezTo>
                    <a:pt x="691" y="2252"/>
                    <a:pt x="662" y="2667"/>
                    <a:pt x="734" y="2706"/>
                  </a:cubicBezTo>
                  <a:cubicBezTo>
                    <a:pt x="739" y="2709"/>
                    <a:pt x="746" y="2710"/>
                    <a:pt x="753" y="2710"/>
                  </a:cubicBezTo>
                  <a:cubicBezTo>
                    <a:pt x="866" y="2710"/>
                    <a:pt x="1216" y="2467"/>
                    <a:pt x="1580" y="2166"/>
                  </a:cubicBezTo>
                  <a:lnTo>
                    <a:pt x="1580" y="2166"/>
                  </a:lnTo>
                  <a:cubicBezTo>
                    <a:pt x="1893" y="2304"/>
                    <a:pt x="2155" y="2397"/>
                    <a:pt x="2250" y="2397"/>
                  </a:cubicBezTo>
                  <a:cubicBezTo>
                    <a:pt x="2270" y="2397"/>
                    <a:pt x="2283" y="2393"/>
                    <a:pt x="2286" y="2384"/>
                  </a:cubicBezTo>
                  <a:cubicBezTo>
                    <a:pt x="2306" y="2339"/>
                    <a:pt x="2215" y="2069"/>
                    <a:pt x="2076" y="1726"/>
                  </a:cubicBezTo>
                  <a:lnTo>
                    <a:pt x="2076" y="1726"/>
                  </a:lnTo>
                  <a:cubicBezTo>
                    <a:pt x="2387" y="1429"/>
                    <a:pt x="2615" y="1158"/>
                    <a:pt x="2569" y="1073"/>
                  </a:cubicBezTo>
                  <a:cubicBezTo>
                    <a:pt x="2525" y="992"/>
                    <a:pt x="2172" y="960"/>
                    <a:pt x="1741" y="958"/>
                  </a:cubicBezTo>
                  <a:lnTo>
                    <a:pt x="1741" y="958"/>
                  </a:lnTo>
                  <a:cubicBezTo>
                    <a:pt x="1504" y="449"/>
                    <a:pt x="1260" y="0"/>
                    <a:pt x="1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539400"/>
            <a:ext cx="7717800" cy="7251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200"/>
              <a:buFont typeface="Staatliches"/>
              <a:buNone/>
              <a:defRPr sz="3200">
                <a:solidFill>
                  <a:schemeClr val="dk1"/>
                </a:solidFill>
                <a:latin typeface="Staatliches"/>
                <a:ea typeface="Staatliches"/>
                <a:cs typeface="Staatliches"/>
                <a:sym typeface="Staatliches"/>
              </a:defRPr>
            </a:lvl1pPr>
            <a:lvl2pPr lvl="1">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2pPr>
            <a:lvl3pPr lvl="2">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3pPr>
            <a:lvl4pPr lvl="3">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4pPr>
            <a:lvl5pPr lvl="4">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5pPr>
            <a:lvl6pPr lvl="5">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6pPr>
            <a:lvl7pPr lvl="6">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7pPr>
            <a:lvl8pPr lvl="7">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8pPr>
            <a:lvl9pPr lvl="8">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9pPr>
          </a:lstStyle>
          <a:p>
            <a:endParaRPr/>
          </a:p>
        </p:txBody>
      </p:sp>
      <p:sp>
        <p:nvSpPr>
          <p:cNvPr id="7" name="Google Shape;7;p1"/>
          <p:cNvSpPr txBox="1">
            <a:spLocks noGrp="1"/>
          </p:cNvSpPr>
          <p:nvPr>
            <p:ph type="body" idx="1"/>
          </p:nvPr>
        </p:nvSpPr>
        <p:spPr>
          <a:xfrm>
            <a:off x="713100" y="1304875"/>
            <a:ext cx="7717800" cy="28776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1pPr>
            <a:lvl2pPr marL="914400" lvl="1"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00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8" r:id="rId4"/>
    <p:sldLayoutId id="2147483659" r:id="rId5"/>
    <p:sldLayoutId id="2147483660" r:id="rId6"/>
    <p:sldLayoutId id="2147483661" r:id="rId7"/>
    <p:sldLayoutId id="2147483663" r:id="rId8"/>
    <p:sldLayoutId id="2147483664" r:id="rId9"/>
    <p:sldLayoutId id="2147483668" r:id="rId10"/>
    <p:sldLayoutId id="2147483669" r:id="rId11"/>
    <p:sldLayoutId id="2147483672" r:id="rId12"/>
    <p:sldLayoutId id="2147483673" r:id="rId13"/>
    <p:sldLayoutId id="2147483675" r:id="rId14"/>
    <p:sldLayoutId id="2147483676" r:id="rId15"/>
    <p:sldLayoutId id="2147483679" r:id="rId16"/>
    <p:sldLayoutId id="2147483680"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pos="449">
          <p15:clr>
            <a:srgbClr val="EA4335"/>
          </p15:clr>
        </p15:guide>
        <p15:guide id="2" orient="horz" pos="340">
          <p15:clr>
            <a:srgbClr val="EA4335"/>
          </p15:clr>
        </p15:guide>
        <p15:guide id="3" pos="5311">
          <p15:clr>
            <a:srgbClr val="EA4335"/>
          </p15:clr>
        </p15:guide>
        <p15:guide id="4" orient="horz" pos="2903">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626"/>
        <p:cNvGrpSpPr/>
        <p:nvPr/>
      </p:nvGrpSpPr>
      <p:grpSpPr>
        <a:xfrm>
          <a:off x="0" y="0"/>
          <a:ext cx="0" cy="0"/>
          <a:chOff x="0" y="0"/>
          <a:chExt cx="0" cy="0"/>
        </a:xfrm>
      </p:grpSpPr>
      <p:grpSp>
        <p:nvGrpSpPr>
          <p:cNvPr id="2627" name="Google Shape;2627;p37"/>
          <p:cNvGrpSpPr/>
          <p:nvPr/>
        </p:nvGrpSpPr>
        <p:grpSpPr>
          <a:xfrm>
            <a:off x="716300" y="944025"/>
            <a:ext cx="5510949" cy="3619400"/>
            <a:chOff x="716300" y="944025"/>
            <a:chExt cx="5510949" cy="3619400"/>
          </a:xfrm>
        </p:grpSpPr>
        <p:sp>
          <p:nvSpPr>
            <p:cNvPr id="2628" name="Google Shape;2628;p37"/>
            <p:cNvSpPr/>
            <p:nvPr/>
          </p:nvSpPr>
          <p:spPr>
            <a:xfrm>
              <a:off x="716300" y="995225"/>
              <a:ext cx="5098800" cy="3568200"/>
            </a:xfrm>
            <a:prstGeom prst="roundRect">
              <a:avLst>
                <a:gd name="adj" fmla="val 2143"/>
              </a:avLst>
            </a:prstGeom>
            <a:solidFill>
              <a:srgbClr val="272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7"/>
            <p:cNvSpPr/>
            <p:nvPr/>
          </p:nvSpPr>
          <p:spPr>
            <a:xfrm>
              <a:off x="789709" y="952500"/>
              <a:ext cx="5414699" cy="3245929"/>
            </a:xfrm>
            <a:custGeom>
              <a:avLst/>
              <a:gdLst/>
              <a:ahLst/>
              <a:cxnLst/>
              <a:rect l="l" t="t" r="r" b="b"/>
              <a:pathLst>
                <a:path w="255561" h="166693" extrusionOk="0">
                  <a:moveTo>
                    <a:pt x="3262" y="1"/>
                  </a:moveTo>
                  <a:cubicBezTo>
                    <a:pt x="1457" y="1"/>
                    <a:pt x="0" y="1457"/>
                    <a:pt x="0" y="3262"/>
                  </a:cubicBezTo>
                  <a:lnTo>
                    <a:pt x="0" y="163431"/>
                  </a:lnTo>
                  <a:cubicBezTo>
                    <a:pt x="0" y="165236"/>
                    <a:pt x="1457" y="166693"/>
                    <a:pt x="3262" y="166693"/>
                  </a:cubicBezTo>
                  <a:lnTo>
                    <a:pt x="252299" y="166693"/>
                  </a:lnTo>
                  <a:cubicBezTo>
                    <a:pt x="254104" y="166693"/>
                    <a:pt x="255561" y="165236"/>
                    <a:pt x="255561" y="163431"/>
                  </a:cubicBezTo>
                  <a:lnTo>
                    <a:pt x="255561" y="3262"/>
                  </a:lnTo>
                  <a:cubicBezTo>
                    <a:pt x="255561" y="1457"/>
                    <a:pt x="254104" y="1"/>
                    <a:pt x="252299" y="1"/>
                  </a:cubicBezTo>
                  <a:close/>
                </a:path>
              </a:pathLst>
            </a:cu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7"/>
            <p:cNvSpPr/>
            <p:nvPr/>
          </p:nvSpPr>
          <p:spPr>
            <a:xfrm>
              <a:off x="1011500" y="3552762"/>
              <a:ext cx="4985700" cy="3936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7"/>
            <p:cNvSpPr/>
            <p:nvPr/>
          </p:nvSpPr>
          <p:spPr>
            <a:xfrm>
              <a:off x="789701" y="4129261"/>
              <a:ext cx="5413788" cy="363764"/>
            </a:xfrm>
            <a:custGeom>
              <a:avLst/>
              <a:gdLst/>
              <a:ahLst/>
              <a:cxnLst/>
              <a:rect l="l" t="t" r="r" b="b"/>
              <a:pathLst>
                <a:path w="255518" h="13830" extrusionOk="0">
                  <a:moveTo>
                    <a:pt x="0" y="0"/>
                  </a:moveTo>
                  <a:lnTo>
                    <a:pt x="0" y="10133"/>
                  </a:lnTo>
                  <a:cubicBezTo>
                    <a:pt x="0" y="13750"/>
                    <a:pt x="3041" y="13830"/>
                    <a:pt x="7279" y="13830"/>
                  </a:cubicBezTo>
                  <a:cubicBezTo>
                    <a:pt x="7474" y="13830"/>
                    <a:pt x="7672" y="13830"/>
                    <a:pt x="7872" y="13830"/>
                  </a:cubicBezTo>
                  <a:lnTo>
                    <a:pt x="250646" y="13569"/>
                  </a:lnTo>
                  <a:cubicBezTo>
                    <a:pt x="255191" y="13569"/>
                    <a:pt x="255517" y="12329"/>
                    <a:pt x="255517" y="8567"/>
                  </a:cubicBezTo>
                  <a:lnTo>
                    <a:pt x="255517" y="0"/>
                  </a:lnTo>
                  <a:close/>
                </a:path>
              </a:pathLst>
            </a:custGeom>
            <a:solidFill>
              <a:schemeClr val="accent3"/>
            </a:solidFill>
            <a:ln w="19050" cap="flat" cmpd="sng">
              <a:solidFill>
                <a:srgbClr val="27272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7"/>
            <p:cNvSpPr/>
            <p:nvPr/>
          </p:nvSpPr>
          <p:spPr>
            <a:xfrm>
              <a:off x="772796" y="944025"/>
              <a:ext cx="5454453" cy="211078"/>
            </a:xfrm>
            <a:custGeom>
              <a:avLst/>
              <a:gdLst/>
              <a:ahLst/>
              <a:cxnLst/>
              <a:rect l="l" t="t" r="r" b="b"/>
              <a:pathLst>
                <a:path w="256801" h="8025" extrusionOk="0">
                  <a:moveTo>
                    <a:pt x="4567" y="1"/>
                  </a:moveTo>
                  <a:cubicBezTo>
                    <a:pt x="0" y="1"/>
                    <a:pt x="435" y="3588"/>
                    <a:pt x="435" y="8024"/>
                  </a:cubicBezTo>
                  <a:lnTo>
                    <a:pt x="255996" y="8024"/>
                  </a:lnTo>
                  <a:cubicBezTo>
                    <a:pt x="255996" y="2849"/>
                    <a:pt x="256800" y="1"/>
                    <a:pt x="251234" y="1"/>
                  </a:cubicBezTo>
                  <a:close/>
                </a:path>
              </a:pathLst>
            </a:custGeom>
            <a:solidFill>
              <a:schemeClr val="accent3"/>
            </a:solidFill>
            <a:ln w="19050" cap="flat" cmpd="sng">
              <a:solidFill>
                <a:srgbClr val="27272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7"/>
            <p:cNvSpPr/>
            <p:nvPr/>
          </p:nvSpPr>
          <p:spPr>
            <a:xfrm>
              <a:off x="3401349" y="4213804"/>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1"/>
            </a:solidFill>
            <a:ln w="19050" cap="flat" cmpd="sng">
              <a:solidFill>
                <a:srgbClr val="27272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7"/>
            <p:cNvSpPr/>
            <p:nvPr/>
          </p:nvSpPr>
          <p:spPr>
            <a:xfrm>
              <a:off x="1011500" y="1330937"/>
              <a:ext cx="4985700" cy="2134200"/>
            </a:xfrm>
            <a:prstGeom prst="roundRect">
              <a:avLst>
                <a:gd name="adj" fmla="val 1215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35" name="Google Shape;2635;p37"/>
          <p:cNvSpPr txBox="1">
            <a:spLocks noGrp="1"/>
          </p:cNvSpPr>
          <p:nvPr>
            <p:ph type="ctrTitle"/>
          </p:nvPr>
        </p:nvSpPr>
        <p:spPr>
          <a:xfrm>
            <a:off x="1233850" y="1514088"/>
            <a:ext cx="4525500" cy="189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solidFill>
                  <a:schemeClr val="accent1"/>
                </a:solidFill>
              </a:rPr>
              <a:t>sampling</a:t>
            </a:r>
            <a:endParaRPr dirty="0">
              <a:solidFill>
                <a:schemeClr val="accent1"/>
              </a:solidFill>
            </a:endParaRPr>
          </a:p>
        </p:txBody>
      </p:sp>
      <p:sp>
        <p:nvSpPr>
          <p:cNvPr id="2636" name="Google Shape;2636;p37"/>
          <p:cNvSpPr txBox="1">
            <a:spLocks noGrp="1"/>
          </p:cNvSpPr>
          <p:nvPr>
            <p:ph type="subTitle" idx="1"/>
          </p:nvPr>
        </p:nvSpPr>
        <p:spPr>
          <a:xfrm>
            <a:off x="1233850" y="3595697"/>
            <a:ext cx="4525500" cy="30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STATISTIKA</a:t>
            </a:r>
            <a:endParaRPr dirty="0"/>
          </a:p>
        </p:txBody>
      </p:sp>
      <p:sp>
        <p:nvSpPr>
          <p:cNvPr id="2637" name="Google Shape;2637;p37"/>
          <p:cNvSpPr/>
          <p:nvPr/>
        </p:nvSpPr>
        <p:spPr>
          <a:xfrm>
            <a:off x="7140925" y="1797625"/>
            <a:ext cx="85250" cy="85250"/>
          </a:xfrm>
          <a:custGeom>
            <a:avLst/>
            <a:gdLst/>
            <a:ahLst/>
            <a:cxnLst/>
            <a:rect l="l" t="t" r="r" b="b"/>
            <a:pathLst>
              <a:path w="3410" h="3410" extrusionOk="0">
                <a:moveTo>
                  <a:pt x="1910" y="0"/>
                </a:moveTo>
                <a:lnTo>
                  <a:pt x="1212" y="965"/>
                </a:lnTo>
                <a:lnTo>
                  <a:pt x="1" y="945"/>
                </a:lnTo>
                <a:lnTo>
                  <a:pt x="1" y="945"/>
                </a:lnTo>
                <a:lnTo>
                  <a:pt x="699" y="1910"/>
                </a:lnTo>
                <a:lnTo>
                  <a:pt x="309" y="3060"/>
                </a:lnTo>
                <a:lnTo>
                  <a:pt x="1438" y="2690"/>
                </a:lnTo>
                <a:lnTo>
                  <a:pt x="2403" y="3409"/>
                </a:lnTo>
                <a:lnTo>
                  <a:pt x="2403" y="2218"/>
                </a:lnTo>
                <a:lnTo>
                  <a:pt x="3410" y="1540"/>
                </a:lnTo>
                <a:lnTo>
                  <a:pt x="2260" y="1150"/>
                </a:lnTo>
                <a:lnTo>
                  <a:pt x="19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7"/>
          <p:cNvSpPr/>
          <p:nvPr/>
        </p:nvSpPr>
        <p:spPr>
          <a:xfrm>
            <a:off x="387275" y="2072563"/>
            <a:ext cx="85250" cy="85250"/>
          </a:xfrm>
          <a:custGeom>
            <a:avLst/>
            <a:gdLst/>
            <a:ahLst/>
            <a:cxnLst/>
            <a:rect l="l" t="t" r="r" b="b"/>
            <a:pathLst>
              <a:path w="3410" h="3410" extrusionOk="0">
                <a:moveTo>
                  <a:pt x="1910" y="0"/>
                </a:moveTo>
                <a:lnTo>
                  <a:pt x="1212" y="965"/>
                </a:lnTo>
                <a:lnTo>
                  <a:pt x="1" y="945"/>
                </a:lnTo>
                <a:lnTo>
                  <a:pt x="1" y="945"/>
                </a:lnTo>
                <a:lnTo>
                  <a:pt x="699" y="1910"/>
                </a:lnTo>
                <a:lnTo>
                  <a:pt x="309" y="3060"/>
                </a:lnTo>
                <a:lnTo>
                  <a:pt x="1438" y="2690"/>
                </a:lnTo>
                <a:lnTo>
                  <a:pt x="2403" y="3409"/>
                </a:lnTo>
                <a:lnTo>
                  <a:pt x="2403" y="2218"/>
                </a:lnTo>
                <a:lnTo>
                  <a:pt x="3410" y="1540"/>
                </a:lnTo>
                <a:lnTo>
                  <a:pt x="2260" y="1150"/>
                </a:lnTo>
                <a:lnTo>
                  <a:pt x="19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7"/>
          <p:cNvSpPr/>
          <p:nvPr/>
        </p:nvSpPr>
        <p:spPr>
          <a:xfrm>
            <a:off x="7886514" y="2044084"/>
            <a:ext cx="176647" cy="181027"/>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7"/>
          <p:cNvSpPr/>
          <p:nvPr/>
        </p:nvSpPr>
        <p:spPr>
          <a:xfrm>
            <a:off x="9351692" y="4724579"/>
            <a:ext cx="189021" cy="64939"/>
          </a:xfrm>
          <a:custGeom>
            <a:avLst/>
            <a:gdLst/>
            <a:ahLst/>
            <a:cxnLst/>
            <a:rect l="l" t="t" r="r" b="b"/>
            <a:pathLst>
              <a:path w="8840" h="3037" extrusionOk="0">
                <a:moveTo>
                  <a:pt x="8840" y="1"/>
                </a:moveTo>
                <a:lnTo>
                  <a:pt x="634" y="801"/>
                </a:lnTo>
                <a:lnTo>
                  <a:pt x="0" y="3036"/>
                </a:lnTo>
                <a:lnTo>
                  <a:pt x="7205" y="2236"/>
                </a:lnTo>
                <a:lnTo>
                  <a:pt x="8840" y="1"/>
                </a:ln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7"/>
          <p:cNvSpPr/>
          <p:nvPr/>
        </p:nvSpPr>
        <p:spPr>
          <a:xfrm>
            <a:off x="9505766" y="4724579"/>
            <a:ext cx="299590" cy="106314"/>
          </a:xfrm>
          <a:custGeom>
            <a:avLst/>
            <a:gdLst/>
            <a:ahLst/>
            <a:cxnLst/>
            <a:rect l="l" t="t" r="r" b="b"/>
            <a:pathLst>
              <a:path w="14011" h="4972" extrusionOk="0">
                <a:moveTo>
                  <a:pt x="1635" y="1"/>
                </a:moveTo>
                <a:lnTo>
                  <a:pt x="0" y="2236"/>
                </a:lnTo>
                <a:lnTo>
                  <a:pt x="9507" y="4971"/>
                </a:lnTo>
                <a:lnTo>
                  <a:pt x="13510" y="4804"/>
                </a:lnTo>
                <a:lnTo>
                  <a:pt x="14010" y="2569"/>
                </a:lnTo>
                <a:lnTo>
                  <a:pt x="14010" y="2569"/>
                </a:lnTo>
                <a:cubicBezTo>
                  <a:pt x="14010" y="2569"/>
                  <a:pt x="10141" y="2736"/>
                  <a:pt x="9173" y="2736"/>
                </a:cubicBezTo>
                <a:cubicBezTo>
                  <a:pt x="8206" y="2736"/>
                  <a:pt x="1635" y="1"/>
                  <a:pt x="1635" y="1"/>
                </a:cubicBez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2" name="Google Shape;2642;p37"/>
          <p:cNvGrpSpPr/>
          <p:nvPr/>
        </p:nvGrpSpPr>
        <p:grpSpPr>
          <a:xfrm>
            <a:off x="5298589" y="1833823"/>
            <a:ext cx="4901567" cy="4094169"/>
            <a:chOff x="5298589" y="1833823"/>
            <a:chExt cx="4901567" cy="4094169"/>
          </a:xfrm>
        </p:grpSpPr>
        <p:sp>
          <p:nvSpPr>
            <p:cNvPr id="2643" name="Google Shape;2643;p37"/>
            <p:cNvSpPr/>
            <p:nvPr/>
          </p:nvSpPr>
          <p:spPr>
            <a:xfrm>
              <a:off x="5298589" y="1833823"/>
              <a:ext cx="4901567" cy="4094169"/>
            </a:xfrm>
            <a:custGeom>
              <a:avLst/>
              <a:gdLst/>
              <a:ahLst/>
              <a:cxnLst/>
              <a:rect l="l" t="t" r="r" b="b"/>
              <a:pathLst>
                <a:path w="213019" h="177930" extrusionOk="0">
                  <a:moveTo>
                    <a:pt x="110676" y="0"/>
                  </a:moveTo>
                  <a:cubicBezTo>
                    <a:pt x="99531" y="0"/>
                    <a:pt x="86182" y="2226"/>
                    <a:pt x="73086" y="9824"/>
                  </a:cubicBezTo>
                  <a:cubicBezTo>
                    <a:pt x="41430" y="28138"/>
                    <a:pt x="26252" y="65898"/>
                    <a:pt x="13110" y="96086"/>
                  </a:cubicBezTo>
                  <a:cubicBezTo>
                    <a:pt x="0" y="126308"/>
                    <a:pt x="8873" y="157630"/>
                    <a:pt x="33791" y="172508"/>
                  </a:cubicBezTo>
                  <a:cubicBezTo>
                    <a:pt x="40435" y="176474"/>
                    <a:pt x="46455" y="177930"/>
                    <a:pt x="52364" y="177930"/>
                  </a:cubicBezTo>
                  <a:cubicBezTo>
                    <a:pt x="68618" y="177930"/>
                    <a:pt x="84032" y="166919"/>
                    <a:pt x="109278" y="166870"/>
                  </a:cubicBezTo>
                  <a:cubicBezTo>
                    <a:pt x="109386" y="166870"/>
                    <a:pt x="109494" y="166870"/>
                    <a:pt x="109601" y="166870"/>
                  </a:cubicBezTo>
                  <a:cubicBezTo>
                    <a:pt x="121608" y="166870"/>
                    <a:pt x="130558" y="167519"/>
                    <a:pt x="138333" y="167519"/>
                  </a:cubicBezTo>
                  <a:cubicBezTo>
                    <a:pt x="152657" y="167519"/>
                    <a:pt x="162991" y="165316"/>
                    <a:pt x="181096" y="152793"/>
                  </a:cubicBezTo>
                  <a:cubicBezTo>
                    <a:pt x="209150" y="133413"/>
                    <a:pt x="213019" y="85912"/>
                    <a:pt x="189536" y="50020"/>
                  </a:cubicBezTo>
                  <a:cubicBezTo>
                    <a:pt x="166052" y="14094"/>
                    <a:pt x="137799" y="4454"/>
                    <a:pt x="137799" y="4454"/>
                  </a:cubicBezTo>
                  <a:cubicBezTo>
                    <a:pt x="137799" y="4454"/>
                    <a:pt x="126442" y="0"/>
                    <a:pt x="110676" y="0"/>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37"/>
            <p:cNvSpPr/>
            <p:nvPr/>
          </p:nvSpPr>
          <p:spPr>
            <a:xfrm>
              <a:off x="8261728" y="3928518"/>
              <a:ext cx="44946" cy="21"/>
            </a:xfrm>
            <a:custGeom>
              <a:avLst/>
              <a:gdLst/>
              <a:ahLst/>
              <a:cxnLst/>
              <a:rect l="l" t="t" r="r" b="b"/>
              <a:pathLst>
                <a:path w="2102" h="1" fill="none" extrusionOk="0">
                  <a:moveTo>
                    <a:pt x="2102" y="0"/>
                  </a:moveTo>
                  <a:lnTo>
                    <a:pt x="0"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37"/>
            <p:cNvSpPr/>
            <p:nvPr/>
          </p:nvSpPr>
          <p:spPr>
            <a:xfrm>
              <a:off x="8261728" y="3929224"/>
              <a:ext cx="41397" cy="413003"/>
            </a:xfrm>
            <a:custGeom>
              <a:avLst/>
              <a:gdLst/>
              <a:ahLst/>
              <a:cxnLst/>
              <a:rect l="l" t="t" r="r" b="b"/>
              <a:pathLst>
                <a:path w="1936" h="19315" fill="none" extrusionOk="0">
                  <a:moveTo>
                    <a:pt x="1935" y="19314"/>
                  </a:moveTo>
                  <a:lnTo>
                    <a:pt x="1935" y="1"/>
                  </a:lnTo>
                  <a:lnTo>
                    <a:pt x="0"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37"/>
            <p:cNvSpPr/>
            <p:nvPr/>
          </p:nvSpPr>
          <p:spPr>
            <a:xfrm>
              <a:off x="7972825" y="3928518"/>
              <a:ext cx="330274" cy="21"/>
            </a:xfrm>
            <a:custGeom>
              <a:avLst/>
              <a:gdLst/>
              <a:ahLst/>
              <a:cxnLst/>
              <a:rect l="l" t="t" r="r" b="b"/>
              <a:pathLst>
                <a:path w="15446" h="1" fill="none" extrusionOk="0">
                  <a:moveTo>
                    <a:pt x="1" y="0"/>
                  </a:moveTo>
                  <a:lnTo>
                    <a:pt x="15445"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37"/>
            <p:cNvSpPr/>
            <p:nvPr/>
          </p:nvSpPr>
          <p:spPr>
            <a:xfrm>
              <a:off x="8303107" y="3352140"/>
              <a:ext cx="330253" cy="577050"/>
            </a:xfrm>
            <a:custGeom>
              <a:avLst/>
              <a:gdLst/>
              <a:ahLst/>
              <a:cxnLst/>
              <a:rect l="l" t="t" r="r" b="b"/>
              <a:pathLst>
                <a:path w="15445" h="26987" fill="none" extrusionOk="0">
                  <a:moveTo>
                    <a:pt x="0" y="26987"/>
                  </a:moveTo>
                  <a:lnTo>
                    <a:pt x="0" y="8206"/>
                  </a:lnTo>
                  <a:cubicBezTo>
                    <a:pt x="0" y="3670"/>
                    <a:pt x="3669" y="1"/>
                    <a:pt x="8173" y="1"/>
                  </a:cubicBezTo>
                  <a:lnTo>
                    <a:pt x="15444"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37"/>
            <p:cNvSpPr/>
            <p:nvPr/>
          </p:nvSpPr>
          <p:spPr>
            <a:xfrm>
              <a:off x="8303107" y="4342245"/>
              <a:ext cx="3571" cy="21"/>
            </a:xfrm>
            <a:custGeom>
              <a:avLst/>
              <a:gdLst/>
              <a:ahLst/>
              <a:cxnLst/>
              <a:rect l="l" t="t" r="r" b="b"/>
              <a:pathLst>
                <a:path w="167" h="1" fill="none" extrusionOk="0">
                  <a:moveTo>
                    <a:pt x="0" y="0"/>
                  </a:moveTo>
                  <a:lnTo>
                    <a:pt x="167"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37"/>
            <p:cNvSpPr/>
            <p:nvPr/>
          </p:nvSpPr>
          <p:spPr>
            <a:xfrm>
              <a:off x="8457887" y="4342245"/>
              <a:ext cx="47106" cy="21"/>
            </a:xfrm>
            <a:custGeom>
              <a:avLst/>
              <a:gdLst/>
              <a:ahLst/>
              <a:cxnLst/>
              <a:rect l="l" t="t" r="r" b="b"/>
              <a:pathLst>
                <a:path w="2203" h="1" fill="none" extrusionOk="0">
                  <a:moveTo>
                    <a:pt x="1" y="0"/>
                  </a:moveTo>
                  <a:lnTo>
                    <a:pt x="2202"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37"/>
            <p:cNvSpPr/>
            <p:nvPr/>
          </p:nvSpPr>
          <p:spPr>
            <a:xfrm>
              <a:off x="8504976" y="4342245"/>
              <a:ext cx="55637" cy="21"/>
            </a:xfrm>
            <a:custGeom>
              <a:avLst/>
              <a:gdLst/>
              <a:ahLst/>
              <a:cxnLst/>
              <a:rect l="l" t="t" r="r" b="b"/>
              <a:pathLst>
                <a:path w="2602" h="1" fill="none" extrusionOk="0">
                  <a:moveTo>
                    <a:pt x="2602" y="0"/>
                  </a:moveTo>
                  <a:lnTo>
                    <a:pt x="0"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37"/>
            <p:cNvSpPr/>
            <p:nvPr/>
          </p:nvSpPr>
          <p:spPr>
            <a:xfrm>
              <a:off x="8306657" y="4342245"/>
              <a:ext cx="151238" cy="21"/>
            </a:xfrm>
            <a:custGeom>
              <a:avLst/>
              <a:gdLst/>
              <a:ahLst/>
              <a:cxnLst/>
              <a:rect l="l" t="t" r="r" b="b"/>
              <a:pathLst>
                <a:path w="7073" h="1" fill="none" extrusionOk="0">
                  <a:moveTo>
                    <a:pt x="1" y="0"/>
                  </a:moveTo>
                  <a:lnTo>
                    <a:pt x="7073"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7"/>
            <p:cNvSpPr/>
            <p:nvPr/>
          </p:nvSpPr>
          <p:spPr>
            <a:xfrm>
              <a:off x="8306657" y="4591204"/>
              <a:ext cx="198323" cy="21"/>
            </a:xfrm>
            <a:custGeom>
              <a:avLst/>
              <a:gdLst/>
              <a:ahLst/>
              <a:cxnLst/>
              <a:rect l="l" t="t" r="r" b="b"/>
              <a:pathLst>
                <a:path w="9275" h="1" fill="none" extrusionOk="0">
                  <a:moveTo>
                    <a:pt x="1" y="0"/>
                  </a:moveTo>
                  <a:lnTo>
                    <a:pt x="9274"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7"/>
            <p:cNvSpPr/>
            <p:nvPr/>
          </p:nvSpPr>
          <p:spPr>
            <a:xfrm>
              <a:off x="8504976" y="4591204"/>
              <a:ext cx="52793" cy="21"/>
            </a:xfrm>
            <a:custGeom>
              <a:avLst/>
              <a:gdLst/>
              <a:ahLst/>
              <a:cxnLst/>
              <a:rect l="l" t="t" r="r" b="b"/>
              <a:pathLst>
                <a:path w="2469" h="1" fill="none" extrusionOk="0">
                  <a:moveTo>
                    <a:pt x="0" y="0"/>
                  </a:moveTo>
                  <a:lnTo>
                    <a:pt x="2469"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7"/>
            <p:cNvSpPr/>
            <p:nvPr/>
          </p:nvSpPr>
          <p:spPr>
            <a:xfrm>
              <a:off x="8560597" y="4367928"/>
              <a:ext cx="2887" cy="384457"/>
            </a:xfrm>
            <a:custGeom>
              <a:avLst/>
              <a:gdLst/>
              <a:ahLst/>
              <a:cxnLst/>
              <a:rect l="l" t="t" r="r" b="b"/>
              <a:pathLst>
                <a:path w="135" h="17980" fill="none" extrusionOk="0">
                  <a:moveTo>
                    <a:pt x="1" y="17980"/>
                  </a:moveTo>
                  <a:cubicBezTo>
                    <a:pt x="134" y="11942"/>
                    <a:pt x="134" y="5871"/>
                    <a:pt x="1" y="0"/>
                  </a:cubicBez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7"/>
            <p:cNvSpPr/>
            <p:nvPr/>
          </p:nvSpPr>
          <p:spPr>
            <a:xfrm>
              <a:off x="8560597" y="4342245"/>
              <a:ext cx="21" cy="25702"/>
            </a:xfrm>
            <a:custGeom>
              <a:avLst/>
              <a:gdLst/>
              <a:ahLst/>
              <a:cxnLst/>
              <a:rect l="l" t="t" r="r" b="b"/>
              <a:pathLst>
                <a:path w="1" h="1202" fill="none" extrusionOk="0">
                  <a:moveTo>
                    <a:pt x="1" y="0"/>
                  </a:moveTo>
                  <a:lnTo>
                    <a:pt x="1" y="120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7"/>
            <p:cNvSpPr/>
            <p:nvPr/>
          </p:nvSpPr>
          <p:spPr>
            <a:xfrm>
              <a:off x="8758916" y="4342245"/>
              <a:ext cx="21" cy="25702"/>
            </a:xfrm>
            <a:custGeom>
              <a:avLst/>
              <a:gdLst/>
              <a:ahLst/>
              <a:cxnLst/>
              <a:rect l="l" t="t" r="r" b="b"/>
              <a:pathLst>
                <a:path w="1" h="1202" fill="none" extrusionOk="0">
                  <a:moveTo>
                    <a:pt x="0" y="0"/>
                  </a:moveTo>
                  <a:lnTo>
                    <a:pt x="0" y="120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7"/>
            <p:cNvSpPr/>
            <p:nvPr/>
          </p:nvSpPr>
          <p:spPr>
            <a:xfrm>
              <a:off x="8758916" y="4367928"/>
              <a:ext cx="21" cy="384457"/>
            </a:xfrm>
            <a:custGeom>
              <a:avLst/>
              <a:gdLst/>
              <a:ahLst/>
              <a:cxnLst/>
              <a:rect l="l" t="t" r="r" b="b"/>
              <a:pathLst>
                <a:path w="1" h="17980" fill="none" extrusionOk="0">
                  <a:moveTo>
                    <a:pt x="0" y="17980"/>
                  </a:moveTo>
                  <a:lnTo>
                    <a:pt x="0"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7"/>
            <p:cNvSpPr/>
            <p:nvPr/>
          </p:nvSpPr>
          <p:spPr>
            <a:xfrm>
              <a:off x="7194603" y="4790935"/>
              <a:ext cx="828828" cy="261059"/>
            </a:xfrm>
            <a:custGeom>
              <a:avLst/>
              <a:gdLst/>
              <a:ahLst/>
              <a:cxnLst/>
              <a:rect l="l" t="t" r="r" b="b"/>
              <a:pathLst>
                <a:path w="38762" h="12209" extrusionOk="0">
                  <a:moveTo>
                    <a:pt x="16245" y="0"/>
                  </a:moveTo>
                  <a:lnTo>
                    <a:pt x="0" y="11408"/>
                  </a:lnTo>
                  <a:lnTo>
                    <a:pt x="23483" y="12209"/>
                  </a:lnTo>
                  <a:lnTo>
                    <a:pt x="38761" y="801"/>
                  </a:lnTo>
                  <a:lnTo>
                    <a:pt x="16245" y="0"/>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7"/>
            <p:cNvSpPr/>
            <p:nvPr/>
          </p:nvSpPr>
          <p:spPr>
            <a:xfrm>
              <a:off x="7194603" y="5034890"/>
              <a:ext cx="502147" cy="54932"/>
            </a:xfrm>
            <a:custGeom>
              <a:avLst/>
              <a:gdLst/>
              <a:ahLst/>
              <a:cxnLst/>
              <a:rect l="l" t="t" r="r" b="b"/>
              <a:pathLst>
                <a:path w="23484" h="2569" extrusionOk="0">
                  <a:moveTo>
                    <a:pt x="0" y="0"/>
                  </a:moveTo>
                  <a:lnTo>
                    <a:pt x="167" y="1301"/>
                  </a:lnTo>
                  <a:lnTo>
                    <a:pt x="23483" y="2569"/>
                  </a:lnTo>
                  <a:lnTo>
                    <a:pt x="23483" y="801"/>
                  </a:lnTo>
                  <a:lnTo>
                    <a:pt x="0" y="0"/>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7"/>
            <p:cNvSpPr/>
            <p:nvPr/>
          </p:nvSpPr>
          <p:spPr>
            <a:xfrm>
              <a:off x="7696774" y="4808043"/>
              <a:ext cx="333824" cy="281757"/>
            </a:xfrm>
            <a:custGeom>
              <a:avLst/>
              <a:gdLst/>
              <a:ahLst/>
              <a:cxnLst/>
              <a:rect l="l" t="t" r="r" b="b"/>
              <a:pathLst>
                <a:path w="15612" h="13177" extrusionOk="0">
                  <a:moveTo>
                    <a:pt x="15278" y="1"/>
                  </a:moveTo>
                  <a:lnTo>
                    <a:pt x="0" y="11409"/>
                  </a:lnTo>
                  <a:lnTo>
                    <a:pt x="0" y="13177"/>
                  </a:lnTo>
                  <a:lnTo>
                    <a:pt x="15612" y="968"/>
                  </a:lnTo>
                  <a:lnTo>
                    <a:pt x="15278" y="1"/>
                  </a:ln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7"/>
            <p:cNvSpPr/>
            <p:nvPr/>
          </p:nvSpPr>
          <p:spPr>
            <a:xfrm>
              <a:off x="7507735" y="4773806"/>
              <a:ext cx="43535" cy="32822"/>
            </a:xfrm>
            <a:custGeom>
              <a:avLst/>
              <a:gdLst/>
              <a:ahLst/>
              <a:cxnLst/>
              <a:rect l="l" t="t" r="r" b="b"/>
              <a:pathLst>
                <a:path w="2036" h="1535" fill="none" extrusionOk="0">
                  <a:moveTo>
                    <a:pt x="2036" y="1435"/>
                  </a:moveTo>
                  <a:cubicBezTo>
                    <a:pt x="2036" y="1435"/>
                    <a:pt x="801" y="0"/>
                    <a:pt x="1"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7"/>
            <p:cNvSpPr/>
            <p:nvPr/>
          </p:nvSpPr>
          <p:spPr>
            <a:xfrm>
              <a:off x="7480641" y="4793779"/>
              <a:ext cx="43535" cy="32822"/>
            </a:xfrm>
            <a:custGeom>
              <a:avLst/>
              <a:gdLst/>
              <a:ahLst/>
              <a:cxnLst/>
              <a:rect l="l" t="t" r="r" b="b"/>
              <a:pathLst>
                <a:path w="2036" h="1535" fill="none" extrusionOk="0">
                  <a:moveTo>
                    <a:pt x="2035" y="1401"/>
                  </a:moveTo>
                  <a:cubicBezTo>
                    <a:pt x="2035" y="1401"/>
                    <a:pt x="767" y="0"/>
                    <a:pt x="0" y="1535"/>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7"/>
            <p:cNvSpPr/>
            <p:nvPr/>
          </p:nvSpPr>
          <p:spPr>
            <a:xfrm>
              <a:off x="7452820" y="4813753"/>
              <a:ext cx="43535" cy="32117"/>
            </a:xfrm>
            <a:custGeom>
              <a:avLst/>
              <a:gdLst/>
              <a:ahLst/>
              <a:cxnLst/>
              <a:rect l="l" t="t" r="r" b="b"/>
              <a:pathLst>
                <a:path w="2036" h="1502" fill="none" extrusionOk="0">
                  <a:moveTo>
                    <a:pt x="2035" y="1401"/>
                  </a:moveTo>
                  <a:cubicBezTo>
                    <a:pt x="2035" y="1401"/>
                    <a:pt x="801" y="0"/>
                    <a:pt x="0" y="15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7"/>
            <p:cNvSpPr/>
            <p:nvPr/>
          </p:nvSpPr>
          <p:spPr>
            <a:xfrm>
              <a:off x="7425705" y="4833020"/>
              <a:ext cx="43535" cy="32822"/>
            </a:xfrm>
            <a:custGeom>
              <a:avLst/>
              <a:gdLst/>
              <a:ahLst/>
              <a:cxnLst/>
              <a:rect l="l" t="t" r="r" b="b"/>
              <a:pathLst>
                <a:path w="2036" h="1535" fill="none" extrusionOk="0">
                  <a:moveTo>
                    <a:pt x="2036" y="1435"/>
                  </a:moveTo>
                  <a:cubicBezTo>
                    <a:pt x="2036" y="1435"/>
                    <a:pt x="768" y="0"/>
                    <a:pt x="1"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7"/>
            <p:cNvSpPr/>
            <p:nvPr/>
          </p:nvSpPr>
          <p:spPr>
            <a:xfrm>
              <a:off x="7397884" y="4852993"/>
              <a:ext cx="43535" cy="32822"/>
            </a:xfrm>
            <a:custGeom>
              <a:avLst/>
              <a:gdLst/>
              <a:ahLst/>
              <a:cxnLst/>
              <a:rect l="l" t="t" r="r" b="b"/>
              <a:pathLst>
                <a:path w="2036" h="1535" fill="none" extrusionOk="0">
                  <a:moveTo>
                    <a:pt x="2036" y="1435"/>
                  </a:moveTo>
                  <a:cubicBezTo>
                    <a:pt x="2036" y="1435"/>
                    <a:pt x="801" y="0"/>
                    <a:pt x="1"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7"/>
            <p:cNvSpPr/>
            <p:nvPr/>
          </p:nvSpPr>
          <p:spPr>
            <a:xfrm>
              <a:off x="7370790" y="4872966"/>
              <a:ext cx="43535" cy="32822"/>
            </a:xfrm>
            <a:custGeom>
              <a:avLst/>
              <a:gdLst/>
              <a:ahLst/>
              <a:cxnLst/>
              <a:rect l="l" t="t" r="r" b="b"/>
              <a:pathLst>
                <a:path w="2036" h="1535" fill="none" extrusionOk="0">
                  <a:moveTo>
                    <a:pt x="2035" y="1435"/>
                  </a:moveTo>
                  <a:cubicBezTo>
                    <a:pt x="2035" y="1435"/>
                    <a:pt x="767" y="0"/>
                    <a:pt x="0"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7"/>
            <p:cNvSpPr/>
            <p:nvPr/>
          </p:nvSpPr>
          <p:spPr>
            <a:xfrm>
              <a:off x="7342969" y="4892940"/>
              <a:ext cx="43535" cy="32822"/>
            </a:xfrm>
            <a:custGeom>
              <a:avLst/>
              <a:gdLst/>
              <a:ahLst/>
              <a:cxnLst/>
              <a:rect l="l" t="t" r="r" b="b"/>
              <a:pathLst>
                <a:path w="2036" h="1535" fill="none" extrusionOk="0">
                  <a:moveTo>
                    <a:pt x="2035" y="1401"/>
                  </a:moveTo>
                  <a:cubicBezTo>
                    <a:pt x="2035" y="1401"/>
                    <a:pt x="801" y="0"/>
                    <a:pt x="0"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37"/>
            <p:cNvSpPr/>
            <p:nvPr/>
          </p:nvSpPr>
          <p:spPr>
            <a:xfrm>
              <a:off x="7315853" y="4912913"/>
              <a:ext cx="43535" cy="32117"/>
            </a:xfrm>
            <a:custGeom>
              <a:avLst/>
              <a:gdLst/>
              <a:ahLst/>
              <a:cxnLst/>
              <a:rect l="l" t="t" r="r" b="b"/>
              <a:pathLst>
                <a:path w="2036" h="1502" fill="none" extrusionOk="0">
                  <a:moveTo>
                    <a:pt x="2036" y="1401"/>
                  </a:moveTo>
                  <a:cubicBezTo>
                    <a:pt x="2036" y="1401"/>
                    <a:pt x="768" y="0"/>
                    <a:pt x="1" y="1501"/>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37"/>
            <p:cNvSpPr/>
            <p:nvPr/>
          </p:nvSpPr>
          <p:spPr>
            <a:xfrm>
              <a:off x="7288032" y="4932159"/>
              <a:ext cx="43535" cy="32844"/>
            </a:xfrm>
            <a:custGeom>
              <a:avLst/>
              <a:gdLst/>
              <a:ahLst/>
              <a:cxnLst/>
              <a:rect l="l" t="t" r="r" b="b"/>
              <a:pathLst>
                <a:path w="2036" h="1536" fill="none" extrusionOk="0">
                  <a:moveTo>
                    <a:pt x="2036" y="1435"/>
                  </a:moveTo>
                  <a:cubicBezTo>
                    <a:pt x="2036" y="1435"/>
                    <a:pt x="801" y="1"/>
                    <a:pt x="1"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7"/>
            <p:cNvSpPr/>
            <p:nvPr/>
          </p:nvSpPr>
          <p:spPr>
            <a:xfrm>
              <a:off x="7260938" y="4952132"/>
              <a:ext cx="43535" cy="32844"/>
            </a:xfrm>
            <a:custGeom>
              <a:avLst/>
              <a:gdLst/>
              <a:ahLst/>
              <a:cxnLst/>
              <a:rect l="l" t="t" r="r" b="b"/>
              <a:pathLst>
                <a:path w="2036" h="1536" fill="none" extrusionOk="0">
                  <a:moveTo>
                    <a:pt x="2035" y="1435"/>
                  </a:moveTo>
                  <a:cubicBezTo>
                    <a:pt x="2035" y="1435"/>
                    <a:pt x="801" y="1"/>
                    <a:pt x="0"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7"/>
            <p:cNvSpPr/>
            <p:nvPr/>
          </p:nvSpPr>
          <p:spPr>
            <a:xfrm>
              <a:off x="7233117" y="4972105"/>
              <a:ext cx="43535" cy="32844"/>
            </a:xfrm>
            <a:custGeom>
              <a:avLst/>
              <a:gdLst/>
              <a:ahLst/>
              <a:cxnLst/>
              <a:rect l="l" t="t" r="r" b="b"/>
              <a:pathLst>
                <a:path w="2036" h="1536" fill="none" extrusionOk="0">
                  <a:moveTo>
                    <a:pt x="2035" y="1435"/>
                  </a:moveTo>
                  <a:cubicBezTo>
                    <a:pt x="2035" y="1435"/>
                    <a:pt x="801" y="1"/>
                    <a:pt x="0"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7"/>
            <p:cNvSpPr/>
            <p:nvPr/>
          </p:nvSpPr>
          <p:spPr>
            <a:xfrm>
              <a:off x="7206001" y="4992078"/>
              <a:ext cx="43535" cy="32844"/>
            </a:xfrm>
            <a:custGeom>
              <a:avLst/>
              <a:gdLst/>
              <a:ahLst/>
              <a:cxnLst/>
              <a:rect l="l" t="t" r="r" b="b"/>
              <a:pathLst>
                <a:path w="2036" h="1536" fill="none" extrusionOk="0">
                  <a:moveTo>
                    <a:pt x="2036" y="1402"/>
                  </a:moveTo>
                  <a:cubicBezTo>
                    <a:pt x="2036" y="1402"/>
                    <a:pt x="768" y="1"/>
                    <a:pt x="1" y="1535"/>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7"/>
            <p:cNvSpPr/>
            <p:nvPr/>
          </p:nvSpPr>
          <p:spPr>
            <a:xfrm>
              <a:off x="7497749" y="4897216"/>
              <a:ext cx="752514" cy="436524"/>
            </a:xfrm>
            <a:custGeom>
              <a:avLst/>
              <a:gdLst/>
              <a:ahLst/>
              <a:cxnLst/>
              <a:rect l="l" t="t" r="r" b="b"/>
              <a:pathLst>
                <a:path w="35193" h="20415" extrusionOk="0">
                  <a:moveTo>
                    <a:pt x="13510" y="0"/>
                  </a:moveTo>
                  <a:lnTo>
                    <a:pt x="1" y="18480"/>
                  </a:lnTo>
                  <a:lnTo>
                    <a:pt x="24285" y="20415"/>
                  </a:lnTo>
                  <a:lnTo>
                    <a:pt x="35193" y="968"/>
                  </a:lnTo>
                  <a:lnTo>
                    <a:pt x="13510" y="0"/>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7"/>
            <p:cNvSpPr/>
            <p:nvPr/>
          </p:nvSpPr>
          <p:spPr>
            <a:xfrm>
              <a:off x="7497749" y="5292403"/>
              <a:ext cx="519274" cy="65644"/>
            </a:xfrm>
            <a:custGeom>
              <a:avLst/>
              <a:gdLst/>
              <a:ahLst/>
              <a:cxnLst/>
              <a:rect l="l" t="t" r="r" b="b"/>
              <a:pathLst>
                <a:path w="24285" h="3070" extrusionOk="0">
                  <a:moveTo>
                    <a:pt x="1" y="0"/>
                  </a:moveTo>
                  <a:lnTo>
                    <a:pt x="635" y="1134"/>
                  </a:lnTo>
                  <a:lnTo>
                    <a:pt x="24285" y="3069"/>
                  </a:lnTo>
                  <a:lnTo>
                    <a:pt x="24285" y="1935"/>
                  </a:lnTo>
                  <a:lnTo>
                    <a:pt x="1" y="0"/>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7"/>
            <p:cNvSpPr/>
            <p:nvPr/>
          </p:nvSpPr>
          <p:spPr>
            <a:xfrm>
              <a:off x="8017048" y="4917895"/>
              <a:ext cx="233262" cy="440116"/>
            </a:xfrm>
            <a:custGeom>
              <a:avLst/>
              <a:gdLst/>
              <a:ahLst/>
              <a:cxnLst/>
              <a:rect l="l" t="t" r="r" b="b"/>
              <a:pathLst>
                <a:path w="10909" h="20583" extrusionOk="0">
                  <a:moveTo>
                    <a:pt x="10909" y="1"/>
                  </a:moveTo>
                  <a:lnTo>
                    <a:pt x="1" y="19448"/>
                  </a:lnTo>
                  <a:lnTo>
                    <a:pt x="1" y="20582"/>
                  </a:lnTo>
                  <a:lnTo>
                    <a:pt x="10742" y="1435"/>
                  </a:lnTo>
                  <a:lnTo>
                    <a:pt x="10909" y="1"/>
                  </a:lnTo>
                  <a:close/>
                </a:path>
              </a:pathLst>
            </a:custGeom>
            <a:solidFill>
              <a:srgbClr val="263238"/>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7"/>
            <p:cNvSpPr/>
            <p:nvPr/>
          </p:nvSpPr>
          <p:spPr>
            <a:xfrm>
              <a:off x="7748845" y="4904337"/>
              <a:ext cx="40670" cy="36414"/>
            </a:xfrm>
            <a:custGeom>
              <a:avLst/>
              <a:gdLst/>
              <a:ahLst/>
              <a:cxnLst/>
              <a:rect l="l" t="t" r="r" b="b"/>
              <a:pathLst>
                <a:path w="1902" h="1703" fill="none" extrusionOk="0">
                  <a:moveTo>
                    <a:pt x="1902" y="935"/>
                  </a:moveTo>
                  <a:cubicBezTo>
                    <a:pt x="1902" y="935"/>
                    <a:pt x="234" y="1"/>
                    <a:pt x="1" y="1702"/>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7"/>
            <p:cNvSpPr/>
            <p:nvPr/>
          </p:nvSpPr>
          <p:spPr>
            <a:xfrm>
              <a:off x="7729577" y="4932159"/>
              <a:ext cx="39964" cy="36393"/>
            </a:xfrm>
            <a:custGeom>
              <a:avLst/>
              <a:gdLst/>
              <a:ahLst/>
              <a:cxnLst/>
              <a:rect l="l" t="t" r="r" b="b"/>
              <a:pathLst>
                <a:path w="1869" h="1702" fill="none" extrusionOk="0">
                  <a:moveTo>
                    <a:pt x="1869" y="935"/>
                  </a:moveTo>
                  <a:cubicBezTo>
                    <a:pt x="1869" y="935"/>
                    <a:pt x="201" y="1"/>
                    <a:pt x="1" y="1702"/>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7"/>
            <p:cNvSpPr/>
            <p:nvPr/>
          </p:nvSpPr>
          <p:spPr>
            <a:xfrm>
              <a:off x="7710331" y="4959980"/>
              <a:ext cx="39964" cy="35687"/>
            </a:xfrm>
            <a:custGeom>
              <a:avLst/>
              <a:gdLst/>
              <a:ahLst/>
              <a:cxnLst/>
              <a:rect l="l" t="t" r="r" b="b"/>
              <a:pathLst>
                <a:path w="1869" h="1669" fill="none" extrusionOk="0">
                  <a:moveTo>
                    <a:pt x="1868" y="935"/>
                  </a:moveTo>
                  <a:cubicBezTo>
                    <a:pt x="1868" y="935"/>
                    <a:pt x="200" y="1"/>
                    <a:pt x="0" y="1669"/>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7"/>
            <p:cNvSpPr/>
            <p:nvPr/>
          </p:nvSpPr>
          <p:spPr>
            <a:xfrm>
              <a:off x="7690358" y="4987096"/>
              <a:ext cx="39964" cy="36393"/>
            </a:xfrm>
            <a:custGeom>
              <a:avLst/>
              <a:gdLst/>
              <a:ahLst/>
              <a:cxnLst/>
              <a:rect l="l" t="t" r="r" b="b"/>
              <a:pathLst>
                <a:path w="1869" h="1702" fill="none" extrusionOk="0">
                  <a:moveTo>
                    <a:pt x="1868" y="934"/>
                  </a:moveTo>
                  <a:cubicBezTo>
                    <a:pt x="1868" y="934"/>
                    <a:pt x="200" y="0"/>
                    <a:pt x="0" y="1702"/>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7"/>
            <p:cNvSpPr/>
            <p:nvPr/>
          </p:nvSpPr>
          <p:spPr>
            <a:xfrm>
              <a:off x="7670385" y="5014917"/>
              <a:ext cx="40670" cy="36393"/>
            </a:xfrm>
            <a:custGeom>
              <a:avLst/>
              <a:gdLst/>
              <a:ahLst/>
              <a:cxnLst/>
              <a:rect l="l" t="t" r="r" b="b"/>
              <a:pathLst>
                <a:path w="1902" h="1702" fill="none" extrusionOk="0">
                  <a:moveTo>
                    <a:pt x="1902" y="934"/>
                  </a:moveTo>
                  <a:cubicBezTo>
                    <a:pt x="1902" y="934"/>
                    <a:pt x="234" y="0"/>
                    <a:pt x="0" y="1701"/>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37"/>
            <p:cNvSpPr/>
            <p:nvPr/>
          </p:nvSpPr>
          <p:spPr>
            <a:xfrm>
              <a:off x="7651118" y="5042738"/>
              <a:ext cx="39964" cy="36393"/>
            </a:xfrm>
            <a:custGeom>
              <a:avLst/>
              <a:gdLst/>
              <a:ahLst/>
              <a:cxnLst/>
              <a:rect l="l" t="t" r="r" b="b"/>
              <a:pathLst>
                <a:path w="1869" h="1702" fill="none" extrusionOk="0">
                  <a:moveTo>
                    <a:pt x="1869" y="934"/>
                  </a:moveTo>
                  <a:cubicBezTo>
                    <a:pt x="1869" y="934"/>
                    <a:pt x="201" y="0"/>
                    <a:pt x="1" y="1701"/>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37"/>
            <p:cNvSpPr/>
            <p:nvPr/>
          </p:nvSpPr>
          <p:spPr>
            <a:xfrm>
              <a:off x="7631145" y="5069832"/>
              <a:ext cx="40670" cy="36393"/>
            </a:xfrm>
            <a:custGeom>
              <a:avLst/>
              <a:gdLst/>
              <a:ahLst/>
              <a:cxnLst/>
              <a:rect l="l" t="t" r="r" b="b"/>
              <a:pathLst>
                <a:path w="1902" h="1702" fill="none" extrusionOk="0">
                  <a:moveTo>
                    <a:pt x="1902" y="968"/>
                  </a:moveTo>
                  <a:cubicBezTo>
                    <a:pt x="1902" y="968"/>
                    <a:pt x="234" y="1"/>
                    <a:pt x="1" y="1702"/>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7"/>
            <p:cNvSpPr/>
            <p:nvPr/>
          </p:nvSpPr>
          <p:spPr>
            <a:xfrm>
              <a:off x="7611877" y="5097654"/>
              <a:ext cx="40691" cy="36393"/>
            </a:xfrm>
            <a:custGeom>
              <a:avLst/>
              <a:gdLst/>
              <a:ahLst/>
              <a:cxnLst/>
              <a:rect l="l" t="t" r="r" b="b"/>
              <a:pathLst>
                <a:path w="1903" h="1702" fill="none" extrusionOk="0">
                  <a:moveTo>
                    <a:pt x="1902" y="935"/>
                  </a:moveTo>
                  <a:cubicBezTo>
                    <a:pt x="1902" y="935"/>
                    <a:pt x="234" y="1"/>
                    <a:pt x="1" y="1702"/>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37"/>
            <p:cNvSpPr/>
            <p:nvPr/>
          </p:nvSpPr>
          <p:spPr>
            <a:xfrm>
              <a:off x="7592632" y="5125475"/>
              <a:ext cx="39964" cy="36393"/>
            </a:xfrm>
            <a:custGeom>
              <a:avLst/>
              <a:gdLst/>
              <a:ahLst/>
              <a:cxnLst/>
              <a:rect l="l" t="t" r="r" b="b"/>
              <a:pathLst>
                <a:path w="1869" h="1702" fill="none" extrusionOk="0">
                  <a:moveTo>
                    <a:pt x="1868" y="935"/>
                  </a:moveTo>
                  <a:cubicBezTo>
                    <a:pt x="1868" y="935"/>
                    <a:pt x="200" y="1"/>
                    <a:pt x="0" y="1702"/>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37"/>
            <p:cNvSpPr/>
            <p:nvPr/>
          </p:nvSpPr>
          <p:spPr>
            <a:xfrm>
              <a:off x="7572658" y="5153296"/>
              <a:ext cx="40670" cy="35687"/>
            </a:xfrm>
            <a:custGeom>
              <a:avLst/>
              <a:gdLst/>
              <a:ahLst/>
              <a:cxnLst/>
              <a:rect l="l" t="t" r="r" b="b"/>
              <a:pathLst>
                <a:path w="1902" h="1669" fill="none" extrusionOk="0">
                  <a:moveTo>
                    <a:pt x="1902" y="935"/>
                  </a:moveTo>
                  <a:cubicBezTo>
                    <a:pt x="1902" y="935"/>
                    <a:pt x="234" y="1"/>
                    <a:pt x="0" y="1668"/>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37"/>
            <p:cNvSpPr/>
            <p:nvPr/>
          </p:nvSpPr>
          <p:spPr>
            <a:xfrm>
              <a:off x="7553391" y="5180412"/>
              <a:ext cx="39964" cy="36393"/>
            </a:xfrm>
            <a:custGeom>
              <a:avLst/>
              <a:gdLst/>
              <a:ahLst/>
              <a:cxnLst/>
              <a:rect l="l" t="t" r="r" b="b"/>
              <a:pathLst>
                <a:path w="1869" h="1702" fill="none" extrusionOk="0">
                  <a:moveTo>
                    <a:pt x="1869" y="934"/>
                  </a:moveTo>
                  <a:cubicBezTo>
                    <a:pt x="1869" y="934"/>
                    <a:pt x="201" y="0"/>
                    <a:pt x="1" y="1701"/>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7"/>
            <p:cNvSpPr/>
            <p:nvPr/>
          </p:nvSpPr>
          <p:spPr>
            <a:xfrm>
              <a:off x="7533418" y="5208233"/>
              <a:ext cx="40691" cy="36393"/>
            </a:xfrm>
            <a:custGeom>
              <a:avLst/>
              <a:gdLst/>
              <a:ahLst/>
              <a:cxnLst/>
              <a:rect l="l" t="t" r="r" b="b"/>
              <a:pathLst>
                <a:path w="1903" h="1702" fill="none" extrusionOk="0">
                  <a:moveTo>
                    <a:pt x="1902" y="934"/>
                  </a:moveTo>
                  <a:cubicBezTo>
                    <a:pt x="1902" y="934"/>
                    <a:pt x="234" y="0"/>
                    <a:pt x="1" y="1701"/>
                  </a:cubicBezTo>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7"/>
            <p:cNvSpPr/>
            <p:nvPr/>
          </p:nvSpPr>
          <p:spPr>
            <a:xfrm>
              <a:off x="5803612" y="4757404"/>
              <a:ext cx="4053481" cy="21"/>
            </a:xfrm>
            <a:custGeom>
              <a:avLst/>
              <a:gdLst/>
              <a:ahLst/>
              <a:cxnLst/>
              <a:rect l="l" t="t" r="r" b="b"/>
              <a:pathLst>
                <a:path w="189570" h="1" fill="none" extrusionOk="0">
                  <a:moveTo>
                    <a:pt x="1" y="0"/>
                  </a:moveTo>
                  <a:lnTo>
                    <a:pt x="189569"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7"/>
            <p:cNvSpPr/>
            <p:nvPr/>
          </p:nvSpPr>
          <p:spPr>
            <a:xfrm>
              <a:off x="7932879" y="4524847"/>
              <a:ext cx="897295" cy="230418"/>
            </a:xfrm>
            <a:custGeom>
              <a:avLst/>
              <a:gdLst/>
              <a:ahLst/>
              <a:cxnLst/>
              <a:rect l="l" t="t" r="r" b="b"/>
              <a:pathLst>
                <a:path w="41964" h="10776" extrusionOk="0">
                  <a:moveTo>
                    <a:pt x="2035" y="1"/>
                  </a:moveTo>
                  <a:lnTo>
                    <a:pt x="1" y="10775"/>
                  </a:lnTo>
                  <a:lnTo>
                    <a:pt x="41964" y="10775"/>
                  </a:lnTo>
                  <a:lnTo>
                    <a:pt x="41263" y="2403"/>
                  </a:lnTo>
                  <a:lnTo>
                    <a:pt x="2035" y="1"/>
                  </a:lnTo>
                  <a:close/>
                </a:path>
              </a:pathLst>
            </a:custGeom>
            <a:solidFill>
              <a:schemeClr val="dk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7"/>
            <p:cNvSpPr/>
            <p:nvPr/>
          </p:nvSpPr>
          <p:spPr>
            <a:xfrm>
              <a:off x="7825166" y="3153435"/>
              <a:ext cx="1385180" cy="1449135"/>
            </a:xfrm>
            <a:custGeom>
              <a:avLst/>
              <a:gdLst/>
              <a:ahLst/>
              <a:cxnLst/>
              <a:rect l="l" t="t" r="r" b="b"/>
              <a:pathLst>
                <a:path w="64781" h="67772" extrusionOk="0">
                  <a:moveTo>
                    <a:pt x="21069" y="1"/>
                  </a:moveTo>
                  <a:cubicBezTo>
                    <a:pt x="19522" y="1"/>
                    <a:pt x="17791" y="197"/>
                    <a:pt x="16079" y="786"/>
                  </a:cubicBezTo>
                  <a:cubicBezTo>
                    <a:pt x="10909" y="2554"/>
                    <a:pt x="9808" y="8025"/>
                    <a:pt x="8340" y="11394"/>
                  </a:cubicBezTo>
                  <a:cubicBezTo>
                    <a:pt x="6872" y="14763"/>
                    <a:pt x="1" y="28606"/>
                    <a:pt x="1" y="28606"/>
                  </a:cubicBezTo>
                  <a:lnTo>
                    <a:pt x="12243" y="32943"/>
                  </a:lnTo>
                  <a:lnTo>
                    <a:pt x="7072" y="64132"/>
                  </a:lnTo>
                  <a:cubicBezTo>
                    <a:pt x="7072" y="64132"/>
                    <a:pt x="15445" y="66534"/>
                    <a:pt x="22684" y="67501"/>
                  </a:cubicBezTo>
                  <a:cubicBezTo>
                    <a:pt x="24131" y="67694"/>
                    <a:pt x="25965" y="67772"/>
                    <a:pt x="27971" y="67772"/>
                  </a:cubicBezTo>
                  <a:cubicBezTo>
                    <a:pt x="35998" y="67772"/>
                    <a:pt x="46801" y="66534"/>
                    <a:pt x="46801" y="66534"/>
                  </a:cubicBezTo>
                  <a:lnTo>
                    <a:pt x="46801" y="25071"/>
                  </a:lnTo>
                  <a:lnTo>
                    <a:pt x="50970" y="36479"/>
                  </a:lnTo>
                  <a:cubicBezTo>
                    <a:pt x="50970" y="36479"/>
                    <a:pt x="55640" y="36312"/>
                    <a:pt x="59010" y="34244"/>
                  </a:cubicBezTo>
                  <a:cubicBezTo>
                    <a:pt x="61211" y="32776"/>
                    <a:pt x="63179" y="31008"/>
                    <a:pt x="64780" y="28940"/>
                  </a:cubicBezTo>
                  <a:cubicBezTo>
                    <a:pt x="64780" y="28940"/>
                    <a:pt x="50470" y="9459"/>
                    <a:pt x="49369" y="6724"/>
                  </a:cubicBezTo>
                  <a:cubicBezTo>
                    <a:pt x="48235" y="3989"/>
                    <a:pt x="41664" y="1287"/>
                    <a:pt x="38929" y="786"/>
                  </a:cubicBezTo>
                  <a:cubicBezTo>
                    <a:pt x="38017" y="620"/>
                    <a:pt x="36334" y="564"/>
                    <a:pt x="34496" y="564"/>
                  </a:cubicBezTo>
                  <a:cubicBezTo>
                    <a:pt x="30819" y="564"/>
                    <a:pt x="26520" y="786"/>
                    <a:pt x="26520" y="786"/>
                  </a:cubicBezTo>
                  <a:cubicBezTo>
                    <a:pt x="26520" y="786"/>
                    <a:pt x="24162" y="1"/>
                    <a:pt x="21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7"/>
            <p:cNvSpPr/>
            <p:nvPr/>
          </p:nvSpPr>
          <p:spPr>
            <a:xfrm>
              <a:off x="8833804" y="3710952"/>
              <a:ext cx="370217" cy="52793"/>
            </a:xfrm>
            <a:custGeom>
              <a:avLst/>
              <a:gdLst/>
              <a:ahLst/>
              <a:cxnLst/>
              <a:rect l="l" t="t" r="r" b="b"/>
              <a:pathLst>
                <a:path w="17314" h="2469" extrusionOk="0">
                  <a:moveTo>
                    <a:pt x="1" y="0"/>
                  </a:moveTo>
                  <a:lnTo>
                    <a:pt x="301" y="868"/>
                  </a:lnTo>
                  <a:lnTo>
                    <a:pt x="17313" y="2469"/>
                  </a:lnTo>
                  <a:lnTo>
                    <a:pt x="17313" y="2469"/>
                  </a:lnTo>
                  <a:lnTo>
                    <a:pt x="16679" y="156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7"/>
            <p:cNvSpPr/>
            <p:nvPr/>
          </p:nvSpPr>
          <p:spPr>
            <a:xfrm>
              <a:off x="8069119" y="3944214"/>
              <a:ext cx="756085" cy="82045"/>
            </a:xfrm>
            <a:custGeom>
              <a:avLst/>
              <a:gdLst/>
              <a:ahLst/>
              <a:cxnLst/>
              <a:rect l="l" t="t" r="r" b="b"/>
              <a:pathLst>
                <a:path w="35360" h="3837" extrusionOk="0">
                  <a:moveTo>
                    <a:pt x="134" y="0"/>
                  </a:moveTo>
                  <a:lnTo>
                    <a:pt x="1" y="801"/>
                  </a:lnTo>
                  <a:lnTo>
                    <a:pt x="35359" y="3836"/>
                  </a:lnTo>
                  <a:lnTo>
                    <a:pt x="35359" y="3002"/>
                  </a:lnTo>
                  <a:lnTo>
                    <a:pt x="1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7"/>
            <p:cNvSpPr/>
            <p:nvPr/>
          </p:nvSpPr>
          <p:spPr>
            <a:xfrm>
              <a:off x="8042731" y="4102567"/>
              <a:ext cx="782471" cy="94169"/>
            </a:xfrm>
            <a:custGeom>
              <a:avLst/>
              <a:gdLst/>
              <a:ahLst/>
              <a:cxnLst/>
              <a:rect l="l" t="t" r="r" b="b"/>
              <a:pathLst>
                <a:path w="36594" h="4404" extrusionOk="0">
                  <a:moveTo>
                    <a:pt x="134" y="0"/>
                  </a:moveTo>
                  <a:lnTo>
                    <a:pt x="1" y="834"/>
                  </a:lnTo>
                  <a:lnTo>
                    <a:pt x="36593" y="4404"/>
                  </a:lnTo>
                  <a:lnTo>
                    <a:pt x="36593" y="3570"/>
                  </a:lnTo>
                  <a:lnTo>
                    <a:pt x="1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37"/>
            <p:cNvSpPr/>
            <p:nvPr/>
          </p:nvSpPr>
          <p:spPr>
            <a:xfrm>
              <a:off x="7886517" y="3623211"/>
              <a:ext cx="938670" cy="104860"/>
            </a:xfrm>
            <a:custGeom>
              <a:avLst/>
              <a:gdLst/>
              <a:ahLst/>
              <a:cxnLst/>
              <a:rect l="l" t="t" r="r" b="b"/>
              <a:pathLst>
                <a:path w="43899" h="4904" extrusionOk="0">
                  <a:moveTo>
                    <a:pt x="401" y="0"/>
                  </a:moveTo>
                  <a:lnTo>
                    <a:pt x="0" y="801"/>
                  </a:lnTo>
                  <a:lnTo>
                    <a:pt x="43898" y="4904"/>
                  </a:lnTo>
                  <a:lnTo>
                    <a:pt x="43898" y="4070"/>
                  </a:lnTo>
                  <a:lnTo>
                    <a:pt x="4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37"/>
            <p:cNvSpPr/>
            <p:nvPr/>
          </p:nvSpPr>
          <p:spPr>
            <a:xfrm>
              <a:off x="7882241" y="3785840"/>
              <a:ext cx="942947" cy="92030"/>
            </a:xfrm>
            <a:custGeom>
              <a:avLst/>
              <a:gdLst/>
              <a:ahLst/>
              <a:cxnLst/>
              <a:rect l="l" t="t" r="r" b="b"/>
              <a:pathLst>
                <a:path w="44099" h="4304" extrusionOk="0">
                  <a:moveTo>
                    <a:pt x="0" y="1"/>
                  </a:moveTo>
                  <a:lnTo>
                    <a:pt x="3036" y="1068"/>
                  </a:lnTo>
                  <a:lnTo>
                    <a:pt x="44098" y="4304"/>
                  </a:lnTo>
                  <a:lnTo>
                    <a:pt x="44098" y="347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7"/>
            <p:cNvSpPr/>
            <p:nvPr/>
          </p:nvSpPr>
          <p:spPr>
            <a:xfrm>
              <a:off x="8889446" y="3865027"/>
              <a:ext cx="204010" cy="32117"/>
            </a:xfrm>
            <a:custGeom>
              <a:avLst/>
              <a:gdLst/>
              <a:ahLst/>
              <a:cxnLst/>
              <a:rect l="l" t="t" r="r" b="b"/>
              <a:pathLst>
                <a:path w="9541" h="1502" extrusionOk="0">
                  <a:moveTo>
                    <a:pt x="1" y="0"/>
                  </a:moveTo>
                  <a:lnTo>
                    <a:pt x="334" y="868"/>
                  </a:lnTo>
                  <a:lnTo>
                    <a:pt x="8240" y="1501"/>
                  </a:lnTo>
                  <a:cubicBezTo>
                    <a:pt x="8573" y="1335"/>
                    <a:pt x="8907" y="1135"/>
                    <a:pt x="9241" y="968"/>
                  </a:cubicBezTo>
                  <a:lnTo>
                    <a:pt x="9541" y="76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7"/>
            <p:cNvSpPr/>
            <p:nvPr/>
          </p:nvSpPr>
          <p:spPr>
            <a:xfrm>
              <a:off x="8011338" y="3362127"/>
              <a:ext cx="976475" cy="99878"/>
            </a:xfrm>
            <a:custGeom>
              <a:avLst/>
              <a:gdLst/>
              <a:ahLst/>
              <a:cxnLst/>
              <a:rect l="l" t="t" r="r" b="b"/>
              <a:pathLst>
                <a:path w="45667" h="4671" extrusionOk="0">
                  <a:moveTo>
                    <a:pt x="301" y="1"/>
                  </a:moveTo>
                  <a:cubicBezTo>
                    <a:pt x="201" y="267"/>
                    <a:pt x="101" y="534"/>
                    <a:pt x="1" y="801"/>
                  </a:cubicBezTo>
                  <a:lnTo>
                    <a:pt x="45667" y="4671"/>
                  </a:lnTo>
                  <a:lnTo>
                    <a:pt x="45667" y="4671"/>
                  </a:lnTo>
                  <a:lnTo>
                    <a:pt x="45033" y="3770"/>
                  </a:ln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7"/>
            <p:cNvSpPr/>
            <p:nvPr/>
          </p:nvSpPr>
          <p:spPr>
            <a:xfrm>
              <a:off x="7989954" y="4424276"/>
              <a:ext cx="835243" cy="135544"/>
            </a:xfrm>
            <a:custGeom>
              <a:avLst/>
              <a:gdLst/>
              <a:ahLst/>
              <a:cxnLst/>
              <a:rect l="l" t="t" r="r" b="b"/>
              <a:pathLst>
                <a:path w="39062" h="6339" extrusionOk="0">
                  <a:moveTo>
                    <a:pt x="134" y="0"/>
                  </a:moveTo>
                  <a:lnTo>
                    <a:pt x="0" y="801"/>
                  </a:lnTo>
                  <a:lnTo>
                    <a:pt x="39061" y="6338"/>
                  </a:lnTo>
                  <a:lnTo>
                    <a:pt x="39061" y="5471"/>
                  </a:lnTo>
                  <a:lnTo>
                    <a:pt x="1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7"/>
            <p:cNvSpPr/>
            <p:nvPr/>
          </p:nvSpPr>
          <p:spPr>
            <a:xfrm>
              <a:off x="8073417" y="3226592"/>
              <a:ext cx="808857" cy="75630"/>
            </a:xfrm>
            <a:custGeom>
              <a:avLst/>
              <a:gdLst/>
              <a:ahLst/>
              <a:cxnLst/>
              <a:rect l="l" t="t" r="r" b="b"/>
              <a:pathLst>
                <a:path w="37828" h="3537" extrusionOk="0">
                  <a:moveTo>
                    <a:pt x="600" y="1"/>
                  </a:moveTo>
                  <a:cubicBezTo>
                    <a:pt x="400" y="268"/>
                    <a:pt x="200" y="534"/>
                    <a:pt x="0" y="801"/>
                  </a:cubicBezTo>
                  <a:lnTo>
                    <a:pt x="37827" y="3537"/>
                  </a:lnTo>
                  <a:lnTo>
                    <a:pt x="37827" y="3537"/>
                  </a:lnTo>
                  <a:lnTo>
                    <a:pt x="37727" y="3303"/>
                  </a:lnTo>
                  <a:cubicBezTo>
                    <a:pt x="37627" y="3103"/>
                    <a:pt x="37527" y="2869"/>
                    <a:pt x="37360" y="2669"/>
                  </a:cubicBezTo>
                  <a:lnTo>
                    <a:pt x="6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7"/>
            <p:cNvSpPr/>
            <p:nvPr/>
          </p:nvSpPr>
          <p:spPr>
            <a:xfrm>
              <a:off x="8014909" y="4272339"/>
              <a:ext cx="810290" cy="122693"/>
            </a:xfrm>
            <a:custGeom>
              <a:avLst/>
              <a:gdLst/>
              <a:ahLst/>
              <a:cxnLst/>
              <a:rect l="l" t="t" r="r" b="b"/>
              <a:pathLst>
                <a:path w="37895" h="5738" extrusionOk="0">
                  <a:moveTo>
                    <a:pt x="134" y="0"/>
                  </a:moveTo>
                  <a:lnTo>
                    <a:pt x="1" y="834"/>
                  </a:lnTo>
                  <a:lnTo>
                    <a:pt x="37894" y="5738"/>
                  </a:lnTo>
                  <a:lnTo>
                    <a:pt x="37894" y="4904"/>
                  </a:lnTo>
                  <a:lnTo>
                    <a:pt x="1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7"/>
            <p:cNvSpPr/>
            <p:nvPr/>
          </p:nvSpPr>
          <p:spPr>
            <a:xfrm>
              <a:off x="7942865" y="3509081"/>
              <a:ext cx="1151939" cy="104154"/>
            </a:xfrm>
            <a:custGeom>
              <a:avLst/>
              <a:gdLst/>
              <a:ahLst/>
              <a:cxnLst/>
              <a:rect l="l" t="t" r="r" b="b"/>
              <a:pathLst>
                <a:path w="53873" h="4871" extrusionOk="0">
                  <a:moveTo>
                    <a:pt x="368" y="0"/>
                  </a:moveTo>
                  <a:lnTo>
                    <a:pt x="1" y="801"/>
                  </a:lnTo>
                  <a:lnTo>
                    <a:pt x="53872" y="4870"/>
                  </a:lnTo>
                  <a:lnTo>
                    <a:pt x="53239" y="4003"/>
                  </a:lnTo>
                  <a:lnTo>
                    <a:pt x="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7"/>
            <p:cNvSpPr/>
            <p:nvPr/>
          </p:nvSpPr>
          <p:spPr>
            <a:xfrm>
              <a:off x="8057721" y="3442019"/>
              <a:ext cx="110569" cy="415847"/>
            </a:xfrm>
            <a:custGeom>
              <a:avLst/>
              <a:gdLst/>
              <a:ahLst/>
              <a:cxnLst/>
              <a:rect l="l" t="t" r="r" b="b"/>
              <a:pathLst>
                <a:path w="5171" h="19448" extrusionOk="0">
                  <a:moveTo>
                    <a:pt x="5171" y="1"/>
                  </a:moveTo>
                  <a:lnTo>
                    <a:pt x="0" y="17813"/>
                  </a:lnTo>
                  <a:lnTo>
                    <a:pt x="1268" y="18013"/>
                  </a:lnTo>
                  <a:lnTo>
                    <a:pt x="1334" y="19448"/>
                  </a:lnTo>
                  <a:lnTo>
                    <a:pt x="517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7"/>
            <p:cNvSpPr/>
            <p:nvPr/>
          </p:nvSpPr>
          <p:spPr>
            <a:xfrm>
              <a:off x="7825166" y="3132435"/>
              <a:ext cx="1385180" cy="1485036"/>
            </a:xfrm>
            <a:custGeom>
              <a:avLst/>
              <a:gdLst/>
              <a:ahLst/>
              <a:cxnLst/>
              <a:rect l="l" t="t" r="r" b="b"/>
              <a:pathLst>
                <a:path w="64781" h="69451" fill="none" extrusionOk="0">
                  <a:moveTo>
                    <a:pt x="26520" y="1768"/>
                  </a:moveTo>
                  <a:cubicBezTo>
                    <a:pt x="26520" y="1768"/>
                    <a:pt x="21216" y="1"/>
                    <a:pt x="16079" y="1768"/>
                  </a:cubicBezTo>
                  <a:cubicBezTo>
                    <a:pt x="10909" y="3536"/>
                    <a:pt x="9808" y="9007"/>
                    <a:pt x="8340" y="12376"/>
                  </a:cubicBezTo>
                  <a:cubicBezTo>
                    <a:pt x="6872" y="15745"/>
                    <a:pt x="1" y="29588"/>
                    <a:pt x="1" y="29588"/>
                  </a:cubicBezTo>
                  <a:lnTo>
                    <a:pt x="12243" y="33925"/>
                  </a:lnTo>
                  <a:lnTo>
                    <a:pt x="7072" y="65114"/>
                  </a:lnTo>
                  <a:cubicBezTo>
                    <a:pt x="7072" y="65114"/>
                    <a:pt x="15445" y="67516"/>
                    <a:pt x="22684" y="68483"/>
                  </a:cubicBezTo>
                  <a:cubicBezTo>
                    <a:pt x="29922" y="69450"/>
                    <a:pt x="46801" y="67516"/>
                    <a:pt x="46801" y="67516"/>
                  </a:cubicBezTo>
                  <a:lnTo>
                    <a:pt x="46801" y="26053"/>
                  </a:lnTo>
                  <a:lnTo>
                    <a:pt x="50970" y="37461"/>
                  </a:lnTo>
                  <a:cubicBezTo>
                    <a:pt x="50970" y="37461"/>
                    <a:pt x="55640" y="37294"/>
                    <a:pt x="59010" y="35226"/>
                  </a:cubicBezTo>
                  <a:cubicBezTo>
                    <a:pt x="61211" y="33758"/>
                    <a:pt x="63179" y="31990"/>
                    <a:pt x="64780" y="29922"/>
                  </a:cubicBezTo>
                  <a:cubicBezTo>
                    <a:pt x="64780" y="29922"/>
                    <a:pt x="50470" y="10441"/>
                    <a:pt x="49369" y="7706"/>
                  </a:cubicBezTo>
                  <a:cubicBezTo>
                    <a:pt x="48235" y="4971"/>
                    <a:pt x="41664" y="2269"/>
                    <a:pt x="38929" y="1768"/>
                  </a:cubicBezTo>
                  <a:cubicBezTo>
                    <a:pt x="36193" y="1268"/>
                    <a:pt x="26520" y="1768"/>
                    <a:pt x="26520" y="1768"/>
                  </a:cubicBezTo>
                  <a:close/>
                </a:path>
              </a:pathLst>
            </a:custGeom>
            <a:noFill/>
            <a:ln w="19050" cap="flat" cmpd="sng">
              <a:solidFill>
                <a:schemeClr val="accent6"/>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7"/>
            <p:cNvSpPr/>
            <p:nvPr/>
          </p:nvSpPr>
          <p:spPr>
            <a:xfrm>
              <a:off x="8282407" y="3146699"/>
              <a:ext cx="408726" cy="419418"/>
            </a:xfrm>
            <a:custGeom>
              <a:avLst/>
              <a:gdLst/>
              <a:ahLst/>
              <a:cxnLst/>
              <a:rect l="l" t="t" r="r" b="b"/>
              <a:pathLst>
                <a:path w="19115" h="19615" extrusionOk="0">
                  <a:moveTo>
                    <a:pt x="9474" y="1"/>
                  </a:moveTo>
                  <a:cubicBezTo>
                    <a:pt x="5304" y="1"/>
                    <a:pt x="3837" y="468"/>
                    <a:pt x="3837" y="468"/>
                  </a:cubicBezTo>
                  <a:cubicBezTo>
                    <a:pt x="2302" y="1935"/>
                    <a:pt x="1335" y="3937"/>
                    <a:pt x="1101" y="6072"/>
                  </a:cubicBezTo>
                  <a:cubicBezTo>
                    <a:pt x="801" y="9641"/>
                    <a:pt x="1" y="18781"/>
                    <a:pt x="1" y="18781"/>
                  </a:cubicBezTo>
                  <a:cubicBezTo>
                    <a:pt x="1" y="18781"/>
                    <a:pt x="3670" y="16212"/>
                    <a:pt x="5138" y="15579"/>
                  </a:cubicBezTo>
                  <a:cubicBezTo>
                    <a:pt x="6572" y="14945"/>
                    <a:pt x="9141" y="14945"/>
                    <a:pt x="9141" y="14945"/>
                  </a:cubicBezTo>
                  <a:cubicBezTo>
                    <a:pt x="9141" y="14945"/>
                    <a:pt x="12843" y="15745"/>
                    <a:pt x="13811" y="16379"/>
                  </a:cubicBezTo>
                  <a:cubicBezTo>
                    <a:pt x="14778" y="17013"/>
                    <a:pt x="19114" y="19615"/>
                    <a:pt x="19114" y="19615"/>
                  </a:cubicBezTo>
                  <a:cubicBezTo>
                    <a:pt x="19114" y="19615"/>
                    <a:pt x="18147" y="8507"/>
                    <a:pt x="17180" y="4837"/>
                  </a:cubicBezTo>
                  <a:cubicBezTo>
                    <a:pt x="16212" y="1135"/>
                    <a:pt x="13644" y="1"/>
                    <a:pt x="9474"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7"/>
            <p:cNvSpPr/>
            <p:nvPr/>
          </p:nvSpPr>
          <p:spPr>
            <a:xfrm>
              <a:off x="8388688" y="3204480"/>
              <a:ext cx="182628" cy="313916"/>
            </a:xfrm>
            <a:custGeom>
              <a:avLst/>
              <a:gdLst/>
              <a:ahLst/>
              <a:cxnLst/>
              <a:rect l="l" t="t" r="r" b="b"/>
              <a:pathLst>
                <a:path w="8541" h="14681" extrusionOk="0">
                  <a:moveTo>
                    <a:pt x="1" y="1"/>
                  </a:moveTo>
                  <a:cubicBezTo>
                    <a:pt x="1" y="1"/>
                    <a:pt x="1602" y="11576"/>
                    <a:pt x="3537" y="14311"/>
                  </a:cubicBezTo>
                  <a:cubicBezTo>
                    <a:pt x="3717" y="14565"/>
                    <a:pt x="3906" y="14680"/>
                    <a:pt x="4102" y="14680"/>
                  </a:cubicBezTo>
                  <a:cubicBezTo>
                    <a:pt x="6016" y="14680"/>
                    <a:pt x="8540" y="3703"/>
                    <a:pt x="8540" y="3703"/>
                  </a:cubicBezTo>
                  <a:lnTo>
                    <a:pt x="1" y="1"/>
                  </a:ln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7"/>
            <p:cNvSpPr/>
            <p:nvPr/>
          </p:nvSpPr>
          <p:spPr>
            <a:xfrm>
              <a:off x="8282407" y="4851560"/>
              <a:ext cx="298885" cy="168344"/>
            </a:xfrm>
            <a:custGeom>
              <a:avLst/>
              <a:gdLst/>
              <a:ahLst/>
              <a:cxnLst/>
              <a:rect l="l" t="t" r="r" b="b"/>
              <a:pathLst>
                <a:path w="13978" h="7873" extrusionOk="0">
                  <a:moveTo>
                    <a:pt x="11709" y="0"/>
                  </a:moveTo>
                  <a:lnTo>
                    <a:pt x="1" y="6772"/>
                  </a:lnTo>
                  <a:lnTo>
                    <a:pt x="4337" y="7873"/>
                  </a:lnTo>
                  <a:lnTo>
                    <a:pt x="13977" y="2736"/>
                  </a:lnTo>
                  <a:lnTo>
                    <a:pt x="11709" y="0"/>
                  </a:ln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7"/>
            <p:cNvSpPr/>
            <p:nvPr/>
          </p:nvSpPr>
          <p:spPr>
            <a:xfrm>
              <a:off x="8282407" y="4995649"/>
              <a:ext cx="350245" cy="230396"/>
            </a:xfrm>
            <a:custGeom>
              <a:avLst/>
              <a:gdLst/>
              <a:ahLst/>
              <a:cxnLst/>
              <a:rect l="l" t="t" r="r" b="b"/>
              <a:pathLst>
                <a:path w="16380" h="10775" extrusionOk="0">
                  <a:moveTo>
                    <a:pt x="1" y="1"/>
                  </a:moveTo>
                  <a:cubicBezTo>
                    <a:pt x="1" y="1"/>
                    <a:pt x="2069" y="4204"/>
                    <a:pt x="3670" y="6439"/>
                  </a:cubicBezTo>
                  <a:cubicBezTo>
                    <a:pt x="5304" y="8707"/>
                    <a:pt x="10441" y="10775"/>
                    <a:pt x="10441" y="10775"/>
                  </a:cubicBezTo>
                  <a:lnTo>
                    <a:pt x="16379" y="9674"/>
                  </a:lnTo>
                  <a:cubicBezTo>
                    <a:pt x="16379" y="9674"/>
                    <a:pt x="15745" y="9674"/>
                    <a:pt x="11242" y="7239"/>
                  </a:cubicBezTo>
                  <a:cubicBezTo>
                    <a:pt x="8507" y="5771"/>
                    <a:pt x="6138" y="3670"/>
                    <a:pt x="4337" y="1135"/>
                  </a:cubicBezTo>
                  <a:lnTo>
                    <a:pt x="1" y="1"/>
                  </a:ln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7"/>
            <p:cNvSpPr/>
            <p:nvPr/>
          </p:nvSpPr>
          <p:spPr>
            <a:xfrm>
              <a:off x="8182542" y="4089757"/>
              <a:ext cx="1209715" cy="952847"/>
            </a:xfrm>
            <a:custGeom>
              <a:avLst/>
              <a:gdLst/>
              <a:ahLst/>
              <a:cxnLst/>
              <a:rect l="l" t="t" r="r" b="b"/>
              <a:pathLst>
                <a:path w="56575" h="44562" extrusionOk="0">
                  <a:moveTo>
                    <a:pt x="20655" y="1"/>
                  </a:moveTo>
                  <a:cubicBezTo>
                    <a:pt x="16592" y="1"/>
                    <a:pt x="7069" y="2221"/>
                    <a:pt x="4504" y="3802"/>
                  </a:cubicBezTo>
                  <a:cubicBezTo>
                    <a:pt x="4504" y="3802"/>
                    <a:pt x="4337" y="3868"/>
                    <a:pt x="4070" y="4035"/>
                  </a:cubicBezTo>
                  <a:cubicBezTo>
                    <a:pt x="3336" y="4536"/>
                    <a:pt x="1869" y="5603"/>
                    <a:pt x="1769" y="6670"/>
                  </a:cubicBezTo>
                  <a:cubicBezTo>
                    <a:pt x="1602" y="8138"/>
                    <a:pt x="1" y="13609"/>
                    <a:pt x="1268" y="17945"/>
                  </a:cubicBezTo>
                  <a:cubicBezTo>
                    <a:pt x="2569" y="22282"/>
                    <a:pt x="15412" y="34991"/>
                    <a:pt x="17847" y="38693"/>
                  </a:cubicBezTo>
                  <a:cubicBezTo>
                    <a:pt x="19636" y="41452"/>
                    <a:pt x="23925" y="44562"/>
                    <a:pt x="29651" y="44562"/>
                  </a:cubicBezTo>
                  <a:cubicBezTo>
                    <a:pt x="31611" y="44562"/>
                    <a:pt x="33739" y="44198"/>
                    <a:pt x="35993" y="43330"/>
                  </a:cubicBezTo>
                  <a:cubicBezTo>
                    <a:pt x="44833" y="39961"/>
                    <a:pt x="54973" y="35624"/>
                    <a:pt x="55774" y="31922"/>
                  </a:cubicBezTo>
                  <a:cubicBezTo>
                    <a:pt x="56574" y="28219"/>
                    <a:pt x="54806" y="23082"/>
                    <a:pt x="53372" y="20981"/>
                  </a:cubicBezTo>
                  <a:cubicBezTo>
                    <a:pt x="51938" y="18912"/>
                    <a:pt x="45667" y="14743"/>
                    <a:pt x="42097" y="12008"/>
                  </a:cubicBezTo>
                  <a:cubicBezTo>
                    <a:pt x="38562" y="9239"/>
                    <a:pt x="24752" y="733"/>
                    <a:pt x="21850" y="99"/>
                  </a:cubicBezTo>
                  <a:cubicBezTo>
                    <a:pt x="21542" y="32"/>
                    <a:pt x="21137" y="1"/>
                    <a:pt x="20655"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7"/>
            <p:cNvSpPr/>
            <p:nvPr/>
          </p:nvSpPr>
          <p:spPr>
            <a:xfrm>
              <a:off x="8467168" y="4355075"/>
              <a:ext cx="925114" cy="687148"/>
            </a:xfrm>
            <a:custGeom>
              <a:avLst/>
              <a:gdLst/>
              <a:ahLst/>
              <a:cxnLst/>
              <a:rect l="l" t="t" r="r" b="b"/>
              <a:pathLst>
                <a:path w="43265" h="32136" extrusionOk="0">
                  <a:moveTo>
                    <a:pt x="29354" y="1"/>
                  </a:moveTo>
                  <a:cubicBezTo>
                    <a:pt x="24451" y="2036"/>
                    <a:pt x="18647" y="5171"/>
                    <a:pt x="12209" y="8707"/>
                  </a:cubicBezTo>
                  <a:cubicBezTo>
                    <a:pt x="4270" y="13077"/>
                    <a:pt x="1134" y="17447"/>
                    <a:pt x="0" y="20849"/>
                  </a:cubicBezTo>
                  <a:cubicBezTo>
                    <a:pt x="2102" y="23151"/>
                    <a:pt x="3803" y="25152"/>
                    <a:pt x="4537" y="26253"/>
                  </a:cubicBezTo>
                  <a:cubicBezTo>
                    <a:pt x="6330" y="29018"/>
                    <a:pt x="10634" y="32135"/>
                    <a:pt x="16379" y="32135"/>
                  </a:cubicBezTo>
                  <a:cubicBezTo>
                    <a:pt x="18328" y="32135"/>
                    <a:pt x="20444" y="31776"/>
                    <a:pt x="22683" y="30923"/>
                  </a:cubicBezTo>
                  <a:cubicBezTo>
                    <a:pt x="31556" y="27554"/>
                    <a:pt x="41663" y="23217"/>
                    <a:pt x="42464" y="19515"/>
                  </a:cubicBezTo>
                  <a:cubicBezTo>
                    <a:pt x="43264" y="15812"/>
                    <a:pt x="41496" y="10675"/>
                    <a:pt x="40062" y="8574"/>
                  </a:cubicBezTo>
                  <a:cubicBezTo>
                    <a:pt x="38694" y="6606"/>
                    <a:pt x="32990" y="2736"/>
                    <a:pt x="29354" y="1"/>
                  </a:cubicBezTo>
                  <a:close/>
                </a:path>
              </a:pathLst>
            </a:custGeom>
            <a:solidFill>
              <a:schemeClr val="accent3"/>
            </a:solidFill>
            <a:ln w="19050" cap="flat" cmpd="sng">
              <a:solidFill>
                <a:schemeClr val="accent6"/>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7"/>
            <p:cNvSpPr/>
            <p:nvPr/>
          </p:nvSpPr>
          <p:spPr>
            <a:xfrm>
              <a:off x="8245326" y="4126111"/>
              <a:ext cx="124831" cy="234673"/>
            </a:xfrm>
            <a:custGeom>
              <a:avLst/>
              <a:gdLst/>
              <a:ahLst/>
              <a:cxnLst/>
              <a:rect l="l" t="t" r="r" b="b"/>
              <a:pathLst>
                <a:path w="5838" h="10975" extrusionOk="0">
                  <a:moveTo>
                    <a:pt x="100" y="0"/>
                  </a:moveTo>
                  <a:lnTo>
                    <a:pt x="0" y="1034"/>
                  </a:lnTo>
                  <a:lnTo>
                    <a:pt x="5637" y="10975"/>
                  </a:lnTo>
                  <a:lnTo>
                    <a:pt x="5838" y="10074"/>
                  </a:lnTo>
                  <a:lnTo>
                    <a:pt x="100" y="0"/>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7"/>
            <p:cNvSpPr/>
            <p:nvPr/>
          </p:nvSpPr>
          <p:spPr>
            <a:xfrm>
              <a:off x="8247465" y="3974880"/>
              <a:ext cx="664055" cy="525689"/>
            </a:xfrm>
            <a:custGeom>
              <a:avLst/>
              <a:gdLst/>
              <a:ahLst/>
              <a:cxnLst/>
              <a:rect l="l" t="t" r="r" b="b"/>
              <a:pathLst>
                <a:path w="31056" h="24585" extrusionOk="0">
                  <a:moveTo>
                    <a:pt x="22516" y="0"/>
                  </a:moveTo>
                  <a:lnTo>
                    <a:pt x="0" y="7072"/>
                  </a:lnTo>
                  <a:lnTo>
                    <a:pt x="9807" y="24585"/>
                  </a:lnTo>
                  <a:lnTo>
                    <a:pt x="31056" y="16079"/>
                  </a:lnTo>
                  <a:lnTo>
                    <a:pt x="22516" y="0"/>
                  </a:ln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7"/>
            <p:cNvSpPr/>
            <p:nvPr/>
          </p:nvSpPr>
          <p:spPr>
            <a:xfrm>
              <a:off x="8238890" y="4136098"/>
              <a:ext cx="32117" cy="42808"/>
            </a:xfrm>
            <a:custGeom>
              <a:avLst/>
              <a:gdLst/>
              <a:ahLst/>
              <a:cxnLst/>
              <a:rect l="l" t="t" r="r" b="b"/>
              <a:pathLst>
                <a:path w="1502" h="2002" fill="none" extrusionOk="0">
                  <a:moveTo>
                    <a:pt x="1502" y="0"/>
                  </a:moveTo>
                  <a:cubicBezTo>
                    <a:pt x="1502" y="0"/>
                    <a:pt x="1" y="567"/>
                    <a:pt x="1068" y="20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7"/>
            <p:cNvSpPr/>
            <p:nvPr/>
          </p:nvSpPr>
          <p:spPr>
            <a:xfrm>
              <a:off x="8253175" y="4163192"/>
              <a:ext cx="32117" cy="42102"/>
            </a:xfrm>
            <a:custGeom>
              <a:avLst/>
              <a:gdLst/>
              <a:ahLst/>
              <a:cxnLst/>
              <a:rect l="l" t="t" r="r" b="b"/>
              <a:pathLst>
                <a:path w="1502" h="1969" fill="none" extrusionOk="0">
                  <a:moveTo>
                    <a:pt x="1501" y="1"/>
                  </a:moveTo>
                  <a:cubicBezTo>
                    <a:pt x="1501" y="1"/>
                    <a:pt x="0" y="568"/>
                    <a:pt x="1067" y="1969"/>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7"/>
            <p:cNvSpPr/>
            <p:nvPr/>
          </p:nvSpPr>
          <p:spPr>
            <a:xfrm>
              <a:off x="8268144" y="4189580"/>
              <a:ext cx="32117" cy="42829"/>
            </a:xfrm>
            <a:custGeom>
              <a:avLst/>
              <a:gdLst/>
              <a:ahLst/>
              <a:cxnLst/>
              <a:rect l="l" t="t" r="r" b="b"/>
              <a:pathLst>
                <a:path w="1502" h="2003" fill="none" extrusionOk="0">
                  <a:moveTo>
                    <a:pt x="1502" y="1"/>
                  </a:moveTo>
                  <a:cubicBezTo>
                    <a:pt x="1502" y="1"/>
                    <a:pt x="1" y="568"/>
                    <a:pt x="1068" y="20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7"/>
            <p:cNvSpPr/>
            <p:nvPr/>
          </p:nvSpPr>
          <p:spPr>
            <a:xfrm>
              <a:off x="8283134" y="4215990"/>
              <a:ext cx="31390" cy="42808"/>
            </a:xfrm>
            <a:custGeom>
              <a:avLst/>
              <a:gdLst/>
              <a:ahLst/>
              <a:cxnLst/>
              <a:rect l="l" t="t" r="r" b="b"/>
              <a:pathLst>
                <a:path w="1468" h="2002" fill="none" extrusionOk="0">
                  <a:moveTo>
                    <a:pt x="1468" y="0"/>
                  </a:moveTo>
                  <a:cubicBezTo>
                    <a:pt x="1468" y="0"/>
                    <a:pt x="0" y="567"/>
                    <a:pt x="1034" y="20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7"/>
            <p:cNvSpPr/>
            <p:nvPr/>
          </p:nvSpPr>
          <p:spPr>
            <a:xfrm>
              <a:off x="8298103" y="4243085"/>
              <a:ext cx="32117" cy="42102"/>
            </a:xfrm>
            <a:custGeom>
              <a:avLst/>
              <a:gdLst/>
              <a:ahLst/>
              <a:cxnLst/>
              <a:rect l="l" t="t" r="r" b="b"/>
              <a:pathLst>
                <a:path w="1502" h="1969" fill="none" extrusionOk="0">
                  <a:moveTo>
                    <a:pt x="1502" y="1"/>
                  </a:moveTo>
                  <a:cubicBezTo>
                    <a:pt x="1502" y="1"/>
                    <a:pt x="1" y="568"/>
                    <a:pt x="1035" y="1969"/>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7"/>
            <p:cNvSpPr/>
            <p:nvPr/>
          </p:nvSpPr>
          <p:spPr>
            <a:xfrm>
              <a:off x="8312367" y="4269473"/>
              <a:ext cx="32117" cy="42829"/>
            </a:xfrm>
            <a:custGeom>
              <a:avLst/>
              <a:gdLst/>
              <a:ahLst/>
              <a:cxnLst/>
              <a:rect l="l" t="t" r="r" b="b"/>
              <a:pathLst>
                <a:path w="1502" h="2003" fill="none" extrusionOk="0">
                  <a:moveTo>
                    <a:pt x="1502" y="1"/>
                  </a:moveTo>
                  <a:cubicBezTo>
                    <a:pt x="1502" y="1"/>
                    <a:pt x="1" y="568"/>
                    <a:pt x="1035" y="20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7"/>
            <p:cNvSpPr/>
            <p:nvPr/>
          </p:nvSpPr>
          <p:spPr>
            <a:xfrm>
              <a:off x="8326630" y="4295883"/>
              <a:ext cx="32117" cy="42808"/>
            </a:xfrm>
            <a:custGeom>
              <a:avLst/>
              <a:gdLst/>
              <a:ahLst/>
              <a:cxnLst/>
              <a:rect l="l" t="t" r="r" b="b"/>
              <a:pathLst>
                <a:path w="1502" h="2002" fill="none" extrusionOk="0">
                  <a:moveTo>
                    <a:pt x="1502" y="0"/>
                  </a:moveTo>
                  <a:cubicBezTo>
                    <a:pt x="1502" y="0"/>
                    <a:pt x="1" y="567"/>
                    <a:pt x="1068" y="20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7"/>
            <p:cNvSpPr/>
            <p:nvPr/>
          </p:nvSpPr>
          <p:spPr>
            <a:xfrm>
              <a:off x="7810710" y="3775062"/>
              <a:ext cx="873240" cy="467999"/>
            </a:xfrm>
            <a:custGeom>
              <a:avLst/>
              <a:gdLst/>
              <a:ahLst/>
              <a:cxnLst/>
              <a:rect l="l" t="t" r="r" b="b"/>
              <a:pathLst>
                <a:path w="40839" h="21887" extrusionOk="0">
                  <a:moveTo>
                    <a:pt x="2262" y="0"/>
                  </a:moveTo>
                  <a:cubicBezTo>
                    <a:pt x="9" y="0"/>
                    <a:pt x="0" y="2991"/>
                    <a:pt x="1110" y="5375"/>
                  </a:cubicBezTo>
                  <a:cubicBezTo>
                    <a:pt x="2245" y="7810"/>
                    <a:pt x="8682" y="11279"/>
                    <a:pt x="13519" y="11446"/>
                  </a:cubicBezTo>
                  <a:cubicBezTo>
                    <a:pt x="18356" y="11613"/>
                    <a:pt x="26395" y="13047"/>
                    <a:pt x="26395" y="13047"/>
                  </a:cubicBezTo>
                  <a:cubicBezTo>
                    <a:pt x="26395" y="13047"/>
                    <a:pt x="28630" y="17717"/>
                    <a:pt x="29130" y="18684"/>
                  </a:cubicBezTo>
                  <a:cubicBezTo>
                    <a:pt x="29597" y="19652"/>
                    <a:pt x="31199" y="21887"/>
                    <a:pt x="31199" y="21887"/>
                  </a:cubicBezTo>
                  <a:lnTo>
                    <a:pt x="40839" y="19618"/>
                  </a:lnTo>
                  <a:cubicBezTo>
                    <a:pt x="40839" y="19618"/>
                    <a:pt x="35702" y="14315"/>
                    <a:pt x="33300" y="11112"/>
                  </a:cubicBezTo>
                  <a:cubicBezTo>
                    <a:pt x="30865" y="7877"/>
                    <a:pt x="17522" y="3874"/>
                    <a:pt x="17522" y="3874"/>
                  </a:cubicBezTo>
                  <a:cubicBezTo>
                    <a:pt x="17522" y="3874"/>
                    <a:pt x="4846" y="171"/>
                    <a:pt x="2411" y="4"/>
                  </a:cubicBezTo>
                  <a:cubicBezTo>
                    <a:pt x="2361" y="2"/>
                    <a:pt x="2311" y="0"/>
                    <a:pt x="2262"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7"/>
            <p:cNvSpPr/>
            <p:nvPr/>
          </p:nvSpPr>
          <p:spPr>
            <a:xfrm>
              <a:off x="8333772" y="4143219"/>
              <a:ext cx="965762" cy="707590"/>
            </a:xfrm>
            <a:custGeom>
              <a:avLst/>
              <a:gdLst/>
              <a:ahLst/>
              <a:cxnLst/>
              <a:rect l="l" t="t" r="r" b="b"/>
              <a:pathLst>
                <a:path w="45166" h="33092" extrusionOk="0">
                  <a:moveTo>
                    <a:pt x="19948" y="1"/>
                  </a:moveTo>
                  <a:cubicBezTo>
                    <a:pt x="19448" y="168"/>
                    <a:pt x="14477" y="334"/>
                    <a:pt x="8673" y="2736"/>
                  </a:cubicBezTo>
                  <a:cubicBezTo>
                    <a:pt x="2902" y="5138"/>
                    <a:pt x="1602" y="6105"/>
                    <a:pt x="801" y="9174"/>
                  </a:cubicBezTo>
                  <a:cubicBezTo>
                    <a:pt x="0" y="12243"/>
                    <a:pt x="0" y="13043"/>
                    <a:pt x="1935" y="16713"/>
                  </a:cubicBezTo>
                  <a:cubicBezTo>
                    <a:pt x="3870" y="20415"/>
                    <a:pt x="12543" y="32157"/>
                    <a:pt x="18313" y="32958"/>
                  </a:cubicBezTo>
                  <a:cubicBezTo>
                    <a:pt x="18950" y="33049"/>
                    <a:pt x="19654" y="33092"/>
                    <a:pt x="20409" y="33092"/>
                  </a:cubicBezTo>
                  <a:cubicBezTo>
                    <a:pt x="26532" y="33092"/>
                    <a:pt x="35969" y="30292"/>
                    <a:pt x="39562" y="28154"/>
                  </a:cubicBezTo>
                  <a:cubicBezTo>
                    <a:pt x="43565" y="25719"/>
                    <a:pt x="45166" y="21383"/>
                    <a:pt x="44566" y="19815"/>
                  </a:cubicBezTo>
                  <a:cubicBezTo>
                    <a:pt x="43932" y="18214"/>
                    <a:pt x="39896" y="12710"/>
                    <a:pt x="34425" y="7439"/>
                  </a:cubicBezTo>
                  <a:cubicBezTo>
                    <a:pt x="28954" y="2136"/>
                    <a:pt x="19948" y="1"/>
                    <a:pt x="19948"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7"/>
            <p:cNvSpPr/>
            <p:nvPr/>
          </p:nvSpPr>
          <p:spPr>
            <a:xfrm>
              <a:off x="8646199" y="3790844"/>
              <a:ext cx="559944" cy="517841"/>
            </a:xfrm>
            <a:custGeom>
              <a:avLst/>
              <a:gdLst/>
              <a:ahLst/>
              <a:cxnLst/>
              <a:rect l="l" t="t" r="r" b="b"/>
              <a:pathLst>
                <a:path w="26187" h="24218" extrusionOk="0">
                  <a:moveTo>
                    <a:pt x="25652" y="0"/>
                  </a:moveTo>
                  <a:lnTo>
                    <a:pt x="25652" y="0"/>
                  </a:lnTo>
                  <a:cubicBezTo>
                    <a:pt x="24185" y="1701"/>
                    <a:pt x="22484" y="3203"/>
                    <a:pt x="20582" y="4437"/>
                  </a:cubicBezTo>
                  <a:cubicBezTo>
                    <a:pt x="19215" y="5237"/>
                    <a:pt x="17747" y="5804"/>
                    <a:pt x="16179" y="6138"/>
                  </a:cubicBezTo>
                  <a:lnTo>
                    <a:pt x="13210" y="18080"/>
                  </a:lnTo>
                  <a:cubicBezTo>
                    <a:pt x="13210" y="18080"/>
                    <a:pt x="5735" y="13893"/>
                    <a:pt x="4184" y="13893"/>
                  </a:cubicBezTo>
                  <a:cubicBezTo>
                    <a:pt x="4127" y="13893"/>
                    <a:pt x="4078" y="13898"/>
                    <a:pt x="4037" y="13910"/>
                  </a:cubicBezTo>
                  <a:cubicBezTo>
                    <a:pt x="2903" y="14244"/>
                    <a:pt x="501" y="18413"/>
                    <a:pt x="334" y="19548"/>
                  </a:cubicBezTo>
                  <a:cubicBezTo>
                    <a:pt x="168" y="20682"/>
                    <a:pt x="1" y="21949"/>
                    <a:pt x="635" y="22283"/>
                  </a:cubicBezTo>
                  <a:cubicBezTo>
                    <a:pt x="1302" y="22616"/>
                    <a:pt x="7239" y="24218"/>
                    <a:pt x="8540" y="24218"/>
                  </a:cubicBezTo>
                  <a:cubicBezTo>
                    <a:pt x="9408" y="24184"/>
                    <a:pt x="10275" y="24017"/>
                    <a:pt x="11109" y="23717"/>
                  </a:cubicBezTo>
                  <a:lnTo>
                    <a:pt x="11242" y="22283"/>
                  </a:lnTo>
                  <a:cubicBezTo>
                    <a:pt x="11242" y="22283"/>
                    <a:pt x="12383" y="23227"/>
                    <a:pt x="13578" y="23227"/>
                  </a:cubicBezTo>
                  <a:cubicBezTo>
                    <a:pt x="13938" y="23227"/>
                    <a:pt x="14304" y="23141"/>
                    <a:pt x="14645" y="22917"/>
                  </a:cubicBezTo>
                  <a:cubicBezTo>
                    <a:pt x="15512" y="22316"/>
                    <a:pt x="16246" y="21482"/>
                    <a:pt x="16713" y="20515"/>
                  </a:cubicBezTo>
                  <a:cubicBezTo>
                    <a:pt x="16713" y="20515"/>
                    <a:pt x="24919" y="5237"/>
                    <a:pt x="25552" y="3303"/>
                  </a:cubicBezTo>
                  <a:cubicBezTo>
                    <a:pt x="26086" y="1768"/>
                    <a:pt x="26186" y="667"/>
                    <a:pt x="25652"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7"/>
            <p:cNvSpPr/>
            <p:nvPr/>
          </p:nvSpPr>
          <p:spPr>
            <a:xfrm>
              <a:off x="8687577" y="4116125"/>
              <a:ext cx="54953" cy="157653"/>
            </a:xfrm>
            <a:custGeom>
              <a:avLst/>
              <a:gdLst/>
              <a:ahLst/>
              <a:cxnLst/>
              <a:rect l="l" t="t" r="r" b="b"/>
              <a:pathLst>
                <a:path w="2570" h="7373" extrusionOk="0">
                  <a:moveTo>
                    <a:pt x="2569" y="0"/>
                  </a:moveTo>
                  <a:cubicBezTo>
                    <a:pt x="2569" y="1"/>
                    <a:pt x="1" y="5137"/>
                    <a:pt x="1" y="5938"/>
                  </a:cubicBezTo>
                  <a:cubicBezTo>
                    <a:pt x="1" y="6438"/>
                    <a:pt x="134" y="6938"/>
                    <a:pt x="334" y="7372"/>
                  </a:cubicBezTo>
                  <a:lnTo>
                    <a:pt x="2569"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37"/>
            <p:cNvSpPr/>
            <p:nvPr/>
          </p:nvSpPr>
          <p:spPr>
            <a:xfrm>
              <a:off x="8687577" y="4116125"/>
              <a:ext cx="54953" cy="157653"/>
            </a:xfrm>
            <a:custGeom>
              <a:avLst/>
              <a:gdLst/>
              <a:ahLst/>
              <a:cxnLst/>
              <a:rect l="l" t="t" r="r" b="b"/>
              <a:pathLst>
                <a:path w="2570" h="7373" fill="none" extrusionOk="0">
                  <a:moveTo>
                    <a:pt x="2569" y="0"/>
                  </a:moveTo>
                  <a:cubicBezTo>
                    <a:pt x="2569" y="0"/>
                    <a:pt x="1" y="5137"/>
                    <a:pt x="1" y="5938"/>
                  </a:cubicBezTo>
                  <a:cubicBezTo>
                    <a:pt x="1" y="6438"/>
                    <a:pt x="134" y="6938"/>
                    <a:pt x="334" y="7372"/>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37"/>
            <p:cNvSpPr/>
            <p:nvPr/>
          </p:nvSpPr>
          <p:spPr>
            <a:xfrm>
              <a:off x="8721814" y="4129661"/>
              <a:ext cx="55659" cy="161224"/>
            </a:xfrm>
            <a:custGeom>
              <a:avLst/>
              <a:gdLst/>
              <a:ahLst/>
              <a:cxnLst/>
              <a:rect l="l" t="t" r="r" b="b"/>
              <a:pathLst>
                <a:path w="2603" h="7540" fill="none" extrusionOk="0">
                  <a:moveTo>
                    <a:pt x="2603" y="1"/>
                  </a:moveTo>
                  <a:cubicBezTo>
                    <a:pt x="2603" y="1"/>
                    <a:pt x="1" y="5638"/>
                    <a:pt x="1135" y="7540"/>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7"/>
            <p:cNvSpPr/>
            <p:nvPr/>
          </p:nvSpPr>
          <p:spPr>
            <a:xfrm>
              <a:off x="8791014" y="4160348"/>
              <a:ext cx="37826" cy="148373"/>
            </a:xfrm>
            <a:custGeom>
              <a:avLst/>
              <a:gdLst/>
              <a:ahLst/>
              <a:cxnLst/>
              <a:rect l="l" t="t" r="r" b="b"/>
              <a:pathLst>
                <a:path w="1769" h="6939" fill="none" extrusionOk="0">
                  <a:moveTo>
                    <a:pt x="1435" y="0"/>
                  </a:moveTo>
                  <a:cubicBezTo>
                    <a:pt x="1435" y="0"/>
                    <a:pt x="0" y="4670"/>
                    <a:pt x="334" y="5171"/>
                  </a:cubicBezTo>
                  <a:cubicBezTo>
                    <a:pt x="634" y="5638"/>
                    <a:pt x="1134" y="6605"/>
                    <a:pt x="1768" y="6939"/>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7"/>
            <p:cNvSpPr/>
            <p:nvPr/>
          </p:nvSpPr>
          <p:spPr>
            <a:xfrm>
              <a:off x="8333772" y="4281620"/>
              <a:ext cx="965762" cy="569202"/>
            </a:xfrm>
            <a:custGeom>
              <a:avLst/>
              <a:gdLst/>
              <a:ahLst/>
              <a:cxnLst/>
              <a:rect l="l" t="t" r="r" b="b"/>
              <a:pathLst>
                <a:path w="45166" h="26620" extrusionOk="0">
                  <a:moveTo>
                    <a:pt x="2069" y="0"/>
                  </a:moveTo>
                  <a:cubicBezTo>
                    <a:pt x="1435" y="801"/>
                    <a:pt x="1001" y="1701"/>
                    <a:pt x="801" y="2702"/>
                  </a:cubicBezTo>
                  <a:cubicBezTo>
                    <a:pt x="0" y="5737"/>
                    <a:pt x="0" y="6571"/>
                    <a:pt x="1935" y="10241"/>
                  </a:cubicBezTo>
                  <a:cubicBezTo>
                    <a:pt x="3870" y="13943"/>
                    <a:pt x="12543" y="25685"/>
                    <a:pt x="18313" y="26486"/>
                  </a:cubicBezTo>
                  <a:cubicBezTo>
                    <a:pt x="18950" y="26577"/>
                    <a:pt x="19654" y="26620"/>
                    <a:pt x="20409" y="26620"/>
                  </a:cubicBezTo>
                  <a:cubicBezTo>
                    <a:pt x="26532" y="26620"/>
                    <a:pt x="35969" y="23820"/>
                    <a:pt x="39562" y="21682"/>
                  </a:cubicBezTo>
                  <a:cubicBezTo>
                    <a:pt x="43565" y="19247"/>
                    <a:pt x="45166" y="14911"/>
                    <a:pt x="44532" y="13310"/>
                  </a:cubicBezTo>
                  <a:cubicBezTo>
                    <a:pt x="44232" y="12676"/>
                    <a:pt x="43898" y="12075"/>
                    <a:pt x="43498" y="11508"/>
                  </a:cubicBezTo>
                  <a:lnTo>
                    <a:pt x="43498" y="11508"/>
                  </a:lnTo>
                  <a:cubicBezTo>
                    <a:pt x="43632" y="13510"/>
                    <a:pt x="43064" y="15211"/>
                    <a:pt x="41630" y="17012"/>
                  </a:cubicBezTo>
                  <a:cubicBezTo>
                    <a:pt x="39919" y="19176"/>
                    <a:pt x="26925" y="23933"/>
                    <a:pt x="21284" y="23933"/>
                  </a:cubicBezTo>
                  <a:cubicBezTo>
                    <a:pt x="21097" y="23933"/>
                    <a:pt x="20918" y="23928"/>
                    <a:pt x="20749" y="23917"/>
                  </a:cubicBezTo>
                  <a:cubicBezTo>
                    <a:pt x="15411" y="23617"/>
                    <a:pt x="7406" y="13943"/>
                    <a:pt x="4337" y="9607"/>
                  </a:cubicBezTo>
                  <a:cubicBezTo>
                    <a:pt x="1401" y="5471"/>
                    <a:pt x="2002" y="467"/>
                    <a:pt x="2069"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7"/>
            <p:cNvSpPr/>
            <p:nvPr/>
          </p:nvSpPr>
          <p:spPr>
            <a:xfrm>
              <a:off x="6886433" y="2693304"/>
              <a:ext cx="828828" cy="1225132"/>
            </a:xfrm>
            <a:custGeom>
              <a:avLst/>
              <a:gdLst/>
              <a:ahLst/>
              <a:cxnLst/>
              <a:rect l="l" t="t" r="r" b="b"/>
              <a:pathLst>
                <a:path w="38762" h="57296" extrusionOk="0">
                  <a:moveTo>
                    <a:pt x="12745" y="0"/>
                  </a:moveTo>
                  <a:cubicBezTo>
                    <a:pt x="11519" y="0"/>
                    <a:pt x="10267" y="503"/>
                    <a:pt x="9774" y="1822"/>
                  </a:cubicBezTo>
                  <a:cubicBezTo>
                    <a:pt x="8874" y="4357"/>
                    <a:pt x="2069" y="31243"/>
                    <a:pt x="1035" y="38949"/>
                  </a:cubicBezTo>
                  <a:cubicBezTo>
                    <a:pt x="1" y="46654"/>
                    <a:pt x="1435" y="50190"/>
                    <a:pt x="7706" y="50624"/>
                  </a:cubicBezTo>
                  <a:cubicBezTo>
                    <a:pt x="13944" y="51024"/>
                    <a:pt x="18347" y="57295"/>
                    <a:pt x="24785" y="57295"/>
                  </a:cubicBezTo>
                  <a:cubicBezTo>
                    <a:pt x="31256" y="57295"/>
                    <a:pt x="38361" y="57095"/>
                    <a:pt x="38562" y="46854"/>
                  </a:cubicBezTo>
                  <a:cubicBezTo>
                    <a:pt x="38762" y="36647"/>
                    <a:pt x="32724" y="33945"/>
                    <a:pt x="26053" y="25406"/>
                  </a:cubicBezTo>
                  <a:cubicBezTo>
                    <a:pt x="19381" y="16833"/>
                    <a:pt x="15412" y="988"/>
                    <a:pt x="15412" y="988"/>
                  </a:cubicBezTo>
                  <a:cubicBezTo>
                    <a:pt x="14923" y="405"/>
                    <a:pt x="13845" y="0"/>
                    <a:pt x="12745" y="0"/>
                  </a:cubicBez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7"/>
            <p:cNvSpPr/>
            <p:nvPr/>
          </p:nvSpPr>
          <p:spPr>
            <a:xfrm>
              <a:off x="6394955" y="3301587"/>
              <a:ext cx="1192588" cy="1455699"/>
            </a:xfrm>
            <a:custGeom>
              <a:avLst/>
              <a:gdLst/>
              <a:ahLst/>
              <a:cxnLst/>
              <a:rect l="l" t="t" r="r" b="b"/>
              <a:pathLst>
                <a:path w="55774" h="68079" extrusionOk="0">
                  <a:moveTo>
                    <a:pt x="29630" y="0"/>
                  </a:moveTo>
                  <a:cubicBezTo>
                    <a:pt x="27159" y="0"/>
                    <a:pt x="24617" y="137"/>
                    <a:pt x="23417" y="597"/>
                  </a:cubicBezTo>
                  <a:cubicBezTo>
                    <a:pt x="23417" y="597"/>
                    <a:pt x="14878" y="3365"/>
                    <a:pt x="13577" y="4866"/>
                  </a:cubicBezTo>
                  <a:cubicBezTo>
                    <a:pt x="12276" y="6334"/>
                    <a:pt x="1" y="22145"/>
                    <a:pt x="1" y="24013"/>
                  </a:cubicBezTo>
                  <a:cubicBezTo>
                    <a:pt x="1" y="25754"/>
                    <a:pt x="1449" y="27002"/>
                    <a:pt x="4049" y="27002"/>
                  </a:cubicBezTo>
                  <a:cubicBezTo>
                    <a:pt x="4239" y="27002"/>
                    <a:pt x="4435" y="26996"/>
                    <a:pt x="4637" y="26982"/>
                  </a:cubicBezTo>
                  <a:cubicBezTo>
                    <a:pt x="7639" y="26815"/>
                    <a:pt x="16913" y="17876"/>
                    <a:pt x="16913" y="17876"/>
                  </a:cubicBezTo>
                  <a:lnTo>
                    <a:pt x="16913" y="48197"/>
                  </a:lnTo>
                  <a:cubicBezTo>
                    <a:pt x="16913" y="50232"/>
                    <a:pt x="10975" y="68078"/>
                    <a:pt x="10975" y="68078"/>
                  </a:cubicBezTo>
                  <a:lnTo>
                    <a:pt x="55774" y="68078"/>
                  </a:lnTo>
                  <a:lnTo>
                    <a:pt x="47768" y="48197"/>
                  </a:lnTo>
                  <a:cubicBezTo>
                    <a:pt x="47768" y="48197"/>
                    <a:pt x="49069" y="15841"/>
                    <a:pt x="48902" y="13039"/>
                  </a:cubicBezTo>
                  <a:cubicBezTo>
                    <a:pt x="48702" y="10237"/>
                    <a:pt x="49269" y="7268"/>
                    <a:pt x="47768" y="5233"/>
                  </a:cubicBezTo>
                  <a:cubicBezTo>
                    <a:pt x="46300" y="3198"/>
                    <a:pt x="37194" y="396"/>
                    <a:pt x="35493" y="230"/>
                  </a:cubicBezTo>
                  <a:cubicBezTo>
                    <a:pt x="34646" y="145"/>
                    <a:pt x="32176" y="0"/>
                    <a:pt x="29630" y="0"/>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7"/>
            <p:cNvSpPr/>
            <p:nvPr/>
          </p:nvSpPr>
          <p:spPr>
            <a:xfrm>
              <a:off x="6394955" y="3347863"/>
              <a:ext cx="405156" cy="531120"/>
            </a:xfrm>
            <a:custGeom>
              <a:avLst/>
              <a:gdLst/>
              <a:ahLst/>
              <a:cxnLst/>
              <a:rect l="l" t="t" r="r" b="b"/>
              <a:pathLst>
                <a:path w="18948" h="24839" extrusionOk="0">
                  <a:moveTo>
                    <a:pt x="18948" y="0"/>
                  </a:moveTo>
                  <a:lnTo>
                    <a:pt x="18948" y="0"/>
                  </a:lnTo>
                  <a:cubicBezTo>
                    <a:pt x="16679" y="901"/>
                    <a:pt x="14211" y="1968"/>
                    <a:pt x="13577" y="2702"/>
                  </a:cubicBezTo>
                  <a:cubicBezTo>
                    <a:pt x="12276" y="4203"/>
                    <a:pt x="1" y="19981"/>
                    <a:pt x="1" y="21849"/>
                  </a:cubicBezTo>
                  <a:cubicBezTo>
                    <a:pt x="1" y="23590"/>
                    <a:pt x="1449" y="24838"/>
                    <a:pt x="4049" y="24838"/>
                  </a:cubicBezTo>
                  <a:cubicBezTo>
                    <a:pt x="4239" y="24838"/>
                    <a:pt x="4435" y="24832"/>
                    <a:pt x="4637" y="24818"/>
                  </a:cubicBezTo>
                  <a:cubicBezTo>
                    <a:pt x="7639" y="24651"/>
                    <a:pt x="16913" y="15712"/>
                    <a:pt x="16913" y="15712"/>
                  </a:cubicBezTo>
                  <a:lnTo>
                    <a:pt x="16913" y="18047"/>
                  </a:lnTo>
                  <a:cubicBezTo>
                    <a:pt x="17647" y="17413"/>
                    <a:pt x="18114" y="17013"/>
                    <a:pt x="18114" y="17013"/>
                  </a:cubicBezTo>
                  <a:lnTo>
                    <a:pt x="18948" y="0"/>
                  </a:ln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7"/>
            <p:cNvSpPr/>
            <p:nvPr/>
          </p:nvSpPr>
          <p:spPr>
            <a:xfrm>
              <a:off x="6756608" y="3301587"/>
              <a:ext cx="691895" cy="1100664"/>
            </a:xfrm>
            <a:custGeom>
              <a:avLst/>
              <a:gdLst/>
              <a:ahLst/>
              <a:cxnLst/>
              <a:rect l="l" t="t" r="r" b="b"/>
              <a:pathLst>
                <a:path w="32358" h="51475" extrusionOk="0">
                  <a:moveTo>
                    <a:pt x="12718" y="0"/>
                  </a:moveTo>
                  <a:cubicBezTo>
                    <a:pt x="10247" y="0"/>
                    <a:pt x="7705" y="137"/>
                    <a:pt x="6505" y="597"/>
                  </a:cubicBezTo>
                  <a:cubicBezTo>
                    <a:pt x="6505" y="597"/>
                    <a:pt x="3303" y="1631"/>
                    <a:pt x="534" y="2798"/>
                  </a:cubicBezTo>
                  <a:lnTo>
                    <a:pt x="234" y="3432"/>
                  </a:lnTo>
                  <a:lnTo>
                    <a:pt x="1" y="17909"/>
                  </a:lnTo>
                  <a:lnTo>
                    <a:pt x="1" y="47964"/>
                  </a:lnTo>
                  <a:cubicBezTo>
                    <a:pt x="2256" y="49177"/>
                    <a:pt x="7550" y="51475"/>
                    <a:pt x="15365" y="51475"/>
                  </a:cubicBezTo>
                  <a:cubicBezTo>
                    <a:pt x="19803" y="51475"/>
                    <a:pt x="25054" y="50733"/>
                    <a:pt x="31023" y="48631"/>
                  </a:cubicBezTo>
                  <a:lnTo>
                    <a:pt x="30856" y="48197"/>
                  </a:lnTo>
                  <a:cubicBezTo>
                    <a:pt x="30856" y="48197"/>
                    <a:pt x="32157" y="15841"/>
                    <a:pt x="31990" y="13039"/>
                  </a:cubicBezTo>
                  <a:cubicBezTo>
                    <a:pt x="31790" y="10270"/>
                    <a:pt x="32357" y="7268"/>
                    <a:pt x="30856" y="5233"/>
                  </a:cubicBezTo>
                  <a:cubicBezTo>
                    <a:pt x="29388" y="3198"/>
                    <a:pt x="20282" y="396"/>
                    <a:pt x="18581" y="230"/>
                  </a:cubicBezTo>
                  <a:cubicBezTo>
                    <a:pt x="17734" y="145"/>
                    <a:pt x="15264" y="0"/>
                    <a:pt x="12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7"/>
            <p:cNvSpPr/>
            <p:nvPr/>
          </p:nvSpPr>
          <p:spPr>
            <a:xfrm>
              <a:off x="7176769" y="3527408"/>
              <a:ext cx="115551" cy="108644"/>
            </a:xfrm>
            <a:custGeom>
              <a:avLst/>
              <a:gdLst/>
              <a:ahLst/>
              <a:cxnLst/>
              <a:rect l="l" t="t" r="r" b="b"/>
              <a:pathLst>
                <a:path w="5404" h="5081" extrusionOk="0">
                  <a:moveTo>
                    <a:pt x="2976" y="304"/>
                  </a:moveTo>
                  <a:cubicBezTo>
                    <a:pt x="3150" y="304"/>
                    <a:pt x="3330" y="339"/>
                    <a:pt x="3503" y="411"/>
                  </a:cubicBezTo>
                  <a:cubicBezTo>
                    <a:pt x="3736" y="511"/>
                    <a:pt x="3903" y="644"/>
                    <a:pt x="3903" y="778"/>
                  </a:cubicBezTo>
                  <a:cubicBezTo>
                    <a:pt x="3870" y="1145"/>
                    <a:pt x="3769" y="1478"/>
                    <a:pt x="3536" y="1745"/>
                  </a:cubicBezTo>
                  <a:cubicBezTo>
                    <a:pt x="3383" y="1501"/>
                    <a:pt x="3091" y="1341"/>
                    <a:pt x="2787" y="1341"/>
                  </a:cubicBezTo>
                  <a:cubicBezTo>
                    <a:pt x="2759" y="1341"/>
                    <a:pt x="2730" y="1342"/>
                    <a:pt x="2702" y="1345"/>
                  </a:cubicBezTo>
                  <a:cubicBezTo>
                    <a:pt x="2535" y="1345"/>
                    <a:pt x="2368" y="1378"/>
                    <a:pt x="2202" y="1478"/>
                  </a:cubicBezTo>
                  <a:cubicBezTo>
                    <a:pt x="2102" y="1145"/>
                    <a:pt x="2135" y="778"/>
                    <a:pt x="2335" y="477"/>
                  </a:cubicBezTo>
                  <a:cubicBezTo>
                    <a:pt x="2524" y="364"/>
                    <a:pt x="2746" y="304"/>
                    <a:pt x="2976" y="304"/>
                  </a:cubicBezTo>
                  <a:close/>
                  <a:moveTo>
                    <a:pt x="2735" y="1645"/>
                  </a:moveTo>
                  <a:cubicBezTo>
                    <a:pt x="3102" y="1645"/>
                    <a:pt x="3436" y="1945"/>
                    <a:pt x="3436" y="2345"/>
                  </a:cubicBezTo>
                  <a:cubicBezTo>
                    <a:pt x="3436" y="2774"/>
                    <a:pt x="3085" y="3050"/>
                    <a:pt x="2724" y="3050"/>
                  </a:cubicBezTo>
                  <a:cubicBezTo>
                    <a:pt x="2551" y="3050"/>
                    <a:pt x="2376" y="2986"/>
                    <a:pt x="2235" y="2846"/>
                  </a:cubicBezTo>
                  <a:cubicBezTo>
                    <a:pt x="1801" y="2412"/>
                    <a:pt x="2102" y="1645"/>
                    <a:pt x="2735" y="1645"/>
                  </a:cubicBezTo>
                  <a:close/>
                  <a:moveTo>
                    <a:pt x="1203" y="1774"/>
                  </a:moveTo>
                  <a:cubicBezTo>
                    <a:pt x="1474" y="1774"/>
                    <a:pt x="1737" y="1846"/>
                    <a:pt x="1835" y="1878"/>
                  </a:cubicBezTo>
                  <a:cubicBezTo>
                    <a:pt x="1768" y="2012"/>
                    <a:pt x="1701" y="2145"/>
                    <a:pt x="1701" y="2312"/>
                  </a:cubicBezTo>
                  <a:cubicBezTo>
                    <a:pt x="1701" y="2512"/>
                    <a:pt x="1768" y="2712"/>
                    <a:pt x="1901" y="2879"/>
                  </a:cubicBezTo>
                  <a:cubicBezTo>
                    <a:pt x="1535" y="3079"/>
                    <a:pt x="1134" y="3179"/>
                    <a:pt x="734" y="3213"/>
                  </a:cubicBezTo>
                  <a:cubicBezTo>
                    <a:pt x="601" y="3179"/>
                    <a:pt x="467" y="3113"/>
                    <a:pt x="400" y="3013"/>
                  </a:cubicBezTo>
                  <a:cubicBezTo>
                    <a:pt x="334" y="2746"/>
                    <a:pt x="367" y="2446"/>
                    <a:pt x="500" y="2179"/>
                  </a:cubicBezTo>
                  <a:lnTo>
                    <a:pt x="500" y="2145"/>
                  </a:lnTo>
                  <a:cubicBezTo>
                    <a:pt x="620" y="1854"/>
                    <a:pt x="916" y="1774"/>
                    <a:pt x="1203" y="1774"/>
                  </a:cubicBezTo>
                  <a:close/>
                  <a:moveTo>
                    <a:pt x="3703" y="2145"/>
                  </a:moveTo>
                  <a:cubicBezTo>
                    <a:pt x="4203" y="2145"/>
                    <a:pt x="4837" y="2179"/>
                    <a:pt x="4970" y="2345"/>
                  </a:cubicBezTo>
                  <a:lnTo>
                    <a:pt x="4937" y="2345"/>
                  </a:lnTo>
                  <a:cubicBezTo>
                    <a:pt x="5070" y="2546"/>
                    <a:pt x="5104" y="2779"/>
                    <a:pt x="5037" y="3013"/>
                  </a:cubicBezTo>
                  <a:cubicBezTo>
                    <a:pt x="4970" y="3313"/>
                    <a:pt x="4770" y="3580"/>
                    <a:pt x="4470" y="3713"/>
                  </a:cubicBezTo>
                  <a:cubicBezTo>
                    <a:pt x="4395" y="3746"/>
                    <a:pt x="4320" y="3760"/>
                    <a:pt x="4247" y="3760"/>
                  </a:cubicBezTo>
                  <a:cubicBezTo>
                    <a:pt x="3804" y="3760"/>
                    <a:pt x="3426" y="3227"/>
                    <a:pt x="3369" y="3113"/>
                  </a:cubicBezTo>
                  <a:cubicBezTo>
                    <a:pt x="3669" y="2879"/>
                    <a:pt x="3803" y="2512"/>
                    <a:pt x="3703" y="2145"/>
                  </a:cubicBezTo>
                  <a:close/>
                  <a:moveTo>
                    <a:pt x="2068" y="3146"/>
                  </a:moveTo>
                  <a:cubicBezTo>
                    <a:pt x="2268" y="3279"/>
                    <a:pt x="2502" y="3380"/>
                    <a:pt x="2735" y="3380"/>
                  </a:cubicBezTo>
                  <a:cubicBezTo>
                    <a:pt x="2835" y="3380"/>
                    <a:pt x="2969" y="3346"/>
                    <a:pt x="3069" y="3313"/>
                  </a:cubicBezTo>
                  <a:cubicBezTo>
                    <a:pt x="3269" y="3713"/>
                    <a:pt x="3336" y="4147"/>
                    <a:pt x="3369" y="4614"/>
                  </a:cubicBezTo>
                  <a:cubicBezTo>
                    <a:pt x="3097" y="4727"/>
                    <a:pt x="2810" y="4794"/>
                    <a:pt x="2518" y="4794"/>
                  </a:cubicBezTo>
                  <a:cubicBezTo>
                    <a:pt x="2380" y="4794"/>
                    <a:pt x="2241" y="4779"/>
                    <a:pt x="2102" y="4747"/>
                  </a:cubicBezTo>
                  <a:cubicBezTo>
                    <a:pt x="1768" y="4680"/>
                    <a:pt x="1568" y="4580"/>
                    <a:pt x="1501" y="4447"/>
                  </a:cubicBezTo>
                  <a:cubicBezTo>
                    <a:pt x="1468" y="4314"/>
                    <a:pt x="1768" y="3613"/>
                    <a:pt x="2068" y="3146"/>
                  </a:cubicBezTo>
                  <a:close/>
                  <a:moveTo>
                    <a:pt x="2921" y="1"/>
                  </a:moveTo>
                  <a:cubicBezTo>
                    <a:pt x="2591" y="1"/>
                    <a:pt x="2277" y="82"/>
                    <a:pt x="2102" y="277"/>
                  </a:cubicBezTo>
                  <a:cubicBezTo>
                    <a:pt x="1835" y="644"/>
                    <a:pt x="1768" y="1078"/>
                    <a:pt x="1901" y="1478"/>
                  </a:cubicBezTo>
                  <a:lnTo>
                    <a:pt x="1868" y="1578"/>
                  </a:lnTo>
                  <a:cubicBezTo>
                    <a:pt x="1730" y="1537"/>
                    <a:pt x="1478" y="1478"/>
                    <a:pt x="1206" y="1478"/>
                  </a:cubicBezTo>
                  <a:cubicBezTo>
                    <a:pt x="820" y="1478"/>
                    <a:pt x="396" y="1596"/>
                    <a:pt x="200" y="2045"/>
                  </a:cubicBezTo>
                  <a:cubicBezTo>
                    <a:pt x="0" y="2412"/>
                    <a:pt x="0" y="2812"/>
                    <a:pt x="134" y="3213"/>
                  </a:cubicBezTo>
                  <a:cubicBezTo>
                    <a:pt x="234" y="3380"/>
                    <a:pt x="434" y="3513"/>
                    <a:pt x="667" y="3546"/>
                  </a:cubicBezTo>
                  <a:cubicBezTo>
                    <a:pt x="967" y="3546"/>
                    <a:pt x="1301" y="3480"/>
                    <a:pt x="1601" y="3380"/>
                  </a:cubicBezTo>
                  <a:lnTo>
                    <a:pt x="1601" y="3380"/>
                  </a:lnTo>
                  <a:cubicBezTo>
                    <a:pt x="1368" y="3746"/>
                    <a:pt x="1134" y="4280"/>
                    <a:pt x="1234" y="4547"/>
                  </a:cubicBezTo>
                  <a:cubicBezTo>
                    <a:pt x="1368" y="4981"/>
                    <a:pt x="2068" y="5081"/>
                    <a:pt x="2368" y="5081"/>
                  </a:cubicBezTo>
                  <a:lnTo>
                    <a:pt x="2502" y="5081"/>
                  </a:lnTo>
                  <a:cubicBezTo>
                    <a:pt x="2936" y="5081"/>
                    <a:pt x="3536" y="5014"/>
                    <a:pt x="3636" y="4714"/>
                  </a:cubicBezTo>
                  <a:cubicBezTo>
                    <a:pt x="3703" y="4414"/>
                    <a:pt x="3669" y="4113"/>
                    <a:pt x="3569" y="3813"/>
                  </a:cubicBezTo>
                  <a:lnTo>
                    <a:pt x="3569" y="3813"/>
                  </a:lnTo>
                  <a:cubicBezTo>
                    <a:pt x="3738" y="3982"/>
                    <a:pt x="3961" y="4071"/>
                    <a:pt x="4194" y="4071"/>
                  </a:cubicBezTo>
                  <a:cubicBezTo>
                    <a:pt x="4330" y="4071"/>
                    <a:pt x="4469" y="4041"/>
                    <a:pt x="4603" y="3980"/>
                  </a:cubicBezTo>
                  <a:cubicBezTo>
                    <a:pt x="4970" y="3813"/>
                    <a:pt x="5237" y="3480"/>
                    <a:pt x="5337" y="3079"/>
                  </a:cubicBezTo>
                  <a:cubicBezTo>
                    <a:pt x="5404" y="2779"/>
                    <a:pt x="5371" y="2446"/>
                    <a:pt x="5204" y="2145"/>
                  </a:cubicBezTo>
                  <a:cubicBezTo>
                    <a:pt x="4970" y="1878"/>
                    <a:pt x="4270" y="1845"/>
                    <a:pt x="3870" y="1845"/>
                  </a:cubicBezTo>
                  <a:cubicBezTo>
                    <a:pt x="4070" y="1512"/>
                    <a:pt x="4203" y="1178"/>
                    <a:pt x="4203" y="778"/>
                  </a:cubicBezTo>
                  <a:cubicBezTo>
                    <a:pt x="4203" y="511"/>
                    <a:pt x="4003" y="277"/>
                    <a:pt x="3603" y="111"/>
                  </a:cubicBezTo>
                  <a:cubicBezTo>
                    <a:pt x="3395" y="41"/>
                    <a:pt x="3154" y="1"/>
                    <a:pt x="29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7"/>
            <p:cNvSpPr/>
            <p:nvPr/>
          </p:nvSpPr>
          <p:spPr>
            <a:xfrm>
              <a:off x="7087596" y="4282881"/>
              <a:ext cx="115572" cy="108602"/>
            </a:xfrm>
            <a:custGeom>
              <a:avLst/>
              <a:gdLst/>
              <a:ahLst/>
              <a:cxnLst/>
              <a:rect l="l" t="t" r="r" b="b"/>
              <a:pathLst>
                <a:path w="5405" h="5079" extrusionOk="0">
                  <a:moveTo>
                    <a:pt x="2889" y="335"/>
                  </a:moveTo>
                  <a:cubicBezTo>
                    <a:pt x="3076" y="335"/>
                    <a:pt x="3282" y="369"/>
                    <a:pt x="3470" y="441"/>
                  </a:cubicBezTo>
                  <a:cubicBezTo>
                    <a:pt x="3770" y="508"/>
                    <a:pt x="3903" y="642"/>
                    <a:pt x="3903" y="808"/>
                  </a:cubicBezTo>
                  <a:cubicBezTo>
                    <a:pt x="3870" y="1142"/>
                    <a:pt x="3770" y="1475"/>
                    <a:pt x="3570" y="1742"/>
                  </a:cubicBezTo>
                  <a:cubicBezTo>
                    <a:pt x="3370" y="1475"/>
                    <a:pt x="3036" y="1342"/>
                    <a:pt x="2736" y="1342"/>
                  </a:cubicBezTo>
                  <a:cubicBezTo>
                    <a:pt x="2536" y="1342"/>
                    <a:pt x="2369" y="1375"/>
                    <a:pt x="2202" y="1475"/>
                  </a:cubicBezTo>
                  <a:cubicBezTo>
                    <a:pt x="2102" y="1142"/>
                    <a:pt x="2135" y="808"/>
                    <a:pt x="2335" y="508"/>
                  </a:cubicBezTo>
                  <a:cubicBezTo>
                    <a:pt x="2430" y="394"/>
                    <a:pt x="2643" y="335"/>
                    <a:pt x="2889" y="335"/>
                  </a:cubicBezTo>
                  <a:close/>
                  <a:moveTo>
                    <a:pt x="2736" y="1642"/>
                  </a:moveTo>
                  <a:cubicBezTo>
                    <a:pt x="3136" y="1642"/>
                    <a:pt x="3436" y="1942"/>
                    <a:pt x="3436" y="2343"/>
                  </a:cubicBezTo>
                  <a:cubicBezTo>
                    <a:pt x="3436" y="2771"/>
                    <a:pt x="3086" y="3047"/>
                    <a:pt x="2725" y="3047"/>
                  </a:cubicBezTo>
                  <a:cubicBezTo>
                    <a:pt x="2552" y="3047"/>
                    <a:pt x="2376" y="2984"/>
                    <a:pt x="2235" y="2843"/>
                  </a:cubicBezTo>
                  <a:cubicBezTo>
                    <a:pt x="1802" y="2409"/>
                    <a:pt x="2102" y="1642"/>
                    <a:pt x="2736" y="1642"/>
                  </a:cubicBezTo>
                  <a:close/>
                  <a:moveTo>
                    <a:pt x="1203" y="1805"/>
                  </a:moveTo>
                  <a:cubicBezTo>
                    <a:pt x="1474" y="1805"/>
                    <a:pt x="1738" y="1877"/>
                    <a:pt x="1835" y="1909"/>
                  </a:cubicBezTo>
                  <a:cubicBezTo>
                    <a:pt x="1768" y="2043"/>
                    <a:pt x="1735" y="2176"/>
                    <a:pt x="1735" y="2343"/>
                  </a:cubicBezTo>
                  <a:cubicBezTo>
                    <a:pt x="1735" y="2543"/>
                    <a:pt x="1768" y="2743"/>
                    <a:pt x="1902" y="2910"/>
                  </a:cubicBezTo>
                  <a:cubicBezTo>
                    <a:pt x="1535" y="3110"/>
                    <a:pt x="1135" y="3210"/>
                    <a:pt x="701" y="3243"/>
                  </a:cubicBezTo>
                  <a:cubicBezTo>
                    <a:pt x="601" y="3210"/>
                    <a:pt x="467" y="3143"/>
                    <a:pt x="401" y="3043"/>
                  </a:cubicBezTo>
                  <a:cubicBezTo>
                    <a:pt x="301" y="2776"/>
                    <a:pt x="334" y="2443"/>
                    <a:pt x="501" y="2176"/>
                  </a:cubicBezTo>
                  <a:cubicBezTo>
                    <a:pt x="621" y="1885"/>
                    <a:pt x="916" y="1805"/>
                    <a:pt x="1203" y="1805"/>
                  </a:cubicBezTo>
                  <a:close/>
                  <a:moveTo>
                    <a:pt x="3736" y="2143"/>
                  </a:moveTo>
                  <a:cubicBezTo>
                    <a:pt x="4203" y="2143"/>
                    <a:pt x="4837" y="2176"/>
                    <a:pt x="4971" y="2343"/>
                  </a:cubicBezTo>
                  <a:cubicBezTo>
                    <a:pt x="5071" y="2543"/>
                    <a:pt x="5104" y="2810"/>
                    <a:pt x="5037" y="3010"/>
                  </a:cubicBezTo>
                  <a:cubicBezTo>
                    <a:pt x="4971" y="3310"/>
                    <a:pt x="4771" y="3577"/>
                    <a:pt x="4470" y="3710"/>
                  </a:cubicBezTo>
                  <a:cubicBezTo>
                    <a:pt x="4392" y="3745"/>
                    <a:pt x="4314" y="3760"/>
                    <a:pt x="4239" y="3760"/>
                  </a:cubicBezTo>
                  <a:cubicBezTo>
                    <a:pt x="3799" y="3760"/>
                    <a:pt x="3426" y="3257"/>
                    <a:pt x="3370" y="3143"/>
                  </a:cubicBezTo>
                  <a:cubicBezTo>
                    <a:pt x="3603" y="2943"/>
                    <a:pt x="3736" y="2643"/>
                    <a:pt x="3736" y="2343"/>
                  </a:cubicBezTo>
                  <a:cubicBezTo>
                    <a:pt x="3736" y="2276"/>
                    <a:pt x="3736" y="2209"/>
                    <a:pt x="3736" y="2143"/>
                  </a:cubicBezTo>
                  <a:close/>
                  <a:moveTo>
                    <a:pt x="2069" y="3143"/>
                  </a:moveTo>
                  <a:cubicBezTo>
                    <a:pt x="2269" y="3277"/>
                    <a:pt x="2502" y="3377"/>
                    <a:pt x="2736" y="3377"/>
                  </a:cubicBezTo>
                  <a:cubicBezTo>
                    <a:pt x="2836" y="3377"/>
                    <a:pt x="2969" y="3343"/>
                    <a:pt x="3069" y="3310"/>
                  </a:cubicBezTo>
                  <a:cubicBezTo>
                    <a:pt x="3269" y="3710"/>
                    <a:pt x="3336" y="4144"/>
                    <a:pt x="3370" y="4611"/>
                  </a:cubicBezTo>
                  <a:cubicBezTo>
                    <a:pt x="3098" y="4724"/>
                    <a:pt x="2810" y="4791"/>
                    <a:pt x="2518" y="4791"/>
                  </a:cubicBezTo>
                  <a:cubicBezTo>
                    <a:pt x="2380" y="4791"/>
                    <a:pt x="2241" y="4777"/>
                    <a:pt x="2102" y="4744"/>
                  </a:cubicBezTo>
                  <a:cubicBezTo>
                    <a:pt x="1768" y="4711"/>
                    <a:pt x="1568" y="4578"/>
                    <a:pt x="1535" y="4444"/>
                  </a:cubicBezTo>
                  <a:cubicBezTo>
                    <a:pt x="1468" y="4344"/>
                    <a:pt x="1768" y="3610"/>
                    <a:pt x="2069" y="3143"/>
                  </a:cubicBezTo>
                  <a:close/>
                  <a:moveTo>
                    <a:pt x="2940" y="1"/>
                  </a:moveTo>
                  <a:cubicBezTo>
                    <a:pt x="2603" y="1"/>
                    <a:pt x="2281" y="89"/>
                    <a:pt x="2102" y="308"/>
                  </a:cubicBezTo>
                  <a:cubicBezTo>
                    <a:pt x="1835" y="642"/>
                    <a:pt x="1768" y="1109"/>
                    <a:pt x="1902" y="1509"/>
                  </a:cubicBezTo>
                  <a:lnTo>
                    <a:pt x="1868" y="1576"/>
                  </a:lnTo>
                  <a:cubicBezTo>
                    <a:pt x="1733" y="1535"/>
                    <a:pt x="1488" y="1478"/>
                    <a:pt x="1224" y="1478"/>
                  </a:cubicBezTo>
                  <a:cubicBezTo>
                    <a:pt x="838" y="1478"/>
                    <a:pt x="412" y="1600"/>
                    <a:pt x="234" y="2076"/>
                  </a:cubicBezTo>
                  <a:cubicBezTo>
                    <a:pt x="0" y="2409"/>
                    <a:pt x="0" y="2843"/>
                    <a:pt x="134" y="3210"/>
                  </a:cubicBezTo>
                  <a:cubicBezTo>
                    <a:pt x="267" y="3377"/>
                    <a:pt x="434" y="3510"/>
                    <a:pt x="668" y="3544"/>
                  </a:cubicBezTo>
                  <a:cubicBezTo>
                    <a:pt x="968" y="3544"/>
                    <a:pt x="1301" y="3477"/>
                    <a:pt x="1602" y="3377"/>
                  </a:cubicBezTo>
                  <a:lnTo>
                    <a:pt x="1602" y="3377"/>
                  </a:lnTo>
                  <a:cubicBezTo>
                    <a:pt x="1368" y="3777"/>
                    <a:pt x="1135" y="4277"/>
                    <a:pt x="1235" y="4544"/>
                  </a:cubicBezTo>
                  <a:cubicBezTo>
                    <a:pt x="1368" y="4978"/>
                    <a:pt x="2102" y="5078"/>
                    <a:pt x="2402" y="5078"/>
                  </a:cubicBezTo>
                  <a:lnTo>
                    <a:pt x="2502" y="5078"/>
                  </a:lnTo>
                  <a:cubicBezTo>
                    <a:pt x="2936" y="5078"/>
                    <a:pt x="3536" y="5011"/>
                    <a:pt x="3636" y="4711"/>
                  </a:cubicBezTo>
                  <a:cubicBezTo>
                    <a:pt x="3703" y="4411"/>
                    <a:pt x="3670" y="4111"/>
                    <a:pt x="3570" y="3810"/>
                  </a:cubicBezTo>
                  <a:lnTo>
                    <a:pt x="3570" y="3810"/>
                  </a:lnTo>
                  <a:cubicBezTo>
                    <a:pt x="3739" y="3979"/>
                    <a:pt x="3975" y="4068"/>
                    <a:pt x="4210" y="4068"/>
                  </a:cubicBezTo>
                  <a:cubicBezTo>
                    <a:pt x="4346" y="4068"/>
                    <a:pt x="4481" y="4038"/>
                    <a:pt x="4604" y="3977"/>
                  </a:cubicBezTo>
                  <a:cubicBezTo>
                    <a:pt x="4971" y="3810"/>
                    <a:pt x="5238" y="3477"/>
                    <a:pt x="5338" y="3077"/>
                  </a:cubicBezTo>
                  <a:cubicBezTo>
                    <a:pt x="5404" y="2776"/>
                    <a:pt x="5371" y="2443"/>
                    <a:pt x="5204" y="2143"/>
                  </a:cubicBezTo>
                  <a:cubicBezTo>
                    <a:pt x="4971" y="1876"/>
                    <a:pt x="4304" y="1842"/>
                    <a:pt x="3870" y="1842"/>
                  </a:cubicBezTo>
                  <a:cubicBezTo>
                    <a:pt x="4070" y="1509"/>
                    <a:pt x="4203" y="1175"/>
                    <a:pt x="4203" y="808"/>
                  </a:cubicBezTo>
                  <a:cubicBezTo>
                    <a:pt x="4203" y="508"/>
                    <a:pt x="4003" y="275"/>
                    <a:pt x="3603" y="108"/>
                  </a:cubicBezTo>
                  <a:cubicBezTo>
                    <a:pt x="3402" y="41"/>
                    <a:pt x="3168" y="1"/>
                    <a:pt x="29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7"/>
            <p:cNvSpPr/>
            <p:nvPr/>
          </p:nvSpPr>
          <p:spPr>
            <a:xfrm>
              <a:off x="6782291" y="3322886"/>
              <a:ext cx="114867" cy="82045"/>
            </a:xfrm>
            <a:custGeom>
              <a:avLst/>
              <a:gdLst/>
              <a:ahLst/>
              <a:cxnLst/>
              <a:rect l="l" t="t" r="r" b="b"/>
              <a:pathLst>
                <a:path w="5372" h="3837" extrusionOk="0">
                  <a:moveTo>
                    <a:pt x="3703" y="902"/>
                  </a:moveTo>
                  <a:cubicBezTo>
                    <a:pt x="4170" y="902"/>
                    <a:pt x="4804" y="935"/>
                    <a:pt x="4937" y="1102"/>
                  </a:cubicBezTo>
                  <a:cubicBezTo>
                    <a:pt x="5038" y="1302"/>
                    <a:pt x="5071" y="1535"/>
                    <a:pt x="5004" y="1769"/>
                  </a:cubicBezTo>
                  <a:cubicBezTo>
                    <a:pt x="4937" y="2069"/>
                    <a:pt x="4737" y="2336"/>
                    <a:pt x="4437" y="2469"/>
                  </a:cubicBezTo>
                  <a:cubicBezTo>
                    <a:pt x="4362" y="2502"/>
                    <a:pt x="4288" y="2517"/>
                    <a:pt x="4216" y="2517"/>
                  </a:cubicBezTo>
                  <a:cubicBezTo>
                    <a:pt x="3779" y="2517"/>
                    <a:pt x="3422" y="1984"/>
                    <a:pt x="3336" y="1869"/>
                  </a:cubicBezTo>
                  <a:cubicBezTo>
                    <a:pt x="3570" y="1669"/>
                    <a:pt x="3703" y="1402"/>
                    <a:pt x="3703" y="1102"/>
                  </a:cubicBezTo>
                  <a:cubicBezTo>
                    <a:pt x="3703" y="1035"/>
                    <a:pt x="3703" y="968"/>
                    <a:pt x="3703" y="902"/>
                  </a:cubicBezTo>
                  <a:close/>
                  <a:moveTo>
                    <a:pt x="2035" y="1869"/>
                  </a:moveTo>
                  <a:cubicBezTo>
                    <a:pt x="2202" y="2036"/>
                    <a:pt x="2436" y="2102"/>
                    <a:pt x="2669" y="2136"/>
                  </a:cubicBezTo>
                  <a:cubicBezTo>
                    <a:pt x="2803" y="2102"/>
                    <a:pt x="2936" y="2102"/>
                    <a:pt x="3036" y="2069"/>
                  </a:cubicBezTo>
                  <a:cubicBezTo>
                    <a:pt x="3203" y="2469"/>
                    <a:pt x="3303" y="2903"/>
                    <a:pt x="3303" y="3370"/>
                  </a:cubicBezTo>
                  <a:cubicBezTo>
                    <a:pt x="3031" y="3483"/>
                    <a:pt x="2744" y="3550"/>
                    <a:pt x="2451" y="3550"/>
                  </a:cubicBezTo>
                  <a:cubicBezTo>
                    <a:pt x="2313" y="3550"/>
                    <a:pt x="2174" y="3536"/>
                    <a:pt x="2035" y="3503"/>
                  </a:cubicBezTo>
                  <a:cubicBezTo>
                    <a:pt x="1735" y="3470"/>
                    <a:pt x="1502" y="3337"/>
                    <a:pt x="1468" y="3237"/>
                  </a:cubicBezTo>
                  <a:cubicBezTo>
                    <a:pt x="1435" y="3103"/>
                    <a:pt x="1735" y="2403"/>
                    <a:pt x="2035" y="1869"/>
                  </a:cubicBezTo>
                  <a:close/>
                  <a:moveTo>
                    <a:pt x="4104" y="1"/>
                  </a:moveTo>
                  <a:lnTo>
                    <a:pt x="3737" y="134"/>
                  </a:lnTo>
                  <a:cubicBezTo>
                    <a:pt x="3670" y="268"/>
                    <a:pt x="3603" y="368"/>
                    <a:pt x="3503" y="501"/>
                  </a:cubicBezTo>
                  <a:cubicBezTo>
                    <a:pt x="3436" y="401"/>
                    <a:pt x="3370" y="334"/>
                    <a:pt x="3303" y="268"/>
                  </a:cubicBezTo>
                  <a:lnTo>
                    <a:pt x="2869" y="401"/>
                  </a:lnTo>
                  <a:cubicBezTo>
                    <a:pt x="3436" y="568"/>
                    <a:pt x="3570" y="1302"/>
                    <a:pt x="3103" y="1669"/>
                  </a:cubicBezTo>
                  <a:cubicBezTo>
                    <a:pt x="2975" y="1760"/>
                    <a:pt x="2831" y="1802"/>
                    <a:pt x="2691" y="1802"/>
                  </a:cubicBezTo>
                  <a:cubicBezTo>
                    <a:pt x="2320" y="1802"/>
                    <a:pt x="1969" y="1513"/>
                    <a:pt x="1969" y="1102"/>
                  </a:cubicBezTo>
                  <a:cubicBezTo>
                    <a:pt x="1969" y="935"/>
                    <a:pt x="2002" y="801"/>
                    <a:pt x="2069" y="701"/>
                  </a:cubicBezTo>
                  <a:lnTo>
                    <a:pt x="2069" y="701"/>
                  </a:lnTo>
                  <a:lnTo>
                    <a:pt x="1702" y="835"/>
                  </a:lnTo>
                  <a:cubicBezTo>
                    <a:pt x="1668" y="935"/>
                    <a:pt x="1668" y="1002"/>
                    <a:pt x="1668" y="1102"/>
                  </a:cubicBezTo>
                  <a:cubicBezTo>
                    <a:pt x="1668" y="1302"/>
                    <a:pt x="1735" y="1502"/>
                    <a:pt x="1835" y="1669"/>
                  </a:cubicBezTo>
                  <a:cubicBezTo>
                    <a:pt x="1468" y="1836"/>
                    <a:pt x="1068" y="1969"/>
                    <a:pt x="668" y="1969"/>
                  </a:cubicBezTo>
                  <a:cubicBezTo>
                    <a:pt x="534" y="1969"/>
                    <a:pt x="434" y="1902"/>
                    <a:pt x="368" y="1802"/>
                  </a:cubicBezTo>
                  <a:cubicBezTo>
                    <a:pt x="301" y="1669"/>
                    <a:pt x="301" y="1502"/>
                    <a:pt x="334" y="1369"/>
                  </a:cubicBezTo>
                  <a:lnTo>
                    <a:pt x="334" y="1369"/>
                  </a:lnTo>
                  <a:lnTo>
                    <a:pt x="1" y="1502"/>
                  </a:lnTo>
                  <a:cubicBezTo>
                    <a:pt x="1" y="1669"/>
                    <a:pt x="34" y="1802"/>
                    <a:pt x="101" y="1936"/>
                  </a:cubicBezTo>
                  <a:cubicBezTo>
                    <a:pt x="201" y="2136"/>
                    <a:pt x="401" y="2269"/>
                    <a:pt x="634" y="2269"/>
                  </a:cubicBezTo>
                  <a:cubicBezTo>
                    <a:pt x="688" y="2275"/>
                    <a:pt x="742" y="2278"/>
                    <a:pt x="797" y="2278"/>
                  </a:cubicBezTo>
                  <a:cubicBezTo>
                    <a:pt x="1052" y="2278"/>
                    <a:pt x="1321" y="2218"/>
                    <a:pt x="1568" y="2136"/>
                  </a:cubicBezTo>
                  <a:lnTo>
                    <a:pt x="1568" y="2136"/>
                  </a:lnTo>
                  <a:cubicBezTo>
                    <a:pt x="1335" y="2503"/>
                    <a:pt x="1101" y="3036"/>
                    <a:pt x="1201" y="3303"/>
                  </a:cubicBezTo>
                  <a:cubicBezTo>
                    <a:pt x="1335" y="3737"/>
                    <a:pt x="2035" y="3804"/>
                    <a:pt x="2336" y="3837"/>
                  </a:cubicBezTo>
                  <a:lnTo>
                    <a:pt x="2469" y="3837"/>
                  </a:lnTo>
                  <a:cubicBezTo>
                    <a:pt x="2903" y="3837"/>
                    <a:pt x="3470" y="3737"/>
                    <a:pt x="3603" y="3470"/>
                  </a:cubicBezTo>
                  <a:cubicBezTo>
                    <a:pt x="3670" y="3170"/>
                    <a:pt x="3637" y="2836"/>
                    <a:pt x="3536" y="2569"/>
                  </a:cubicBezTo>
                  <a:lnTo>
                    <a:pt x="3536" y="2569"/>
                  </a:lnTo>
                  <a:cubicBezTo>
                    <a:pt x="3712" y="2723"/>
                    <a:pt x="3945" y="2804"/>
                    <a:pt x="4188" y="2804"/>
                  </a:cubicBezTo>
                  <a:cubicBezTo>
                    <a:pt x="4315" y="2804"/>
                    <a:pt x="4445" y="2782"/>
                    <a:pt x="4571" y="2736"/>
                  </a:cubicBezTo>
                  <a:cubicBezTo>
                    <a:pt x="4937" y="2569"/>
                    <a:pt x="5204" y="2236"/>
                    <a:pt x="5304" y="1836"/>
                  </a:cubicBezTo>
                  <a:cubicBezTo>
                    <a:pt x="5371" y="1535"/>
                    <a:pt x="5338" y="1168"/>
                    <a:pt x="5171" y="902"/>
                  </a:cubicBezTo>
                  <a:cubicBezTo>
                    <a:pt x="4937" y="635"/>
                    <a:pt x="4237" y="601"/>
                    <a:pt x="3837" y="568"/>
                  </a:cubicBezTo>
                  <a:cubicBezTo>
                    <a:pt x="3937" y="401"/>
                    <a:pt x="4037" y="201"/>
                    <a:pt x="4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7"/>
            <p:cNvSpPr/>
            <p:nvPr/>
          </p:nvSpPr>
          <p:spPr>
            <a:xfrm>
              <a:off x="7360076" y="3822942"/>
              <a:ext cx="74924" cy="108431"/>
            </a:xfrm>
            <a:custGeom>
              <a:avLst/>
              <a:gdLst/>
              <a:ahLst/>
              <a:cxnLst/>
              <a:rect l="l" t="t" r="r" b="b"/>
              <a:pathLst>
                <a:path w="3504" h="5071" extrusionOk="0">
                  <a:moveTo>
                    <a:pt x="1232" y="1764"/>
                  </a:moveTo>
                  <a:cubicBezTo>
                    <a:pt x="1499" y="1764"/>
                    <a:pt x="1754" y="1836"/>
                    <a:pt x="1836" y="1868"/>
                  </a:cubicBezTo>
                  <a:cubicBezTo>
                    <a:pt x="1769" y="2002"/>
                    <a:pt x="1735" y="2135"/>
                    <a:pt x="1735" y="2302"/>
                  </a:cubicBezTo>
                  <a:cubicBezTo>
                    <a:pt x="1735" y="2502"/>
                    <a:pt x="1802" y="2702"/>
                    <a:pt x="1902" y="2869"/>
                  </a:cubicBezTo>
                  <a:cubicBezTo>
                    <a:pt x="1535" y="3069"/>
                    <a:pt x="1135" y="3169"/>
                    <a:pt x="735" y="3203"/>
                  </a:cubicBezTo>
                  <a:cubicBezTo>
                    <a:pt x="601" y="3169"/>
                    <a:pt x="501" y="3103"/>
                    <a:pt x="401" y="3002"/>
                  </a:cubicBezTo>
                  <a:cubicBezTo>
                    <a:pt x="334" y="2736"/>
                    <a:pt x="368" y="2402"/>
                    <a:pt x="535" y="2135"/>
                  </a:cubicBezTo>
                  <a:cubicBezTo>
                    <a:pt x="654" y="1844"/>
                    <a:pt x="950" y="1764"/>
                    <a:pt x="1232" y="1764"/>
                  </a:cubicBezTo>
                  <a:close/>
                  <a:moveTo>
                    <a:pt x="3337" y="4570"/>
                  </a:moveTo>
                  <a:lnTo>
                    <a:pt x="3337" y="4584"/>
                  </a:lnTo>
                  <a:lnTo>
                    <a:pt x="3337" y="4584"/>
                  </a:lnTo>
                  <a:cubicBezTo>
                    <a:pt x="3348" y="4579"/>
                    <a:pt x="3359" y="4575"/>
                    <a:pt x="3370" y="4570"/>
                  </a:cubicBezTo>
                  <a:close/>
                  <a:moveTo>
                    <a:pt x="2885" y="1"/>
                  </a:moveTo>
                  <a:cubicBezTo>
                    <a:pt x="2563" y="1"/>
                    <a:pt x="2265" y="84"/>
                    <a:pt x="2102" y="267"/>
                  </a:cubicBezTo>
                  <a:cubicBezTo>
                    <a:pt x="1836" y="634"/>
                    <a:pt x="1769" y="1068"/>
                    <a:pt x="1902" y="1501"/>
                  </a:cubicBezTo>
                  <a:lnTo>
                    <a:pt x="1869" y="1568"/>
                  </a:lnTo>
                  <a:cubicBezTo>
                    <a:pt x="1731" y="1527"/>
                    <a:pt x="1478" y="1468"/>
                    <a:pt x="1209" y="1468"/>
                  </a:cubicBezTo>
                  <a:cubicBezTo>
                    <a:pt x="827" y="1468"/>
                    <a:pt x="410" y="1586"/>
                    <a:pt x="234" y="2035"/>
                  </a:cubicBezTo>
                  <a:cubicBezTo>
                    <a:pt x="34" y="2402"/>
                    <a:pt x="1" y="2802"/>
                    <a:pt x="134" y="3203"/>
                  </a:cubicBezTo>
                  <a:cubicBezTo>
                    <a:pt x="234" y="3369"/>
                    <a:pt x="435" y="3503"/>
                    <a:pt x="668" y="3536"/>
                  </a:cubicBezTo>
                  <a:cubicBezTo>
                    <a:pt x="968" y="3536"/>
                    <a:pt x="1302" y="3469"/>
                    <a:pt x="1602" y="3369"/>
                  </a:cubicBezTo>
                  <a:lnTo>
                    <a:pt x="1602" y="3369"/>
                  </a:lnTo>
                  <a:cubicBezTo>
                    <a:pt x="1369" y="3736"/>
                    <a:pt x="1135" y="4270"/>
                    <a:pt x="1235" y="4537"/>
                  </a:cubicBezTo>
                  <a:cubicBezTo>
                    <a:pt x="1369" y="4971"/>
                    <a:pt x="2069" y="5037"/>
                    <a:pt x="2403" y="5071"/>
                  </a:cubicBezTo>
                  <a:lnTo>
                    <a:pt x="2503" y="5071"/>
                  </a:lnTo>
                  <a:cubicBezTo>
                    <a:pt x="2803" y="5071"/>
                    <a:pt x="3070" y="5037"/>
                    <a:pt x="3337" y="4937"/>
                  </a:cubicBezTo>
                  <a:lnTo>
                    <a:pt x="3337" y="4584"/>
                  </a:lnTo>
                  <a:lnTo>
                    <a:pt x="3337" y="4584"/>
                  </a:lnTo>
                  <a:cubicBezTo>
                    <a:pt x="3075" y="4689"/>
                    <a:pt x="2799" y="4751"/>
                    <a:pt x="2529" y="4751"/>
                  </a:cubicBezTo>
                  <a:cubicBezTo>
                    <a:pt x="2396" y="4751"/>
                    <a:pt x="2264" y="4736"/>
                    <a:pt x="2136" y="4704"/>
                  </a:cubicBezTo>
                  <a:cubicBezTo>
                    <a:pt x="1802" y="4670"/>
                    <a:pt x="1569" y="4537"/>
                    <a:pt x="1535" y="4403"/>
                  </a:cubicBezTo>
                  <a:cubicBezTo>
                    <a:pt x="1502" y="4303"/>
                    <a:pt x="1802" y="3570"/>
                    <a:pt x="2102" y="3103"/>
                  </a:cubicBezTo>
                  <a:cubicBezTo>
                    <a:pt x="2269" y="3236"/>
                    <a:pt x="2503" y="3336"/>
                    <a:pt x="2736" y="3336"/>
                  </a:cubicBezTo>
                  <a:cubicBezTo>
                    <a:pt x="2870" y="3336"/>
                    <a:pt x="2970" y="3303"/>
                    <a:pt x="3103" y="3269"/>
                  </a:cubicBezTo>
                  <a:cubicBezTo>
                    <a:pt x="3237" y="3636"/>
                    <a:pt x="3303" y="3970"/>
                    <a:pt x="3370" y="4337"/>
                  </a:cubicBezTo>
                  <a:cubicBezTo>
                    <a:pt x="3370" y="3970"/>
                    <a:pt x="3403" y="3570"/>
                    <a:pt x="3403" y="3169"/>
                  </a:cubicBezTo>
                  <a:cubicBezTo>
                    <a:pt x="3403" y="3169"/>
                    <a:pt x="3370" y="3136"/>
                    <a:pt x="3370" y="3103"/>
                  </a:cubicBezTo>
                  <a:lnTo>
                    <a:pt x="3437" y="3069"/>
                  </a:lnTo>
                  <a:lnTo>
                    <a:pt x="3437" y="2369"/>
                  </a:lnTo>
                  <a:cubicBezTo>
                    <a:pt x="3421" y="2835"/>
                    <a:pt x="3087" y="3053"/>
                    <a:pt x="2745" y="3053"/>
                  </a:cubicBezTo>
                  <a:cubicBezTo>
                    <a:pt x="2378" y="3053"/>
                    <a:pt x="2002" y="2802"/>
                    <a:pt x="2002" y="2335"/>
                  </a:cubicBezTo>
                  <a:cubicBezTo>
                    <a:pt x="2002" y="1856"/>
                    <a:pt x="2371" y="1605"/>
                    <a:pt x="2735" y="1605"/>
                  </a:cubicBezTo>
                  <a:cubicBezTo>
                    <a:pt x="3080" y="1605"/>
                    <a:pt x="3420" y="1831"/>
                    <a:pt x="3437" y="2302"/>
                  </a:cubicBezTo>
                  <a:lnTo>
                    <a:pt x="3470" y="1635"/>
                  </a:lnTo>
                  <a:cubicBezTo>
                    <a:pt x="3270" y="1435"/>
                    <a:pt x="3003" y="1301"/>
                    <a:pt x="2736" y="1301"/>
                  </a:cubicBezTo>
                  <a:cubicBezTo>
                    <a:pt x="2569" y="1301"/>
                    <a:pt x="2403" y="1368"/>
                    <a:pt x="2236" y="1435"/>
                  </a:cubicBezTo>
                  <a:cubicBezTo>
                    <a:pt x="2102" y="1134"/>
                    <a:pt x="2136" y="768"/>
                    <a:pt x="2336" y="467"/>
                  </a:cubicBezTo>
                  <a:cubicBezTo>
                    <a:pt x="2544" y="354"/>
                    <a:pt x="2774" y="294"/>
                    <a:pt x="3001" y="294"/>
                  </a:cubicBezTo>
                  <a:cubicBezTo>
                    <a:pt x="3174" y="294"/>
                    <a:pt x="3345" y="329"/>
                    <a:pt x="3503" y="401"/>
                  </a:cubicBezTo>
                  <a:lnTo>
                    <a:pt x="3503" y="100"/>
                  </a:lnTo>
                  <a:cubicBezTo>
                    <a:pt x="3308" y="35"/>
                    <a:pt x="3092" y="1"/>
                    <a:pt x="28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7"/>
            <p:cNvSpPr/>
            <p:nvPr/>
          </p:nvSpPr>
          <p:spPr>
            <a:xfrm>
              <a:off x="6756608" y="4178738"/>
              <a:ext cx="102016" cy="108580"/>
            </a:xfrm>
            <a:custGeom>
              <a:avLst/>
              <a:gdLst/>
              <a:ahLst/>
              <a:cxnLst/>
              <a:rect l="l" t="t" r="r" b="b"/>
              <a:pathLst>
                <a:path w="4771" h="5078" extrusionOk="0">
                  <a:moveTo>
                    <a:pt x="2333" y="313"/>
                  </a:moveTo>
                  <a:cubicBezTo>
                    <a:pt x="2511" y="313"/>
                    <a:pt x="2700" y="343"/>
                    <a:pt x="2869" y="408"/>
                  </a:cubicBezTo>
                  <a:cubicBezTo>
                    <a:pt x="3136" y="508"/>
                    <a:pt x="3270" y="641"/>
                    <a:pt x="3270" y="808"/>
                  </a:cubicBezTo>
                  <a:cubicBezTo>
                    <a:pt x="3270" y="1142"/>
                    <a:pt x="3136" y="1475"/>
                    <a:pt x="2936" y="1776"/>
                  </a:cubicBezTo>
                  <a:cubicBezTo>
                    <a:pt x="2736" y="1509"/>
                    <a:pt x="2436" y="1342"/>
                    <a:pt x="2102" y="1342"/>
                  </a:cubicBezTo>
                  <a:cubicBezTo>
                    <a:pt x="1902" y="1342"/>
                    <a:pt x="1735" y="1375"/>
                    <a:pt x="1602" y="1475"/>
                  </a:cubicBezTo>
                  <a:cubicBezTo>
                    <a:pt x="1468" y="1142"/>
                    <a:pt x="1502" y="775"/>
                    <a:pt x="1702" y="508"/>
                  </a:cubicBezTo>
                  <a:cubicBezTo>
                    <a:pt x="1804" y="386"/>
                    <a:pt x="2055" y="313"/>
                    <a:pt x="2333" y="313"/>
                  </a:cubicBezTo>
                  <a:close/>
                  <a:moveTo>
                    <a:pt x="2113" y="1638"/>
                  </a:moveTo>
                  <a:cubicBezTo>
                    <a:pt x="2286" y="1638"/>
                    <a:pt x="2462" y="1702"/>
                    <a:pt x="2603" y="1842"/>
                  </a:cubicBezTo>
                  <a:cubicBezTo>
                    <a:pt x="3036" y="2276"/>
                    <a:pt x="2736" y="3043"/>
                    <a:pt x="2102" y="3043"/>
                  </a:cubicBezTo>
                  <a:cubicBezTo>
                    <a:pt x="1702" y="3043"/>
                    <a:pt x="1402" y="2743"/>
                    <a:pt x="1402" y="2343"/>
                  </a:cubicBezTo>
                  <a:cubicBezTo>
                    <a:pt x="1402" y="1914"/>
                    <a:pt x="1752" y="1638"/>
                    <a:pt x="2113" y="1638"/>
                  </a:cubicBezTo>
                  <a:close/>
                  <a:moveTo>
                    <a:pt x="3103" y="2142"/>
                  </a:moveTo>
                  <a:cubicBezTo>
                    <a:pt x="3570" y="2142"/>
                    <a:pt x="4204" y="2176"/>
                    <a:pt x="4304" y="2343"/>
                  </a:cubicBezTo>
                  <a:cubicBezTo>
                    <a:pt x="4437" y="2543"/>
                    <a:pt x="4471" y="2810"/>
                    <a:pt x="4404" y="3010"/>
                  </a:cubicBezTo>
                  <a:cubicBezTo>
                    <a:pt x="4337" y="3310"/>
                    <a:pt x="4137" y="3577"/>
                    <a:pt x="3837" y="3710"/>
                  </a:cubicBezTo>
                  <a:cubicBezTo>
                    <a:pt x="3758" y="3745"/>
                    <a:pt x="3681" y="3759"/>
                    <a:pt x="3605" y="3759"/>
                  </a:cubicBezTo>
                  <a:cubicBezTo>
                    <a:pt x="3166" y="3759"/>
                    <a:pt x="2793" y="3257"/>
                    <a:pt x="2736" y="3143"/>
                  </a:cubicBezTo>
                  <a:cubicBezTo>
                    <a:pt x="2970" y="2943"/>
                    <a:pt x="3103" y="2643"/>
                    <a:pt x="3103" y="2343"/>
                  </a:cubicBezTo>
                  <a:cubicBezTo>
                    <a:pt x="3103" y="2276"/>
                    <a:pt x="3103" y="2209"/>
                    <a:pt x="3103" y="2142"/>
                  </a:cubicBezTo>
                  <a:close/>
                  <a:moveTo>
                    <a:pt x="1468" y="3143"/>
                  </a:moveTo>
                  <a:cubicBezTo>
                    <a:pt x="1644" y="3297"/>
                    <a:pt x="1862" y="3378"/>
                    <a:pt x="2095" y="3378"/>
                  </a:cubicBezTo>
                  <a:cubicBezTo>
                    <a:pt x="2217" y="3378"/>
                    <a:pt x="2343" y="3356"/>
                    <a:pt x="2469" y="3310"/>
                  </a:cubicBezTo>
                  <a:cubicBezTo>
                    <a:pt x="2636" y="3710"/>
                    <a:pt x="2703" y="4177"/>
                    <a:pt x="2703" y="4611"/>
                  </a:cubicBezTo>
                  <a:cubicBezTo>
                    <a:pt x="2447" y="4750"/>
                    <a:pt x="2159" y="4809"/>
                    <a:pt x="1860" y="4809"/>
                  </a:cubicBezTo>
                  <a:cubicBezTo>
                    <a:pt x="1731" y="4809"/>
                    <a:pt x="1600" y="4798"/>
                    <a:pt x="1468" y="4778"/>
                  </a:cubicBezTo>
                  <a:cubicBezTo>
                    <a:pt x="1135" y="4711"/>
                    <a:pt x="935" y="4611"/>
                    <a:pt x="868" y="4477"/>
                  </a:cubicBezTo>
                  <a:cubicBezTo>
                    <a:pt x="835" y="4344"/>
                    <a:pt x="1135" y="3644"/>
                    <a:pt x="1435" y="3143"/>
                  </a:cubicBezTo>
                  <a:close/>
                  <a:moveTo>
                    <a:pt x="2307" y="0"/>
                  </a:moveTo>
                  <a:cubicBezTo>
                    <a:pt x="1970" y="0"/>
                    <a:pt x="1648" y="89"/>
                    <a:pt x="1468" y="308"/>
                  </a:cubicBezTo>
                  <a:cubicBezTo>
                    <a:pt x="1202" y="641"/>
                    <a:pt x="1135" y="1075"/>
                    <a:pt x="1268" y="1509"/>
                  </a:cubicBezTo>
                  <a:lnTo>
                    <a:pt x="1235" y="1575"/>
                  </a:lnTo>
                  <a:cubicBezTo>
                    <a:pt x="1059" y="1517"/>
                    <a:pt x="878" y="1490"/>
                    <a:pt x="695" y="1490"/>
                  </a:cubicBezTo>
                  <a:cubicBezTo>
                    <a:pt x="461" y="1490"/>
                    <a:pt x="226" y="1534"/>
                    <a:pt x="1" y="1609"/>
                  </a:cubicBezTo>
                  <a:lnTo>
                    <a:pt x="1" y="1976"/>
                  </a:lnTo>
                  <a:cubicBezTo>
                    <a:pt x="147" y="1829"/>
                    <a:pt x="364" y="1786"/>
                    <a:pt x="576" y="1786"/>
                  </a:cubicBezTo>
                  <a:cubicBezTo>
                    <a:pt x="846" y="1786"/>
                    <a:pt x="1108" y="1857"/>
                    <a:pt x="1202" y="1876"/>
                  </a:cubicBezTo>
                  <a:cubicBezTo>
                    <a:pt x="1135" y="2042"/>
                    <a:pt x="1102" y="2176"/>
                    <a:pt x="1102" y="2343"/>
                  </a:cubicBezTo>
                  <a:cubicBezTo>
                    <a:pt x="1068" y="2543"/>
                    <a:pt x="1135" y="2743"/>
                    <a:pt x="1268" y="2910"/>
                  </a:cubicBezTo>
                  <a:cubicBezTo>
                    <a:pt x="901" y="3110"/>
                    <a:pt x="501" y="3210"/>
                    <a:pt x="101" y="3210"/>
                  </a:cubicBezTo>
                  <a:lnTo>
                    <a:pt x="1" y="3210"/>
                  </a:lnTo>
                  <a:lnTo>
                    <a:pt x="1" y="3510"/>
                  </a:lnTo>
                  <a:lnTo>
                    <a:pt x="34" y="3510"/>
                  </a:lnTo>
                  <a:cubicBezTo>
                    <a:pt x="93" y="3516"/>
                    <a:pt x="151" y="3519"/>
                    <a:pt x="208" y="3519"/>
                  </a:cubicBezTo>
                  <a:cubicBezTo>
                    <a:pt x="474" y="3519"/>
                    <a:pt x="721" y="3459"/>
                    <a:pt x="968" y="3377"/>
                  </a:cubicBezTo>
                  <a:lnTo>
                    <a:pt x="968" y="3377"/>
                  </a:lnTo>
                  <a:cubicBezTo>
                    <a:pt x="735" y="3777"/>
                    <a:pt x="501" y="4277"/>
                    <a:pt x="601" y="4544"/>
                  </a:cubicBezTo>
                  <a:cubicBezTo>
                    <a:pt x="735" y="4978"/>
                    <a:pt x="1435" y="5078"/>
                    <a:pt x="1769" y="5078"/>
                  </a:cubicBezTo>
                  <a:lnTo>
                    <a:pt x="1869" y="5078"/>
                  </a:lnTo>
                  <a:cubicBezTo>
                    <a:pt x="2302" y="5078"/>
                    <a:pt x="2903" y="5011"/>
                    <a:pt x="3003" y="4711"/>
                  </a:cubicBezTo>
                  <a:cubicBezTo>
                    <a:pt x="3070" y="4411"/>
                    <a:pt x="3036" y="4111"/>
                    <a:pt x="2936" y="3810"/>
                  </a:cubicBezTo>
                  <a:lnTo>
                    <a:pt x="2936" y="3810"/>
                  </a:lnTo>
                  <a:cubicBezTo>
                    <a:pt x="3105" y="3979"/>
                    <a:pt x="3328" y="4068"/>
                    <a:pt x="3561" y="4068"/>
                  </a:cubicBezTo>
                  <a:cubicBezTo>
                    <a:pt x="3697" y="4068"/>
                    <a:pt x="3836" y="4038"/>
                    <a:pt x="3970" y="3977"/>
                  </a:cubicBezTo>
                  <a:cubicBezTo>
                    <a:pt x="4337" y="3810"/>
                    <a:pt x="4604" y="3477"/>
                    <a:pt x="4704" y="3076"/>
                  </a:cubicBezTo>
                  <a:cubicBezTo>
                    <a:pt x="4771" y="2776"/>
                    <a:pt x="4737" y="2443"/>
                    <a:pt x="4571" y="2142"/>
                  </a:cubicBezTo>
                  <a:cubicBezTo>
                    <a:pt x="4337" y="1876"/>
                    <a:pt x="3637" y="1842"/>
                    <a:pt x="3236" y="1842"/>
                  </a:cubicBezTo>
                  <a:cubicBezTo>
                    <a:pt x="3437" y="1509"/>
                    <a:pt x="3570" y="1175"/>
                    <a:pt x="3570" y="775"/>
                  </a:cubicBezTo>
                  <a:cubicBezTo>
                    <a:pt x="3570" y="508"/>
                    <a:pt x="3370" y="274"/>
                    <a:pt x="2970" y="108"/>
                  </a:cubicBezTo>
                  <a:cubicBezTo>
                    <a:pt x="2768" y="40"/>
                    <a:pt x="2534" y="0"/>
                    <a:pt x="2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7"/>
            <p:cNvSpPr/>
            <p:nvPr/>
          </p:nvSpPr>
          <p:spPr>
            <a:xfrm>
              <a:off x="7036958" y="4083855"/>
              <a:ext cx="116278" cy="108602"/>
            </a:xfrm>
            <a:custGeom>
              <a:avLst/>
              <a:gdLst/>
              <a:ahLst/>
              <a:cxnLst/>
              <a:rect l="l" t="t" r="r" b="b"/>
              <a:pathLst>
                <a:path w="5438" h="5079" extrusionOk="0">
                  <a:moveTo>
                    <a:pt x="2976" y="314"/>
                  </a:moveTo>
                  <a:cubicBezTo>
                    <a:pt x="3149" y="314"/>
                    <a:pt x="3334" y="343"/>
                    <a:pt x="3503" y="408"/>
                  </a:cubicBezTo>
                  <a:cubicBezTo>
                    <a:pt x="3769" y="508"/>
                    <a:pt x="3936" y="642"/>
                    <a:pt x="3936" y="809"/>
                  </a:cubicBezTo>
                  <a:cubicBezTo>
                    <a:pt x="3903" y="1142"/>
                    <a:pt x="3769" y="1476"/>
                    <a:pt x="3569" y="1776"/>
                  </a:cubicBezTo>
                  <a:cubicBezTo>
                    <a:pt x="3374" y="1493"/>
                    <a:pt x="3065" y="1338"/>
                    <a:pt x="2744" y="1338"/>
                  </a:cubicBezTo>
                  <a:cubicBezTo>
                    <a:pt x="2573" y="1338"/>
                    <a:pt x="2398" y="1383"/>
                    <a:pt x="2235" y="1476"/>
                  </a:cubicBezTo>
                  <a:cubicBezTo>
                    <a:pt x="2102" y="1142"/>
                    <a:pt x="2135" y="775"/>
                    <a:pt x="2335" y="508"/>
                  </a:cubicBezTo>
                  <a:cubicBezTo>
                    <a:pt x="2457" y="386"/>
                    <a:pt x="2704" y="314"/>
                    <a:pt x="2976" y="314"/>
                  </a:cubicBezTo>
                  <a:close/>
                  <a:moveTo>
                    <a:pt x="2746" y="1639"/>
                  </a:moveTo>
                  <a:cubicBezTo>
                    <a:pt x="2920" y="1639"/>
                    <a:pt x="3095" y="1702"/>
                    <a:pt x="3236" y="1843"/>
                  </a:cubicBezTo>
                  <a:cubicBezTo>
                    <a:pt x="3669" y="2276"/>
                    <a:pt x="3369" y="3044"/>
                    <a:pt x="2735" y="3044"/>
                  </a:cubicBezTo>
                  <a:cubicBezTo>
                    <a:pt x="2335" y="3044"/>
                    <a:pt x="2035" y="2743"/>
                    <a:pt x="2035" y="2343"/>
                  </a:cubicBezTo>
                  <a:cubicBezTo>
                    <a:pt x="2035" y="1915"/>
                    <a:pt x="2385" y="1639"/>
                    <a:pt x="2746" y="1639"/>
                  </a:cubicBezTo>
                  <a:close/>
                  <a:moveTo>
                    <a:pt x="1228" y="1805"/>
                  </a:moveTo>
                  <a:cubicBezTo>
                    <a:pt x="1499" y="1805"/>
                    <a:pt x="1754" y="1877"/>
                    <a:pt x="1835" y="1909"/>
                  </a:cubicBezTo>
                  <a:cubicBezTo>
                    <a:pt x="1768" y="2043"/>
                    <a:pt x="1735" y="2176"/>
                    <a:pt x="1735" y="2343"/>
                  </a:cubicBezTo>
                  <a:cubicBezTo>
                    <a:pt x="1735" y="2543"/>
                    <a:pt x="1801" y="2743"/>
                    <a:pt x="1901" y="2910"/>
                  </a:cubicBezTo>
                  <a:cubicBezTo>
                    <a:pt x="1535" y="3110"/>
                    <a:pt x="1134" y="3210"/>
                    <a:pt x="734" y="3244"/>
                  </a:cubicBezTo>
                  <a:cubicBezTo>
                    <a:pt x="601" y="3244"/>
                    <a:pt x="467" y="3144"/>
                    <a:pt x="434" y="3044"/>
                  </a:cubicBezTo>
                  <a:cubicBezTo>
                    <a:pt x="334" y="2777"/>
                    <a:pt x="367" y="2443"/>
                    <a:pt x="500" y="2176"/>
                  </a:cubicBezTo>
                  <a:cubicBezTo>
                    <a:pt x="637" y="1885"/>
                    <a:pt x="942" y="1805"/>
                    <a:pt x="1228" y="1805"/>
                  </a:cubicBezTo>
                  <a:close/>
                  <a:moveTo>
                    <a:pt x="3736" y="2143"/>
                  </a:moveTo>
                  <a:cubicBezTo>
                    <a:pt x="4203" y="2143"/>
                    <a:pt x="4837" y="2176"/>
                    <a:pt x="4970" y="2343"/>
                  </a:cubicBezTo>
                  <a:cubicBezTo>
                    <a:pt x="5070" y="2543"/>
                    <a:pt x="5104" y="2777"/>
                    <a:pt x="5037" y="3010"/>
                  </a:cubicBezTo>
                  <a:cubicBezTo>
                    <a:pt x="4970" y="3310"/>
                    <a:pt x="4770" y="3577"/>
                    <a:pt x="4470" y="3711"/>
                  </a:cubicBezTo>
                  <a:cubicBezTo>
                    <a:pt x="4392" y="3745"/>
                    <a:pt x="4315" y="3760"/>
                    <a:pt x="4241" y="3760"/>
                  </a:cubicBezTo>
                  <a:cubicBezTo>
                    <a:pt x="3807" y="3760"/>
                    <a:pt x="3455" y="3253"/>
                    <a:pt x="3369" y="3110"/>
                  </a:cubicBezTo>
                  <a:cubicBezTo>
                    <a:pt x="3603" y="2944"/>
                    <a:pt x="3736" y="2643"/>
                    <a:pt x="3736" y="2343"/>
                  </a:cubicBezTo>
                  <a:cubicBezTo>
                    <a:pt x="3736" y="2276"/>
                    <a:pt x="3736" y="2210"/>
                    <a:pt x="3736" y="2143"/>
                  </a:cubicBezTo>
                  <a:close/>
                  <a:moveTo>
                    <a:pt x="2102" y="3144"/>
                  </a:moveTo>
                  <a:cubicBezTo>
                    <a:pt x="2277" y="3297"/>
                    <a:pt x="2510" y="3378"/>
                    <a:pt x="2743" y="3378"/>
                  </a:cubicBezTo>
                  <a:cubicBezTo>
                    <a:pt x="2866" y="3378"/>
                    <a:pt x="2988" y="3356"/>
                    <a:pt x="3102" y="3310"/>
                  </a:cubicBezTo>
                  <a:cubicBezTo>
                    <a:pt x="3269" y="3711"/>
                    <a:pt x="3369" y="4178"/>
                    <a:pt x="3369" y="4611"/>
                  </a:cubicBezTo>
                  <a:cubicBezTo>
                    <a:pt x="3090" y="4751"/>
                    <a:pt x="2795" y="4809"/>
                    <a:pt x="2495" y="4809"/>
                  </a:cubicBezTo>
                  <a:cubicBezTo>
                    <a:pt x="2364" y="4809"/>
                    <a:pt x="2233" y="4798"/>
                    <a:pt x="2102" y="4778"/>
                  </a:cubicBezTo>
                  <a:cubicBezTo>
                    <a:pt x="1768" y="4678"/>
                    <a:pt x="1568" y="4578"/>
                    <a:pt x="1535" y="4445"/>
                  </a:cubicBezTo>
                  <a:lnTo>
                    <a:pt x="1535" y="4478"/>
                  </a:lnTo>
                  <a:cubicBezTo>
                    <a:pt x="1468" y="4311"/>
                    <a:pt x="1768" y="3644"/>
                    <a:pt x="2102" y="3144"/>
                  </a:cubicBezTo>
                  <a:close/>
                  <a:moveTo>
                    <a:pt x="2940" y="1"/>
                  </a:moveTo>
                  <a:cubicBezTo>
                    <a:pt x="2603" y="1"/>
                    <a:pt x="2281" y="89"/>
                    <a:pt x="2102" y="308"/>
                  </a:cubicBezTo>
                  <a:cubicBezTo>
                    <a:pt x="1835" y="642"/>
                    <a:pt x="1768" y="1076"/>
                    <a:pt x="1935" y="1509"/>
                  </a:cubicBezTo>
                  <a:lnTo>
                    <a:pt x="1868" y="1576"/>
                  </a:lnTo>
                  <a:cubicBezTo>
                    <a:pt x="1733" y="1535"/>
                    <a:pt x="1487" y="1478"/>
                    <a:pt x="1224" y="1478"/>
                  </a:cubicBezTo>
                  <a:cubicBezTo>
                    <a:pt x="838" y="1478"/>
                    <a:pt x="412" y="1601"/>
                    <a:pt x="234" y="2076"/>
                  </a:cubicBezTo>
                  <a:cubicBezTo>
                    <a:pt x="33" y="2410"/>
                    <a:pt x="0" y="2810"/>
                    <a:pt x="134" y="3210"/>
                  </a:cubicBezTo>
                  <a:cubicBezTo>
                    <a:pt x="267" y="3377"/>
                    <a:pt x="467" y="3511"/>
                    <a:pt x="667" y="3544"/>
                  </a:cubicBezTo>
                  <a:cubicBezTo>
                    <a:pt x="1001" y="3544"/>
                    <a:pt x="1301" y="3477"/>
                    <a:pt x="1601" y="3377"/>
                  </a:cubicBezTo>
                  <a:lnTo>
                    <a:pt x="1601" y="3377"/>
                  </a:lnTo>
                  <a:cubicBezTo>
                    <a:pt x="1401" y="3744"/>
                    <a:pt x="1134" y="4278"/>
                    <a:pt x="1234" y="4545"/>
                  </a:cubicBezTo>
                  <a:cubicBezTo>
                    <a:pt x="1368" y="4978"/>
                    <a:pt x="2102" y="5078"/>
                    <a:pt x="2402" y="5078"/>
                  </a:cubicBezTo>
                  <a:lnTo>
                    <a:pt x="2535" y="5078"/>
                  </a:lnTo>
                  <a:cubicBezTo>
                    <a:pt x="2936" y="5078"/>
                    <a:pt x="3536" y="5012"/>
                    <a:pt x="3636" y="4711"/>
                  </a:cubicBezTo>
                  <a:cubicBezTo>
                    <a:pt x="3703" y="4411"/>
                    <a:pt x="3669" y="4111"/>
                    <a:pt x="3569" y="3811"/>
                  </a:cubicBezTo>
                  <a:lnTo>
                    <a:pt x="3569" y="3811"/>
                  </a:lnTo>
                  <a:cubicBezTo>
                    <a:pt x="3759" y="3980"/>
                    <a:pt x="3990" y="4069"/>
                    <a:pt x="4218" y="4069"/>
                  </a:cubicBezTo>
                  <a:cubicBezTo>
                    <a:pt x="4350" y="4069"/>
                    <a:pt x="4481" y="4039"/>
                    <a:pt x="4603" y="3978"/>
                  </a:cubicBezTo>
                  <a:cubicBezTo>
                    <a:pt x="4970" y="3811"/>
                    <a:pt x="5237" y="3477"/>
                    <a:pt x="5337" y="3077"/>
                  </a:cubicBezTo>
                  <a:cubicBezTo>
                    <a:pt x="5437" y="2777"/>
                    <a:pt x="5371" y="2443"/>
                    <a:pt x="5204" y="2143"/>
                  </a:cubicBezTo>
                  <a:cubicBezTo>
                    <a:pt x="4970" y="1876"/>
                    <a:pt x="4303" y="1843"/>
                    <a:pt x="3870" y="1843"/>
                  </a:cubicBezTo>
                  <a:cubicBezTo>
                    <a:pt x="4070" y="1509"/>
                    <a:pt x="4203" y="1176"/>
                    <a:pt x="4236" y="775"/>
                  </a:cubicBezTo>
                  <a:cubicBezTo>
                    <a:pt x="4236" y="508"/>
                    <a:pt x="4003" y="275"/>
                    <a:pt x="3603" y="108"/>
                  </a:cubicBezTo>
                  <a:cubicBezTo>
                    <a:pt x="3401" y="41"/>
                    <a:pt x="3167" y="1"/>
                    <a:pt x="29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7"/>
            <p:cNvSpPr/>
            <p:nvPr/>
          </p:nvSpPr>
          <p:spPr>
            <a:xfrm>
              <a:off x="6795848" y="3450787"/>
              <a:ext cx="116278" cy="108238"/>
            </a:xfrm>
            <a:custGeom>
              <a:avLst/>
              <a:gdLst/>
              <a:ahLst/>
              <a:cxnLst/>
              <a:rect l="l" t="t" r="r" b="b"/>
              <a:pathLst>
                <a:path w="5438" h="5062" extrusionOk="0">
                  <a:moveTo>
                    <a:pt x="2922" y="318"/>
                  </a:moveTo>
                  <a:cubicBezTo>
                    <a:pt x="3109" y="318"/>
                    <a:pt x="3315" y="352"/>
                    <a:pt x="3503" y="425"/>
                  </a:cubicBezTo>
                  <a:cubicBezTo>
                    <a:pt x="3770" y="491"/>
                    <a:pt x="3937" y="658"/>
                    <a:pt x="3937" y="791"/>
                  </a:cubicBezTo>
                  <a:cubicBezTo>
                    <a:pt x="3903" y="1125"/>
                    <a:pt x="3770" y="1459"/>
                    <a:pt x="3570" y="1759"/>
                  </a:cubicBezTo>
                  <a:cubicBezTo>
                    <a:pt x="3374" y="1476"/>
                    <a:pt x="3065" y="1321"/>
                    <a:pt x="2754" y="1321"/>
                  </a:cubicBezTo>
                  <a:cubicBezTo>
                    <a:pt x="2587" y="1321"/>
                    <a:pt x="2420" y="1366"/>
                    <a:pt x="2269" y="1459"/>
                  </a:cubicBezTo>
                  <a:cubicBezTo>
                    <a:pt x="2135" y="1125"/>
                    <a:pt x="2169" y="791"/>
                    <a:pt x="2369" y="491"/>
                  </a:cubicBezTo>
                  <a:cubicBezTo>
                    <a:pt x="2463" y="378"/>
                    <a:pt x="2676" y="318"/>
                    <a:pt x="2922" y="318"/>
                  </a:cubicBezTo>
                  <a:close/>
                  <a:moveTo>
                    <a:pt x="2769" y="1625"/>
                  </a:moveTo>
                  <a:cubicBezTo>
                    <a:pt x="3136" y="1625"/>
                    <a:pt x="3470" y="1959"/>
                    <a:pt x="3470" y="2326"/>
                  </a:cubicBezTo>
                  <a:cubicBezTo>
                    <a:pt x="3470" y="2754"/>
                    <a:pt x="3120" y="3045"/>
                    <a:pt x="2759" y="3045"/>
                  </a:cubicBezTo>
                  <a:cubicBezTo>
                    <a:pt x="2585" y="3045"/>
                    <a:pt x="2409" y="2978"/>
                    <a:pt x="2269" y="2826"/>
                  </a:cubicBezTo>
                  <a:cubicBezTo>
                    <a:pt x="1802" y="2393"/>
                    <a:pt x="2135" y="1625"/>
                    <a:pt x="2769" y="1625"/>
                  </a:cubicBezTo>
                  <a:close/>
                  <a:moveTo>
                    <a:pt x="1252" y="1792"/>
                  </a:moveTo>
                  <a:cubicBezTo>
                    <a:pt x="1512" y="1792"/>
                    <a:pt x="1756" y="1861"/>
                    <a:pt x="1835" y="1892"/>
                  </a:cubicBezTo>
                  <a:cubicBezTo>
                    <a:pt x="1768" y="2026"/>
                    <a:pt x="1735" y="2192"/>
                    <a:pt x="1735" y="2326"/>
                  </a:cubicBezTo>
                  <a:cubicBezTo>
                    <a:pt x="1735" y="2526"/>
                    <a:pt x="1802" y="2726"/>
                    <a:pt x="1902" y="2893"/>
                  </a:cubicBezTo>
                  <a:cubicBezTo>
                    <a:pt x="1535" y="3093"/>
                    <a:pt x="1135" y="3227"/>
                    <a:pt x="734" y="3227"/>
                  </a:cubicBezTo>
                  <a:cubicBezTo>
                    <a:pt x="601" y="3227"/>
                    <a:pt x="501" y="3160"/>
                    <a:pt x="434" y="3060"/>
                  </a:cubicBezTo>
                  <a:cubicBezTo>
                    <a:pt x="334" y="2760"/>
                    <a:pt x="367" y="2426"/>
                    <a:pt x="534" y="2192"/>
                  </a:cubicBezTo>
                  <a:cubicBezTo>
                    <a:pt x="657" y="1877"/>
                    <a:pt x="964" y="1792"/>
                    <a:pt x="1252" y="1792"/>
                  </a:cubicBezTo>
                  <a:close/>
                  <a:moveTo>
                    <a:pt x="3981" y="2151"/>
                  </a:moveTo>
                  <a:cubicBezTo>
                    <a:pt x="4401" y="2151"/>
                    <a:pt x="4859" y="2220"/>
                    <a:pt x="4971" y="2359"/>
                  </a:cubicBezTo>
                  <a:cubicBezTo>
                    <a:pt x="5104" y="2559"/>
                    <a:pt x="5137" y="2793"/>
                    <a:pt x="5071" y="3026"/>
                  </a:cubicBezTo>
                  <a:cubicBezTo>
                    <a:pt x="4971" y="3327"/>
                    <a:pt x="4770" y="3560"/>
                    <a:pt x="4504" y="3694"/>
                  </a:cubicBezTo>
                  <a:cubicBezTo>
                    <a:pt x="4419" y="3736"/>
                    <a:pt x="4336" y="3754"/>
                    <a:pt x="4255" y="3754"/>
                  </a:cubicBezTo>
                  <a:cubicBezTo>
                    <a:pt x="3822" y="3754"/>
                    <a:pt x="3454" y="3239"/>
                    <a:pt x="3369" y="3126"/>
                  </a:cubicBezTo>
                  <a:cubicBezTo>
                    <a:pt x="3636" y="2926"/>
                    <a:pt x="3770" y="2659"/>
                    <a:pt x="3770" y="2326"/>
                  </a:cubicBezTo>
                  <a:cubicBezTo>
                    <a:pt x="3770" y="2259"/>
                    <a:pt x="3770" y="2192"/>
                    <a:pt x="3736" y="2159"/>
                  </a:cubicBezTo>
                  <a:cubicBezTo>
                    <a:pt x="3814" y="2154"/>
                    <a:pt x="3897" y="2151"/>
                    <a:pt x="3981" y="2151"/>
                  </a:cubicBezTo>
                  <a:close/>
                  <a:moveTo>
                    <a:pt x="2102" y="3126"/>
                  </a:moveTo>
                  <a:cubicBezTo>
                    <a:pt x="2277" y="3280"/>
                    <a:pt x="2510" y="3361"/>
                    <a:pt x="2744" y="3361"/>
                  </a:cubicBezTo>
                  <a:cubicBezTo>
                    <a:pt x="2866" y="3361"/>
                    <a:pt x="2988" y="3339"/>
                    <a:pt x="3103" y="3293"/>
                  </a:cubicBezTo>
                  <a:cubicBezTo>
                    <a:pt x="3269" y="3694"/>
                    <a:pt x="3369" y="4161"/>
                    <a:pt x="3369" y="4594"/>
                  </a:cubicBezTo>
                  <a:cubicBezTo>
                    <a:pt x="3120" y="4707"/>
                    <a:pt x="2825" y="4775"/>
                    <a:pt x="2535" y="4775"/>
                  </a:cubicBezTo>
                  <a:cubicBezTo>
                    <a:pt x="2399" y="4775"/>
                    <a:pt x="2264" y="4760"/>
                    <a:pt x="2135" y="4728"/>
                  </a:cubicBezTo>
                  <a:cubicBezTo>
                    <a:pt x="1802" y="4694"/>
                    <a:pt x="1568" y="4594"/>
                    <a:pt x="1535" y="4461"/>
                  </a:cubicBezTo>
                  <a:cubicBezTo>
                    <a:pt x="1501" y="4327"/>
                    <a:pt x="1802" y="3627"/>
                    <a:pt x="2102" y="3126"/>
                  </a:cubicBezTo>
                  <a:close/>
                  <a:moveTo>
                    <a:pt x="2970" y="0"/>
                  </a:moveTo>
                  <a:cubicBezTo>
                    <a:pt x="2634" y="0"/>
                    <a:pt x="2314" y="93"/>
                    <a:pt x="2135" y="291"/>
                  </a:cubicBezTo>
                  <a:cubicBezTo>
                    <a:pt x="1868" y="625"/>
                    <a:pt x="1802" y="1092"/>
                    <a:pt x="1935" y="1492"/>
                  </a:cubicBezTo>
                  <a:lnTo>
                    <a:pt x="1868" y="1559"/>
                  </a:lnTo>
                  <a:cubicBezTo>
                    <a:pt x="1736" y="1532"/>
                    <a:pt x="1505" y="1485"/>
                    <a:pt x="1253" y="1485"/>
                  </a:cubicBezTo>
                  <a:cubicBezTo>
                    <a:pt x="869" y="1485"/>
                    <a:pt x="435" y="1595"/>
                    <a:pt x="234" y="2059"/>
                  </a:cubicBezTo>
                  <a:cubicBezTo>
                    <a:pt x="34" y="2393"/>
                    <a:pt x="0" y="2826"/>
                    <a:pt x="167" y="3193"/>
                  </a:cubicBezTo>
                  <a:cubicBezTo>
                    <a:pt x="267" y="3393"/>
                    <a:pt x="467" y="3527"/>
                    <a:pt x="701" y="3527"/>
                  </a:cubicBezTo>
                  <a:cubicBezTo>
                    <a:pt x="752" y="3532"/>
                    <a:pt x="805" y="3535"/>
                    <a:pt x="858" y="3535"/>
                  </a:cubicBezTo>
                  <a:cubicBezTo>
                    <a:pt x="1114" y="3535"/>
                    <a:pt x="1380" y="3470"/>
                    <a:pt x="1602" y="3360"/>
                  </a:cubicBezTo>
                  <a:lnTo>
                    <a:pt x="1602" y="3360"/>
                  </a:lnTo>
                  <a:cubicBezTo>
                    <a:pt x="1401" y="3760"/>
                    <a:pt x="1168" y="4294"/>
                    <a:pt x="1235" y="4527"/>
                  </a:cubicBezTo>
                  <a:cubicBezTo>
                    <a:pt x="1401" y="4994"/>
                    <a:pt x="2102" y="5061"/>
                    <a:pt x="2402" y="5061"/>
                  </a:cubicBezTo>
                  <a:lnTo>
                    <a:pt x="2536" y="5061"/>
                  </a:lnTo>
                  <a:cubicBezTo>
                    <a:pt x="2969" y="5061"/>
                    <a:pt x="3536" y="4994"/>
                    <a:pt x="3670" y="4728"/>
                  </a:cubicBezTo>
                  <a:cubicBezTo>
                    <a:pt x="3703" y="4394"/>
                    <a:pt x="3703" y="4094"/>
                    <a:pt x="3603" y="3794"/>
                  </a:cubicBezTo>
                  <a:lnTo>
                    <a:pt x="3603" y="3794"/>
                  </a:lnTo>
                  <a:cubicBezTo>
                    <a:pt x="3781" y="3971"/>
                    <a:pt x="4018" y="4060"/>
                    <a:pt x="4265" y="4060"/>
                  </a:cubicBezTo>
                  <a:cubicBezTo>
                    <a:pt x="4389" y="4060"/>
                    <a:pt x="4515" y="4038"/>
                    <a:pt x="4637" y="3994"/>
                  </a:cubicBezTo>
                  <a:cubicBezTo>
                    <a:pt x="5004" y="3794"/>
                    <a:pt x="5271" y="3493"/>
                    <a:pt x="5338" y="3093"/>
                  </a:cubicBezTo>
                  <a:cubicBezTo>
                    <a:pt x="5438" y="2760"/>
                    <a:pt x="5404" y="2426"/>
                    <a:pt x="5204" y="2159"/>
                  </a:cubicBezTo>
                  <a:cubicBezTo>
                    <a:pt x="5004" y="1859"/>
                    <a:pt x="4303" y="1826"/>
                    <a:pt x="3903" y="1826"/>
                  </a:cubicBezTo>
                  <a:cubicBezTo>
                    <a:pt x="4103" y="1525"/>
                    <a:pt x="4203" y="1158"/>
                    <a:pt x="4237" y="791"/>
                  </a:cubicBezTo>
                  <a:cubicBezTo>
                    <a:pt x="4237" y="491"/>
                    <a:pt x="4003" y="258"/>
                    <a:pt x="3636" y="124"/>
                  </a:cubicBezTo>
                  <a:cubicBezTo>
                    <a:pt x="3434" y="43"/>
                    <a:pt x="3198" y="0"/>
                    <a:pt x="29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7"/>
            <p:cNvSpPr/>
            <p:nvPr/>
          </p:nvSpPr>
          <p:spPr>
            <a:xfrm>
              <a:off x="7259505" y="4173029"/>
              <a:ext cx="116278" cy="108602"/>
            </a:xfrm>
            <a:custGeom>
              <a:avLst/>
              <a:gdLst/>
              <a:ahLst/>
              <a:cxnLst/>
              <a:rect l="l" t="t" r="r" b="b"/>
              <a:pathLst>
                <a:path w="5438" h="5079" extrusionOk="0">
                  <a:moveTo>
                    <a:pt x="2943" y="304"/>
                  </a:moveTo>
                  <a:cubicBezTo>
                    <a:pt x="3124" y="304"/>
                    <a:pt x="3322" y="339"/>
                    <a:pt x="3503" y="408"/>
                  </a:cubicBezTo>
                  <a:cubicBezTo>
                    <a:pt x="3770" y="508"/>
                    <a:pt x="3937" y="642"/>
                    <a:pt x="3937" y="775"/>
                  </a:cubicBezTo>
                  <a:cubicBezTo>
                    <a:pt x="3903" y="1142"/>
                    <a:pt x="3770" y="1475"/>
                    <a:pt x="3570" y="1742"/>
                  </a:cubicBezTo>
                  <a:cubicBezTo>
                    <a:pt x="3381" y="1469"/>
                    <a:pt x="3085" y="1328"/>
                    <a:pt x="2784" y="1328"/>
                  </a:cubicBezTo>
                  <a:cubicBezTo>
                    <a:pt x="2608" y="1328"/>
                    <a:pt x="2429" y="1377"/>
                    <a:pt x="2269" y="1475"/>
                  </a:cubicBezTo>
                  <a:cubicBezTo>
                    <a:pt x="2135" y="1142"/>
                    <a:pt x="2169" y="775"/>
                    <a:pt x="2369" y="508"/>
                  </a:cubicBezTo>
                  <a:cubicBezTo>
                    <a:pt x="2466" y="372"/>
                    <a:pt x="2688" y="304"/>
                    <a:pt x="2943" y="304"/>
                  </a:cubicBezTo>
                  <a:close/>
                  <a:moveTo>
                    <a:pt x="2758" y="1638"/>
                  </a:moveTo>
                  <a:cubicBezTo>
                    <a:pt x="3119" y="1638"/>
                    <a:pt x="3470" y="1914"/>
                    <a:pt x="3470" y="2343"/>
                  </a:cubicBezTo>
                  <a:cubicBezTo>
                    <a:pt x="3470" y="2743"/>
                    <a:pt x="3136" y="3043"/>
                    <a:pt x="2769" y="3043"/>
                  </a:cubicBezTo>
                  <a:cubicBezTo>
                    <a:pt x="2135" y="3043"/>
                    <a:pt x="1802" y="2276"/>
                    <a:pt x="2269" y="1842"/>
                  </a:cubicBezTo>
                  <a:cubicBezTo>
                    <a:pt x="2409" y="1702"/>
                    <a:pt x="2585" y="1638"/>
                    <a:pt x="2758" y="1638"/>
                  </a:cubicBezTo>
                  <a:close/>
                  <a:moveTo>
                    <a:pt x="1210" y="1792"/>
                  </a:moveTo>
                  <a:cubicBezTo>
                    <a:pt x="1485" y="1792"/>
                    <a:pt x="1752" y="1876"/>
                    <a:pt x="1835" y="1909"/>
                  </a:cubicBezTo>
                  <a:cubicBezTo>
                    <a:pt x="1768" y="2043"/>
                    <a:pt x="1735" y="2176"/>
                    <a:pt x="1735" y="2343"/>
                  </a:cubicBezTo>
                  <a:cubicBezTo>
                    <a:pt x="1735" y="2543"/>
                    <a:pt x="1802" y="2743"/>
                    <a:pt x="1902" y="2910"/>
                  </a:cubicBezTo>
                  <a:cubicBezTo>
                    <a:pt x="1535" y="3110"/>
                    <a:pt x="1135" y="3210"/>
                    <a:pt x="734" y="3243"/>
                  </a:cubicBezTo>
                  <a:cubicBezTo>
                    <a:pt x="601" y="3210"/>
                    <a:pt x="501" y="3143"/>
                    <a:pt x="434" y="3043"/>
                  </a:cubicBezTo>
                  <a:cubicBezTo>
                    <a:pt x="334" y="2743"/>
                    <a:pt x="367" y="2443"/>
                    <a:pt x="534" y="2176"/>
                  </a:cubicBezTo>
                  <a:cubicBezTo>
                    <a:pt x="651" y="1876"/>
                    <a:pt x="935" y="1792"/>
                    <a:pt x="1210" y="1792"/>
                  </a:cubicBezTo>
                  <a:close/>
                  <a:moveTo>
                    <a:pt x="3737" y="2143"/>
                  </a:moveTo>
                  <a:cubicBezTo>
                    <a:pt x="4204" y="2143"/>
                    <a:pt x="4837" y="2176"/>
                    <a:pt x="4971" y="2343"/>
                  </a:cubicBezTo>
                  <a:cubicBezTo>
                    <a:pt x="5104" y="2543"/>
                    <a:pt x="5104" y="2776"/>
                    <a:pt x="5037" y="3010"/>
                  </a:cubicBezTo>
                  <a:cubicBezTo>
                    <a:pt x="4971" y="3310"/>
                    <a:pt x="4771" y="3577"/>
                    <a:pt x="4504" y="3710"/>
                  </a:cubicBezTo>
                  <a:cubicBezTo>
                    <a:pt x="4426" y="3745"/>
                    <a:pt x="4348" y="3759"/>
                    <a:pt x="4273" y="3759"/>
                  </a:cubicBezTo>
                  <a:cubicBezTo>
                    <a:pt x="3832" y="3759"/>
                    <a:pt x="3455" y="3252"/>
                    <a:pt x="3370" y="3110"/>
                  </a:cubicBezTo>
                  <a:cubicBezTo>
                    <a:pt x="3603" y="2943"/>
                    <a:pt x="3770" y="2643"/>
                    <a:pt x="3770" y="2343"/>
                  </a:cubicBezTo>
                  <a:cubicBezTo>
                    <a:pt x="3770" y="2276"/>
                    <a:pt x="3770" y="2209"/>
                    <a:pt x="3737" y="2143"/>
                  </a:cubicBezTo>
                  <a:close/>
                  <a:moveTo>
                    <a:pt x="2102" y="3143"/>
                  </a:moveTo>
                  <a:cubicBezTo>
                    <a:pt x="2277" y="3297"/>
                    <a:pt x="2510" y="3378"/>
                    <a:pt x="2744" y="3378"/>
                  </a:cubicBezTo>
                  <a:cubicBezTo>
                    <a:pt x="2866" y="3378"/>
                    <a:pt x="2988" y="3356"/>
                    <a:pt x="3103" y="3310"/>
                  </a:cubicBezTo>
                  <a:cubicBezTo>
                    <a:pt x="3270" y="3710"/>
                    <a:pt x="3370" y="4144"/>
                    <a:pt x="3370" y="4611"/>
                  </a:cubicBezTo>
                  <a:cubicBezTo>
                    <a:pt x="3119" y="4725"/>
                    <a:pt x="2821" y="4777"/>
                    <a:pt x="2530" y="4777"/>
                  </a:cubicBezTo>
                  <a:cubicBezTo>
                    <a:pt x="2396" y="4777"/>
                    <a:pt x="2262" y="4766"/>
                    <a:pt x="2135" y="4744"/>
                  </a:cubicBezTo>
                  <a:cubicBezTo>
                    <a:pt x="1802" y="4678"/>
                    <a:pt x="1568" y="4578"/>
                    <a:pt x="1535" y="4444"/>
                  </a:cubicBezTo>
                  <a:cubicBezTo>
                    <a:pt x="1502" y="4311"/>
                    <a:pt x="1802" y="3610"/>
                    <a:pt x="2102" y="3143"/>
                  </a:cubicBezTo>
                  <a:close/>
                  <a:moveTo>
                    <a:pt x="2974" y="1"/>
                  </a:moveTo>
                  <a:cubicBezTo>
                    <a:pt x="2637" y="1"/>
                    <a:pt x="2315" y="89"/>
                    <a:pt x="2135" y="308"/>
                  </a:cubicBezTo>
                  <a:cubicBezTo>
                    <a:pt x="1869" y="642"/>
                    <a:pt x="1802" y="1075"/>
                    <a:pt x="1935" y="1509"/>
                  </a:cubicBezTo>
                  <a:lnTo>
                    <a:pt x="1869" y="1576"/>
                  </a:lnTo>
                  <a:cubicBezTo>
                    <a:pt x="1733" y="1535"/>
                    <a:pt x="1493" y="1478"/>
                    <a:pt x="1234" y="1478"/>
                  </a:cubicBezTo>
                  <a:cubicBezTo>
                    <a:pt x="854" y="1478"/>
                    <a:pt x="432" y="1600"/>
                    <a:pt x="234" y="2076"/>
                  </a:cubicBezTo>
                  <a:cubicBezTo>
                    <a:pt x="34" y="2409"/>
                    <a:pt x="1" y="2810"/>
                    <a:pt x="167" y="3210"/>
                  </a:cubicBezTo>
                  <a:cubicBezTo>
                    <a:pt x="267" y="3377"/>
                    <a:pt x="468" y="3510"/>
                    <a:pt x="701" y="3544"/>
                  </a:cubicBezTo>
                  <a:cubicBezTo>
                    <a:pt x="1001" y="3544"/>
                    <a:pt x="1335" y="3477"/>
                    <a:pt x="1602" y="3377"/>
                  </a:cubicBezTo>
                  <a:lnTo>
                    <a:pt x="1602" y="3377"/>
                  </a:lnTo>
                  <a:cubicBezTo>
                    <a:pt x="1402" y="3744"/>
                    <a:pt x="1168" y="4277"/>
                    <a:pt x="1235" y="4544"/>
                  </a:cubicBezTo>
                  <a:cubicBezTo>
                    <a:pt x="1402" y="4978"/>
                    <a:pt x="2102" y="5078"/>
                    <a:pt x="2402" y="5078"/>
                  </a:cubicBezTo>
                  <a:lnTo>
                    <a:pt x="2536" y="5078"/>
                  </a:lnTo>
                  <a:cubicBezTo>
                    <a:pt x="2969" y="5078"/>
                    <a:pt x="3536" y="5011"/>
                    <a:pt x="3670" y="4711"/>
                  </a:cubicBezTo>
                  <a:cubicBezTo>
                    <a:pt x="3703" y="4411"/>
                    <a:pt x="3703" y="4111"/>
                    <a:pt x="3603" y="3810"/>
                  </a:cubicBezTo>
                  <a:lnTo>
                    <a:pt x="3603" y="3810"/>
                  </a:lnTo>
                  <a:cubicBezTo>
                    <a:pt x="3779" y="3964"/>
                    <a:pt x="4012" y="4060"/>
                    <a:pt x="4256" y="4060"/>
                  </a:cubicBezTo>
                  <a:cubicBezTo>
                    <a:pt x="4383" y="4060"/>
                    <a:pt x="4512" y="4034"/>
                    <a:pt x="4637" y="3977"/>
                  </a:cubicBezTo>
                  <a:cubicBezTo>
                    <a:pt x="5004" y="3810"/>
                    <a:pt x="5271" y="3477"/>
                    <a:pt x="5338" y="3077"/>
                  </a:cubicBezTo>
                  <a:cubicBezTo>
                    <a:pt x="5438" y="2776"/>
                    <a:pt x="5404" y="2443"/>
                    <a:pt x="5204" y="2143"/>
                  </a:cubicBezTo>
                  <a:cubicBezTo>
                    <a:pt x="5004" y="1876"/>
                    <a:pt x="4304" y="1842"/>
                    <a:pt x="3903" y="1842"/>
                  </a:cubicBezTo>
                  <a:cubicBezTo>
                    <a:pt x="4103" y="1509"/>
                    <a:pt x="4204" y="1175"/>
                    <a:pt x="4237" y="775"/>
                  </a:cubicBezTo>
                  <a:cubicBezTo>
                    <a:pt x="4237" y="508"/>
                    <a:pt x="4003" y="275"/>
                    <a:pt x="3636" y="108"/>
                  </a:cubicBezTo>
                  <a:cubicBezTo>
                    <a:pt x="3435" y="41"/>
                    <a:pt x="3201" y="1"/>
                    <a:pt x="29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7"/>
            <p:cNvSpPr/>
            <p:nvPr/>
          </p:nvSpPr>
          <p:spPr>
            <a:xfrm>
              <a:off x="6792983" y="3730198"/>
              <a:ext cx="116299" cy="108452"/>
            </a:xfrm>
            <a:custGeom>
              <a:avLst/>
              <a:gdLst/>
              <a:ahLst/>
              <a:cxnLst/>
              <a:rect l="l" t="t" r="r" b="b"/>
              <a:pathLst>
                <a:path w="5439" h="5072" extrusionOk="0">
                  <a:moveTo>
                    <a:pt x="2972" y="321"/>
                  </a:moveTo>
                  <a:cubicBezTo>
                    <a:pt x="3153" y="321"/>
                    <a:pt x="3350" y="348"/>
                    <a:pt x="3537" y="401"/>
                  </a:cubicBezTo>
                  <a:cubicBezTo>
                    <a:pt x="3770" y="501"/>
                    <a:pt x="3937" y="668"/>
                    <a:pt x="3937" y="801"/>
                  </a:cubicBezTo>
                  <a:cubicBezTo>
                    <a:pt x="3904" y="1135"/>
                    <a:pt x="3770" y="1469"/>
                    <a:pt x="3570" y="1769"/>
                  </a:cubicBezTo>
                  <a:cubicBezTo>
                    <a:pt x="3403" y="1502"/>
                    <a:pt x="3070" y="1335"/>
                    <a:pt x="2736" y="1335"/>
                  </a:cubicBezTo>
                  <a:cubicBezTo>
                    <a:pt x="2569" y="1335"/>
                    <a:pt x="2403" y="1402"/>
                    <a:pt x="2236" y="1469"/>
                  </a:cubicBezTo>
                  <a:cubicBezTo>
                    <a:pt x="2102" y="1168"/>
                    <a:pt x="2136" y="768"/>
                    <a:pt x="2369" y="501"/>
                  </a:cubicBezTo>
                  <a:cubicBezTo>
                    <a:pt x="2469" y="381"/>
                    <a:pt x="2702" y="321"/>
                    <a:pt x="2972" y="321"/>
                  </a:cubicBezTo>
                  <a:close/>
                  <a:moveTo>
                    <a:pt x="2759" y="1632"/>
                  </a:moveTo>
                  <a:cubicBezTo>
                    <a:pt x="2936" y="1632"/>
                    <a:pt x="3119" y="1695"/>
                    <a:pt x="3270" y="1836"/>
                  </a:cubicBezTo>
                  <a:cubicBezTo>
                    <a:pt x="3704" y="2303"/>
                    <a:pt x="3370" y="3036"/>
                    <a:pt x="2770" y="3036"/>
                  </a:cubicBezTo>
                  <a:cubicBezTo>
                    <a:pt x="2751" y="3038"/>
                    <a:pt x="2733" y="3039"/>
                    <a:pt x="2714" y="3039"/>
                  </a:cubicBezTo>
                  <a:cubicBezTo>
                    <a:pt x="2339" y="3039"/>
                    <a:pt x="2036" y="2718"/>
                    <a:pt x="2036" y="2336"/>
                  </a:cubicBezTo>
                  <a:lnTo>
                    <a:pt x="2069" y="2336"/>
                  </a:lnTo>
                  <a:cubicBezTo>
                    <a:pt x="2047" y="1908"/>
                    <a:pt x="2390" y="1632"/>
                    <a:pt x="2759" y="1632"/>
                  </a:cubicBezTo>
                  <a:close/>
                  <a:moveTo>
                    <a:pt x="1237" y="1798"/>
                  </a:moveTo>
                  <a:cubicBezTo>
                    <a:pt x="1508" y="1798"/>
                    <a:pt x="1772" y="1870"/>
                    <a:pt x="1869" y="1902"/>
                  </a:cubicBezTo>
                  <a:cubicBezTo>
                    <a:pt x="1769" y="2036"/>
                    <a:pt x="1736" y="2202"/>
                    <a:pt x="1736" y="2336"/>
                  </a:cubicBezTo>
                  <a:cubicBezTo>
                    <a:pt x="1736" y="2536"/>
                    <a:pt x="1802" y="2736"/>
                    <a:pt x="1936" y="2903"/>
                  </a:cubicBezTo>
                  <a:cubicBezTo>
                    <a:pt x="1535" y="3103"/>
                    <a:pt x="1135" y="3203"/>
                    <a:pt x="735" y="3237"/>
                  </a:cubicBezTo>
                  <a:cubicBezTo>
                    <a:pt x="601" y="3237"/>
                    <a:pt x="501" y="3170"/>
                    <a:pt x="435" y="3070"/>
                  </a:cubicBezTo>
                  <a:cubicBezTo>
                    <a:pt x="335" y="2770"/>
                    <a:pt x="368" y="2436"/>
                    <a:pt x="535" y="2169"/>
                  </a:cubicBezTo>
                  <a:cubicBezTo>
                    <a:pt x="655" y="1878"/>
                    <a:pt x="950" y="1798"/>
                    <a:pt x="1237" y="1798"/>
                  </a:cubicBezTo>
                  <a:close/>
                  <a:moveTo>
                    <a:pt x="3770" y="2136"/>
                  </a:moveTo>
                  <a:cubicBezTo>
                    <a:pt x="4204" y="2136"/>
                    <a:pt x="4838" y="2169"/>
                    <a:pt x="4971" y="2336"/>
                  </a:cubicBezTo>
                  <a:cubicBezTo>
                    <a:pt x="5105" y="2536"/>
                    <a:pt x="5105" y="2803"/>
                    <a:pt x="5038" y="3003"/>
                  </a:cubicBezTo>
                  <a:cubicBezTo>
                    <a:pt x="4971" y="3303"/>
                    <a:pt x="4771" y="3570"/>
                    <a:pt x="4504" y="3704"/>
                  </a:cubicBezTo>
                  <a:cubicBezTo>
                    <a:pt x="4426" y="3738"/>
                    <a:pt x="4348" y="3753"/>
                    <a:pt x="4272" y="3753"/>
                  </a:cubicBezTo>
                  <a:cubicBezTo>
                    <a:pt x="3832" y="3753"/>
                    <a:pt x="3455" y="3250"/>
                    <a:pt x="3370" y="3136"/>
                  </a:cubicBezTo>
                  <a:cubicBezTo>
                    <a:pt x="3604" y="2936"/>
                    <a:pt x="3770" y="2636"/>
                    <a:pt x="3770" y="2336"/>
                  </a:cubicBezTo>
                  <a:cubicBezTo>
                    <a:pt x="3770" y="2269"/>
                    <a:pt x="3770" y="2202"/>
                    <a:pt x="3770" y="2136"/>
                  </a:cubicBezTo>
                  <a:close/>
                  <a:moveTo>
                    <a:pt x="2102" y="3136"/>
                  </a:moveTo>
                  <a:cubicBezTo>
                    <a:pt x="2303" y="3270"/>
                    <a:pt x="2503" y="3370"/>
                    <a:pt x="2770" y="3370"/>
                  </a:cubicBezTo>
                  <a:cubicBezTo>
                    <a:pt x="2870" y="3370"/>
                    <a:pt x="3003" y="3337"/>
                    <a:pt x="3103" y="3303"/>
                  </a:cubicBezTo>
                  <a:cubicBezTo>
                    <a:pt x="3270" y="3704"/>
                    <a:pt x="3370" y="4171"/>
                    <a:pt x="3370" y="4638"/>
                  </a:cubicBezTo>
                  <a:cubicBezTo>
                    <a:pt x="3096" y="4752"/>
                    <a:pt x="2807" y="4803"/>
                    <a:pt x="2524" y="4803"/>
                  </a:cubicBezTo>
                  <a:cubicBezTo>
                    <a:pt x="2393" y="4803"/>
                    <a:pt x="2263" y="4792"/>
                    <a:pt x="2136" y="4771"/>
                  </a:cubicBezTo>
                  <a:cubicBezTo>
                    <a:pt x="1802" y="4704"/>
                    <a:pt x="1569" y="4604"/>
                    <a:pt x="1535" y="4471"/>
                  </a:cubicBezTo>
                  <a:cubicBezTo>
                    <a:pt x="1502" y="4337"/>
                    <a:pt x="1769" y="3637"/>
                    <a:pt x="2102" y="3136"/>
                  </a:cubicBezTo>
                  <a:close/>
                  <a:moveTo>
                    <a:pt x="2912" y="0"/>
                  </a:moveTo>
                  <a:cubicBezTo>
                    <a:pt x="2586" y="0"/>
                    <a:pt x="2289" y="90"/>
                    <a:pt x="2136" y="301"/>
                  </a:cubicBezTo>
                  <a:cubicBezTo>
                    <a:pt x="1869" y="635"/>
                    <a:pt x="1802" y="1102"/>
                    <a:pt x="1936" y="1502"/>
                  </a:cubicBezTo>
                  <a:lnTo>
                    <a:pt x="1869" y="1569"/>
                  </a:lnTo>
                  <a:cubicBezTo>
                    <a:pt x="1734" y="1528"/>
                    <a:pt x="1494" y="1471"/>
                    <a:pt x="1234" y="1471"/>
                  </a:cubicBezTo>
                  <a:cubicBezTo>
                    <a:pt x="855" y="1471"/>
                    <a:pt x="433" y="1593"/>
                    <a:pt x="234" y="2069"/>
                  </a:cubicBezTo>
                  <a:cubicBezTo>
                    <a:pt x="34" y="2403"/>
                    <a:pt x="1" y="2836"/>
                    <a:pt x="168" y="3203"/>
                  </a:cubicBezTo>
                  <a:cubicBezTo>
                    <a:pt x="268" y="3370"/>
                    <a:pt x="468" y="3503"/>
                    <a:pt x="701" y="3537"/>
                  </a:cubicBezTo>
                  <a:cubicBezTo>
                    <a:pt x="1002" y="3537"/>
                    <a:pt x="1302" y="3470"/>
                    <a:pt x="1602" y="3370"/>
                  </a:cubicBezTo>
                  <a:lnTo>
                    <a:pt x="1602" y="3370"/>
                  </a:lnTo>
                  <a:cubicBezTo>
                    <a:pt x="1402" y="3737"/>
                    <a:pt x="1168" y="4271"/>
                    <a:pt x="1235" y="4537"/>
                  </a:cubicBezTo>
                  <a:cubicBezTo>
                    <a:pt x="1369" y="4971"/>
                    <a:pt x="2102" y="5071"/>
                    <a:pt x="2403" y="5071"/>
                  </a:cubicBezTo>
                  <a:lnTo>
                    <a:pt x="2536" y="5071"/>
                  </a:lnTo>
                  <a:cubicBezTo>
                    <a:pt x="2936" y="5071"/>
                    <a:pt x="3537" y="5004"/>
                    <a:pt x="3670" y="4704"/>
                  </a:cubicBezTo>
                  <a:cubicBezTo>
                    <a:pt x="3704" y="4404"/>
                    <a:pt x="3670" y="4104"/>
                    <a:pt x="3570" y="3804"/>
                  </a:cubicBezTo>
                  <a:lnTo>
                    <a:pt x="3570" y="3804"/>
                  </a:lnTo>
                  <a:cubicBezTo>
                    <a:pt x="3760" y="3973"/>
                    <a:pt x="3991" y="4061"/>
                    <a:pt x="4227" y="4061"/>
                  </a:cubicBezTo>
                  <a:cubicBezTo>
                    <a:pt x="4364" y="4061"/>
                    <a:pt x="4503" y="4032"/>
                    <a:pt x="4638" y="3970"/>
                  </a:cubicBezTo>
                  <a:cubicBezTo>
                    <a:pt x="5005" y="3804"/>
                    <a:pt x="5271" y="3470"/>
                    <a:pt x="5338" y="3070"/>
                  </a:cubicBezTo>
                  <a:cubicBezTo>
                    <a:pt x="5438" y="2770"/>
                    <a:pt x="5371" y="2436"/>
                    <a:pt x="5205" y="2169"/>
                  </a:cubicBezTo>
                  <a:cubicBezTo>
                    <a:pt x="4971" y="1869"/>
                    <a:pt x="4304" y="1836"/>
                    <a:pt x="3870" y="1836"/>
                  </a:cubicBezTo>
                  <a:cubicBezTo>
                    <a:pt x="4104" y="1502"/>
                    <a:pt x="4204" y="1168"/>
                    <a:pt x="4237" y="801"/>
                  </a:cubicBezTo>
                  <a:cubicBezTo>
                    <a:pt x="4237" y="501"/>
                    <a:pt x="4004" y="268"/>
                    <a:pt x="3637" y="134"/>
                  </a:cubicBezTo>
                  <a:cubicBezTo>
                    <a:pt x="3410" y="49"/>
                    <a:pt x="3153" y="0"/>
                    <a:pt x="29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7"/>
            <p:cNvSpPr/>
            <p:nvPr/>
          </p:nvSpPr>
          <p:spPr>
            <a:xfrm>
              <a:off x="6971329" y="3580399"/>
              <a:ext cx="116278" cy="108452"/>
            </a:xfrm>
            <a:custGeom>
              <a:avLst/>
              <a:gdLst/>
              <a:ahLst/>
              <a:cxnLst/>
              <a:rect l="l" t="t" r="r" b="b"/>
              <a:pathLst>
                <a:path w="5438" h="5072" extrusionOk="0">
                  <a:moveTo>
                    <a:pt x="2930" y="297"/>
                  </a:moveTo>
                  <a:cubicBezTo>
                    <a:pt x="3118" y="297"/>
                    <a:pt x="3322" y="332"/>
                    <a:pt x="3503" y="401"/>
                  </a:cubicBezTo>
                  <a:cubicBezTo>
                    <a:pt x="3770" y="501"/>
                    <a:pt x="3903" y="635"/>
                    <a:pt x="3903" y="768"/>
                  </a:cubicBezTo>
                  <a:cubicBezTo>
                    <a:pt x="3903" y="1135"/>
                    <a:pt x="3770" y="1469"/>
                    <a:pt x="3569" y="1735"/>
                  </a:cubicBezTo>
                  <a:cubicBezTo>
                    <a:pt x="3369" y="1469"/>
                    <a:pt x="3069" y="1335"/>
                    <a:pt x="2736" y="1335"/>
                  </a:cubicBezTo>
                  <a:cubicBezTo>
                    <a:pt x="2535" y="1335"/>
                    <a:pt x="2369" y="1369"/>
                    <a:pt x="2235" y="1469"/>
                  </a:cubicBezTo>
                  <a:cubicBezTo>
                    <a:pt x="2102" y="1135"/>
                    <a:pt x="2135" y="768"/>
                    <a:pt x="2335" y="501"/>
                  </a:cubicBezTo>
                  <a:cubicBezTo>
                    <a:pt x="2433" y="365"/>
                    <a:pt x="2666" y="297"/>
                    <a:pt x="2930" y="297"/>
                  </a:cubicBezTo>
                  <a:close/>
                  <a:moveTo>
                    <a:pt x="2736" y="1635"/>
                  </a:moveTo>
                  <a:cubicBezTo>
                    <a:pt x="3136" y="1635"/>
                    <a:pt x="3436" y="1936"/>
                    <a:pt x="3436" y="2336"/>
                  </a:cubicBezTo>
                  <a:cubicBezTo>
                    <a:pt x="3436" y="2764"/>
                    <a:pt x="3086" y="3040"/>
                    <a:pt x="2724" y="3040"/>
                  </a:cubicBezTo>
                  <a:cubicBezTo>
                    <a:pt x="2551" y="3040"/>
                    <a:pt x="2376" y="2977"/>
                    <a:pt x="2235" y="2836"/>
                  </a:cubicBezTo>
                  <a:cubicBezTo>
                    <a:pt x="1768" y="2403"/>
                    <a:pt x="2102" y="1635"/>
                    <a:pt x="2736" y="1635"/>
                  </a:cubicBezTo>
                  <a:close/>
                  <a:moveTo>
                    <a:pt x="1203" y="1781"/>
                  </a:moveTo>
                  <a:cubicBezTo>
                    <a:pt x="1474" y="1781"/>
                    <a:pt x="1738" y="1853"/>
                    <a:pt x="1835" y="1869"/>
                  </a:cubicBezTo>
                  <a:cubicBezTo>
                    <a:pt x="1768" y="2036"/>
                    <a:pt x="1735" y="2169"/>
                    <a:pt x="1735" y="2336"/>
                  </a:cubicBezTo>
                  <a:cubicBezTo>
                    <a:pt x="1735" y="2536"/>
                    <a:pt x="1768" y="2736"/>
                    <a:pt x="1902" y="2903"/>
                  </a:cubicBezTo>
                  <a:cubicBezTo>
                    <a:pt x="1535" y="3103"/>
                    <a:pt x="1134" y="3203"/>
                    <a:pt x="701" y="3237"/>
                  </a:cubicBezTo>
                  <a:cubicBezTo>
                    <a:pt x="601" y="3203"/>
                    <a:pt x="467" y="3136"/>
                    <a:pt x="401" y="3036"/>
                  </a:cubicBezTo>
                  <a:cubicBezTo>
                    <a:pt x="300" y="2736"/>
                    <a:pt x="367" y="2436"/>
                    <a:pt x="501" y="2169"/>
                  </a:cubicBezTo>
                  <a:cubicBezTo>
                    <a:pt x="620" y="1861"/>
                    <a:pt x="916" y="1781"/>
                    <a:pt x="1203" y="1781"/>
                  </a:cubicBezTo>
                  <a:close/>
                  <a:moveTo>
                    <a:pt x="3736" y="2136"/>
                  </a:moveTo>
                  <a:cubicBezTo>
                    <a:pt x="4203" y="2136"/>
                    <a:pt x="4837" y="2169"/>
                    <a:pt x="4970" y="2336"/>
                  </a:cubicBezTo>
                  <a:cubicBezTo>
                    <a:pt x="5071" y="2536"/>
                    <a:pt x="5104" y="2770"/>
                    <a:pt x="5037" y="3003"/>
                  </a:cubicBezTo>
                  <a:cubicBezTo>
                    <a:pt x="4970" y="3303"/>
                    <a:pt x="4770" y="3570"/>
                    <a:pt x="4470" y="3704"/>
                  </a:cubicBezTo>
                  <a:cubicBezTo>
                    <a:pt x="4395" y="3736"/>
                    <a:pt x="4321" y="3751"/>
                    <a:pt x="4249" y="3751"/>
                  </a:cubicBezTo>
                  <a:cubicBezTo>
                    <a:pt x="3812" y="3751"/>
                    <a:pt x="3455" y="3218"/>
                    <a:pt x="3369" y="3103"/>
                  </a:cubicBezTo>
                  <a:cubicBezTo>
                    <a:pt x="3603" y="2936"/>
                    <a:pt x="3736" y="2636"/>
                    <a:pt x="3736" y="2336"/>
                  </a:cubicBezTo>
                  <a:cubicBezTo>
                    <a:pt x="3736" y="2269"/>
                    <a:pt x="3736" y="2202"/>
                    <a:pt x="3736" y="2136"/>
                  </a:cubicBezTo>
                  <a:close/>
                  <a:moveTo>
                    <a:pt x="2102" y="3136"/>
                  </a:moveTo>
                  <a:cubicBezTo>
                    <a:pt x="2269" y="3270"/>
                    <a:pt x="2502" y="3370"/>
                    <a:pt x="2736" y="3370"/>
                  </a:cubicBezTo>
                  <a:cubicBezTo>
                    <a:pt x="2836" y="3370"/>
                    <a:pt x="2969" y="3337"/>
                    <a:pt x="3102" y="3303"/>
                  </a:cubicBezTo>
                  <a:cubicBezTo>
                    <a:pt x="3269" y="3704"/>
                    <a:pt x="3336" y="4137"/>
                    <a:pt x="3369" y="4604"/>
                  </a:cubicBezTo>
                  <a:cubicBezTo>
                    <a:pt x="3096" y="4718"/>
                    <a:pt x="2807" y="4770"/>
                    <a:pt x="2513" y="4770"/>
                  </a:cubicBezTo>
                  <a:cubicBezTo>
                    <a:pt x="2376" y="4770"/>
                    <a:pt x="2239" y="4759"/>
                    <a:pt x="2102" y="4738"/>
                  </a:cubicBezTo>
                  <a:cubicBezTo>
                    <a:pt x="1768" y="4671"/>
                    <a:pt x="1568" y="4571"/>
                    <a:pt x="1535" y="4437"/>
                  </a:cubicBezTo>
                  <a:cubicBezTo>
                    <a:pt x="1468" y="4304"/>
                    <a:pt x="1768" y="3637"/>
                    <a:pt x="2102" y="3136"/>
                  </a:cubicBezTo>
                  <a:close/>
                  <a:moveTo>
                    <a:pt x="2903" y="0"/>
                  </a:moveTo>
                  <a:cubicBezTo>
                    <a:pt x="2580" y="0"/>
                    <a:pt x="2274" y="90"/>
                    <a:pt x="2102" y="301"/>
                  </a:cubicBezTo>
                  <a:cubicBezTo>
                    <a:pt x="1835" y="635"/>
                    <a:pt x="1768" y="1102"/>
                    <a:pt x="1935" y="1502"/>
                  </a:cubicBezTo>
                  <a:lnTo>
                    <a:pt x="1868" y="1569"/>
                  </a:lnTo>
                  <a:cubicBezTo>
                    <a:pt x="1736" y="1542"/>
                    <a:pt x="1500" y="1495"/>
                    <a:pt x="1244" y="1495"/>
                  </a:cubicBezTo>
                  <a:cubicBezTo>
                    <a:pt x="853" y="1495"/>
                    <a:pt x="415" y="1605"/>
                    <a:pt x="234" y="2069"/>
                  </a:cubicBezTo>
                  <a:cubicBezTo>
                    <a:pt x="34" y="2403"/>
                    <a:pt x="0" y="2836"/>
                    <a:pt x="134" y="3203"/>
                  </a:cubicBezTo>
                  <a:cubicBezTo>
                    <a:pt x="267" y="3403"/>
                    <a:pt x="467" y="3503"/>
                    <a:pt x="667" y="3537"/>
                  </a:cubicBezTo>
                  <a:cubicBezTo>
                    <a:pt x="1001" y="3537"/>
                    <a:pt x="1301" y="3503"/>
                    <a:pt x="1601" y="3370"/>
                  </a:cubicBezTo>
                  <a:lnTo>
                    <a:pt x="1601" y="3370"/>
                  </a:lnTo>
                  <a:cubicBezTo>
                    <a:pt x="1368" y="3770"/>
                    <a:pt x="1134" y="4271"/>
                    <a:pt x="1234" y="4537"/>
                  </a:cubicBezTo>
                  <a:cubicBezTo>
                    <a:pt x="1368" y="5004"/>
                    <a:pt x="2102" y="5071"/>
                    <a:pt x="2402" y="5071"/>
                  </a:cubicBezTo>
                  <a:lnTo>
                    <a:pt x="2535" y="5071"/>
                  </a:lnTo>
                  <a:cubicBezTo>
                    <a:pt x="2936" y="5071"/>
                    <a:pt x="3536" y="5004"/>
                    <a:pt x="3636" y="4704"/>
                  </a:cubicBezTo>
                  <a:cubicBezTo>
                    <a:pt x="3703" y="4404"/>
                    <a:pt x="3670" y="4104"/>
                    <a:pt x="3569" y="3804"/>
                  </a:cubicBezTo>
                  <a:lnTo>
                    <a:pt x="3569" y="3804"/>
                  </a:lnTo>
                  <a:cubicBezTo>
                    <a:pt x="3738" y="3973"/>
                    <a:pt x="3974" y="4061"/>
                    <a:pt x="4209" y="4061"/>
                  </a:cubicBezTo>
                  <a:cubicBezTo>
                    <a:pt x="4345" y="4061"/>
                    <a:pt x="4481" y="4032"/>
                    <a:pt x="4604" y="3970"/>
                  </a:cubicBezTo>
                  <a:cubicBezTo>
                    <a:pt x="4970" y="3804"/>
                    <a:pt x="5237" y="3470"/>
                    <a:pt x="5337" y="3103"/>
                  </a:cubicBezTo>
                  <a:cubicBezTo>
                    <a:pt x="5437" y="2770"/>
                    <a:pt x="5371" y="2436"/>
                    <a:pt x="5204" y="2169"/>
                  </a:cubicBezTo>
                  <a:cubicBezTo>
                    <a:pt x="4970" y="1869"/>
                    <a:pt x="4303" y="1836"/>
                    <a:pt x="3870" y="1836"/>
                  </a:cubicBezTo>
                  <a:cubicBezTo>
                    <a:pt x="4070" y="1535"/>
                    <a:pt x="4203" y="1168"/>
                    <a:pt x="4237" y="801"/>
                  </a:cubicBezTo>
                  <a:cubicBezTo>
                    <a:pt x="4237" y="501"/>
                    <a:pt x="4003" y="268"/>
                    <a:pt x="3603" y="134"/>
                  </a:cubicBezTo>
                  <a:cubicBezTo>
                    <a:pt x="3390" y="49"/>
                    <a:pt x="3142" y="0"/>
                    <a:pt x="29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7"/>
            <p:cNvSpPr/>
            <p:nvPr/>
          </p:nvSpPr>
          <p:spPr>
            <a:xfrm>
              <a:off x="7004133" y="3834191"/>
              <a:ext cx="116278" cy="108602"/>
            </a:xfrm>
            <a:custGeom>
              <a:avLst/>
              <a:gdLst/>
              <a:ahLst/>
              <a:cxnLst/>
              <a:rect l="l" t="t" r="r" b="b"/>
              <a:pathLst>
                <a:path w="5438" h="5079" extrusionOk="0">
                  <a:moveTo>
                    <a:pt x="2940" y="304"/>
                  </a:moveTo>
                  <a:cubicBezTo>
                    <a:pt x="3124" y="304"/>
                    <a:pt x="3322" y="339"/>
                    <a:pt x="3503" y="408"/>
                  </a:cubicBezTo>
                  <a:cubicBezTo>
                    <a:pt x="3770" y="508"/>
                    <a:pt x="3937" y="642"/>
                    <a:pt x="3937" y="775"/>
                  </a:cubicBezTo>
                  <a:cubicBezTo>
                    <a:pt x="3903" y="1142"/>
                    <a:pt x="3770" y="1476"/>
                    <a:pt x="3570" y="1743"/>
                  </a:cubicBezTo>
                  <a:cubicBezTo>
                    <a:pt x="3370" y="1476"/>
                    <a:pt x="3070" y="1342"/>
                    <a:pt x="2736" y="1342"/>
                  </a:cubicBezTo>
                  <a:cubicBezTo>
                    <a:pt x="2569" y="1342"/>
                    <a:pt x="2369" y="1376"/>
                    <a:pt x="2236" y="1476"/>
                  </a:cubicBezTo>
                  <a:cubicBezTo>
                    <a:pt x="2102" y="1142"/>
                    <a:pt x="2136" y="775"/>
                    <a:pt x="2336" y="508"/>
                  </a:cubicBezTo>
                  <a:cubicBezTo>
                    <a:pt x="2452" y="372"/>
                    <a:pt x="2683" y="304"/>
                    <a:pt x="2940" y="304"/>
                  </a:cubicBezTo>
                  <a:close/>
                  <a:moveTo>
                    <a:pt x="2740" y="1639"/>
                  </a:moveTo>
                  <a:cubicBezTo>
                    <a:pt x="3101" y="1639"/>
                    <a:pt x="3436" y="1915"/>
                    <a:pt x="3436" y="2343"/>
                  </a:cubicBezTo>
                  <a:cubicBezTo>
                    <a:pt x="3436" y="2743"/>
                    <a:pt x="3136" y="3044"/>
                    <a:pt x="2736" y="3044"/>
                  </a:cubicBezTo>
                  <a:cubicBezTo>
                    <a:pt x="2102" y="3044"/>
                    <a:pt x="1802" y="2276"/>
                    <a:pt x="2236" y="1843"/>
                  </a:cubicBezTo>
                  <a:cubicBezTo>
                    <a:pt x="2387" y="1702"/>
                    <a:pt x="2566" y="1639"/>
                    <a:pt x="2740" y="1639"/>
                  </a:cubicBezTo>
                  <a:close/>
                  <a:moveTo>
                    <a:pt x="1206" y="1793"/>
                  </a:moveTo>
                  <a:cubicBezTo>
                    <a:pt x="1485" y="1793"/>
                    <a:pt x="1752" y="1876"/>
                    <a:pt x="1835" y="1909"/>
                  </a:cubicBezTo>
                  <a:cubicBezTo>
                    <a:pt x="1669" y="2210"/>
                    <a:pt x="1702" y="2610"/>
                    <a:pt x="1902" y="2910"/>
                  </a:cubicBezTo>
                  <a:cubicBezTo>
                    <a:pt x="1535" y="3110"/>
                    <a:pt x="1135" y="3210"/>
                    <a:pt x="735" y="3244"/>
                  </a:cubicBezTo>
                  <a:cubicBezTo>
                    <a:pt x="601" y="3210"/>
                    <a:pt x="468" y="3144"/>
                    <a:pt x="401" y="3044"/>
                  </a:cubicBezTo>
                  <a:cubicBezTo>
                    <a:pt x="334" y="2743"/>
                    <a:pt x="368" y="2443"/>
                    <a:pt x="501" y="2176"/>
                  </a:cubicBezTo>
                  <a:cubicBezTo>
                    <a:pt x="634" y="1876"/>
                    <a:pt x="926" y="1793"/>
                    <a:pt x="1206" y="1793"/>
                  </a:cubicBezTo>
                  <a:close/>
                  <a:moveTo>
                    <a:pt x="3737" y="2143"/>
                  </a:moveTo>
                  <a:cubicBezTo>
                    <a:pt x="4204" y="2143"/>
                    <a:pt x="4837" y="2176"/>
                    <a:pt x="4971" y="2343"/>
                  </a:cubicBezTo>
                  <a:cubicBezTo>
                    <a:pt x="5071" y="2543"/>
                    <a:pt x="5104" y="2777"/>
                    <a:pt x="5038" y="3010"/>
                  </a:cubicBezTo>
                  <a:cubicBezTo>
                    <a:pt x="4971" y="3310"/>
                    <a:pt x="4771" y="3577"/>
                    <a:pt x="4471" y="3711"/>
                  </a:cubicBezTo>
                  <a:cubicBezTo>
                    <a:pt x="4392" y="3745"/>
                    <a:pt x="4316" y="3760"/>
                    <a:pt x="4242" y="3760"/>
                  </a:cubicBezTo>
                  <a:cubicBezTo>
                    <a:pt x="3808" y="3760"/>
                    <a:pt x="3455" y="3253"/>
                    <a:pt x="3370" y="3110"/>
                  </a:cubicBezTo>
                  <a:cubicBezTo>
                    <a:pt x="3670" y="2877"/>
                    <a:pt x="3803" y="2510"/>
                    <a:pt x="3737" y="2143"/>
                  </a:cubicBezTo>
                  <a:close/>
                  <a:moveTo>
                    <a:pt x="2102" y="3144"/>
                  </a:moveTo>
                  <a:cubicBezTo>
                    <a:pt x="2269" y="3277"/>
                    <a:pt x="2502" y="3377"/>
                    <a:pt x="2736" y="3377"/>
                  </a:cubicBezTo>
                  <a:cubicBezTo>
                    <a:pt x="2869" y="3377"/>
                    <a:pt x="2969" y="3344"/>
                    <a:pt x="3103" y="3310"/>
                  </a:cubicBezTo>
                  <a:cubicBezTo>
                    <a:pt x="3270" y="3711"/>
                    <a:pt x="3370" y="4144"/>
                    <a:pt x="3370" y="4611"/>
                  </a:cubicBezTo>
                  <a:cubicBezTo>
                    <a:pt x="3096" y="4725"/>
                    <a:pt x="2807" y="4777"/>
                    <a:pt x="2513" y="4777"/>
                  </a:cubicBezTo>
                  <a:cubicBezTo>
                    <a:pt x="2377" y="4777"/>
                    <a:pt x="2239" y="4766"/>
                    <a:pt x="2102" y="4745"/>
                  </a:cubicBezTo>
                  <a:cubicBezTo>
                    <a:pt x="1802" y="4678"/>
                    <a:pt x="1568" y="4578"/>
                    <a:pt x="1535" y="4445"/>
                  </a:cubicBezTo>
                  <a:cubicBezTo>
                    <a:pt x="1502" y="4311"/>
                    <a:pt x="1769" y="3611"/>
                    <a:pt x="2102" y="3144"/>
                  </a:cubicBezTo>
                  <a:close/>
                  <a:moveTo>
                    <a:pt x="2941" y="1"/>
                  </a:moveTo>
                  <a:cubicBezTo>
                    <a:pt x="2604" y="1"/>
                    <a:pt x="2281" y="89"/>
                    <a:pt x="2102" y="308"/>
                  </a:cubicBezTo>
                  <a:cubicBezTo>
                    <a:pt x="1835" y="642"/>
                    <a:pt x="1769" y="1075"/>
                    <a:pt x="1935" y="1509"/>
                  </a:cubicBezTo>
                  <a:lnTo>
                    <a:pt x="1869" y="1576"/>
                  </a:lnTo>
                  <a:cubicBezTo>
                    <a:pt x="1733" y="1535"/>
                    <a:pt x="1488" y="1478"/>
                    <a:pt x="1224" y="1478"/>
                  </a:cubicBezTo>
                  <a:cubicBezTo>
                    <a:pt x="838" y="1478"/>
                    <a:pt x="413" y="1601"/>
                    <a:pt x="234" y="2076"/>
                  </a:cubicBezTo>
                  <a:cubicBezTo>
                    <a:pt x="34" y="2410"/>
                    <a:pt x="1" y="2810"/>
                    <a:pt x="134" y="3210"/>
                  </a:cubicBezTo>
                  <a:cubicBezTo>
                    <a:pt x="268" y="3377"/>
                    <a:pt x="468" y="3511"/>
                    <a:pt x="668" y="3544"/>
                  </a:cubicBezTo>
                  <a:cubicBezTo>
                    <a:pt x="1001" y="3544"/>
                    <a:pt x="1302" y="3477"/>
                    <a:pt x="1602" y="3377"/>
                  </a:cubicBezTo>
                  <a:lnTo>
                    <a:pt x="1602" y="3377"/>
                  </a:lnTo>
                  <a:cubicBezTo>
                    <a:pt x="1402" y="3744"/>
                    <a:pt x="1168" y="4278"/>
                    <a:pt x="1235" y="4545"/>
                  </a:cubicBezTo>
                  <a:cubicBezTo>
                    <a:pt x="1368" y="4978"/>
                    <a:pt x="2102" y="5078"/>
                    <a:pt x="2402" y="5078"/>
                  </a:cubicBezTo>
                  <a:lnTo>
                    <a:pt x="2536" y="5078"/>
                  </a:lnTo>
                  <a:cubicBezTo>
                    <a:pt x="2936" y="5078"/>
                    <a:pt x="3537" y="5012"/>
                    <a:pt x="3637" y="4711"/>
                  </a:cubicBezTo>
                  <a:cubicBezTo>
                    <a:pt x="3703" y="4411"/>
                    <a:pt x="3670" y="4111"/>
                    <a:pt x="3570" y="3811"/>
                  </a:cubicBezTo>
                  <a:lnTo>
                    <a:pt x="3570" y="3811"/>
                  </a:lnTo>
                  <a:cubicBezTo>
                    <a:pt x="3768" y="3964"/>
                    <a:pt x="4009" y="4060"/>
                    <a:pt x="4245" y="4060"/>
                  </a:cubicBezTo>
                  <a:cubicBezTo>
                    <a:pt x="4368" y="4060"/>
                    <a:pt x="4490" y="4035"/>
                    <a:pt x="4604" y="3978"/>
                  </a:cubicBezTo>
                  <a:cubicBezTo>
                    <a:pt x="4971" y="3811"/>
                    <a:pt x="5238" y="3477"/>
                    <a:pt x="5338" y="3077"/>
                  </a:cubicBezTo>
                  <a:cubicBezTo>
                    <a:pt x="5438" y="2777"/>
                    <a:pt x="5371" y="2443"/>
                    <a:pt x="5204" y="2143"/>
                  </a:cubicBezTo>
                  <a:cubicBezTo>
                    <a:pt x="4971" y="1876"/>
                    <a:pt x="4304" y="1843"/>
                    <a:pt x="3870" y="1843"/>
                  </a:cubicBezTo>
                  <a:cubicBezTo>
                    <a:pt x="4070" y="1509"/>
                    <a:pt x="4204" y="1176"/>
                    <a:pt x="4237" y="775"/>
                  </a:cubicBezTo>
                  <a:cubicBezTo>
                    <a:pt x="4237" y="508"/>
                    <a:pt x="4004" y="275"/>
                    <a:pt x="3603" y="108"/>
                  </a:cubicBezTo>
                  <a:cubicBezTo>
                    <a:pt x="3402" y="41"/>
                    <a:pt x="3168" y="1"/>
                    <a:pt x="29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37"/>
            <p:cNvSpPr/>
            <p:nvPr/>
          </p:nvSpPr>
          <p:spPr>
            <a:xfrm>
              <a:off x="7353661" y="3531385"/>
              <a:ext cx="87048" cy="108238"/>
            </a:xfrm>
            <a:custGeom>
              <a:avLst/>
              <a:gdLst/>
              <a:ahLst/>
              <a:cxnLst/>
              <a:rect l="l" t="t" r="r" b="b"/>
              <a:pathLst>
                <a:path w="4071" h="5062" extrusionOk="0">
                  <a:moveTo>
                    <a:pt x="2958" y="307"/>
                  </a:moveTo>
                  <a:cubicBezTo>
                    <a:pt x="3146" y="307"/>
                    <a:pt x="3335" y="348"/>
                    <a:pt x="3503" y="425"/>
                  </a:cubicBezTo>
                  <a:cubicBezTo>
                    <a:pt x="3770" y="525"/>
                    <a:pt x="3903" y="658"/>
                    <a:pt x="3903" y="792"/>
                  </a:cubicBezTo>
                  <a:cubicBezTo>
                    <a:pt x="3870" y="1125"/>
                    <a:pt x="3770" y="1459"/>
                    <a:pt x="3570" y="1759"/>
                  </a:cubicBezTo>
                  <a:cubicBezTo>
                    <a:pt x="3370" y="1492"/>
                    <a:pt x="3036" y="1326"/>
                    <a:pt x="2736" y="1326"/>
                  </a:cubicBezTo>
                  <a:cubicBezTo>
                    <a:pt x="2536" y="1326"/>
                    <a:pt x="2369" y="1392"/>
                    <a:pt x="2236" y="1492"/>
                  </a:cubicBezTo>
                  <a:cubicBezTo>
                    <a:pt x="2102" y="1159"/>
                    <a:pt x="2136" y="792"/>
                    <a:pt x="2336" y="492"/>
                  </a:cubicBezTo>
                  <a:cubicBezTo>
                    <a:pt x="2516" y="365"/>
                    <a:pt x="2736" y="307"/>
                    <a:pt x="2958" y="307"/>
                  </a:cubicBezTo>
                  <a:close/>
                  <a:moveTo>
                    <a:pt x="2710" y="1629"/>
                  </a:moveTo>
                  <a:cubicBezTo>
                    <a:pt x="3076" y="1629"/>
                    <a:pt x="3436" y="1915"/>
                    <a:pt x="3436" y="2326"/>
                  </a:cubicBezTo>
                  <a:cubicBezTo>
                    <a:pt x="3436" y="2727"/>
                    <a:pt x="3136" y="3027"/>
                    <a:pt x="2736" y="3027"/>
                  </a:cubicBezTo>
                  <a:cubicBezTo>
                    <a:pt x="2102" y="3027"/>
                    <a:pt x="1802" y="2293"/>
                    <a:pt x="2236" y="1826"/>
                  </a:cubicBezTo>
                  <a:cubicBezTo>
                    <a:pt x="2372" y="1689"/>
                    <a:pt x="2542" y="1629"/>
                    <a:pt x="2710" y="1629"/>
                  </a:cubicBezTo>
                  <a:close/>
                  <a:moveTo>
                    <a:pt x="1224" y="1792"/>
                  </a:moveTo>
                  <a:cubicBezTo>
                    <a:pt x="1488" y="1792"/>
                    <a:pt x="1740" y="1861"/>
                    <a:pt x="1835" y="1893"/>
                  </a:cubicBezTo>
                  <a:cubicBezTo>
                    <a:pt x="1669" y="2226"/>
                    <a:pt x="1702" y="2593"/>
                    <a:pt x="1902" y="2927"/>
                  </a:cubicBezTo>
                  <a:cubicBezTo>
                    <a:pt x="1535" y="3093"/>
                    <a:pt x="1135" y="3227"/>
                    <a:pt x="701" y="3227"/>
                  </a:cubicBezTo>
                  <a:cubicBezTo>
                    <a:pt x="601" y="3227"/>
                    <a:pt x="468" y="3160"/>
                    <a:pt x="401" y="3060"/>
                  </a:cubicBezTo>
                  <a:cubicBezTo>
                    <a:pt x="301" y="2760"/>
                    <a:pt x="334" y="2460"/>
                    <a:pt x="501" y="2193"/>
                  </a:cubicBezTo>
                  <a:cubicBezTo>
                    <a:pt x="624" y="1877"/>
                    <a:pt x="931" y="1792"/>
                    <a:pt x="1224" y="1792"/>
                  </a:cubicBezTo>
                  <a:close/>
                  <a:moveTo>
                    <a:pt x="2102" y="3127"/>
                  </a:moveTo>
                  <a:cubicBezTo>
                    <a:pt x="2269" y="3294"/>
                    <a:pt x="2502" y="3360"/>
                    <a:pt x="2736" y="3360"/>
                  </a:cubicBezTo>
                  <a:cubicBezTo>
                    <a:pt x="2836" y="3360"/>
                    <a:pt x="2969" y="3360"/>
                    <a:pt x="3103" y="3294"/>
                  </a:cubicBezTo>
                  <a:cubicBezTo>
                    <a:pt x="3270" y="3727"/>
                    <a:pt x="3336" y="4161"/>
                    <a:pt x="3370" y="4595"/>
                  </a:cubicBezTo>
                  <a:cubicBezTo>
                    <a:pt x="3113" y="4723"/>
                    <a:pt x="2843" y="4783"/>
                    <a:pt x="2568" y="4783"/>
                  </a:cubicBezTo>
                  <a:cubicBezTo>
                    <a:pt x="2413" y="4783"/>
                    <a:pt x="2258" y="4764"/>
                    <a:pt x="2102" y="4728"/>
                  </a:cubicBezTo>
                  <a:cubicBezTo>
                    <a:pt x="1769" y="4695"/>
                    <a:pt x="1568" y="4595"/>
                    <a:pt x="1535" y="4461"/>
                  </a:cubicBezTo>
                  <a:cubicBezTo>
                    <a:pt x="1468" y="4328"/>
                    <a:pt x="1769" y="3627"/>
                    <a:pt x="2102" y="3127"/>
                  </a:cubicBezTo>
                  <a:close/>
                  <a:moveTo>
                    <a:pt x="2970" y="1"/>
                  </a:moveTo>
                  <a:cubicBezTo>
                    <a:pt x="2634" y="1"/>
                    <a:pt x="2314" y="93"/>
                    <a:pt x="2136" y="291"/>
                  </a:cubicBezTo>
                  <a:cubicBezTo>
                    <a:pt x="1869" y="625"/>
                    <a:pt x="1769" y="1092"/>
                    <a:pt x="1902" y="1492"/>
                  </a:cubicBezTo>
                  <a:lnTo>
                    <a:pt x="1869" y="1592"/>
                  </a:lnTo>
                  <a:cubicBezTo>
                    <a:pt x="1731" y="1551"/>
                    <a:pt x="1478" y="1492"/>
                    <a:pt x="1208" y="1492"/>
                  </a:cubicBezTo>
                  <a:cubicBezTo>
                    <a:pt x="827" y="1492"/>
                    <a:pt x="410" y="1610"/>
                    <a:pt x="234" y="2059"/>
                  </a:cubicBezTo>
                  <a:cubicBezTo>
                    <a:pt x="34" y="2393"/>
                    <a:pt x="1" y="2827"/>
                    <a:pt x="134" y="3194"/>
                  </a:cubicBezTo>
                  <a:cubicBezTo>
                    <a:pt x="268" y="3394"/>
                    <a:pt x="434" y="3527"/>
                    <a:pt x="668" y="3527"/>
                  </a:cubicBezTo>
                  <a:cubicBezTo>
                    <a:pt x="725" y="3533"/>
                    <a:pt x="781" y="3536"/>
                    <a:pt x="837" y="3536"/>
                  </a:cubicBezTo>
                  <a:cubicBezTo>
                    <a:pt x="1104" y="3536"/>
                    <a:pt x="1353" y="3471"/>
                    <a:pt x="1602" y="3360"/>
                  </a:cubicBezTo>
                  <a:lnTo>
                    <a:pt x="1602" y="3360"/>
                  </a:lnTo>
                  <a:cubicBezTo>
                    <a:pt x="1368" y="3761"/>
                    <a:pt x="1135" y="4294"/>
                    <a:pt x="1235" y="4561"/>
                  </a:cubicBezTo>
                  <a:cubicBezTo>
                    <a:pt x="1368" y="4995"/>
                    <a:pt x="2102" y="5062"/>
                    <a:pt x="2402" y="5062"/>
                  </a:cubicBezTo>
                  <a:lnTo>
                    <a:pt x="2536" y="5062"/>
                  </a:lnTo>
                  <a:cubicBezTo>
                    <a:pt x="2936" y="5062"/>
                    <a:pt x="3537" y="4995"/>
                    <a:pt x="3637" y="4728"/>
                  </a:cubicBezTo>
                  <a:cubicBezTo>
                    <a:pt x="3703" y="4394"/>
                    <a:pt x="3670" y="4094"/>
                    <a:pt x="3570" y="3794"/>
                  </a:cubicBezTo>
                  <a:lnTo>
                    <a:pt x="3570" y="3794"/>
                  </a:lnTo>
                  <a:cubicBezTo>
                    <a:pt x="3703" y="3927"/>
                    <a:pt x="3903" y="3994"/>
                    <a:pt x="4070" y="4061"/>
                  </a:cubicBezTo>
                  <a:lnTo>
                    <a:pt x="4070" y="3727"/>
                  </a:lnTo>
                  <a:cubicBezTo>
                    <a:pt x="3770" y="3594"/>
                    <a:pt x="3537" y="3394"/>
                    <a:pt x="3370" y="3127"/>
                  </a:cubicBezTo>
                  <a:cubicBezTo>
                    <a:pt x="3603" y="2927"/>
                    <a:pt x="3737" y="2626"/>
                    <a:pt x="3737" y="2326"/>
                  </a:cubicBezTo>
                  <a:cubicBezTo>
                    <a:pt x="3737" y="2260"/>
                    <a:pt x="3737" y="2193"/>
                    <a:pt x="3737" y="2126"/>
                  </a:cubicBezTo>
                  <a:lnTo>
                    <a:pt x="4070" y="2126"/>
                  </a:lnTo>
                  <a:lnTo>
                    <a:pt x="4070" y="1826"/>
                  </a:lnTo>
                  <a:lnTo>
                    <a:pt x="3903" y="1826"/>
                  </a:lnTo>
                  <a:cubicBezTo>
                    <a:pt x="3937" y="1726"/>
                    <a:pt x="4004" y="1626"/>
                    <a:pt x="4037" y="1526"/>
                  </a:cubicBezTo>
                  <a:lnTo>
                    <a:pt x="4037" y="358"/>
                  </a:lnTo>
                  <a:cubicBezTo>
                    <a:pt x="3937" y="258"/>
                    <a:pt x="3803" y="158"/>
                    <a:pt x="3637" y="125"/>
                  </a:cubicBezTo>
                  <a:cubicBezTo>
                    <a:pt x="3434" y="44"/>
                    <a:pt x="3198" y="1"/>
                    <a:pt x="29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37"/>
            <p:cNvSpPr/>
            <p:nvPr/>
          </p:nvSpPr>
          <p:spPr>
            <a:xfrm>
              <a:off x="7205296" y="3694528"/>
              <a:ext cx="116984" cy="108452"/>
            </a:xfrm>
            <a:custGeom>
              <a:avLst/>
              <a:gdLst/>
              <a:ahLst/>
              <a:cxnLst/>
              <a:rect l="l" t="t" r="r" b="b"/>
              <a:pathLst>
                <a:path w="5471" h="5072" extrusionOk="0">
                  <a:moveTo>
                    <a:pt x="2964" y="321"/>
                  </a:moveTo>
                  <a:cubicBezTo>
                    <a:pt x="3140" y="321"/>
                    <a:pt x="3329" y="348"/>
                    <a:pt x="3503" y="401"/>
                  </a:cubicBezTo>
                  <a:cubicBezTo>
                    <a:pt x="3770" y="501"/>
                    <a:pt x="3937" y="668"/>
                    <a:pt x="3937" y="802"/>
                  </a:cubicBezTo>
                  <a:cubicBezTo>
                    <a:pt x="3903" y="1135"/>
                    <a:pt x="3770" y="1469"/>
                    <a:pt x="3570" y="1736"/>
                  </a:cubicBezTo>
                  <a:cubicBezTo>
                    <a:pt x="3369" y="1469"/>
                    <a:pt x="3069" y="1335"/>
                    <a:pt x="2736" y="1335"/>
                  </a:cubicBezTo>
                  <a:cubicBezTo>
                    <a:pt x="2569" y="1335"/>
                    <a:pt x="2402" y="1369"/>
                    <a:pt x="2235" y="1469"/>
                  </a:cubicBezTo>
                  <a:cubicBezTo>
                    <a:pt x="2102" y="1135"/>
                    <a:pt x="2169" y="802"/>
                    <a:pt x="2369" y="501"/>
                  </a:cubicBezTo>
                  <a:cubicBezTo>
                    <a:pt x="2469" y="381"/>
                    <a:pt x="2701" y="321"/>
                    <a:pt x="2964" y="321"/>
                  </a:cubicBezTo>
                  <a:close/>
                  <a:moveTo>
                    <a:pt x="2769" y="1636"/>
                  </a:moveTo>
                  <a:cubicBezTo>
                    <a:pt x="3136" y="1636"/>
                    <a:pt x="3470" y="1936"/>
                    <a:pt x="3470" y="2336"/>
                  </a:cubicBezTo>
                  <a:cubicBezTo>
                    <a:pt x="3470" y="2764"/>
                    <a:pt x="3119" y="3040"/>
                    <a:pt x="2758" y="3040"/>
                  </a:cubicBezTo>
                  <a:cubicBezTo>
                    <a:pt x="2585" y="3040"/>
                    <a:pt x="2409" y="2977"/>
                    <a:pt x="2269" y="2836"/>
                  </a:cubicBezTo>
                  <a:cubicBezTo>
                    <a:pt x="1802" y="2403"/>
                    <a:pt x="2135" y="1636"/>
                    <a:pt x="2769" y="1636"/>
                  </a:cubicBezTo>
                  <a:close/>
                  <a:moveTo>
                    <a:pt x="1236" y="1798"/>
                  </a:moveTo>
                  <a:cubicBezTo>
                    <a:pt x="1508" y="1798"/>
                    <a:pt x="1771" y="1870"/>
                    <a:pt x="1868" y="1902"/>
                  </a:cubicBezTo>
                  <a:cubicBezTo>
                    <a:pt x="1768" y="2036"/>
                    <a:pt x="1735" y="2169"/>
                    <a:pt x="1735" y="2336"/>
                  </a:cubicBezTo>
                  <a:cubicBezTo>
                    <a:pt x="1735" y="2536"/>
                    <a:pt x="1802" y="2736"/>
                    <a:pt x="1935" y="2903"/>
                  </a:cubicBezTo>
                  <a:cubicBezTo>
                    <a:pt x="1568" y="3103"/>
                    <a:pt x="1135" y="3203"/>
                    <a:pt x="734" y="3237"/>
                  </a:cubicBezTo>
                  <a:cubicBezTo>
                    <a:pt x="601" y="3203"/>
                    <a:pt x="501" y="3137"/>
                    <a:pt x="434" y="3037"/>
                  </a:cubicBezTo>
                  <a:cubicBezTo>
                    <a:pt x="334" y="2770"/>
                    <a:pt x="367" y="2436"/>
                    <a:pt x="534" y="2169"/>
                  </a:cubicBezTo>
                  <a:cubicBezTo>
                    <a:pt x="654" y="1878"/>
                    <a:pt x="950" y="1798"/>
                    <a:pt x="1236" y="1798"/>
                  </a:cubicBezTo>
                  <a:close/>
                  <a:moveTo>
                    <a:pt x="3736" y="2136"/>
                  </a:moveTo>
                  <a:cubicBezTo>
                    <a:pt x="4237" y="2136"/>
                    <a:pt x="4837" y="2169"/>
                    <a:pt x="4971" y="2336"/>
                  </a:cubicBezTo>
                  <a:cubicBezTo>
                    <a:pt x="5104" y="2536"/>
                    <a:pt x="5137" y="2803"/>
                    <a:pt x="5071" y="3003"/>
                  </a:cubicBezTo>
                  <a:cubicBezTo>
                    <a:pt x="5004" y="3303"/>
                    <a:pt x="4770" y="3570"/>
                    <a:pt x="4504" y="3704"/>
                  </a:cubicBezTo>
                  <a:cubicBezTo>
                    <a:pt x="4425" y="3738"/>
                    <a:pt x="4348" y="3753"/>
                    <a:pt x="4272" y="3753"/>
                  </a:cubicBezTo>
                  <a:cubicBezTo>
                    <a:pt x="3832" y="3753"/>
                    <a:pt x="3460" y="3250"/>
                    <a:pt x="3403" y="3137"/>
                  </a:cubicBezTo>
                  <a:cubicBezTo>
                    <a:pt x="3670" y="2903"/>
                    <a:pt x="3836" y="2503"/>
                    <a:pt x="3736" y="2136"/>
                  </a:cubicBezTo>
                  <a:close/>
                  <a:moveTo>
                    <a:pt x="2102" y="3137"/>
                  </a:moveTo>
                  <a:cubicBezTo>
                    <a:pt x="2299" y="3290"/>
                    <a:pt x="2525" y="3371"/>
                    <a:pt x="2751" y="3371"/>
                  </a:cubicBezTo>
                  <a:cubicBezTo>
                    <a:pt x="2870" y="3371"/>
                    <a:pt x="2988" y="3349"/>
                    <a:pt x="3103" y="3303"/>
                  </a:cubicBezTo>
                  <a:cubicBezTo>
                    <a:pt x="3269" y="3704"/>
                    <a:pt x="3369" y="4137"/>
                    <a:pt x="3403" y="4604"/>
                  </a:cubicBezTo>
                  <a:lnTo>
                    <a:pt x="3369" y="4604"/>
                  </a:lnTo>
                  <a:cubicBezTo>
                    <a:pt x="3120" y="4718"/>
                    <a:pt x="2825" y="4785"/>
                    <a:pt x="2535" y="4785"/>
                  </a:cubicBezTo>
                  <a:cubicBezTo>
                    <a:pt x="2399" y="4785"/>
                    <a:pt x="2264" y="4770"/>
                    <a:pt x="2135" y="4738"/>
                  </a:cubicBezTo>
                  <a:cubicBezTo>
                    <a:pt x="1802" y="4704"/>
                    <a:pt x="1602" y="4571"/>
                    <a:pt x="1535" y="4438"/>
                  </a:cubicBezTo>
                  <a:cubicBezTo>
                    <a:pt x="1501" y="4337"/>
                    <a:pt x="1802" y="3604"/>
                    <a:pt x="2102" y="3137"/>
                  </a:cubicBezTo>
                  <a:close/>
                  <a:moveTo>
                    <a:pt x="2936" y="1"/>
                  </a:moveTo>
                  <a:cubicBezTo>
                    <a:pt x="2613" y="1"/>
                    <a:pt x="2308" y="90"/>
                    <a:pt x="2135" y="301"/>
                  </a:cubicBezTo>
                  <a:cubicBezTo>
                    <a:pt x="1868" y="635"/>
                    <a:pt x="1802" y="1102"/>
                    <a:pt x="1935" y="1502"/>
                  </a:cubicBezTo>
                  <a:lnTo>
                    <a:pt x="1868" y="1569"/>
                  </a:lnTo>
                  <a:cubicBezTo>
                    <a:pt x="1733" y="1528"/>
                    <a:pt x="1493" y="1471"/>
                    <a:pt x="1234" y="1471"/>
                  </a:cubicBezTo>
                  <a:cubicBezTo>
                    <a:pt x="854" y="1471"/>
                    <a:pt x="432" y="1593"/>
                    <a:pt x="234" y="2069"/>
                  </a:cubicBezTo>
                  <a:cubicBezTo>
                    <a:pt x="34" y="2403"/>
                    <a:pt x="0" y="2836"/>
                    <a:pt x="167" y="3203"/>
                  </a:cubicBezTo>
                  <a:cubicBezTo>
                    <a:pt x="267" y="3370"/>
                    <a:pt x="467" y="3504"/>
                    <a:pt x="701" y="3537"/>
                  </a:cubicBezTo>
                  <a:cubicBezTo>
                    <a:pt x="1001" y="3537"/>
                    <a:pt x="1335" y="3470"/>
                    <a:pt x="1602" y="3370"/>
                  </a:cubicBezTo>
                  <a:lnTo>
                    <a:pt x="1602" y="3370"/>
                  </a:lnTo>
                  <a:cubicBezTo>
                    <a:pt x="1401" y="3770"/>
                    <a:pt x="1168" y="4271"/>
                    <a:pt x="1268" y="4538"/>
                  </a:cubicBezTo>
                  <a:cubicBezTo>
                    <a:pt x="1401" y="4971"/>
                    <a:pt x="2102" y="5071"/>
                    <a:pt x="2402" y="5071"/>
                  </a:cubicBezTo>
                  <a:lnTo>
                    <a:pt x="2569" y="5071"/>
                  </a:lnTo>
                  <a:cubicBezTo>
                    <a:pt x="2969" y="5071"/>
                    <a:pt x="3570" y="5005"/>
                    <a:pt x="3670" y="4704"/>
                  </a:cubicBezTo>
                  <a:cubicBezTo>
                    <a:pt x="3736" y="4404"/>
                    <a:pt x="3703" y="4104"/>
                    <a:pt x="3603" y="3804"/>
                  </a:cubicBezTo>
                  <a:lnTo>
                    <a:pt x="3603" y="3804"/>
                  </a:lnTo>
                  <a:cubicBezTo>
                    <a:pt x="3772" y="3973"/>
                    <a:pt x="4008" y="4061"/>
                    <a:pt x="4243" y="4061"/>
                  </a:cubicBezTo>
                  <a:cubicBezTo>
                    <a:pt x="4379" y="4061"/>
                    <a:pt x="4515" y="4032"/>
                    <a:pt x="4637" y="3971"/>
                  </a:cubicBezTo>
                  <a:cubicBezTo>
                    <a:pt x="5004" y="3804"/>
                    <a:pt x="5271" y="3470"/>
                    <a:pt x="5371" y="3070"/>
                  </a:cubicBezTo>
                  <a:cubicBezTo>
                    <a:pt x="5471" y="2770"/>
                    <a:pt x="5404" y="2436"/>
                    <a:pt x="5237" y="2169"/>
                  </a:cubicBezTo>
                  <a:cubicBezTo>
                    <a:pt x="5004" y="1869"/>
                    <a:pt x="4337" y="1836"/>
                    <a:pt x="3903" y="1836"/>
                  </a:cubicBezTo>
                  <a:cubicBezTo>
                    <a:pt x="4103" y="1502"/>
                    <a:pt x="4237" y="1169"/>
                    <a:pt x="4237" y="802"/>
                  </a:cubicBezTo>
                  <a:cubicBezTo>
                    <a:pt x="4237" y="501"/>
                    <a:pt x="4037" y="268"/>
                    <a:pt x="3636" y="134"/>
                  </a:cubicBezTo>
                  <a:cubicBezTo>
                    <a:pt x="3424" y="49"/>
                    <a:pt x="3175" y="1"/>
                    <a:pt x="29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7"/>
            <p:cNvSpPr/>
            <p:nvPr/>
          </p:nvSpPr>
          <p:spPr>
            <a:xfrm>
              <a:off x="6910683" y="4272531"/>
              <a:ext cx="116299" cy="108965"/>
            </a:xfrm>
            <a:custGeom>
              <a:avLst/>
              <a:gdLst/>
              <a:ahLst/>
              <a:cxnLst/>
              <a:rect l="l" t="t" r="r" b="b"/>
              <a:pathLst>
                <a:path w="5439" h="5096" extrusionOk="0">
                  <a:moveTo>
                    <a:pt x="2929" y="318"/>
                  </a:moveTo>
                  <a:cubicBezTo>
                    <a:pt x="3121" y="318"/>
                    <a:pt x="3335" y="353"/>
                    <a:pt x="3537" y="425"/>
                  </a:cubicBezTo>
                  <a:cubicBezTo>
                    <a:pt x="3770" y="525"/>
                    <a:pt x="3937" y="659"/>
                    <a:pt x="3937" y="792"/>
                  </a:cubicBezTo>
                  <a:cubicBezTo>
                    <a:pt x="3904" y="1159"/>
                    <a:pt x="3770" y="1459"/>
                    <a:pt x="3570" y="1759"/>
                  </a:cubicBezTo>
                  <a:cubicBezTo>
                    <a:pt x="3370" y="1492"/>
                    <a:pt x="3070" y="1326"/>
                    <a:pt x="2736" y="1326"/>
                  </a:cubicBezTo>
                  <a:cubicBezTo>
                    <a:pt x="2569" y="1326"/>
                    <a:pt x="2403" y="1392"/>
                    <a:pt x="2236" y="1492"/>
                  </a:cubicBezTo>
                  <a:cubicBezTo>
                    <a:pt x="2102" y="1159"/>
                    <a:pt x="2169" y="792"/>
                    <a:pt x="2369" y="492"/>
                  </a:cubicBezTo>
                  <a:cubicBezTo>
                    <a:pt x="2464" y="378"/>
                    <a:pt x="2677" y="318"/>
                    <a:pt x="2929" y="318"/>
                  </a:cubicBezTo>
                  <a:close/>
                  <a:moveTo>
                    <a:pt x="2759" y="1641"/>
                  </a:moveTo>
                  <a:cubicBezTo>
                    <a:pt x="3120" y="1641"/>
                    <a:pt x="3470" y="1932"/>
                    <a:pt x="3470" y="2360"/>
                  </a:cubicBezTo>
                  <a:cubicBezTo>
                    <a:pt x="3470" y="2727"/>
                    <a:pt x="3136" y="3060"/>
                    <a:pt x="2770" y="3060"/>
                  </a:cubicBezTo>
                  <a:cubicBezTo>
                    <a:pt x="2136" y="3060"/>
                    <a:pt x="1836" y="2293"/>
                    <a:pt x="2269" y="1859"/>
                  </a:cubicBezTo>
                  <a:cubicBezTo>
                    <a:pt x="2410" y="1708"/>
                    <a:pt x="2586" y="1641"/>
                    <a:pt x="2759" y="1641"/>
                  </a:cubicBezTo>
                  <a:close/>
                  <a:moveTo>
                    <a:pt x="1283" y="1792"/>
                  </a:moveTo>
                  <a:cubicBezTo>
                    <a:pt x="1546" y="1792"/>
                    <a:pt x="1790" y="1861"/>
                    <a:pt x="1869" y="1893"/>
                  </a:cubicBezTo>
                  <a:cubicBezTo>
                    <a:pt x="1702" y="2226"/>
                    <a:pt x="1735" y="2627"/>
                    <a:pt x="1936" y="2927"/>
                  </a:cubicBezTo>
                  <a:cubicBezTo>
                    <a:pt x="1569" y="3127"/>
                    <a:pt x="1168" y="3227"/>
                    <a:pt x="735" y="3260"/>
                  </a:cubicBezTo>
                  <a:lnTo>
                    <a:pt x="768" y="3227"/>
                  </a:lnTo>
                  <a:cubicBezTo>
                    <a:pt x="635" y="3227"/>
                    <a:pt x="501" y="3160"/>
                    <a:pt x="435" y="3060"/>
                  </a:cubicBezTo>
                  <a:cubicBezTo>
                    <a:pt x="368" y="2760"/>
                    <a:pt x="401" y="2460"/>
                    <a:pt x="535" y="2193"/>
                  </a:cubicBezTo>
                  <a:cubicBezTo>
                    <a:pt x="675" y="1877"/>
                    <a:pt x="991" y="1792"/>
                    <a:pt x="1283" y="1792"/>
                  </a:cubicBezTo>
                  <a:close/>
                  <a:moveTo>
                    <a:pt x="3770" y="2160"/>
                  </a:moveTo>
                  <a:cubicBezTo>
                    <a:pt x="4237" y="2160"/>
                    <a:pt x="4871" y="2193"/>
                    <a:pt x="4971" y="2360"/>
                  </a:cubicBezTo>
                  <a:cubicBezTo>
                    <a:pt x="5105" y="2560"/>
                    <a:pt x="5138" y="2793"/>
                    <a:pt x="5071" y="3027"/>
                  </a:cubicBezTo>
                  <a:cubicBezTo>
                    <a:pt x="5004" y="3327"/>
                    <a:pt x="4804" y="3561"/>
                    <a:pt x="4504" y="3694"/>
                  </a:cubicBezTo>
                  <a:cubicBezTo>
                    <a:pt x="4420" y="3736"/>
                    <a:pt x="4337" y="3754"/>
                    <a:pt x="4256" y="3754"/>
                  </a:cubicBezTo>
                  <a:cubicBezTo>
                    <a:pt x="3823" y="3754"/>
                    <a:pt x="3460" y="3239"/>
                    <a:pt x="3403" y="3127"/>
                  </a:cubicBezTo>
                  <a:cubicBezTo>
                    <a:pt x="3670" y="2893"/>
                    <a:pt x="3837" y="2527"/>
                    <a:pt x="3770" y="2160"/>
                  </a:cubicBezTo>
                  <a:close/>
                  <a:moveTo>
                    <a:pt x="2136" y="3127"/>
                  </a:moveTo>
                  <a:cubicBezTo>
                    <a:pt x="2303" y="3294"/>
                    <a:pt x="2536" y="3360"/>
                    <a:pt x="2770" y="3360"/>
                  </a:cubicBezTo>
                  <a:cubicBezTo>
                    <a:pt x="2903" y="3360"/>
                    <a:pt x="3003" y="3360"/>
                    <a:pt x="3136" y="3294"/>
                  </a:cubicBezTo>
                  <a:cubicBezTo>
                    <a:pt x="3303" y="3727"/>
                    <a:pt x="3370" y="4161"/>
                    <a:pt x="3370" y="4595"/>
                  </a:cubicBezTo>
                  <a:lnTo>
                    <a:pt x="3403" y="4595"/>
                  </a:lnTo>
                  <a:cubicBezTo>
                    <a:pt x="3147" y="4723"/>
                    <a:pt x="2876" y="4783"/>
                    <a:pt x="2601" y="4783"/>
                  </a:cubicBezTo>
                  <a:cubicBezTo>
                    <a:pt x="2447" y="4783"/>
                    <a:pt x="2291" y="4764"/>
                    <a:pt x="2136" y="4728"/>
                  </a:cubicBezTo>
                  <a:cubicBezTo>
                    <a:pt x="1836" y="4695"/>
                    <a:pt x="1602" y="4595"/>
                    <a:pt x="1569" y="4461"/>
                  </a:cubicBezTo>
                  <a:cubicBezTo>
                    <a:pt x="1502" y="4328"/>
                    <a:pt x="1802" y="3627"/>
                    <a:pt x="2136" y="3127"/>
                  </a:cubicBezTo>
                  <a:close/>
                  <a:moveTo>
                    <a:pt x="2970" y="1"/>
                  </a:moveTo>
                  <a:cubicBezTo>
                    <a:pt x="2635" y="1"/>
                    <a:pt x="2314" y="93"/>
                    <a:pt x="2136" y="292"/>
                  </a:cubicBezTo>
                  <a:cubicBezTo>
                    <a:pt x="1869" y="625"/>
                    <a:pt x="1802" y="1092"/>
                    <a:pt x="1936" y="1492"/>
                  </a:cubicBezTo>
                  <a:lnTo>
                    <a:pt x="1869" y="1593"/>
                  </a:lnTo>
                  <a:cubicBezTo>
                    <a:pt x="1731" y="1551"/>
                    <a:pt x="1484" y="1493"/>
                    <a:pt x="1219" y="1493"/>
                  </a:cubicBezTo>
                  <a:cubicBezTo>
                    <a:pt x="843" y="1493"/>
                    <a:pt x="430" y="1610"/>
                    <a:pt x="234" y="2060"/>
                  </a:cubicBezTo>
                  <a:cubicBezTo>
                    <a:pt x="34" y="2426"/>
                    <a:pt x="1" y="2827"/>
                    <a:pt x="168" y="3194"/>
                  </a:cubicBezTo>
                  <a:cubicBezTo>
                    <a:pt x="268" y="3394"/>
                    <a:pt x="468" y="3527"/>
                    <a:pt x="701" y="3527"/>
                  </a:cubicBezTo>
                  <a:cubicBezTo>
                    <a:pt x="753" y="3533"/>
                    <a:pt x="805" y="3536"/>
                    <a:pt x="858" y="3536"/>
                  </a:cubicBezTo>
                  <a:cubicBezTo>
                    <a:pt x="1114" y="3536"/>
                    <a:pt x="1381" y="3471"/>
                    <a:pt x="1602" y="3360"/>
                  </a:cubicBezTo>
                  <a:lnTo>
                    <a:pt x="1602" y="3360"/>
                  </a:lnTo>
                  <a:cubicBezTo>
                    <a:pt x="1402" y="3761"/>
                    <a:pt x="1168" y="4294"/>
                    <a:pt x="1235" y="4561"/>
                  </a:cubicBezTo>
                  <a:cubicBezTo>
                    <a:pt x="1402" y="4995"/>
                    <a:pt x="2102" y="5062"/>
                    <a:pt x="2403" y="5095"/>
                  </a:cubicBezTo>
                  <a:lnTo>
                    <a:pt x="2536" y="5095"/>
                  </a:lnTo>
                  <a:cubicBezTo>
                    <a:pt x="2970" y="5095"/>
                    <a:pt x="3537" y="4995"/>
                    <a:pt x="3670" y="4728"/>
                  </a:cubicBezTo>
                  <a:cubicBezTo>
                    <a:pt x="3704" y="4428"/>
                    <a:pt x="3704" y="4094"/>
                    <a:pt x="3603" y="3794"/>
                  </a:cubicBezTo>
                  <a:lnTo>
                    <a:pt x="3603" y="3794"/>
                  </a:lnTo>
                  <a:cubicBezTo>
                    <a:pt x="3781" y="3972"/>
                    <a:pt x="4019" y="4061"/>
                    <a:pt x="4266" y="4061"/>
                  </a:cubicBezTo>
                  <a:cubicBezTo>
                    <a:pt x="4389" y="4061"/>
                    <a:pt x="4515" y="4039"/>
                    <a:pt x="4638" y="3994"/>
                  </a:cubicBezTo>
                  <a:cubicBezTo>
                    <a:pt x="5004" y="3827"/>
                    <a:pt x="5271" y="3494"/>
                    <a:pt x="5371" y="3094"/>
                  </a:cubicBezTo>
                  <a:cubicBezTo>
                    <a:pt x="5438" y="2760"/>
                    <a:pt x="5405" y="2426"/>
                    <a:pt x="5205" y="2160"/>
                  </a:cubicBezTo>
                  <a:cubicBezTo>
                    <a:pt x="5004" y="1893"/>
                    <a:pt x="4304" y="1826"/>
                    <a:pt x="3904" y="1826"/>
                  </a:cubicBezTo>
                  <a:cubicBezTo>
                    <a:pt x="4104" y="1526"/>
                    <a:pt x="4204" y="1159"/>
                    <a:pt x="4237" y="792"/>
                  </a:cubicBezTo>
                  <a:cubicBezTo>
                    <a:pt x="4237" y="525"/>
                    <a:pt x="4004" y="258"/>
                    <a:pt x="3637" y="125"/>
                  </a:cubicBezTo>
                  <a:cubicBezTo>
                    <a:pt x="3434" y="44"/>
                    <a:pt x="3199" y="1"/>
                    <a:pt x="29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7"/>
            <p:cNvSpPr/>
            <p:nvPr/>
          </p:nvSpPr>
          <p:spPr>
            <a:xfrm>
              <a:off x="7197448" y="3941562"/>
              <a:ext cx="116278" cy="108217"/>
            </a:xfrm>
            <a:custGeom>
              <a:avLst/>
              <a:gdLst/>
              <a:ahLst/>
              <a:cxnLst/>
              <a:rect l="l" t="t" r="r" b="b"/>
              <a:pathLst>
                <a:path w="5438" h="5061" extrusionOk="0">
                  <a:moveTo>
                    <a:pt x="2942" y="317"/>
                  </a:moveTo>
                  <a:cubicBezTo>
                    <a:pt x="3137" y="317"/>
                    <a:pt x="3349" y="352"/>
                    <a:pt x="3536" y="424"/>
                  </a:cubicBezTo>
                  <a:cubicBezTo>
                    <a:pt x="3803" y="524"/>
                    <a:pt x="3937" y="658"/>
                    <a:pt x="3937" y="791"/>
                  </a:cubicBezTo>
                  <a:cubicBezTo>
                    <a:pt x="3903" y="1158"/>
                    <a:pt x="3803" y="1492"/>
                    <a:pt x="3603" y="1759"/>
                  </a:cubicBezTo>
                  <a:cubicBezTo>
                    <a:pt x="3414" y="1485"/>
                    <a:pt x="3105" y="1344"/>
                    <a:pt x="2795" y="1344"/>
                  </a:cubicBezTo>
                  <a:cubicBezTo>
                    <a:pt x="2612" y="1344"/>
                    <a:pt x="2429" y="1393"/>
                    <a:pt x="2269" y="1492"/>
                  </a:cubicBezTo>
                  <a:cubicBezTo>
                    <a:pt x="2135" y="1158"/>
                    <a:pt x="2135" y="758"/>
                    <a:pt x="2335" y="491"/>
                  </a:cubicBezTo>
                  <a:lnTo>
                    <a:pt x="2369" y="491"/>
                  </a:lnTo>
                  <a:cubicBezTo>
                    <a:pt x="2464" y="377"/>
                    <a:pt x="2687" y="317"/>
                    <a:pt x="2942" y="317"/>
                  </a:cubicBezTo>
                  <a:close/>
                  <a:moveTo>
                    <a:pt x="2780" y="1655"/>
                  </a:moveTo>
                  <a:cubicBezTo>
                    <a:pt x="2953" y="1655"/>
                    <a:pt x="3129" y="1718"/>
                    <a:pt x="3269" y="1859"/>
                  </a:cubicBezTo>
                  <a:cubicBezTo>
                    <a:pt x="3703" y="2292"/>
                    <a:pt x="3403" y="3059"/>
                    <a:pt x="2769" y="3059"/>
                  </a:cubicBezTo>
                  <a:cubicBezTo>
                    <a:pt x="2369" y="3059"/>
                    <a:pt x="2002" y="2726"/>
                    <a:pt x="2035" y="2326"/>
                  </a:cubicBezTo>
                  <a:lnTo>
                    <a:pt x="2035" y="2326"/>
                  </a:lnTo>
                  <a:lnTo>
                    <a:pt x="2069" y="2359"/>
                  </a:lnTo>
                  <a:cubicBezTo>
                    <a:pt x="2069" y="1931"/>
                    <a:pt x="2419" y="1655"/>
                    <a:pt x="2780" y="1655"/>
                  </a:cubicBezTo>
                  <a:close/>
                  <a:moveTo>
                    <a:pt x="1236" y="1804"/>
                  </a:moveTo>
                  <a:cubicBezTo>
                    <a:pt x="1508" y="1804"/>
                    <a:pt x="1771" y="1876"/>
                    <a:pt x="1868" y="1892"/>
                  </a:cubicBezTo>
                  <a:cubicBezTo>
                    <a:pt x="1802" y="2059"/>
                    <a:pt x="1768" y="2192"/>
                    <a:pt x="1768" y="2359"/>
                  </a:cubicBezTo>
                  <a:cubicBezTo>
                    <a:pt x="1768" y="2559"/>
                    <a:pt x="1802" y="2759"/>
                    <a:pt x="1935" y="2926"/>
                  </a:cubicBezTo>
                  <a:cubicBezTo>
                    <a:pt x="1568" y="3093"/>
                    <a:pt x="1135" y="3193"/>
                    <a:pt x="734" y="3226"/>
                  </a:cubicBezTo>
                  <a:cubicBezTo>
                    <a:pt x="634" y="3226"/>
                    <a:pt x="501" y="3160"/>
                    <a:pt x="434" y="3059"/>
                  </a:cubicBezTo>
                  <a:cubicBezTo>
                    <a:pt x="334" y="2759"/>
                    <a:pt x="367" y="2459"/>
                    <a:pt x="534" y="2192"/>
                  </a:cubicBezTo>
                  <a:cubicBezTo>
                    <a:pt x="654" y="1884"/>
                    <a:pt x="950" y="1804"/>
                    <a:pt x="1236" y="1804"/>
                  </a:cubicBezTo>
                  <a:close/>
                  <a:moveTo>
                    <a:pt x="4069" y="2147"/>
                  </a:moveTo>
                  <a:cubicBezTo>
                    <a:pt x="4463" y="2147"/>
                    <a:pt x="4867" y="2196"/>
                    <a:pt x="4971" y="2326"/>
                  </a:cubicBezTo>
                  <a:lnTo>
                    <a:pt x="4971" y="2359"/>
                  </a:lnTo>
                  <a:cubicBezTo>
                    <a:pt x="5104" y="2559"/>
                    <a:pt x="5137" y="2793"/>
                    <a:pt x="5071" y="3026"/>
                  </a:cubicBezTo>
                  <a:cubicBezTo>
                    <a:pt x="5004" y="3326"/>
                    <a:pt x="4771" y="3560"/>
                    <a:pt x="4504" y="3693"/>
                  </a:cubicBezTo>
                  <a:cubicBezTo>
                    <a:pt x="4420" y="3735"/>
                    <a:pt x="4336" y="3753"/>
                    <a:pt x="4255" y="3753"/>
                  </a:cubicBezTo>
                  <a:cubicBezTo>
                    <a:pt x="3822" y="3753"/>
                    <a:pt x="3454" y="3239"/>
                    <a:pt x="3370" y="3126"/>
                  </a:cubicBezTo>
                  <a:cubicBezTo>
                    <a:pt x="3636" y="2926"/>
                    <a:pt x="3770" y="2659"/>
                    <a:pt x="3770" y="2359"/>
                  </a:cubicBezTo>
                  <a:cubicBezTo>
                    <a:pt x="3770" y="2292"/>
                    <a:pt x="3770" y="2226"/>
                    <a:pt x="3736" y="2159"/>
                  </a:cubicBezTo>
                  <a:cubicBezTo>
                    <a:pt x="3841" y="2151"/>
                    <a:pt x="3955" y="2147"/>
                    <a:pt x="4069" y="2147"/>
                  </a:cubicBezTo>
                  <a:close/>
                  <a:moveTo>
                    <a:pt x="2135" y="3126"/>
                  </a:moveTo>
                  <a:cubicBezTo>
                    <a:pt x="2322" y="3290"/>
                    <a:pt x="2558" y="3371"/>
                    <a:pt x="2797" y="3371"/>
                  </a:cubicBezTo>
                  <a:cubicBezTo>
                    <a:pt x="2900" y="3371"/>
                    <a:pt x="3003" y="3356"/>
                    <a:pt x="3103" y="3326"/>
                  </a:cubicBezTo>
                  <a:cubicBezTo>
                    <a:pt x="3303" y="3727"/>
                    <a:pt x="3370" y="4160"/>
                    <a:pt x="3403" y="4627"/>
                  </a:cubicBezTo>
                  <a:cubicBezTo>
                    <a:pt x="3131" y="4741"/>
                    <a:pt x="2844" y="4808"/>
                    <a:pt x="2551" y="4808"/>
                  </a:cubicBezTo>
                  <a:cubicBezTo>
                    <a:pt x="2413" y="4808"/>
                    <a:pt x="2274" y="4793"/>
                    <a:pt x="2135" y="4761"/>
                  </a:cubicBezTo>
                  <a:cubicBezTo>
                    <a:pt x="1802" y="4727"/>
                    <a:pt x="1602" y="4627"/>
                    <a:pt x="1535" y="4494"/>
                  </a:cubicBezTo>
                  <a:cubicBezTo>
                    <a:pt x="1502" y="4360"/>
                    <a:pt x="1768" y="3627"/>
                    <a:pt x="2102" y="3126"/>
                  </a:cubicBezTo>
                  <a:close/>
                  <a:moveTo>
                    <a:pt x="2970" y="0"/>
                  </a:moveTo>
                  <a:cubicBezTo>
                    <a:pt x="2634" y="0"/>
                    <a:pt x="2314" y="92"/>
                    <a:pt x="2135" y="291"/>
                  </a:cubicBezTo>
                  <a:cubicBezTo>
                    <a:pt x="1868" y="624"/>
                    <a:pt x="1802" y="1091"/>
                    <a:pt x="1935" y="1492"/>
                  </a:cubicBezTo>
                  <a:lnTo>
                    <a:pt x="1868" y="1592"/>
                  </a:lnTo>
                  <a:cubicBezTo>
                    <a:pt x="1730" y="1550"/>
                    <a:pt x="1484" y="1492"/>
                    <a:pt x="1218" y="1492"/>
                  </a:cubicBezTo>
                  <a:cubicBezTo>
                    <a:pt x="843" y="1492"/>
                    <a:pt x="429" y="1609"/>
                    <a:pt x="234" y="2059"/>
                  </a:cubicBezTo>
                  <a:cubicBezTo>
                    <a:pt x="34" y="2392"/>
                    <a:pt x="0" y="2826"/>
                    <a:pt x="167" y="3193"/>
                  </a:cubicBezTo>
                  <a:cubicBezTo>
                    <a:pt x="267" y="3393"/>
                    <a:pt x="467" y="3526"/>
                    <a:pt x="701" y="3526"/>
                  </a:cubicBezTo>
                  <a:cubicBezTo>
                    <a:pt x="752" y="3532"/>
                    <a:pt x="805" y="3535"/>
                    <a:pt x="858" y="3535"/>
                  </a:cubicBezTo>
                  <a:cubicBezTo>
                    <a:pt x="1114" y="3535"/>
                    <a:pt x="1381" y="3470"/>
                    <a:pt x="1602" y="3360"/>
                  </a:cubicBezTo>
                  <a:lnTo>
                    <a:pt x="1602" y="3360"/>
                  </a:lnTo>
                  <a:cubicBezTo>
                    <a:pt x="1401" y="3727"/>
                    <a:pt x="1135" y="4260"/>
                    <a:pt x="1268" y="4561"/>
                  </a:cubicBezTo>
                  <a:cubicBezTo>
                    <a:pt x="1401" y="4994"/>
                    <a:pt x="2102" y="5061"/>
                    <a:pt x="2402" y="5061"/>
                  </a:cubicBezTo>
                  <a:lnTo>
                    <a:pt x="2536" y="5061"/>
                  </a:lnTo>
                  <a:cubicBezTo>
                    <a:pt x="2969" y="5061"/>
                    <a:pt x="3570" y="4994"/>
                    <a:pt x="3670" y="4727"/>
                  </a:cubicBezTo>
                  <a:cubicBezTo>
                    <a:pt x="3703" y="4427"/>
                    <a:pt x="3703" y="4094"/>
                    <a:pt x="3603" y="3793"/>
                  </a:cubicBezTo>
                  <a:lnTo>
                    <a:pt x="3603" y="3793"/>
                  </a:lnTo>
                  <a:cubicBezTo>
                    <a:pt x="3781" y="3971"/>
                    <a:pt x="4018" y="4060"/>
                    <a:pt x="4265" y="4060"/>
                  </a:cubicBezTo>
                  <a:cubicBezTo>
                    <a:pt x="4389" y="4060"/>
                    <a:pt x="4515" y="4038"/>
                    <a:pt x="4637" y="3993"/>
                  </a:cubicBezTo>
                  <a:cubicBezTo>
                    <a:pt x="5004" y="3827"/>
                    <a:pt x="5271" y="3493"/>
                    <a:pt x="5371" y="3093"/>
                  </a:cubicBezTo>
                  <a:cubicBezTo>
                    <a:pt x="5438" y="2759"/>
                    <a:pt x="5404" y="2426"/>
                    <a:pt x="5204" y="2159"/>
                  </a:cubicBezTo>
                  <a:cubicBezTo>
                    <a:pt x="5004" y="1859"/>
                    <a:pt x="4304" y="1825"/>
                    <a:pt x="3903" y="1825"/>
                  </a:cubicBezTo>
                  <a:cubicBezTo>
                    <a:pt x="4103" y="1525"/>
                    <a:pt x="4203" y="1158"/>
                    <a:pt x="4237" y="791"/>
                  </a:cubicBezTo>
                  <a:cubicBezTo>
                    <a:pt x="4237" y="524"/>
                    <a:pt x="4037" y="257"/>
                    <a:pt x="3636" y="124"/>
                  </a:cubicBezTo>
                  <a:cubicBezTo>
                    <a:pt x="3434" y="43"/>
                    <a:pt x="3198" y="0"/>
                    <a:pt x="29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37"/>
            <p:cNvSpPr/>
            <p:nvPr/>
          </p:nvSpPr>
          <p:spPr>
            <a:xfrm>
              <a:off x="7178907" y="3354493"/>
              <a:ext cx="116278" cy="108944"/>
            </a:xfrm>
            <a:custGeom>
              <a:avLst/>
              <a:gdLst/>
              <a:ahLst/>
              <a:cxnLst/>
              <a:rect l="l" t="t" r="r" b="b"/>
              <a:pathLst>
                <a:path w="5438" h="5095" extrusionOk="0">
                  <a:moveTo>
                    <a:pt x="2928" y="317"/>
                  </a:moveTo>
                  <a:cubicBezTo>
                    <a:pt x="3120" y="317"/>
                    <a:pt x="3334" y="352"/>
                    <a:pt x="3536" y="424"/>
                  </a:cubicBezTo>
                  <a:cubicBezTo>
                    <a:pt x="3770" y="524"/>
                    <a:pt x="3936" y="658"/>
                    <a:pt x="3936" y="791"/>
                  </a:cubicBezTo>
                  <a:cubicBezTo>
                    <a:pt x="3903" y="1125"/>
                    <a:pt x="3770" y="1458"/>
                    <a:pt x="3569" y="1759"/>
                  </a:cubicBezTo>
                  <a:cubicBezTo>
                    <a:pt x="3403" y="1492"/>
                    <a:pt x="3069" y="1325"/>
                    <a:pt x="2735" y="1325"/>
                  </a:cubicBezTo>
                  <a:cubicBezTo>
                    <a:pt x="2569" y="1325"/>
                    <a:pt x="2402" y="1392"/>
                    <a:pt x="2235" y="1492"/>
                  </a:cubicBezTo>
                  <a:cubicBezTo>
                    <a:pt x="2102" y="1158"/>
                    <a:pt x="2168" y="791"/>
                    <a:pt x="2369" y="491"/>
                  </a:cubicBezTo>
                  <a:cubicBezTo>
                    <a:pt x="2463" y="377"/>
                    <a:pt x="2676" y="317"/>
                    <a:pt x="2928" y="317"/>
                  </a:cubicBezTo>
                  <a:close/>
                  <a:moveTo>
                    <a:pt x="2769" y="1625"/>
                  </a:moveTo>
                  <a:cubicBezTo>
                    <a:pt x="3136" y="1625"/>
                    <a:pt x="3469" y="1959"/>
                    <a:pt x="3469" y="2359"/>
                  </a:cubicBezTo>
                  <a:cubicBezTo>
                    <a:pt x="3469" y="2763"/>
                    <a:pt x="3122" y="3046"/>
                    <a:pt x="2763" y="3046"/>
                  </a:cubicBezTo>
                  <a:cubicBezTo>
                    <a:pt x="2588" y="3046"/>
                    <a:pt x="2410" y="2979"/>
                    <a:pt x="2268" y="2826"/>
                  </a:cubicBezTo>
                  <a:cubicBezTo>
                    <a:pt x="1801" y="2392"/>
                    <a:pt x="2135" y="1625"/>
                    <a:pt x="2769" y="1625"/>
                  </a:cubicBezTo>
                  <a:close/>
                  <a:moveTo>
                    <a:pt x="1257" y="1791"/>
                  </a:moveTo>
                  <a:cubicBezTo>
                    <a:pt x="1521" y="1791"/>
                    <a:pt x="1773" y="1860"/>
                    <a:pt x="1868" y="1892"/>
                  </a:cubicBezTo>
                  <a:cubicBezTo>
                    <a:pt x="1701" y="2226"/>
                    <a:pt x="1701" y="2593"/>
                    <a:pt x="1935" y="2893"/>
                  </a:cubicBezTo>
                  <a:cubicBezTo>
                    <a:pt x="1568" y="3093"/>
                    <a:pt x="1134" y="3226"/>
                    <a:pt x="734" y="3226"/>
                  </a:cubicBezTo>
                  <a:cubicBezTo>
                    <a:pt x="601" y="3226"/>
                    <a:pt x="501" y="3160"/>
                    <a:pt x="434" y="3060"/>
                  </a:cubicBezTo>
                  <a:cubicBezTo>
                    <a:pt x="334" y="2759"/>
                    <a:pt x="367" y="2426"/>
                    <a:pt x="534" y="2192"/>
                  </a:cubicBezTo>
                  <a:cubicBezTo>
                    <a:pt x="657" y="1876"/>
                    <a:pt x="964" y="1791"/>
                    <a:pt x="1257" y="1791"/>
                  </a:cubicBezTo>
                  <a:close/>
                  <a:moveTo>
                    <a:pt x="3980" y="2151"/>
                  </a:moveTo>
                  <a:cubicBezTo>
                    <a:pt x="4401" y="2151"/>
                    <a:pt x="4859" y="2220"/>
                    <a:pt x="4970" y="2359"/>
                  </a:cubicBezTo>
                  <a:cubicBezTo>
                    <a:pt x="5104" y="2559"/>
                    <a:pt x="5137" y="2793"/>
                    <a:pt x="5070" y="3026"/>
                  </a:cubicBezTo>
                  <a:cubicBezTo>
                    <a:pt x="5004" y="3326"/>
                    <a:pt x="4770" y="3560"/>
                    <a:pt x="4503" y="3693"/>
                  </a:cubicBezTo>
                  <a:cubicBezTo>
                    <a:pt x="4419" y="3735"/>
                    <a:pt x="4336" y="3753"/>
                    <a:pt x="4255" y="3753"/>
                  </a:cubicBezTo>
                  <a:cubicBezTo>
                    <a:pt x="3823" y="3753"/>
                    <a:pt x="3459" y="3239"/>
                    <a:pt x="3403" y="3126"/>
                  </a:cubicBezTo>
                  <a:cubicBezTo>
                    <a:pt x="3669" y="2893"/>
                    <a:pt x="3836" y="2526"/>
                    <a:pt x="3736" y="2159"/>
                  </a:cubicBezTo>
                  <a:cubicBezTo>
                    <a:pt x="3814" y="2153"/>
                    <a:pt x="3896" y="2151"/>
                    <a:pt x="3980" y="2151"/>
                  </a:cubicBezTo>
                  <a:close/>
                  <a:moveTo>
                    <a:pt x="2102" y="3126"/>
                  </a:moveTo>
                  <a:cubicBezTo>
                    <a:pt x="2277" y="3280"/>
                    <a:pt x="2510" y="3361"/>
                    <a:pt x="2744" y="3361"/>
                  </a:cubicBezTo>
                  <a:cubicBezTo>
                    <a:pt x="2866" y="3361"/>
                    <a:pt x="2988" y="3339"/>
                    <a:pt x="3102" y="3293"/>
                  </a:cubicBezTo>
                  <a:cubicBezTo>
                    <a:pt x="3269" y="3727"/>
                    <a:pt x="3369" y="4160"/>
                    <a:pt x="3369" y="4594"/>
                  </a:cubicBezTo>
                  <a:cubicBezTo>
                    <a:pt x="3134" y="4722"/>
                    <a:pt x="2858" y="4782"/>
                    <a:pt x="2584" y="4782"/>
                  </a:cubicBezTo>
                  <a:cubicBezTo>
                    <a:pt x="2431" y="4782"/>
                    <a:pt x="2279" y="4763"/>
                    <a:pt x="2135" y="4727"/>
                  </a:cubicBezTo>
                  <a:cubicBezTo>
                    <a:pt x="1801" y="4694"/>
                    <a:pt x="1568" y="4594"/>
                    <a:pt x="1535" y="4461"/>
                  </a:cubicBezTo>
                  <a:cubicBezTo>
                    <a:pt x="1501" y="4327"/>
                    <a:pt x="1801" y="3627"/>
                    <a:pt x="2102" y="3126"/>
                  </a:cubicBezTo>
                  <a:close/>
                  <a:moveTo>
                    <a:pt x="2955" y="0"/>
                  </a:moveTo>
                  <a:cubicBezTo>
                    <a:pt x="2622" y="0"/>
                    <a:pt x="2314" y="92"/>
                    <a:pt x="2135" y="291"/>
                  </a:cubicBezTo>
                  <a:cubicBezTo>
                    <a:pt x="1868" y="624"/>
                    <a:pt x="1801" y="1091"/>
                    <a:pt x="1935" y="1492"/>
                  </a:cubicBezTo>
                  <a:lnTo>
                    <a:pt x="1868" y="1592"/>
                  </a:lnTo>
                  <a:cubicBezTo>
                    <a:pt x="1730" y="1550"/>
                    <a:pt x="1483" y="1492"/>
                    <a:pt x="1218" y="1492"/>
                  </a:cubicBezTo>
                  <a:cubicBezTo>
                    <a:pt x="842" y="1492"/>
                    <a:pt x="429" y="1609"/>
                    <a:pt x="234" y="2059"/>
                  </a:cubicBezTo>
                  <a:cubicBezTo>
                    <a:pt x="34" y="2426"/>
                    <a:pt x="0" y="2826"/>
                    <a:pt x="167" y="3193"/>
                  </a:cubicBezTo>
                  <a:cubicBezTo>
                    <a:pt x="267" y="3393"/>
                    <a:pt x="467" y="3527"/>
                    <a:pt x="701" y="3527"/>
                  </a:cubicBezTo>
                  <a:cubicBezTo>
                    <a:pt x="752" y="3532"/>
                    <a:pt x="805" y="3535"/>
                    <a:pt x="858" y="3535"/>
                  </a:cubicBezTo>
                  <a:cubicBezTo>
                    <a:pt x="1113" y="3535"/>
                    <a:pt x="1380" y="3470"/>
                    <a:pt x="1601" y="3360"/>
                  </a:cubicBezTo>
                  <a:lnTo>
                    <a:pt x="1601" y="3360"/>
                  </a:lnTo>
                  <a:cubicBezTo>
                    <a:pt x="1401" y="3760"/>
                    <a:pt x="1168" y="4294"/>
                    <a:pt x="1234" y="4561"/>
                  </a:cubicBezTo>
                  <a:cubicBezTo>
                    <a:pt x="1401" y="4994"/>
                    <a:pt x="2102" y="5061"/>
                    <a:pt x="2402" y="5094"/>
                  </a:cubicBezTo>
                  <a:lnTo>
                    <a:pt x="2535" y="5094"/>
                  </a:lnTo>
                  <a:cubicBezTo>
                    <a:pt x="2969" y="5094"/>
                    <a:pt x="3536" y="4994"/>
                    <a:pt x="3669" y="4727"/>
                  </a:cubicBezTo>
                  <a:cubicBezTo>
                    <a:pt x="3703" y="4427"/>
                    <a:pt x="3703" y="4094"/>
                    <a:pt x="3603" y="3793"/>
                  </a:cubicBezTo>
                  <a:lnTo>
                    <a:pt x="3603" y="3793"/>
                  </a:lnTo>
                  <a:cubicBezTo>
                    <a:pt x="3781" y="3971"/>
                    <a:pt x="4018" y="4060"/>
                    <a:pt x="4265" y="4060"/>
                  </a:cubicBezTo>
                  <a:cubicBezTo>
                    <a:pt x="4388" y="4060"/>
                    <a:pt x="4515" y="4038"/>
                    <a:pt x="4637" y="3994"/>
                  </a:cubicBezTo>
                  <a:cubicBezTo>
                    <a:pt x="5004" y="3827"/>
                    <a:pt x="5271" y="3493"/>
                    <a:pt x="5337" y="3093"/>
                  </a:cubicBezTo>
                  <a:cubicBezTo>
                    <a:pt x="5437" y="2759"/>
                    <a:pt x="5404" y="2426"/>
                    <a:pt x="5204" y="2159"/>
                  </a:cubicBezTo>
                  <a:cubicBezTo>
                    <a:pt x="5004" y="1892"/>
                    <a:pt x="4303" y="1825"/>
                    <a:pt x="3903" y="1825"/>
                  </a:cubicBezTo>
                  <a:cubicBezTo>
                    <a:pt x="4103" y="1525"/>
                    <a:pt x="4203" y="1158"/>
                    <a:pt x="4237" y="791"/>
                  </a:cubicBezTo>
                  <a:cubicBezTo>
                    <a:pt x="4237" y="524"/>
                    <a:pt x="4003" y="257"/>
                    <a:pt x="3636" y="124"/>
                  </a:cubicBezTo>
                  <a:cubicBezTo>
                    <a:pt x="3420" y="43"/>
                    <a:pt x="3182" y="0"/>
                    <a:pt x="2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7"/>
            <p:cNvSpPr/>
            <p:nvPr/>
          </p:nvSpPr>
          <p:spPr>
            <a:xfrm>
              <a:off x="6835089" y="3995067"/>
              <a:ext cx="115551" cy="108217"/>
            </a:xfrm>
            <a:custGeom>
              <a:avLst/>
              <a:gdLst/>
              <a:ahLst/>
              <a:cxnLst/>
              <a:rect l="l" t="t" r="r" b="b"/>
              <a:pathLst>
                <a:path w="5404" h="5061" extrusionOk="0">
                  <a:moveTo>
                    <a:pt x="2909" y="317"/>
                  </a:moveTo>
                  <a:cubicBezTo>
                    <a:pt x="3103" y="317"/>
                    <a:pt x="3315" y="352"/>
                    <a:pt x="3503" y="424"/>
                  </a:cubicBezTo>
                  <a:cubicBezTo>
                    <a:pt x="3769" y="524"/>
                    <a:pt x="3903" y="658"/>
                    <a:pt x="3903" y="791"/>
                  </a:cubicBezTo>
                  <a:cubicBezTo>
                    <a:pt x="3903" y="1158"/>
                    <a:pt x="3769" y="1491"/>
                    <a:pt x="3569" y="1758"/>
                  </a:cubicBezTo>
                  <a:cubicBezTo>
                    <a:pt x="3386" y="1514"/>
                    <a:pt x="3119" y="1354"/>
                    <a:pt x="2820" y="1354"/>
                  </a:cubicBezTo>
                  <a:cubicBezTo>
                    <a:pt x="2792" y="1354"/>
                    <a:pt x="2764" y="1355"/>
                    <a:pt x="2735" y="1358"/>
                  </a:cubicBezTo>
                  <a:cubicBezTo>
                    <a:pt x="2535" y="1358"/>
                    <a:pt x="2368" y="1391"/>
                    <a:pt x="2235" y="1491"/>
                  </a:cubicBezTo>
                  <a:cubicBezTo>
                    <a:pt x="2068" y="1158"/>
                    <a:pt x="2102" y="758"/>
                    <a:pt x="2335" y="491"/>
                  </a:cubicBezTo>
                  <a:cubicBezTo>
                    <a:pt x="2430" y="377"/>
                    <a:pt x="2653" y="317"/>
                    <a:pt x="2909" y="317"/>
                  </a:cubicBezTo>
                  <a:close/>
                  <a:moveTo>
                    <a:pt x="2746" y="1640"/>
                  </a:moveTo>
                  <a:cubicBezTo>
                    <a:pt x="2919" y="1640"/>
                    <a:pt x="3095" y="1707"/>
                    <a:pt x="3236" y="1858"/>
                  </a:cubicBezTo>
                  <a:cubicBezTo>
                    <a:pt x="3669" y="2292"/>
                    <a:pt x="3369" y="3059"/>
                    <a:pt x="2735" y="3059"/>
                  </a:cubicBezTo>
                  <a:cubicBezTo>
                    <a:pt x="2335" y="3059"/>
                    <a:pt x="2001" y="2726"/>
                    <a:pt x="2001" y="2325"/>
                  </a:cubicBezTo>
                  <a:lnTo>
                    <a:pt x="2001" y="2325"/>
                  </a:lnTo>
                  <a:lnTo>
                    <a:pt x="2035" y="2359"/>
                  </a:lnTo>
                  <a:cubicBezTo>
                    <a:pt x="2035" y="1931"/>
                    <a:pt x="2385" y="1640"/>
                    <a:pt x="2746" y="1640"/>
                  </a:cubicBezTo>
                  <a:close/>
                  <a:moveTo>
                    <a:pt x="1215" y="1804"/>
                  </a:moveTo>
                  <a:cubicBezTo>
                    <a:pt x="1482" y="1804"/>
                    <a:pt x="1737" y="1876"/>
                    <a:pt x="1835" y="1892"/>
                  </a:cubicBezTo>
                  <a:cubicBezTo>
                    <a:pt x="1668" y="2225"/>
                    <a:pt x="1701" y="2626"/>
                    <a:pt x="1901" y="2926"/>
                  </a:cubicBezTo>
                  <a:cubicBezTo>
                    <a:pt x="1537" y="3091"/>
                    <a:pt x="1140" y="3191"/>
                    <a:pt x="710" y="3225"/>
                  </a:cubicBezTo>
                  <a:lnTo>
                    <a:pt x="710" y="3225"/>
                  </a:lnTo>
                  <a:cubicBezTo>
                    <a:pt x="585" y="3218"/>
                    <a:pt x="463" y="3153"/>
                    <a:pt x="400" y="3059"/>
                  </a:cubicBezTo>
                  <a:cubicBezTo>
                    <a:pt x="300" y="2759"/>
                    <a:pt x="367" y="2459"/>
                    <a:pt x="500" y="2192"/>
                  </a:cubicBezTo>
                  <a:cubicBezTo>
                    <a:pt x="637" y="1884"/>
                    <a:pt x="933" y="1804"/>
                    <a:pt x="1215" y="1804"/>
                  </a:cubicBezTo>
                  <a:close/>
                  <a:moveTo>
                    <a:pt x="4051" y="2147"/>
                  </a:moveTo>
                  <a:cubicBezTo>
                    <a:pt x="4429" y="2147"/>
                    <a:pt x="4833" y="2196"/>
                    <a:pt x="4937" y="2325"/>
                  </a:cubicBezTo>
                  <a:lnTo>
                    <a:pt x="4937" y="2359"/>
                  </a:lnTo>
                  <a:cubicBezTo>
                    <a:pt x="5070" y="2559"/>
                    <a:pt x="5104" y="2792"/>
                    <a:pt x="5037" y="3026"/>
                  </a:cubicBezTo>
                  <a:cubicBezTo>
                    <a:pt x="4970" y="3326"/>
                    <a:pt x="4737" y="3560"/>
                    <a:pt x="4470" y="3693"/>
                  </a:cubicBezTo>
                  <a:cubicBezTo>
                    <a:pt x="4386" y="3735"/>
                    <a:pt x="4302" y="3753"/>
                    <a:pt x="4222" y="3753"/>
                  </a:cubicBezTo>
                  <a:cubicBezTo>
                    <a:pt x="3789" y="3753"/>
                    <a:pt x="3425" y="3238"/>
                    <a:pt x="3369" y="3126"/>
                  </a:cubicBezTo>
                  <a:cubicBezTo>
                    <a:pt x="3636" y="2892"/>
                    <a:pt x="3803" y="2526"/>
                    <a:pt x="3736" y="2159"/>
                  </a:cubicBezTo>
                  <a:cubicBezTo>
                    <a:pt x="3833" y="2151"/>
                    <a:pt x="3941" y="2147"/>
                    <a:pt x="4051" y="2147"/>
                  </a:cubicBezTo>
                  <a:close/>
                  <a:moveTo>
                    <a:pt x="2102" y="3126"/>
                  </a:moveTo>
                  <a:cubicBezTo>
                    <a:pt x="2268" y="3293"/>
                    <a:pt x="2502" y="3359"/>
                    <a:pt x="2735" y="3393"/>
                  </a:cubicBezTo>
                  <a:cubicBezTo>
                    <a:pt x="2835" y="3359"/>
                    <a:pt x="2969" y="3359"/>
                    <a:pt x="3102" y="3293"/>
                  </a:cubicBezTo>
                  <a:cubicBezTo>
                    <a:pt x="3269" y="3726"/>
                    <a:pt x="3336" y="4160"/>
                    <a:pt x="3369" y="4627"/>
                  </a:cubicBezTo>
                  <a:cubicBezTo>
                    <a:pt x="3097" y="4740"/>
                    <a:pt x="2810" y="4808"/>
                    <a:pt x="2517" y="4808"/>
                  </a:cubicBezTo>
                  <a:cubicBezTo>
                    <a:pt x="2380" y="4808"/>
                    <a:pt x="2241" y="4793"/>
                    <a:pt x="2102" y="4760"/>
                  </a:cubicBezTo>
                  <a:cubicBezTo>
                    <a:pt x="1768" y="4727"/>
                    <a:pt x="1568" y="4594"/>
                    <a:pt x="1501" y="4494"/>
                  </a:cubicBezTo>
                  <a:cubicBezTo>
                    <a:pt x="1468" y="4360"/>
                    <a:pt x="1768" y="3626"/>
                    <a:pt x="2068" y="3126"/>
                  </a:cubicBezTo>
                  <a:close/>
                  <a:moveTo>
                    <a:pt x="2936" y="0"/>
                  </a:moveTo>
                  <a:cubicBezTo>
                    <a:pt x="2600" y="0"/>
                    <a:pt x="2280" y="92"/>
                    <a:pt x="2102" y="291"/>
                  </a:cubicBezTo>
                  <a:cubicBezTo>
                    <a:pt x="1835" y="624"/>
                    <a:pt x="1768" y="1091"/>
                    <a:pt x="1901" y="1491"/>
                  </a:cubicBezTo>
                  <a:lnTo>
                    <a:pt x="1835" y="1592"/>
                  </a:lnTo>
                  <a:cubicBezTo>
                    <a:pt x="1697" y="1550"/>
                    <a:pt x="1450" y="1492"/>
                    <a:pt x="1184" y="1492"/>
                  </a:cubicBezTo>
                  <a:cubicBezTo>
                    <a:pt x="809" y="1492"/>
                    <a:pt x="396" y="1609"/>
                    <a:pt x="200" y="2059"/>
                  </a:cubicBezTo>
                  <a:cubicBezTo>
                    <a:pt x="0" y="2392"/>
                    <a:pt x="0" y="2826"/>
                    <a:pt x="133" y="3193"/>
                  </a:cubicBezTo>
                  <a:cubicBezTo>
                    <a:pt x="234" y="3393"/>
                    <a:pt x="434" y="3526"/>
                    <a:pt x="667" y="3526"/>
                  </a:cubicBezTo>
                  <a:cubicBezTo>
                    <a:pt x="719" y="3532"/>
                    <a:pt x="771" y="3535"/>
                    <a:pt x="824" y="3535"/>
                  </a:cubicBezTo>
                  <a:cubicBezTo>
                    <a:pt x="1081" y="3535"/>
                    <a:pt x="1352" y="3470"/>
                    <a:pt x="1601" y="3359"/>
                  </a:cubicBezTo>
                  <a:lnTo>
                    <a:pt x="1601" y="3359"/>
                  </a:lnTo>
                  <a:cubicBezTo>
                    <a:pt x="1368" y="3726"/>
                    <a:pt x="1134" y="4260"/>
                    <a:pt x="1234" y="4560"/>
                  </a:cubicBezTo>
                  <a:cubicBezTo>
                    <a:pt x="1368" y="4994"/>
                    <a:pt x="2068" y="5061"/>
                    <a:pt x="2368" y="5061"/>
                  </a:cubicBezTo>
                  <a:lnTo>
                    <a:pt x="2502" y="5061"/>
                  </a:lnTo>
                  <a:cubicBezTo>
                    <a:pt x="2935" y="5061"/>
                    <a:pt x="3503" y="4994"/>
                    <a:pt x="3636" y="4727"/>
                  </a:cubicBezTo>
                  <a:cubicBezTo>
                    <a:pt x="3703" y="4427"/>
                    <a:pt x="3669" y="4093"/>
                    <a:pt x="3569" y="3793"/>
                  </a:cubicBezTo>
                  <a:lnTo>
                    <a:pt x="3569" y="3793"/>
                  </a:lnTo>
                  <a:cubicBezTo>
                    <a:pt x="3747" y="3971"/>
                    <a:pt x="3984" y="4060"/>
                    <a:pt x="4231" y="4060"/>
                  </a:cubicBezTo>
                  <a:cubicBezTo>
                    <a:pt x="4355" y="4060"/>
                    <a:pt x="4481" y="4038"/>
                    <a:pt x="4603" y="3993"/>
                  </a:cubicBezTo>
                  <a:cubicBezTo>
                    <a:pt x="4970" y="3826"/>
                    <a:pt x="5237" y="3493"/>
                    <a:pt x="5337" y="3093"/>
                  </a:cubicBezTo>
                  <a:cubicBezTo>
                    <a:pt x="5404" y="2759"/>
                    <a:pt x="5371" y="2425"/>
                    <a:pt x="5204" y="2159"/>
                  </a:cubicBezTo>
                  <a:cubicBezTo>
                    <a:pt x="4970" y="1858"/>
                    <a:pt x="4270" y="1825"/>
                    <a:pt x="3869" y="1825"/>
                  </a:cubicBezTo>
                  <a:cubicBezTo>
                    <a:pt x="4070" y="1525"/>
                    <a:pt x="4203" y="1158"/>
                    <a:pt x="4203" y="791"/>
                  </a:cubicBezTo>
                  <a:cubicBezTo>
                    <a:pt x="4203" y="524"/>
                    <a:pt x="4003" y="257"/>
                    <a:pt x="3603" y="124"/>
                  </a:cubicBezTo>
                  <a:cubicBezTo>
                    <a:pt x="3400" y="43"/>
                    <a:pt x="3164" y="0"/>
                    <a:pt x="29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7"/>
            <p:cNvSpPr/>
            <p:nvPr/>
          </p:nvSpPr>
          <p:spPr>
            <a:xfrm>
              <a:off x="6756608" y="3294359"/>
              <a:ext cx="691895" cy="1171205"/>
            </a:xfrm>
            <a:custGeom>
              <a:avLst/>
              <a:gdLst/>
              <a:ahLst/>
              <a:cxnLst/>
              <a:rect l="l" t="t" r="r" b="b"/>
              <a:pathLst>
                <a:path w="32358" h="54774" fill="none" extrusionOk="0">
                  <a:moveTo>
                    <a:pt x="30856" y="48535"/>
                  </a:moveTo>
                  <a:cubicBezTo>
                    <a:pt x="30856" y="48535"/>
                    <a:pt x="32157" y="16179"/>
                    <a:pt x="31990" y="13377"/>
                  </a:cubicBezTo>
                  <a:cubicBezTo>
                    <a:pt x="31790" y="10608"/>
                    <a:pt x="32357" y="7606"/>
                    <a:pt x="30856" y="5571"/>
                  </a:cubicBezTo>
                  <a:cubicBezTo>
                    <a:pt x="29388" y="3536"/>
                    <a:pt x="20282" y="734"/>
                    <a:pt x="18581" y="568"/>
                  </a:cubicBezTo>
                  <a:cubicBezTo>
                    <a:pt x="16913" y="401"/>
                    <a:pt x="8940" y="1"/>
                    <a:pt x="6505" y="935"/>
                  </a:cubicBezTo>
                  <a:cubicBezTo>
                    <a:pt x="6505" y="935"/>
                    <a:pt x="3303" y="1969"/>
                    <a:pt x="534" y="3136"/>
                  </a:cubicBezTo>
                  <a:lnTo>
                    <a:pt x="234" y="3770"/>
                  </a:lnTo>
                  <a:lnTo>
                    <a:pt x="1" y="18247"/>
                  </a:lnTo>
                  <a:lnTo>
                    <a:pt x="1" y="48302"/>
                  </a:lnTo>
                  <a:cubicBezTo>
                    <a:pt x="3537" y="50203"/>
                    <a:pt x="14544" y="54773"/>
                    <a:pt x="31023" y="48969"/>
                  </a:cubicBezTo>
                  <a:close/>
                </a:path>
              </a:pathLst>
            </a:custGeom>
            <a:noFill/>
            <a:ln w="19050" cap="flat" cmpd="sng">
              <a:solidFill>
                <a:schemeClr val="accent6"/>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7"/>
            <p:cNvSpPr/>
            <p:nvPr/>
          </p:nvSpPr>
          <p:spPr>
            <a:xfrm>
              <a:off x="6914981" y="3325752"/>
              <a:ext cx="246797" cy="246989"/>
            </a:xfrm>
            <a:custGeom>
              <a:avLst/>
              <a:gdLst/>
              <a:ahLst/>
              <a:cxnLst/>
              <a:rect l="l" t="t" r="r" b="b"/>
              <a:pathLst>
                <a:path w="11542" h="11551" extrusionOk="0">
                  <a:moveTo>
                    <a:pt x="11542" y="0"/>
                  </a:moveTo>
                  <a:lnTo>
                    <a:pt x="0" y="1301"/>
                  </a:lnTo>
                  <a:lnTo>
                    <a:pt x="600" y="3169"/>
                  </a:lnTo>
                  <a:cubicBezTo>
                    <a:pt x="600" y="3169"/>
                    <a:pt x="600" y="11175"/>
                    <a:pt x="5604" y="11542"/>
                  </a:cubicBezTo>
                  <a:cubicBezTo>
                    <a:pt x="5680" y="11548"/>
                    <a:pt x="5755" y="11550"/>
                    <a:pt x="5829" y="11550"/>
                  </a:cubicBezTo>
                  <a:cubicBezTo>
                    <a:pt x="10636" y="11550"/>
                    <a:pt x="11542" y="0"/>
                    <a:pt x="11542" y="0"/>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7"/>
            <p:cNvSpPr/>
            <p:nvPr/>
          </p:nvSpPr>
          <p:spPr>
            <a:xfrm>
              <a:off x="7321563" y="3404618"/>
              <a:ext cx="266062" cy="643763"/>
            </a:xfrm>
            <a:custGeom>
              <a:avLst/>
              <a:gdLst/>
              <a:ahLst/>
              <a:cxnLst/>
              <a:rect l="l" t="t" r="r" b="b"/>
              <a:pathLst>
                <a:path w="12443" h="30107" extrusionOk="0">
                  <a:moveTo>
                    <a:pt x="3639" y="1"/>
                  </a:moveTo>
                  <a:cubicBezTo>
                    <a:pt x="3150" y="1"/>
                    <a:pt x="2676" y="134"/>
                    <a:pt x="2236" y="415"/>
                  </a:cubicBezTo>
                  <a:cubicBezTo>
                    <a:pt x="2236" y="415"/>
                    <a:pt x="1" y="2283"/>
                    <a:pt x="1" y="6186"/>
                  </a:cubicBezTo>
                  <a:cubicBezTo>
                    <a:pt x="1" y="10089"/>
                    <a:pt x="734" y="19562"/>
                    <a:pt x="1101" y="21997"/>
                  </a:cubicBezTo>
                  <a:cubicBezTo>
                    <a:pt x="1427" y="24131"/>
                    <a:pt x="4122" y="30106"/>
                    <a:pt x="7058" y="30106"/>
                  </a:cubicBezTo>
                  <a:cubicBezTo>
                    <a:pt x="7427" y="30106"/>
                    <a:pt x="7800" y="30012"/>
                    <a:pt x="8173" y="29803"/>
                  </a:cubicBezTo>
                  <a:cubicBezTo>
                    <a:pt x="11509" y="27935"/>
                    <a:pt x="12443" y="26634"/>
                    <a:pt x="11709" y="20863"/>
                  </a:cubicBezTo>
                  <a:cubicBezTo>
                    <a:pt x="10942" y="15092"/>
                    <a:pt x="10041" y="8054"/>
                    <a:pt x="8540" y="4518"/>
                  </a:cubicBezTo>
                  <a:cubicBezTo>
                    <a:pt x="7364" y="1747"/>
                    <a:pt x="5409" y="1"/>
                    <a:pt x="3639"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37"/>
            <p:cNvSpPr/>
            <p:nvPr/>
          </p:nvSpPr>
          <p:spPr>
            <a:xfrm>
              <a:off x="5966262" y="4850128"/>
              <a:ext cx="404429" cy="138922"/>
            </a:xfrm>
            <a:custGeom>
              <a:avLst/>
              <a:gdLst/>
              <a:ahLst/>
              <a:cxnLst/>
              <a:rect l="l" t="t" r="r" b="b"/>
              <a:pathLst>
                <a:path w="18914" h="6497" extrusionOk="0">
                  <a:moveTo>
                    <a:pt x="2502" y="1"/>
                  </a:moveTo>
                  <a:cubicBezTo>
                    <a:pt x="2502" y="1"/>
                    <a:pt x="0" y="3603"/>
                    <a:pt x="834" y="5271"/>
                  </a:cubicBezTo>
                  <a:cubicBezTo>
                    <a:pt x="1276" y="6156"/>
                    <a:pt x="2658" y="6496"/>
                    <a:pt x="4231" y="6496"/>
                  </a:cubicBezTo>
                  <a:cubicBezTo>
                    <a:pt x="5623" y="6496"/>
                    <a:pt x="7165" y="6230"/>
                    <a:pt x="8339" y="5838"/>
                  </a:cubicBezTo>
                  <a:cubicBezTo>
                    <a:pt x="10841" y="5004"/>
                    <a:pt x="18914" y="1935"/>
                    <a:pt x="18914" y="1935"/>
                  </a:cubicBezTo>
                  <a:lnTo>
                    <a:pt x="17246" y="268"/>
                  </a:lnTo>
                  <a:cubicBezTo>
                    <a:pt x="17246" y="268"/>
                    <a:pt x="13076" y="2769"/>
                    <a:pt x="9740" y="3070"/>
                  </a:cubicBezTo>
                  <a:cubicBezTo>
                    <a:pt x="6761" y="3308"/>
                    <a:pt x="5990" y="4212"/>
                    <a:pt x="5075" y="4212"/>
                  </a:cubicBezTo>
                  <a:cubicBezTo>
                    <a:pt x="4966" y="4212"/>
                    <a:pt x="4854" y="4199"/>
                    <a:pt x="4737" y="4170"/>
                  </a:cubicBezTo>
                  <a:cubicBezTo>
                    <a:pt x="3603" y="3904"/>
                    <a:pt x="5571" y="835"/>
                    <a:pt x="5571" y="835"/>
                  </a:cubicBezTo>
                  <a:lnTo>
                    <a:pt x="2502" y="1"/>
                  </a:ln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7"/>
            <p:cNvSpPr/>
            <p:nvPr/>
          </p:nvSpPr>
          <p:spPr>
            <a:xfrm>
              <a:off x="5942717" y="4238722"/>
              <a:ext cx="517756" cy="682700"/>
            </a:xfrm>
            <a:custGeom>
              <a:avLst/>
              <a:gdLst/>
              <a:ahLst/>
              <a:cxnLst/>
              <a:rect l="l" t="t" r="r" b="b"/>
              <a:pathLst>
                <a:path w="24214" h="31928" extrusionOk="0">
                  <a:moveTo>
                    <a:pt x="17933" y="0"/>
                  </a:moveTo>
                  <a:cubicBezTo>
                    <a:pt x="16924" y="0"/>
                    <a:pt x="15764" y="239"/>
                    <a:pt x="14444" y="805"/>
                  </a:cubicBezTo>
                  <a:cubicBezTo>
                    <a:pt x="14444" y="805"/>
                    <a:pt x="4437" y="21353"/>
                    <a:pt x="2202" y="24422"/>
                  </a:cubicBezTo>
                  <a:cubicBezTo>
                    <a:pt x="0" y="27491"/>
                    <a:pt x="4170" y="31927"/>
                    <a:pt x="7506" y="31927"/>
                  </a:cubicBezTo>
                  <a:cubicBezTo>
                    <a:pt x="10841" y="31927"/>
                    <a:pt x="21682" y="7743"/>
                    <a:pt x="23050" y="6643"/>
                  </a:cubicBezTo>
                  <a:cubicBezTo>
                    <a:pt x="24213" y="5701"/>
                    <a:pt x="22870" y="0"/>
                    <a:pt x="17933" y="0"/>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7"/>
            <p:cNvSpPr/>
            <p:nvPr/>
          </p:nvSpPr>
          <p:spPr>
            <a:xfrm>
              <a:off x="6932281" y="3943765"/>
              <a:ext cx="382148" cy="1126558"/>
            </a:xfrm>
            <a:custGeom>
              <a:avLst/>
              <a:gdLst/>
              <a:ahLst/>
              <a:cxnLst/>
              <a:rect l="l" t="t" r="r" b="b"/>
              <a:pathLst>
                <a:path w="17872" h="52686" extrusionOk="0">
                  <a:moveTo>
                    <a:pt x="1566" y="1"/>
                  </a:moveTo>
                  <a:cubicBezTo>
                    <a:pt x="0" y="1"/>
                    <a:pt x="551" y="5811"/>
                    <a:pt x="1393" y="11329"/>
                  </a:cubicBezTo>
                  <a:cubicBezTo>
                    <a:pt x="2260" y="17233"/>
                    <a:pt x="1393" y="39783"/>
                    <a:pt x="1026" y="44686"/>
                  </a:cubicBezTo>
                  <a:cubicBezTo>
                    <a:pt x="677" y="49350"/>
                    <a:pt x="3616" y="52686"/>
                    <a:pt x="5311" y="52686"/>
                  </a:cubicBezTo>
                  <a:cubicBezTo>
                    <a:pt x="5398" y="52686"/>
                    <a:pt x="5482" y="52677"/>
                    <a:pt x="5562" y="52659"/>
                  </a:cubicBezTo>
                  <a:cubicBezTo>
                    <a:pt x="7197" y="52292"/>
                    <a:pt x="8631" y="52125"/>
                    <a:pt x="11900" y="49957"/>
                  </a:cubicBezTo>
                  <a:cubicBezTo>
                    <a:pt x="15169" y="47789"/>
                    <a:pt x="17871" y="45053"/>
                    <a:pt x="17171" y="41251"/>
                  </a:cubicBezTo>
                  <a:cubicBezTo>
                    <a:pt x="16470" y="37448"/>
                    <a:pt x="14068" y="32011"/>
                    <a:pt x="13535" y="25639"/>
                  </a:cubicBezTo>
                  <a:cubicBezTo>
                    <a:pt x="13001" y="19302"/>
                    <a:pt x="10833" y="8961"/>
                    <a:pt x="8831" y="5692"/>
                  </a:cubicBezTo>
                  <a:cubicBezTo>
                    <a:pt x="6830" y="2423"/>
                    <a:pt x="1926" y="88"/>
                    <a:pt x="1926" y="88"/>
                  </a:cubicBezTo>
                  <a:cubicBezTo>
                    <a:pt x="1796" y="29"/>
                    <a:pt x="1676" y="1"/>
                    <a:pt x="1566"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7"/>
            <p:cNvSpPr/>
            <p:nvPr/>
          </p:nvSpPr>
          <p:spPr>
            <a:xfrm>
              <a:off x="6228050" y="3839323"/>
              <a:ext cx="980751" cy="1271575"/>
            </a:xfrm>
            <a:custGeom>
              <a:avLst/>
              <a:gdLst/>
              <a:ahLst/>
              <a:cxnLst/>
              <a:rect l="l" t="t" r="r" b="b"/>
              <a:pathLst>
                <a:path w="45867" h="59468" extrusionOk="0">
                  <a:moveTo>
                    <a:pt x="22577" y="0"/>
                  </a:moveTo>
                  <a:cubicBezTo>
                    <a:pt x="19017" y="0"/>
                    <a:pt x="16679" y="1002"/>
                    <a:pt x="16679" y="1002"/>
                  </a:cubicBezTo>
                  <a:cubicBezTo>
                    <a:pt x="16679" y="1002"/>
                    <a:pt x="7906" y="3904"/>
                    <a:pt x="4570" y="8074"/>
                  </a:cubicBezTo>
                  <a:cubicBezTo>
                    <a:pt x="1234" y="12244"/>
                    <a:pt x="1434" y="14745"/>
                    <a:pt x="2268" y="20583"/>
                  </a:cubicBezTo>
                  <a:cubicBezTo>
                    <a:pt x="3102" y="26420"/>
                    <a:pt x="3336" y="35594"/>
                    <a:pt x="1668" y="41865"/>
                  </a:cubicBezTo>
                  <a:cubicBezTo>
                    <a:pt x="0" y="48103"/>
                    <a:pt x="2068" y="54574"/>
                    <a:pt x="5404" y="56242"/>
                  </a:cubicBezTo>
                  <a:cubicBezTo>
                    <a:pt x="8002" y="57541"/>
                    <a:pt x="18069" y="59468"/>
                    <a:pt x="26129" y="59468"/>
                  </a:cubicBezTo>
                  <a:cubicBezTo>
                    <a:pt x="28417" y="59468"/>
                    <a:pt x="30542" y="59312"/>
                    <a:pt x="32290" y="58944"/>
                  </a:cubicBezTo>
                  <a:cubicBezTo>
                    <a:pt x="40229" y="57276"/>
                    <a:pt x="44198" y="57076"/>
                    <a:pt x="45032" y="50805"/>
                  </a:cubicBezTo>
                  <a:cubicBezTo>
                    <a:pt x="45866" y="44567"/>
                    <a:pt x="42731" y="32258"/>
                    <a:pt x="42530" y="22451"/>
                  </a:cubicBezTo>
                  <a:cubicBezTo>
                    <a:pt x="42297" y="12677"/>
                    <a:pt x="37093" y="4338"/>
                    <a:pt x="29788" y="1403"/>
                  </a:cubicBezTo>
                  <a:cubicBezTo>
                    <a:pt x="27119" y="337"/>
                    <a:pt x="24642" y="0"/>
                    <a:pt x="22577"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7"/>
            <p:cNvSpPr/>
            <p:nvPr/>
          </p:nvSpPr>
          <p:spPr>
            <a:xfrm>
              <a:off x="6185965" y="3839323"/>
              <a:ext cx="980751" cy="1271575"/>
            </a:xfrm>
            <a:custGeom>
              <a:avLst/>
              <a:gdLst/>
              <a:ahLst/>
              <a:cxnLst/>
              <a:rect l="l" t="t" r="r" b="b"/>
              <a:pathLst>
                <a:path w="45867" h="59468" extrusionOk="0">
                  <a:moveTo>
                    <a:pt x="22586" y="0"/>
                  </a:moveTo>
                  <a:cubicBezTo>
                    <a:pt x="19017" y="0"/>
                    <a:pt x="16679" y="1002"/>
                    <a:pt x="16679" y="1002"/>
                  </a:cubicBezTo>
                  <a:cubicBezTo>
                    <a:pt x="16679" y="1002"/>
                    <a:pt x="7939" y="3904"/>
                    <a:pt x="4603" y="8074"/>
                  </a:cubicBezTo>
                  <a:cubicBezTo>
                    <a:pt x="1268" y="12244"/>
                    <a:pt x="1468" y="14745"/>
                    <a:pt x="2302" y="20583"/>
                  </a:cubicBezTo>
                  <a:cubicBezTo>
                    <a:pt x="3136" y="26420"/>
                    <a:pt x="3336" y="35594"/>
                    <a:pt x="1668" y="41865"/>
                  </a:cubicBezTo>
                  <a:cubicBezTo>
                    <a:pt x="0" y="48103"/>
                    <a:pt x="2102" y="54574"/>
                    <a:pt x="5437" y="56242"/>
                  </a:cubicBezTo>
                  <a:cubicBezTo>
                    <a:pt x="8036" y="57541"/>
                    <a:pt x="18102" y="59468"/>
                    <a:pt x="26162" y="59468"/>
                  </a:cubicBezTo>
                  <a:cubicBezTo>
                    <a:pt x="28450" y="59468"/>
                    <a:pt x="30576" y="59312"/>
                    <a:pt x="32323" y="58944"/>
                  </a:cubicBezTo>
                  <a:cubicBezTo>
                    <a:pt x="40262" y="57276"/>
                    <a:pt x="44198" y="57076"/>
                    <a:pt x="45032" y="50805"/>
                  </a:cubicBezTo>
                  <a:cubicBezTo>
                    <a:pt x="45866" y="44567"/>
                    <a:pt x="42764" y="32258"/>
                    <a:pt x="42530" y="22451"/>
                  </a:cubicBezTo>
                  <a:cubicBezTo>
                    <a:pt x="42330" y="12677"/>
                    <a:pt x="37127" y="4338"/>
                    <a:pt x="29821" y="1403"/>
                  </a:cubicBezTo>
                  <a:cubicBezTo>
                    <a:pt x="27140" y="337"/>
                    <a:pt x="24656" y="0"/>
                    <a:pt x="22586"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7"/>
            <p:cNvSpPr/>
            <p:nvPr/>
          </p:nvSpPr>
          <p:spPr>
            <a:xfrm>
              <a:off x="6506945" y="3839323"/>
              <a:ext cx="372355" cy="221865"/>
            </a:xfrm>
            <a:custGeom>
              <a:avLst/>
              <a:gdLst/>
              <a:ahLst/>
              <a:cxnLst/>
              <a:rect l="l" t="t" r="r" b="b"/>
              <a:pathLst>
                <a:path w="17414" h="10376" extrusionOk="0">
                  <a:moveTo>
                    <a:pt x="7576" y="0"/>
                  </a:moveTo>
                  <a:cubicBezTo>
                    <a:pt x="4007" y="0"/>
                    <a:pt x="1669" y="1002"/>
                    <a:pt x="1669" y="1002"/>
                  </a:cubicBezTo>
                  <a:lnTo>
                    <a:pt x="1135" y="1169"/>
                  </a:lnTo>
                  <a:cubicBezTo>
                    <a:pt x="801" y="1703"/>
                    <a:pt x="568" y="2270"/>
                    <a:pt x="434" y="2870"/>
                  </a:cubicBezTo>
                  <a:cubicBezTo>
                    <a:pt x="1" y="4738"/>
                    <a:pt x="1068" y="8274"/>
                    <a:pt x="1068" y="8274"/>
                  </a:cubicBezTo>
                  <a:lnTo>
                    <a:pt x="16279" y="10376"/>
                  </a:lnTo>
                  <a:cubicBezTo>
                    <a:pt x="16279" y="10376"/>
                    <a:pt x="15245" y="7240"/>
                    <a:pt x="16279" y="4938"/>
                  </a:cubicBezTo>
                  <a:cubicBezTo>
                    <a:pt x="16613" y="4171"/>
                    <a:pt x="17013" y="3437"/>
                    <a:pt x="17413" y="2737"/>
                  </a:cubicBezTo>
                  <a:cubicBezTo>
                    <a:pt x="16579" y="2203"/>
                    <a:pt x="15712" y="1769"/>
                    <a:pt x="14811" y="1403"/>
                  </a:cubicBezTo>
                  <a:cubicBezTo>
                    <a:pt x="12130" y="337"/>
                    <a:pt x="9646" y="0"/>
                    <a:pt x="7576"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7"/>
            <p:cNvSpPr/>
            <p:nvPr/>
          </p:nvSpPr>
          <p:spPr>
            <a:xfrm>
              <a:off x="6227323" y="3294359"/>
              <a:ext cx="711866" cy="747511"/>
            </a:xfrm>
            <a:custGeom>
              <a:avLst/>
              <a:gdLst/>
              <a:ahLst/>
              <a:cxnLst/>
              <a:rect l="l" t="t" r="r" b="b"/>
              <a:pathLst>
                <a:path w="33292" h="34959" extrusionOk="0">
                  <a:moveTo>
                    <a:pt x="24185" y="1"/>
                  </a:moveTo>
                  <a:lnTo>
                    <a:pt x="1" y="5405"/>
                  </a:lnTo>
                  <a:lnTo>
                    <a:pt x="9508" y="34959"/>
                  </a:lnTo>
                  <a:lnTo>
                    <a:pt x="33291" y="28821"/>
                  </a:lnTo>
                  <a:lnTo>
                    <a:pt x="24185" y="1"/>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7"/>
            <p:cNvSpPr/>
            <p:nvPr/>
          </p:nvSpPr>
          <p:spPr>
            <a:xfrm>
              <a:off x="6664120" y="3512482"/>
              <a:ext cx="911322" cy="614127"/>
            </a:xfrm>
            <a:custGeom>
              <a:avLst/>
              <a:gdLst/>
              <a:ahLst/>
              <a:cxnLst/>
              <a:rect l="l" t="t" r="r" b="b"/>
              <a:pathLst>
                <a:path w="42620" h="28721" extrusionOk="0">
                  <a:moveTo>
                    <a:pt x="3171" y="1"/>
                  </a:moveTo>
                  <a:cubicBezTo>
                    <a:pt x="2614" y="1"/>
                    <a:pt x="2521" y="912"/>
                    <a:pt x="3125" y="975"/>
                  </a:cubicBezTo>
                  <a:lnTo>
                    <a:pt x="6394" y="1576"/>
                  </a:lnTo>
                  <a:lnTo>
                    <a:pt x="8162" y="3077"/>
                  </a:lnTo>
                  <a:lnTo>
                    <a:pt x="7328" y="3644"/>
                  </a:lnTo>
                  <a:lnTo>
                    <a:pt x="1090" y="2610"/>
                  </a:lnTo>
                  <a:cubicBezTo>
                    <a:pt x="890" y="2610"/>
                    <a:pt x="690" y="2777"/>
                    <a:pt x="690" y="2977"/>
                  </a:cubicBezTo>
                  <a:lnTo>
                    <a:pt x="656" y="3210"/>
                  </a:lnTo>
                  <a:cubicBezTo>
                    <a:pt x="656" y="3510"/>
                    <a:pt x="890" y="3744"/>
                    <a:pt x="1190" y="3777"/>
                  </a:cubicBezTo>
                  <a:lnTo>
                    <a:pt x="6594" y="5112"/>
                  </a:lnTo>
                  <a:lnTo>
                    <a:pt x="723" y="5178"/>
                  </a:lnTo>
                  <a:cubicBezTo>
                    <a:pt x="0" y="5211"/>
                    <a:pt x="54" y="6280"/>
                    <a:pt x="757" y="6280"/>
                  </a:cubicBezTo>
                  <a:cubicBezTo>
                    <a:pt x="768" y="6280"/>
                    <a:pt x="779" y="6280"/>
                    <a:pt x="790" y="6279"/>
                  </a:cubicBezTo>
                  <a:lnTo>
                    <a:pt x="6094" y="6413"/>
                  </a:lnTo>
                  <a:lnTo>
                    <a:pt x="3792" y="7046"/>
                  </a:lnTo>
                  <a:lnTo>
                    <a:pt x="1490" y="9081"/>
                  </a:lnTo>
                  <a:cubicBezTo>
                    <a:pt x="1263" y="9450"/>
                    <a:pt x="1544" y="9892"/>
                    <a:pt x="1920" y="9892"/>
                  </a:cubicBezTo>
                  <a:cubicBezTo>
                    <a:pt x="1986" y="9892"/>
                    <a:pt x="2055" y="9878"/>
                    <a:pt x="2124" y="9848"/>
                  </a:cubicBezTo>
                  <a:cubicBezTo>
                    <a:pt x="2358" y="9748"/>
                    <a:pt x="2591" y="9648"/>
                    <a:pt x="2791" y="9515"/>
                  </a:cubicBezTo>
                  <a:lnTo>
                    <a:pt x="5026" y="8281"/>
                  </a:lnTo>
                  <a:lnTo>
                    <a:pt x="7328" y="8281"/>
                  </a:lnTo>
                  <a:cubicBezTo>
                    <a:pt x="8128" y="9014"/>
                    <a:pt x="8996" y="9648"/>
                    <a:pt x="9930" y="10182"/>
                  </a:cubicBezTo>
                  <a:cubicBezTo>
                    <a:pt x="10997" y="10716"/>
                    <a:pt x="13799" y="11183"/>
                    <a:pt x="13799" y="11183"/>
                  </a:cubicBezTo>
                  <a:cubicBezTo>
                    <a:pt x="13799" y="11183"/>
                    <a:pt x="25374" y="20856"/>
                    <a:pt x="29811" y="23458"/>
                  </a:cubicBezTo>
                  <a:cubicBezTo>
                    <a:pt x="33378" y="25550"/>
                    <a:pt x="38649" y="28721"/>
                    <a:pt x="40976" y="28721"/>
                  </a:cubicBezTo>
                  <a:cubicBezTo>
                    <a:pt x="41543" y="28721"/>
                    <a:pt x="41936" y="28533"/>
                    <a:pt x="42086" y="28095"/>
                  </a:cubicBezTo>
                  <a:cubicBezTo>
                    <a:pt x="42620" y="26427"/>
                    <a:pt x="42620" y="21690"/>
                    <a:pt x="42486" y="19388"/>
                  </a:cubicBezTo>
                  <a:lnTo>
                    <a:pt x="38183" y="16186"/>
                  </a:lnTo>
                  <a:cubicBezTo>
                    <a:pt x="36949" y="15586"/>
                    <a:pt x="34114" y="14452"/>
                    <a:pt x="28877" y="13418"/>
                  </a:cubicBezTo>
                  <a:cubicBezTo>
                    <a:pt x="22872" y="12217"/>
                    <a:pt x="17102" y="8714"/>
                    <a:pt x="15100" y="7413"/>
                  </a:cubicBezTo>
                  <a:lnTo>
                    <a:pt x="10764" y="2009"/>
                  </a:lnTo>
                  <a:lnTo>
                    <a:pt x="7228" y="375"/>
                  </a:lnTo>
                  <a:lnTo>
                    <a:pt x="3258" y="8"/>
                  </a:lnTo>
                  <a:cubicBezTo>
                    <a:pt x="3228" y="3"/>
                    <a:pt x="3199" y="1"/>
                    <a:pt x="3171" y="1"/>
                  </a:cubicBezTo>
                  <a:close/>
                </a:path>
              </a:pathLst>
            </a:custGeom>
            <a:solidFill>
              <a:srgbClr val="FFCA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7"/>
            <p:cNvSpPr/>
            <p:nvPr/>
          </p:nvSpPr>
          <p:spPr>
            <a:xfrm>
              <a:off x="6663885" y="3510493"/>
              <a:ext cx="911557" cy="650520"/>
            </a:xfrm>
            <a:custGeom>
              <a:avLst/>
              <a:gdLst/>
              <a:ahLst/>
              <a:cxnLst/>
              <a:rect l="l" t="t" r="r" b="b"/>
              <a:pathLst>
                <a:path w="42631" h="30423" fill="none" extrusionOk="0">
                  <a:moveTo>
                    <a:pt x="38194" y="16279"/>
                  </a:moveTo>
                  <a:cubicBezTo>
                    <a:pt x="36960" y="15679"/>
                    <a:pt x="34125" y="14545"/>
                    <a:pt x="28888" y="13511"/>
                  </a:cubicBezTo>
                  <a:cubicBezTo>
                    <a:pt x="22883" y="12310"/>
                    <a:pt x="17113" y="8807"/>
                    <a:pt x="15111" y="7506"/>
                  </a:cubicBezTo>
                  <a:lnTo>
                    <a:pt x="10775" y="2102"/>
                  </a:lnTo>
                  <a:lnTo>
                    <a:pt x="7239" y="468"/>
                  </a:lnTo>
                  <a:lnTo>
                    <a:pt x="3269" y="101"/>
                  </a:lnTo>
                  <a:cubicBezTo>
                    <a:pt x="2636" y="1"/>
                    <a:pt x="2502" y="1002"/>
                    <a:pt x="3136" y="1068"/>
                  </a:cubicBezTo>
                  <a:lnTo>
                    <a:pt x="6405" y="1669"/>
                  </a:lnTo>
                  <a:lnTo>
                    <a:pt x="8173" y="3170"/>
                  </a:lnTo>
                  <a:lnTo>
                    <a:pt x="7339" y="3737"/>
                  </a:lnTo>
                  <a:lnTo>
                    <a:pt x="1101" y="2703"/>
                  </a:lnTo>
                  <a:cubicBezTo>
                    <a:pt x="901" y="2703"/>
                    <a:pt x="701" y="2870"/>
                    <a:pt x="701" y="3070"/>
                  </a:cubicBezTo>
                  <a:lnTo>
                    <a:pt x="667" y="3303"/>
                  </a:lnTo>
                  <a:cubicBezTo>
                    <a:pt x="667" y="3603"/>
                    <a:pt x="901" y="3837"/>
                    <a:pt x="1201" y="3870"/>
                  </a:cubicBezTo>
                  <a:lnTo>
                    <a:pt x="6605" y="5205"/>
                  </a:lnTo>
                  <a:lnTo>
                    <a:pt x="734" y="5271"/>
                  </a:lnTo>
                  <a:cubicBezTo>
                    <a:pt x="0" y="5305"/>
                    <a:pt x="67" y="6405"/>
                    <a:pt x="801" y="6372"/>
                  </a:cubicBezTo>
                  <a:lnTo>
                    <a:pt x="6105" y="6506"/>
                  </a:lnTo>
                  <a:lnTo>
                    <a:pt x="3803" y="7139"/>
                  </a:lnTo>
                  <a:lnTo>
                    <a:pt x="1501" y="9174"/>
                  </a:lnTo>
                  <a:cubicBezTo>
                    <a:pt x="1235" y="9608"/>
                    <a:pt x="1668" y="10141"/>
                    <a:pt x="2135" y="9941"/>
                  </a:cubicBezTo>
                  <a:cubicBezTo>
                    <a:pt x="2369" y="9841"/>
                    <a:pt x="2602" y="9741"/>
                    <a:pt x="2802" y="9608"/>
                  </a:cubicBezTo>
                  <a:lnTo>
                    <a:pt x="5037" y="8374"/>
                  </a:lnTo>
                  <a:lnTo>
                    <a:pt x="7339" y="8374"/>
                  </a:lnTo>
                  <a:cubicBezTo>
                    <a:pt x="8139" y="9107"/>
                    <a:pt x="9007" y="9741"/>
                    <a:pt x="9941" y="10275"/>
                  </a:cubicBezTo>
                  <a:cubicBezTo>
                    <a:pt x="11008" y="10809"/>
                    <a:pt x="13810" y="11276"/>
                    <a:pt x="13810" y="11276"/>
                  </a:cubicBezTo>
                  <a:cubicBezTo>
                    <a:pt x="13810" y="11276"/>
                    <a:pt x="25385" y="20949"/>
                    <a:pt x="29822" y="23551"/>
                  </a:cubicBezTo>
                  <a:cubicBezTo>
                    <a:pt x="34258" y="26153"/>
                    <a:pt x="41330" y="30423"/>
                    <a:pt x="42097" y="28188"/>
                  </a:cubicBezTo>
                  <a:cubicBezTo>
                    <a:pt x="42631" y="26520"/>
                    <a:pt x="42631" y="21783"/>
                    <a:pt x="42497" y="1948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7"/>
            <p:cNvSpPr/>
            <p:nvPr/>
          </p:nvSpPr>
          <p:spPr>
            <a:xfrm>
              <a:off x="6248023" y="3542591"/>
              <a:ext cx="93442" cy="78816"/>
            </a:xfrm>
            <a:custGeom>
              <a:avLst/>
              <a:gdLst/>
              <a:ahLst/>
              <a:cxnLst/>
              <a:rect l="l" t="t" r="r" b="b"/>
              <a:pathLst>
                <a:path w="4370" h="3686" extrusionOk="0">
                  <a:moveTo>
                    <a:pt x="1234" y="1"/>
                  </a:moveTo>
                  <a:cubicBezTo>
                    <a:pt x="1234" y="1"/>
                    <a:pt x="0" y="335"/>
                    <a:pt x="467" y="1335"/>
                  </a:cubicBezTo>
                  <a:cubicBezTo>
                    <a:pt x="826" y="2191"/>
                    <a:pt x="2805" y="3685"/>
                    <a:pt x="3667" y="3685"/>
                  </a:cubicBezTo>
                  <a:cubicBezTo>
                    <a:pt x="3847" y="3685"/>
                    <a:pt x="3979" y="3620"/>
                    <a:pt x="4036" y="3470"/>
                  </a:cubicBezTo>
                  <a:cubicBezTo>
                    <a:pt x="4370" y="2569"/>
                    <a:pt x="2469" y="468"/>
                    <a:pt x="1234"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7"/>
            <p:cNvSpPr/>
            <p:nvPr/>
          </p:nvSpPr>
          <p:spPr>
            <a:xfrm>
              <a:off x="6248023" y="3588247"/>
              <a:ext cx="97739" cy="73877"/>
            </a:xfrm>
            <a:custGeom>
              <a:avLst/>
              <a:gdLst/>
              <a:ahLst/>
              <a:cxnLst/>
              <a:rect l="l" t="t" r="r" b="b"/>
              <a:pathLst>
                <a:path w="4571" h="3455" extrusionOk="0">
                  <a:moveTo>
                    <a:pt x="901" y="1"/>
                  </a:moveTo>
                  <a:cubicBezTo>
                    <a:pt x="901" y="1"/>
                    <a:pt x="0" y="1335"/>
                    <a:pt x="667" y="2102"/>
                  </a:cubicBezTo>
                  <a:cubicBezTo>
                    <a:pt x="1181" y="2719"/>
                    <a:pt x="2824" y="3455"/>
                    <a:pt x="3704" y="3455"/>
                  </a:cubicBezTo>
                  <a:cubicBezTo>
                    <a:pt x="3966" y="3455"/>
                    <a:pt x="4160" y="3390"/>
                    <a:pt x="4236" y="3236"/>
                  </a:cubicBezTo>
                  <a:cubicBezTo>
                    <a:pt x="4570" y="2569"/>
                    <a:pt x="3469" y="1769"/>
                    <a:pt x="2669" y="1235"/>
                  </a:cubicBezTo>
                  <a:cubicBezTo>
                    <a:pt x="1901" y="668"/>
                    <a:pt x="901" y="1"/>
                    <a:pt x="901"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7"/>
            <p:cNvSpPr/>
            <p:nvPr/>
          </p:nvSpPr>
          <p:spPr>
            <a:xfrm>
              <a:off x="6260148" y="3643184"/>
              <a:ext cx="83456" cy="50121"/>
            </a:xfrm>
            <a:custGeom>
              <a:avLst/>
              <a:gdLst/>
              <a:ahLst/>
              <a:cxnLst/>
              <a:rect l="l" t="t" r="r" b="b"/>
              <a:pathLst>
                <a:path w="3903" h="2344" extrusionOk="0">
                  <a:moveTo>
                    <a:pt x="567" y="0"/>
                  </a:moveTo>
                  <a:lnTo>
                    <a:pt x="567" y="0"/>
                  </a:lnTo>
                  <a:cubicBezTo>
                    <a:pt x="567" y="0"/>
                    <a:pt x="0" y="1201"/>
                    <a:pt x="767" y="1768"/>
                  </a:cubicBezTo>
                  <a:cubicBezTo>
                    <a:pt x="1228" y="2095"/>
                    <a:pt x="2197" y="2344"/>
                    <a:pt x="2937" y="2344"/>
                  </a:cubicBezTo>
                  <a:cubicBezTo>
                    <a:pt x="3482" y="2344"/>
                    <a:pt x="3903" y="2208"/>
                    <a:pt x="3903" y="1868"/>
                  </a:cubicBezTo>
                  <a:cubicBezTo>
                    <a:pt x="3903" y="1101"/>
                    <a:pt x="3002" y="768"/>
                    <a:pt x="3002" y="768"/>
                  </a:cubicBezTo>
                  <a:lnTo>
                    <a:pt x="567" y="0"/>
                  </a:ln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7"/>
            <p:cNvSpPr/>
            <p:nvPr/>
          </p:nvSpPr>
          <p:spPr>
            <a:xfrm>
              <a:off x="6290813" y="3688113"/>
              <a:ext cx="63741" cy="34084"/>
            </a:xfrm>
            <a:custGeom>
              <a:avLst/>
              <a:gdLst/>
              <a:ahLst/>
              <a:cxnLst/>
              <a:rect l="l" t="t" r="r" b="b"/>
              <a:pathLst>
                <a:path w="2981" h="1594" extrusionOk="0">
                  <a:moveTo>
                    <a:pt x="1" y="1"/>
                  </a:moveTo>
                  <a:cubicBezTo>
                    <a:pt x="101" y="601"/>
                    <a:pt x="401" y="1102"/>
                    <a:pt x="901" y="1435"/>
                  </a:cubicBezTo>
                  <a:cubicBezTo>
                    <a:pt x="1093" y="1547"/>
                    <a:pt x="1316" y="1594"/>
                    <a:pt x="1540" y="1594"/>
                  </a:cubicBezTo>
                  <a:cubicBezTo>
                    <a:pt x="2251" y="1594"/>
                    <a:pt x="2980" y="1123"/>
                    <a:pt x="2803" y="768"/>
                  </a:cubicBezTo>
                  <a:cubicBezTo>
                    <a:pt x="2569" y="334"/>
                    <a:pt x="1468" y="334"/>
                    <a:pt x="1468" y="334"/>
                  </a:cubicBezTo>
                  <a:lnTo>
                    <a:pt x="1" y="1"/>
                  </a:ln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7"/>
            <p:cNvSpPr/>
            <p:nvPr/>
          </p:nvSpPr>
          <p:spPr>
            <a:xfrm>
              <a:off x="6226617" y="3999600"/>
              <a:ext cx="824552" cy="1006132"/>
            </a:xfrm>
            <a:custGeom>
              <a:avLst/>
              <a:gdLst/>
              <a:ahLst/>
              <a:cxnLst/>
              <a:rect l="l" t="t" r="r" b="b"/>
              <a:pathLst>
                <a:path w="38562" h="47054" extrusionOk="0">
                  <a:moveTo>
                    <a:pt x="17029" y="1"/>
                  </a:moveTo>
                  <a:cubicBezTo>
                    <a:pt x="14847" y="1"/>
                    <a:pt x="12832" y="267"/>
                    <a:pt x="11242" y="846"/>
                  </a:cubicBezTo>
                  <a:cubicBezTo>
                    <a:pt x="4370" y="3348"/>
                    <a:pt x="1034" y="6283"/>
                    <a:pt x="2269" y="13355"/>
                  </a:cubicBezTo>
                  <a:cubicBezTo>
                    <a:pt x="3536" y="20460"/>
                    <a:pt x="0" y="35671"/>
                    <a:pt x="3336" y="40674"/>
                  </a:cubicBezTo>
                  <a:cubicBezTo>
                    <a:pt x="6273" y="45079"/>
                    <a:pt x="12440" y="47054"/>
                    <a:pt x="21680" y="47054"/>
                  </a:cubicBezTo>
                  <a:cubicBezTo>
                    <a:pt x="22936" y="47054"/>
                    <a:pt x="24249" y="47017"/>
                    <a:pt x="25619" y="46946"/>
                  </a:cubicBezTo>
                  <a:cubicBezTo>
                    <a:pt x="37094" y="46312"/>
                    <a:pt x="38361" y="41942"/>
                    <a:pt x="38561" y="34837"/>
                  </a:cubicBezTo>
                  <a:cubicBezTo>
                    <a:pt x="38561" y="34837"/>
                    <a:pt x="36693" y="12521"/>
                    <a:pt x="34792" y="7117"/>
                  </a:cubicBezTo>
                  <a:cubicBezTo>
                    <a:pt x="33356" y="2938"/>
                    <a:pt x="24275" y="1"/>
                    <a:pt x="17029"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7"/>
            <p:cNvSpPr/>
            <p:nvPr/>
          </p:nvSpPr>
          <p:spPr>
            <a:xfrm>
              <a:off x="6208782" y="3958221"/>
              <a:ext cx="824552" cy="1005662"/>
            </a:xfrm>
            <a:custGeom>
              <a:avLst/>
              <a:gdLst/>
              <a:ahLst/>
              <a:cxnLst/>
              <a:rect l="l" t="t" r="r" b="b"/>
              <a:pathLst>
                <a:path w="38562" h="47032" extrusionOk="0">
                  <a:moveTo>
                    <a:pt x="17029" y="1"/>
                  </a:moveTo>
                  <a:cubicBezTo>
                    <a:pt x="14847" y="1"/>
                    <a:pt x="12832" y="267"/>
                    <a:pt x="11242" y="846"/>
                  </a:cubicBezTo>
                  <a:cubicBezTo>
                    <a:pt x="4370" y="3348"/>
                    <a:pt x="1035" y="6283"/>
                    <a:pt x="2269" y="13355"/>
                  </a:cubicBezTo>
                  <a:cubicBezTo>
                    <a:pt x="3536" y="20460"/>
                    <a:pt x="0" y="35671"/>
                    <a:pt x="3336" y="40675"/>
                  </a:cubicBezTo>
                  <a:cubicBezTo>
                    <a:pt x="6256" y="45054"/>
                    <a:pt x="12370" y="47032"/>
                    <a:pt x="21523" y="47032"/>
                  </a:cubicBezTo>
                  <a:cubicBezTo>
                    <a:pt x="22826" y="47032"/>
                    <a:pt x="24192" y="46991"/>
                    <a:pt x="25619" y="46912"/>
                  </a:cubicBezTo>
                  <a:cubicBezTo>
                    <a:pt x="37094" y="46312"/>
                    <a:pt x="38361" y="41909"/>
                    <a:pt x="38561" y="34837"/>
                  </a:cubicBezTo>
                  <a:cubicBezTo>
                    <a:pt x="38561" y="34837"/>
                    <a:pt x="36693" y="12521"/>
                    <a:pt x="34792" y="7117"/>
                  </a:cubicBezTo>
                  <a:cubicBezTo>
                    <a:pt x="33356" y="2938"/>
                    <a:pt x="24275" y="1"/>
                    <a:pt x="17029"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7"/>
            <p:cNvSpPr/>
            <p:nvPr/>
          </p:nvSpPr>
          <p:spPr>
            <a:xfrm>
              <a:off x="6457012" y="3958242"/>
              <a:ext cx="393737" cy="343339"/>
            </a:xfrm>
            <a:custGeom>
              <a:avLst/>
              <a:gdLst/>
              <a:ahLst/>
              <a:cxnLst/>
              <a:rect l="l" t="t" r="r" b="b"/>
              <a:pathLst>
                <a:path w="18414" h="16057" extrusionOk="0">
                  <a:moveTo>
                    <a:pt x="6234" y="0"/>
                  </a:moveTo>
                  <a:cubicBezTo>
                    <a:pt x="4230" y="0"/>
                    <a:pt x="2363" y="225"/>
                    <a:pt x="835" y="712"/>
                  </a:cubicBezTo>
                  <a:cubicBezTo>
                    <a:pt x="268" y="2213"/>
                    <a:pt x="1" y="3814"/>
                    <a:pt x="67" y="5448"/>
                  </a:cubicBezTo>
                  <a:cubicBezTo>
                    <a:pt x="67" y="9818"/>
                    <a:pt x="268" y="14622"/>
                    <a:pt x="268" y="14622"/>
                  </a:cubicBezTo>
                  <a:lnTo>
                    <a:pt x="18414" y="16056"/>
                  </a:lnTo>
                  <a:cubicBezTo>
                    <a:pt x="18414" y="16056"/>
                    <a:pt x="16746" y="9184"/>
                    <a:pt x="17346" y="4381"/>
                  </a:cubicBezTo>
                  <a:cubicBezTo>
                    <a:pt x="17480" y="3547"/>
                    <a:pt x="17580" y="2780"/>
                    <a:pt x="17680" y="2146"/>
                  </a:cubicBezTo>
                  <a:cubicBezTo>
                    <a:pt x="14261" y="796"/>
                    <a:pt x="10004" y="0"/>
                    <a:pt x="6234"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37"/>
            <p:cNvSpPr/>
            <p:nvPr/>
          </p:nvSpPr>
          <p:spPr>
            <a:xfrm>
              <a:off x="7098288" y="3014735"/>
              <a:ext cx="99172" cy="79201"/>
            </a:xfrm>
            <a:custGeom>
              <a:avLst/>
              <a:gdLst/>
              <a:ahLst/>
              <a:cxnLst/>
              <a:rect l="l" t="t" r="r" b="b"/>
              <a:pathLst>
                <a:path w="4638" h="3704" extrusionOk="0">
                  <a:moveTo>
                    <a:pt x="1" y="3703"/>
                  </a:moveTo>
                  <a:lnTo>
                    <a:pt x="4637"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8" name="Google Shape;2768;p37"/>
            <p:cNvGrpSpPr/>
            <p:nvPr/>
          </p:nvGrpSpPr>
          <p:grpSpPr>
            <a:xfrm>
              <a:off x="7391855" y="4786881"/>
              <a:ext cx="1001328" cy="181031"/>
              <a:chOff x="6576492" y="5193731"/>
              <a:chExt cx="1001328" cy="181031"/>
            </a:xfrm>
          </p:grpSpPr>
          <p:sp>
            <p:nvSpPr>
              <p:cNvPr id="2769" name="Google Shape;2769;p37"/>
              <p:cNvSpPr/>
              <p:nvPr/>
            </p:nvSpPr>
            <p:spPr>
              <a:xfrm>
                <a:off x="7174079" y="5193731"/>
                <a:ext cx="68358" cy="34179"/>
              </a:xfrm>
              <a:custGeom>
                <a:avLst/>
                <a:gdLst/>
                <a:ahLst/>
                <a:cxnLst/>
                <a:rect l="l" t="t" r="r" b="b"/>
                <a:pathLst>
                  <a:path w="2536" h="1268" extrusionOk="0">
                    <a:moveTo>
                      <a:pt x="1" y="0"/>
                    </a:moveTo>
                    <a:lnTo>
                      <a:pt x="67" y="1268"/>
                    </a:lnTo>
                    <a:lnTo>
                      <a:pt x="2536" y="434"/>
                    </a:lnTo>
                    <a:lnTo>
                      <a:pt x="1" y="0"/>
                    </a:lnTo>
                    <a:close/>
                  </a:path>
                </a:pathLst>
              </a:custGeom>
              <a:solidFill>
                <a:srgbClr val="FFFFFF"/>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37"/>
              <p:cNvSpPr/>
              <p:nvPr/>
            </p:nvSpPr>
            <p:spPr>
              <a:xfrm>
                <a:off x="6576492" y="5193731"/>
                <a:ext cx="615625" cy="64773"/>
              </a:xfrm>
              <a:custGeom>
                <a:avLst/>
                <a:gdLst/>
                <a:ahLst/>
                <a:cxnLst/>
                <a:rect l="l" t="t" r="r" b="b"/>
                <a:pathLst>
                  <a:path w="22839" h="2403" extrusionOk="0">
                    <a:moveTo>
                      <a:pt x="22172" y="0"/>
                    </a:moveTo>
                    <a:lnTo>
                      <a:pt x="823" y="1168"/>
                    </a:lnTo>
                    <a:cubicBezTo>
                      <a:pt x="0" y="1168"/>
                      <a:pt x="22" y="2403"/>
                      <a:pt x="824" y="2403"/>
                    </a:cubicBezTo>
                    <a:cubicBezTo>
                      <a:pt x="835" y="2403"/>
                      <a:pt x="846" y="2403"/>
                      <a:pt x="857" y="2402"/>
                    </a:cubicBezTo>
                    <a:lnTo>
                      <a:pt x="22238" y="1268"/>
                    </a:lnTo>
                    <a:cubicBezTo>
                      <a:pt x="22572" y="1235"/>
                      <a:pt x="22839" y="934"/>
                      <a:pt x="22839" y="601"/>
                    </a:cubicBezTo>
                    <a:cubicBezTo>
                      <a:pt x="22806" y="267"/>
                      <a:pt x="22505" y="0"/>
                      <a:pt x="22172" y="0"/>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7"/>
              <p:cNvSpPr/>
              <p:nvPr/>
            </p:nvSpPr>
            <p:spPr>
              <a:xfrm>
                <a:off x="7210952" y="5200012"/>
                <a:ext cx="31483" cy="15310"/>
              </a:xfrm>
              <a:custGeom>
                <a:avLst/>
                <a:gdLst/>
                <a:ahLst/>
                <a:cxnLst/>
                <a:rect l="l" t="t" r="r" b="b"/>
                <a:pathLst>
                  <a:path w="1168" h="568" extrusionOk="0">
                    <a:moveTo>
                      <a:pt x="0" y="1"/>
                    </a:moveTo>
                    <a:lnTo>
                      <a:pt x="0" y="1"/>
                    </a:lnTo>
                    <a:cubicBezTo>
                      <a:pt x="67" y="168"/>
                      <a:pt x="100" y="368"/>
                      <a:pt x="134" y="568"/>
                    </a:cubicBezTo>
                    <a:lnTo>
                      <a:pt x="1168" y="201"/>
                    </a:lnTo>
                    <a:lnTo>
                      <a:pt x="0" y="1"/>
                    </a:lnTo>
                    <a:close/>
                  </a:path>
                </a:pathLst>
              </a:custGeom>
              <a:solidFill>
                <a:srgbClr val="FFFFFF"/>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7"/>
              <p:cNvSpPr/>
              <p:nvPr/>
            </p:nvSpPr>
            <p:spPr>
              <a:xfrm>
                <a:off x="6576492" y="5222492"/>
                <a:ext cx="87846" cy="36012"/>
              </a:xfrm>
              <a:custGeom>
                <a:avLst/>
                <a:gdLst/>
                <a:ahLst/>
                <a:cxnLst/>
                <a:rect l="l" t="t" r="r" b="b"/>
                <a:pathLst>
                  <a:path w="3259" h="1336" extrusionOk="0">
                    <a:moveTo>
                      <a:pt x="2691" y="1"/>
                    </a:moveTo>
                    <a:lnTo>
                      <a:pt x="823" y="101"/>
                    </a:lnTo>
                    <a:cubicBezTo>
                      <a:pt x="0" y="101"/>
                      <a:pt x="22" y="1336"/>
                      <a:pt x="824" y="1336"/>
                    </a:cubicBezTo>
                    <a:cubicBezTo>
                      <a:pt x="835" y="1336"/>
                      <a:pt x="846" y="1336"/>
                      <a:pt x="857" y="1335"/>
                    </a:cubicBezTo>
                    <a:lnTo>
                      <a:pt x="890" y="1335"/>
                    </a:lnTo>
                    <a:lnTo>
                      <a:pt x="2725" y="1235"/>
                    </a:lnTo>
                    <a:cubicBezTo>
                      <a:pt x="3258" y="968"/>
                      <a:pt x="3225" y="201"/>
                      <a:pt x="2691"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7"/>
              <p:cNvSpPr/>
              <p:nvPr/>
            </p:nvSpPr>
            <p:spPr>
              <a:xfrm>
                <a:off x="7509435" y="5221603"/>
                <a:ext cx="68385" cy="33289"/>
              </a:xfrm>
              <a:custGeom>
                <a:avLst/>
                <a:gdLst/>
                <a:ahLst/>
                <a:cxnLst/>
                <a:rect l="l" t="t" r="r" b="b"/>
                <a:pathLst>
                  <a:path w="2537" h="1235" extrusionOk="0">
                    <a:moveTo>
                      <a:pt x="1" y="0"/>
                    </a:moveTo>
                    <a:lnTo>
                      <a:pt x="234" y="1235"/>
                    </a:lnTo>
                    <a:lnTo>
                      <a:pt x="2536" y="34"/>
                    </a:lnTo>
                    <a:lnTo>
                      <a:pt x="1" y="0"/>
                    </a:lnTo>
                    <a:close/>
                  </a:path>
                </a:pathLst>
              </a:custGeom>
              <a:solidFill>
                <a:schemeClr val="l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7"/>
              <p:cNvSpPr/>
              <p:nvPr/>
            </p:nvSpPr>
            <p:spPr>
              <a:xfrm>
                <a:off x="6923492" y="5221010"/>
                <a:ext cx="613118" cy="152835"/>
              </a:xfrm>
              <a:custGeom>
                <a:avLst/>
                <a:gdLst/>
                <a:ahLst/>
                <a:cxnLst/>
                <a:rect l="l" t="t" r="r" b="b"/>
                <a:pathLst>
                  <a:path w="22746" h="5670" extrusionOk="0">
                    <a:moveTo>
                      <a:pt x="21910" y="1"/>
                    </a:moveTo>
                    <a:cubicBezTo>
                      <a:pt x="21856" y="1"/>
                      <a:pt x="21800" y="8"/>
                      <a:pt x="21740" y="22"/>
                    </a:cubicBezTo>
                    <a:lnTo>
                      <a:pt x="792" y="4392"/>
                    </a:lnTo>
                    <a:cubicBezTo>
                      <a:pt x="0" y="4551"/>
                      <a:pt x="170" y="5670"/>
                      <a:pt x="902" y="5670"/>
                    </a:cubicBezTo>
                    <a:cubicBezTo>
                      <a:pt x="942" y="5670"/>
                      <a:pt x="983" y="5667"/>
                      <a:pt x="1025" y="5660"/>
                    </a:cubicBezTo>
                    <a:lnTo>
                      <a:pt x="21973" y="1223"/>
                    </a:lnTo>
                    <a:cubicBezTo>
                      <a:pt x="22745" y="1069"/>
                      <a:pt x="22574" y="1"/>
                      <a:pt x="21910"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37"/>
              <p:cNvSpPr/>
              <p:nvPr/>
            </p:nvSpPr>
            <p:spPr>
              <a:xfrm>
                <a:off x="7546308" y="5222492"/>
                <a:ext cx="31510" cy="13531"/>
              </a:xfrm>
              <a:custGeom>
                <a:avLst/>
                <a:gdLst/>
                <a:ahLst/>
                <a:cxnLst/>
                <a:rect l="l" t="t" r="r" b="b"/>
                <a:pathLst>
                  <a:path w="1169" h="502" extrusionOk="0">
                    <a:moveTo>
                      <a:pt x="1" y="1"/>
                    </a:moveTo>
                    <a:cubicBezTo>
                      <a:pt x="101" y="168"/>
                      <a:pt x="167" y="334"/>
                      <a:pt x="201" y="501"/>
                    </a:cubicBezTo>
                    <a:lnTo>
                      <a:pt x="1168" y="1"/>
                    </a:lnTo>
                    <a:close/>
                  </a:path>
                </a:pathLst>
              </a:custGeom>
              <a:solidFill>
                <a:srgbClr val="FFFFFF"/>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37"/>
              <p:cNvSpPr/>
              <p:nvPr/>
            </p:nvSpPr>
            <p:spPr>
              <a:xfrm>
                <a:off x="6923465" y="5330394"/>
                <a:ext cx="91512" cy="44368"/>
              </a:xfrm>
              <a:custGeom>
                <a:avLst/>
                <a:gdLst/>
                <a:ahLst/>
                <a:cxnLst/>
                <a:rect l="l" t="t" r="r" b="b"/>
                <a:pathLst>
                  <a:path w="3395" h="1646" extrusionOk="0">
                    <a:moveTo>
                      <a:pt x="2627" y="1"/>
                    </a:moveTo>
                    <a:lnTo>
                      <a:pt x="793" y="368"/>
                    </a:lnTo>
                    <a:cubicBezTo>
                      <a:pt x="0" y="494"/>
                      <a:pt x="172" y="1645"/>
                      <a:pt x="906" y="1645"/>
                    </a:cubicBezTo>
                    <a:cubicBezTo>
                      <a:pt x="944" y="1645"/>
                      <a:pt x="985" y="1642"/>
                      <a:pt x="1026" y="1635"/>
                    </a:cubicBezTo>
                    <a:lnTo>
                      <a:pt x="1060" y="1635"/>
                    </a:lnTo>
                    <a:lnTo>
                      <a:pt x="2861" y="1235"/>
                    </a:lnTo>
                    <a:cubicBezTo>
                      <a:pt x="3395" y="901"/>
                      <a:pt x="3228" y="101"/>
                      <a:pt x="2627"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7" name="Google Shape;2777;p37"/>
            <p:cNvSpPr/>
            <p:nvPr/>
          </p:nvSpPr>
          <p:spPr>
            <a:xfrm>
              <a:off x="8819481" y="3657031"/>
              <a:ext cx="95249" cy="286751"/>
            </a:xfrm>
            <a:custGeom>
              <a:avLst/>
              <a:gdLst/>
              <a:ahLst/>
              <a:cxnLst/>
              <a:rect l="l" t="t" r="r" b="b"/>
              <a:pathLst>
                <a:path w="6172" h="18581" extrusionOk="0">
                  <a:moveTo>
                    <a:pt x="0" y="1"/>
                  </a:moveTo>
                  <a:lnTo>
                    <a:pt x="767" y="7173"/>
                  </a:lnTo>
                  <a:lnTo>
                    <a:pt x="4937" y="18581"/>
                  </a:lnTo>
                  <a:lnTo>
                    <a:pt x="6171" y="18381"/>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7"/>
            <p:cNvSpPr/>
            <p:nvPr/>
          </p:nvSpPr>
          <p:spPr>
            <a:xfrm>
              <a:off x="8406784" y="3260847"/>
              <a:ext cx="151233" cy="117206"/>
            </a:xfrm>
            <a:custGeom>
              <a:avLst/>
              <a:gdLst/>
              <a:ahLst/>
              <a:cxnLst/>
              <a:rect l="l" t="t" r="r" b="b"/>
              <a:pathLst>
                <a:path w="8507" h="7596" extrusionOk="0">
                  <a:moveTo>
                    <a:pt x="1" y="1"/>
                  </a:moveTo>
                  <a:lnTo>
                    <a:pt x="1" y="1"/>
                  </a:lnTo>
                  <a:cubicBezTo>
                    <a:pt x="1" y="1"/>
                    <a:pt x="301" y="2236"/>
                    <a:pt x="835" y="4971"/>
                  </a:cubicBezTo>
                  <a:cubicBezTo>
                    <a:pt x="2467" y="6511"/>
                    <a:pt x="4270" y="7596"/>
                    <a:pt x="5981" y="7596"/>
                  </a:cubicBezTo>
                  <a:cubicBezTo>
                    <a:pt x="6123" y="7596"/>
                    <a:pt x="6265" y="7588"/>
                    <a:pt x="6405" y="7573"/>
                  </a:cubicBezTo>
                  <a:cubicBezTo>
                    <a:pt x="6839" y="7539"/>
                    <a:pt x="7239" y="7406"/>
                    <a:pt x="7606" y="7206"/>
                  </a:cubicBezTo>
                  <a:cubicBezTo>
                    <a:pt x="8173" y="5271"/>
                    <a:pt x="8507" y="3703"/>
                    <a:pt x="8507" y="3703"/>
                  </a:cubicBezTo>
                  <a:lnTo>
                    <a:pt x="1" y="1"/>
                  </a:ln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7"/>
            <p:cNvSpPr/>
            <p:nvPr/>
          </p:nvSpPr>
          <p:spPr>
            <a:xfrm>
              <a:off x="7173328" y="3924040"/>
              <a:ext cx="246951" cy="247009"/>
            </a:xfrm>
            <a:custGeom>
              <a:avLst/>
              <a:gdLst/>
              <a:ahLst/>
              <a:cxnLst/>
              <a:rect l="l" t="t" r="r" b="b"/>
              <a:pathLst>
                <a:path w="15478" h="14278" extrusionOk="0">
                  <a:moveTo>
                    <a:pt x="0" y="1"/>
                  </a:moveTo>
                  <a:lnTo>
                    <a:pt x="0" y="1"/>
                  </a:lnTo>
                  <a:cubicBezTo>
                    <a:pt x="0" y="1"/>
                    <a:pt x="8273" y="9341"/>
                    <a:pt x="11308" y="11442"/>
                  </a:cubicBezTo>
                  <a:cubicBezTo>
                    <a:pt x="14344" y="13510"/>
                    <a:pt x="15478" y="14278"/>
                    <a:pt x="15478" y="14278"/>
                  </a:cubicBezTo>
                  <a:lnTo>
                    <a:pt x="15478" y="8940"/>
                  </a:lnTo>
                  <a:lnTo>
                    <a:pt x="0" y="1"/>
                  </a:ln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7"/>
            <p:cNvSpPr/>
            <p:nvPr/>
          </p:nvSpPr>
          <p:spPr>
            <a:xfrm rot="-433988">
              <a:off x="6928073" y="3355111"/>
              <a:ext cx="233303" cy="123511"/>
            </a:xfrm>
            <a:custGeom>
              <a:avLst/>
              <a:gdLst/>
              <a:ahLst/>
              <a:cxnLst/>
              <a:rect l="l" t="t" r="r" b="b"/>
              <a:pathLst>
                <a:path w="11542" h="7516" extrusionOk="0">
                  <a:moveTo>
                    <a:pt x="11542" y="0"/>
                  </a:moveTo>
                  <a:lnTo>
                    <a:pt x="0" y="1301"/>
                  </a:lnTo>
                  <a:lnTo>
                    <a:pt x="567" y="3169"/>
                  </a:lnTo>
                  <a:cubicBezTo>
                    <a:pt x="567" y="4370"/>
                    <a:pt x="734" y="5538"/>
                    <a:pt x="1034" y="6705"/>
                  </a:cubicBezTo>
                  <a:cubicBezTo>
                    <a:pt x="1435" y="6905"/>
                    <a:pt x="1868" y="7072"/>
                    <a:pt x="2302" y="7206"/>
                  </a:cubicBezTo>
                  <a:cubicBezTo>
                    <a:pt x="2941" y="7416"/>
                    <a:pt x="3586" y="7515"/>
                    <a:pt x="4226" y="7515"/>
                  </a:cubicBezTo>
                  <a:cubicBezTo>
                    <a:pt x="6829" y="7515"/>
                    <a:pt x="9348" y="5879"/>
                    <a:pt x="11008" y="3470"/>
                  </a:cubicBezTo>
                  <a:cubicBezTo>
                    <a:pt x="11242" y="2335"/>
                    <a:pt x="11409" y="1168"/>
                    <a:pt x="11542" y="0"/>
                  </a:cubicBez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7"/>
            <p:cNvSpPr/>
            <p:nvPr/>
          </p:nvSpPr>
          <p:spPr>
            <a:xfrm>
              <a:off x="8182542" y="2880504"/>
              <a:ext cx="140547" cy="192250"/>
            </a:xfrm>
            <a:custGeom>
              <a:avLst/>
              <a:gdLst/>
              <a:ahLst/>
              <a:cxnLst/>
              <a:rect l="l" t="t" r="r" b="b"/>
              <a:pathLst>
                <a:path w="6573" h="8991" extrusionOk="0">
                  <a:moveTo>
                    <a:pt x="1967" y="1"/>
                  </a:moveTo>
                  <a:cubicBezTo>
                    <a:pt x="1670" y="1"/>
                    <a:pt x="1373" y="149"/>
                    <a:pt x="1101" y="540"/>
                  </a:cubicBezTo>
                  <a:cubicBezTo>
                    <a:pt x="1" y="2141"/>
                    <a:pt x="634" y="4243"/>
                    <a:pt x="1935" y="6311"/>
                  </a:cubicBezTo>
                  <a:cubicBezTo>
                    <a:pt x="2848" y="7824"/>
                    <a:pt x="4348" y="8991"/>
                    <a:pt x="5304" y="8991"/>
                  </a:cubicBezTo>
                  <a:cubicBezTo>
                    <a:pt x="5676" y="8991"/>
                    <a:pt x="5965" y="8814"/>
                    <a:pt x="6105" y="8412"/>
                  </a:cubicBezTo>
                  <a:cubicBezTo>
                    <a:pt x="6572" y="6945"/>
                    <a:pt x="3837" y="1508"/>
                    <a:pt x="3837" y="1508"/>
                  </a:cubicBezTo>
                  <a:cubicBezTo>
                    <a:pt x="3837" y="1508"/>
                    <a:pt x="2910" y="1"/>
                    <a:pt x="1967"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7"/>
            <p:cNvSpPr/>
            <p:nvPr/>
          </p:nvSpPr>
          <p:spPr>
            <a:xfrm>
              <a:off x="8735372" y="2904348"/>
              <a:ext cx="140526" cy="192400"/>
            </a:xfrm>
            <a:custGeom>
              <a:avLst/>
              <a:gdLst/>
              <a:ahLst/>
              <a:cxnLst/>
              <a:rect l="l" t="t" r="r" b="b"/>
              <a:pathLst>
                <a:path w="6572" h="8998" extrusionOk="0">
                  <a:moveTo>
                    <a:pt x="4611" y="0"/>
                  </a:moveTo>
                  <a:cubicBezTo>
                    <a:pt x="3666" y="0"/>
                    <a:pt x="2736" y="1493"/>
                    <a:pt x="2736" y="1493"/>
                  </a:cubicBezTo>
                  <a:cubicBezTo>
                    <a:pt x="2736" y="1493"/>
                    <a:pt x="0" y="6964"/>
                    <a:pt x="467" y="8398"/>
                  </a:cubicBezTo>
                  <a:cubicBezTo>
                    <a:pt x="610" y="8815"/>
                    <a:pt x="905" y="8998"/>
                    <a:pt x="1284" y="8998"/>
                  </a:cubicBezTo>
                  <a:cubicBezTo>
                    <a:pt x="2240" y="8998"/>
                    <a:pt x="3729" y="7835"/>
                    <a:pt x="4637" y="6330"/>
                  </a:cubicBezTo>
                  <a:cubicBezTo>
                    <a:pt x="5938" y="4229"/>
                    <a:pt x="6572" y="2160"/>
                    <a:pt x="5471" y="526"/>
                  </a:cubicBezTo>
                  <a:cubicBezTo>
                    <a:pt x="5202" y="145"/>
                    <a:pt x="4906" y="0"/>
                    <a:pt x="4611"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7"/>
            <p:cNvSpPr/>
            <p:nvPr/>
          </p:nvSpPr>
          <p:spPr>
            <a:xfrm>
              <a:off x="8258157" y="2627012"/>
              <a:ext cx="563493" cy="708445"/>
            </a:xfrm>
            <a:custGeom>
              <a:avLst/>
              <a:gdLst/>
              <a:ahLst/>
              <a:cxnLst/>
              <a:rect l="l" t="t" r="r" b="b"/>
              <a:pathLst>
                <a:path w="26353" h="33132" extrusionOk="0">
                  <a:moveTo>
                    <a:pt x="10771" y="0"/>
                  </a:moveTo>
                  <a:cubicBezTo>
                    <a:pt x="9921" y="0"/>
                    <a:pt x="9054" y="48"/>
                    <a:pt x="8173" y="152"/>
                  </a:cubicBezTo>
                  <a:cubicBezTo>
                    <a:pt x="1" y="1119"/>
                    <a:pt x="1" y="6256"/>
                    <a:pt x="134" y="7891"/>
                  </a:cubicBezTo>
                  <a:cubicBezTo>
                    <a:pt x="301" y="9492"/>
                    <a:pt x="1" y="15430"/>
                    <a:pt x="468" y="15430"/>
                  </a:cubicBezTo>
                  <a:cubicBezTo>
                    <a:pt x="468" y="15430"/>
                    <a:pt x="2069" y="23002"/>
                    <a:pt x="4337" y="26538"/>
                  </a:cubicBezTo>
                  <a:cubicBezTo>
                    <a:pt x="6469" y="29911"/>
                    <a:pt x="9785" y="33132"/>
                    <a:pt x="12750" y="33132"/>
                  </a:cubicBezTo>
                  <a:cubicBezTo>
                    <a:pt x="12893" y="33132"/>
                    <a:pt x="13035" y="33124"/>
                    <a:pt x="13177" y="33109"/>
                  </a:cubicBezTo>
                  <a:cubicBezTo>
                    <a:pt x="16245" y="32809"/>
                    <a:pt x="19781" y="27338"/>
                    <a:pt x="21382" y="24269"/>
                  </a:cubicBezTo>
                  <a:cubicBezTo>
                    <a:pt x="22984" y="21234"/>
                    <a:pt x="24418" y="19466"/>
                    <a:pt x="25085" y="15263"/>
                  </a:cubicBezTo>
                  <a:cubicBezTo>
                    <a:pt x="25719" y="11093"/>
                    <a:pt x="26353" y="8191"/>
                    <a:pt x="24918" y="5623"/>
                  </a:cubicBezTo>
                  <a:cubicBezTo>
                    <a:pt x="23638" y="3330"/>
                    <a:pt x="17838" y="0"/>
                    <a:pt x="10771"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7"/>
            <p:cNvSpPr/>
            <p:nvPr/>
          </p:nvSpPr>
          <p:spPr>
            <a:xfrm>
              <a:off x="8210363" y="2390990"/>
              <a:ext cx="653364" cy="645281"/>
            </a:xfrm>
            <a:custGeom>
              <a:avLst/>
              <a:gdLst/>
              <a:ahLst/>
              <a:cxnLst/>
              <a:rect l="l" t="t" r="r" b="b"/>
              <a:pathLst>
                <a:path w="30556" h="30178" extrusionOk="0">
                  <a:moveTo>
                    <a:pt x="14130" y="1"/>
                  </a:moveTo>
                  <a:cubicBezTo>
                    <a:pt x="11838" y="1"/>
                    <a:pt x="9552" y="421"/>
                    <a:pt x="7606" y="1549"/>
                  </a:cubicBezTo>
                  <a:cubicBezTo>
                    <a:pt x="2703" y="4418"/>
                    <a:pt x="1" y="12156"/>
                    <a:pt x="334" y="14592"/>
                  </a:cubicBezTo>
                  <a:cubicBezTo>
                    <a:pt x="634" y="16993"/>
                    <a:pt x="2736" y="26467"/>
                    <a:pt x="2736" y="26467"/>
                  </a:cubicBezTo>
                  <a:cubicBezTo>
                    <a:pt x="2736" y="26467"/>
                    <a:pt x="3200" y="27171"/>
                    <a:pt x="3585" y="27171"/>
                  </a:cubicBezTo>
                  <a:cubicBezTo>
                    <a:pt x="3756" y="27171"/>
                    <a:pt x="3911" y="27033"/>
                    <a:pt x="4003" y="26633"/>
                  </a:cubicBezTo>
                  <a:cubicBezTo>
                    <a:pt x="4204" y="25666"/>
                    <a:pt x="4204" y="24699"/>
                    <a:pt x="4003" y="23731"/>
                  </a:cubicBezTo>
                  <a:cubicBezTo>
                    <a:pt x="5138" y="22797"/>
                    <a:pt x="5705" y="21330"/>
                    <a:pt x="5605" y="19895"/>
                  </a:cubicBezTo>
                  <a:lnTo>
                    <a:pt x="5605" y="19895"/>
                  </a:lnTo>
                  <a:cubicBezTo>
                    <a:pt x="6218" y="20156"/>
                    <a:pt x="6884" y="20292"/>
                    <a:pt x="7555" y="20292"/>
                  </a:cubicBezTo>
                  <a:cubicBezTo>
                    <a:pt x="8088" y="20292"/>
                    <a:pt x="8624" y="20206"/>
                    <a:pt x="9140" y="20029"/>
                  </a:cubicBezTo>
                  <a:cubicBezTo>
                    <a:pt x="10241" y="19695"/>
                    <a:pt x="11142" y="18961"/>
                    <a:pt x="11709" y="17961"/>
                  </a:cubicBezTo>
                  <a:lnTo>
                    <a:pt x="11709" y="17961"/>
                  </a:lnTo>
                  <a:cubicBezTo>
                    <a:pt x="11709" y="17961"/>
                    <a:pt x="11542" y="20696"/>
                    <a:pt x="9441" y="22297"/>
                  </a:cubicBezTo>
                  <a:cubicBezTo>
                    <a:pt x="7373" y="23898"/>
                    <a:pt x="5605" y="24565"/>
                    <a:pt x="6872" y="25333"/>
                  </a:cubicBezTo>
                  <a:cubicBezTo>
                    <a:pt x="7645" y="25808"/>
                    <a:pt x="9430" y="26860"/>
                    <a:pt x="11933" y="26860"/>
                  </a:cubicBezTo>
                  <a:cubicBezTo>
                    <a:pt x="13645" y="26860"/>
                    <a:pt x="15691" y="26369"/>
                    <a:pt x="17980" y="24866"/>
                  </a:cubicBezTo>
                  <a:cubicBezTo>
                    <a:pt x="21278" y="22699"/>
                    <a:pt x="22761" y="20978"/>
                    <a:pt x="23424" y="19923"/>
                  </a:cubicBezTo>
                  <a:lnTo>
                    <a:pt x="23424" y="19923"/>
                  </a:lnTo>
                  <a:cubicBezTo>
                    <a:pt x="23012" y="20956"/>
                    <a:pt x="22643" y="22302"/>
                    <a:pt x="23517" y="22302"/>
                  </a:cubicBezTo>
                  <a:cubicBezTo>
                    <a:pt x="23549" y="22302"/>
                    <a:pt x="23582" y="22301"/>
                    <a:pt x="23617" y="22297"/>
                  </a:cubicBezTo>
                  <a:cubicBezTo>
                    <a:pt x="25051" y="22148"/>
                    <a:pt x="26110" y="19166"/>
                    <a:pt x="26316" y="18542"/>
                  </a:cubicBezTo>
                  <a:lnTo>
                    <a:pt x="26316" y="18542"/>
                  </a:lnTo>
                  <a:cubicBezTo>
                    <a:pt x="26096" y="19235"/>
                    <a:pt x="24979" y="22905"/>
                    <a:pt x="25552" y="24232"/>
                  </a:cubicBezTo>
                  <a:cubicBezTo>
                    <a:pt x="26186" y="25666"/>
                    <a:pt x="26820" y="27768"/>
                    <a:pt x="26820" y="27768"/>
                  </a:cubicBezTo>
                  <a:cubicBezTo>
                    <a:pt x="26820" y="27768"/>
                    <a:pt x="25474" y="30177"/>
                    <a:pt x="26269" y="30177"/>
                  </a:cubicBezTo>
                  <a:cubicBezTo>
                    <a:pt x="26294" y="30177"/>
                    <a:pt x="26322" y="30175"/>
                    <a:pt x="26353" y="30169"/>
                  </a:cubicBezTo>
                  <a:cubicBezTo>
                    <a:pt x="27320" y="30003"/>
                    <a:pt x="28955" y="22764"/>
                    <a:pt x="28955" y="22764"/>
                  </a:cubicBezTo>
                  <a:cubicBezTo>
                    <a:pt x="28955" y="22764"/>
                    <a:pt x="30556" y="17627"/>
                    <a:pt x="30556" y="12957"/>
                  </a:cubicBezTo>
                  <a:cubicBezTo>
                    <a:pt x="30556" y="8287"/>
                    <a:pt x="28221" y="4384"/>
                    <a:pt x="25319" y="2783"/>
                  </a:cubicBezTo>
                  <a:cubicBezTo>
                    <a:pt x="23401" y="1713"/>
                    <a:pt x="18754" y="1"/>
                    <a:pt x="14130" y="1"/>
                  </a:cubicBez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7"/>
            <p:cNvSpPr/>
            <p:nvPr/>
          </p:nvSpPr>
          <p:spPr>
            <a:xfrm>
              <a:off x="6883631" y="2390948"/>
              <a:ext cx="428634" cy="360958"/>
            </a:xfrm>
            <a:custGeom>
              <a:avLst/>
              <a:gdLst/>
              <a:ahLst/>
              <a:cxnLst/>
              <a:rect l="l" t="t" r="r" b="b"/>
              <a:pathLst>
                <a:path w="20046" h="16881" extrusionOk="0">
                  <a:moveTo>
                    <a:pt x="14736" y="0"/>
                  </a:moveTo>
                  <a:cubicBezTo>
                    <a:pt x="12750" y="0"/>
                    <a:pt x="6970" y="11024"/>
                    <a:pt x="6970" y="11024"/>
                  </a:cubicBezTo>
                  <a:cubicBezTo>
                    <a:pt x="5752" y="7775"/>
                    <a:pt x="2931" y="5671"/>
                    <a:pt x="1295" y="5671"/>
                  </a:cubicBezTo>
                  <a:cubicBezTo>
                    <a:pt x="512" y="5671"/>
                    <a:pt x="0" y="6153"/>
                    <a:pt x="65" y="7222"/>
                  </a:cubicBezTo>
                  <a:cubicBezTo>
                    <a:pt x="254" y="10339"/>
                    <a:pt x="2226" y="15922"/>
                    <a:pt x="3793" y="15922"/>
                  </a:cubicBezTo>
                  <a:cubicBezTo>
                    <a:pt x="3886" y="15922"/>
                    <a:pt x="3978" y="15902"/>
                    <a:pt x="4068" y="15861"/>
                  </a:cubicBezTo>
                  <a:cubicBezTo>
                    <a:pt x="5669" y="15127"/>
                    <a:pt x="7137" y="13193"/>
                    <a:pt x="7137" y="13193"/>
                  </a:cubicBezTo>
                  <a:cubicBezTo>
                    <a:pt x="7137" y="13193"/>
                    <a:pt x="13083" y="16881"/>
                    <a:pt x="16293" y="16881"/>
                  </a:cubicBezTo>
                  <a:cubicBezTo>
                    <a:pt x="16785" y="16881"/>
                    <a:pt x="17212" y="16794"/>
                    <a:pt x="17544" y="16595"/>
                  </a:cubicBezTo>
                  <a:cubicBezTo>
                    <a:pt x="20046" y="15127"/>
                    <a:pt x="16677" y="1551"/>
                    <a:pt x="15042" y="116"/>
                  </a:cubicBezTo>
                  <a:cubicBezTo>
                    <a:pt x="14954" y="38"/>
                    <a:pt x="14852" y="0"/>
                    <a:pt x="14736"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7"/>
            <p:cNvSpPr/>
            <p:nvPr/>
          </p:nvSpPr>
          <p:spPr>
            <a:xfrm>
              <a:off x="6743050" y="2811325"/>
              <a:ext cx="464364" cy="637220"/>
            </a:xfrm>
            <a:custGeom>
              <a:avLst/>
              <a:gdLst/>
              <a:ahLst/>
              <a:cxnLst/>
              <a:rect l="l" t="t" r="r" b="b"/>
              <a:pathLst>
                <a:path w="21717" h="29801" extrusionOk="0">
                  <a:moveTo>
                    <a:pt x="11397" y="0"/>
                  </a:moveTo>
                  <a:cubicBezTo>
                    <a:pt x="8264" y="0"/>
                    <a:pt x="5203" y="1521"/>
                    <a:pt x="3237" y="5343"/>
                  </a:cubicBezTo>
                  <a:cubicBezTo>
                    <a:pt x="1102" y="9413"/>
                    <a:pt x="1" y="13949"/>
                    <a:pt x="34" y="18552"/>
                  </a:cubicBezTo>
                  <a:cubicBezTo>
                    <a:pt x="935" y="19520"/>
                    <a:pt x="1802" y="20520"/>
                    <a:pt x="2603" y="21588"/>
                  </a:cubicBezTo>
                  <a:cubicBezTo>
                    <a:pt x="3670" y="22956"/>
                    <a:pt x="6005" y="27892"/>
                    <a:pt x="10909" y="29494"/>
                  </a:cubicBezTo>
                  <a:cubicBezTo>
                    <a:pt x="11548" y="29703"/>
                    <a:pt x="12193" y="29801"/>
                    <a:pt x="12832" y="29801"/>
                  </a:cubicBezTo>
                  <a:cubicBezTo>
                    <a:pt x="17397" y="29801"/>
                    <a:pt x="21687" y="24791"/>
                    <a:pt x="21716" y="19320"/>
                  </a:cubicBezTo>
                  <a:cubicBezTo>
                    <a:pt x="21716" y="15650"/>
                    <a:pt x="21650" y="14616"/>
                    <a:pt x="20449" y="11147"/>
                  </a:cubicBezTo>
                  <a:cubicBezTo>
                    <a:pt x="19682" y="8545"/>
                    <a:pt x="19315" y="5877"/>
                    <a:pt x="19381" y="3208"/>
                  </a:cubicBezTo>
                  <a:cubicBezTo>
                    <a:pt x="19115" y="2941"/>
                    <a:pt x="18814" y="2708"/>
                    <a:pt x="18514" y="2508"/>
                  </a:cubicBezTo>
                  <a:cubicBezTo>
                    <a:pt x="16442" y="968"/>
                    <a:pt x="13896" y="0"/>
                    <a:pt x="11397" y="0"/>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7"/>
            <p:cNvSpPr/>
            <p:nvPr/>
          </p:nvSpPr>
          <p:spPr>
            <a:xfrm>
              <a:off x="6914254" y="3190922"/>
              <a:ext cx="64939" cy="119849"/>
            </a:xfrm>
            <a:custGeom>
              <a:avLst/>
              <a:gdLst/>
              <a:ahLst/>
              <a:cxnLst/>
              <a:rect l="l" t="t" r="r" b="b"/>
              <a:pathLst>
                <a:path w="3037" h="5605" fill="none" extrusionOk="0">
                  <a:moveTo>
                    <a:pt x="134" y="1"/>
                  </a:moveTo>
                  <a:cubicBezTo>
                    <a:pt x="134" y="1"/>
                    <a:pt x="768" y="2002"/>
                    <a:pt x="401" y="3337"/>
                  </a:cubicBezTo>
                  <a:cubicBezTo>
                    <a:pt x="1" y="4704"/>
                    <a:pt x="1802" y="5605"/>
                    <a:pt x="3036" y="487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37"/>
            <p:cNvSpPr/>
            <p:nvPr/>
          </p:nvSpPr>
          <p:spPr>
            <a:xfrm>
              <a:off x="6909977" y="3020445"/>
              <a:ext cx="216134" cy="233967"/>
            </a:xfrm>
            <a:custGeom>
              <a:avLst/>
              <a:gdLst/>
              <a:ahLst/>
              <a:cxnLst/>
              <a:rect l="l" t="t" r="r" b="b"/>
              <a:pathLst>
                <a:path w="10108" h="10942" fill="none" extrusionOk="0">
                  <a:moveTo>
                    <a:pt x="8807" y="3436"/>
                  </a:moveTo>
                  <a:cubicBezTo>
                    <a:pt x="10108" y="5805"/>
                    <a:pt x="9474" y="8673"/>
                    <a:pt x="7406" y="9807"/>
                  </a:cubicBezTo>
                  <a:cubicBezTo>
                    <a:pt x="5338" y="10942"/>
                    <a:pt x="2569" y="9908"/>
                    <a:pt x="1301" y="7506"/>
                  </a:cubicBezTo>
                  <a:cubicBezTo>
                    <a:pt x="1" y="5104"/>
                    <a:pt x="601" y="2269"/>
                    <a:pt x="2702" y="1135"/>
                  </a:cubicBezTo>
                  <a:cubicBezTo>
                    <a:pt x="4771" y="0"/>
                    <a:pt x="7506" y="1035"/>
                    <a:pt x="8807" y="3436"/>
                  </a:cubicBez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7"/>
            <p:cNvSpPr/>
            <p:nvPr/>
          </p:nvSpPr>
          <p:spPr>
            <a:xfrm>
              <a:off x="6713116" y="3093944"/>
              <a:ext cx="216134" cy="233967"/>
            </a:xfrm>
            <a:custGeom>
              <a:avLst/>
              <a:gdLst/>
              <a:ahLst/>
              <a:cxnLst/>
              <a:rect l="l" t="t" r="r" b="b"/>
              <a:pathLst>
                <a:path w="10108" h="10942" fill="none" extrusionOk="0">
                  <a:moveTo>
                    <a:pt x="8807" y="3436"/>
                  </a:moveTo>
                  <a:cubicBezTo>
                    <a:pt x="10108" y="5838"/>
                    <a:pt x="9474" y="8706"/>
                    <a:pt x="7406" y="9807"/>
                  </a:cubicBezTo>
                  <a:cubicBezTo>
                    <a:pt x="5338" y="10941"/>
                    <a:pt x="2569" y="9907"/>
                    <a:pt x="1301" y="7539"/>
                  </a:cubicBezTo>
                  <a:cubicBezTo>
                    <a:pt x="0" y="5137"/>
                    <a:pt x="601" y="2269"/>
                    <a:pt x="2702" y="1134"/>
                  </a:cubicBezTo>
                  <a:cubicBezTo>
                    <a:pt x="4770" y="0"/>
                    <a:pt x="7506" y="1034"/>
                    <a:pt x="8807" y="3436"/>
                  </a:cubicBez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7"/>
            <p:cNvSpPr/>
            <p:nvPr/>
          </p:nvSpPr>
          <p:spPr>
            <a:xfrm>
              <a:off x="6912115" y="3166672"/>
              <a:ext cx="17149" cy="2160"/>
            </a:xfrm>
            <a:custGeom>
              <a:avLst/>
              <a:gdLst/>
              <a:ahLst/>
              <a:cxnLst/>
              <a:rect l="l" t="t" r="r" b="b"/>
              <a:pathLst>
                <a:path w="802" h="101" fill="none" extrusionOk="0">
                  <a:moveTo>
                    <a:pt x="1" y="101"/>
                  </a:moveTo>
                  <a:lnTo>
                    <a:pt x="801" y="1"/>
                  </a:lnTo>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7"/>
            <p:cNvSpPr/>
            <p:nvPr/>
          </p:nvSpPr>
          <p:spPr>
            <a:xfrm>
              <a:off x="7098288" y="3014735"/>
              <a:ext cx="99172" cy="79201"/>
            </a:xfrm>
            <a:custGeom>
              <a:avLst/>
              <a:gdLst/>
              <a:ahLst/>
              <a:cxnLst/>
              <a:rect l="l" t="t" r="r" b="b"/>
              <a:pathLst>
                <a:path w="4638" h="3704" fill="none" extrusionOk="0">
                  <a:moveTo>
                    <a:pt x="1" y="3703"/>
                  </a:moveTo>
                  <a:lnTo>
                    <a:pt x="4637" y="1"/>
                  </a:lnTo>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37"/>
            <p:cNvSpPr/>
            <p:nvPr/>
          </p:nvSpPr>
          <p:spPr>
            <a:xfrm>
              <a:off x="6436334" y="2568696"/>
              <a:ext cx="843796" cy="659479"/>
            </a:xfrm>
            <a:custGeom>
              <a:avLst/>
              <a:gdLst/>
              <a:ahLst/>
              <a:cxnLst/>
              <a:rect l="l" t="t" r="r" b="b"/>
              <a:pathLst>
                <a:path w="39462" h="30842" extrusionOk="0">
                  <a:moveTo>
                    <a:pt x="23333" y="1"/>
                  </a:moveTo>
                  <a:cubicBezTo>
                    <a:pt x="21013" y="1"/>
                    <a:pt x="18607" y="311"/>
                    <a:pt x="16612" y="1278"/>
                  </a:cubicBezTo>
                  <a:cubicBezTo>
                    <a:pt x="10475" y="4213"/>
                    <a:pt x="7606" y="12753"/>
                    <a:pt x="7606" y="12753"/>
                  </a:cubicBezTo>
                  <a:cubicBezTo>
                    <a:pt x="7606" y="12753"/>
                    <a:pt x="2435" y="12753"/>
                    <a:pt x="1268" y="16722"/>
                  </a:cubicBezTo>
                  <a:cubicBezTo>
                    <a:pt x="324" y="20026"/>
                    <a:pt x="2199" y="20303"/>
                    <a:pt x="2854" y="20303"/>
                  </a:cubicBezTo>
                  <a:cubicBezTo>
                    <a:pt x="2987" y="20303"/>
                    <a:pt x="3069" y="20292"/>
                    <a:pt x="3069" y="20292"/>
                  </a:cubicBezTo>
                  <a:lnTo>
                    <a:pt x="3069" y="20292"/>
                  </a:lnTo>
                  <a:cubicBezTo>
                    <a:pt x="3069" y="20292"/>
                    <a:pt x="0" y="26196"/>
                    <a:pt x="3903" y="28030"/>
                  </a:cubicBezTo>
                  <a:cubicBezTo>
                    <a:pt x="4656" y="28384"/>
                    <a:pt x="5308" y="28527"/>
                    <a:pt x="5868" y="28527"/>
                  </a:cubicBezTo>
                  <a:cubicBezTo>
                    <a:pt x="8213" y="28527"/>
                    <a:pt x="8973" y="26029"/>
                    <a:pt x="8973" y="26029"/>
                  </a:cubicBezTo>
                  <a:cubicBezTo>
                    <a:pt x="8973" y="26029"/>
                    <a:pt x="9473" y="30841"/>
                    <a:pt x="12512" y="30841"/>
                  </a:cubicBezTo>
                  <a:cubicBezTo>
                    <a:pt x="13158" y="30841"/>
                    <a:pt x="13917" y="30624"/>
                    <a:pt x="14811" y="30099"/>
                  </a:cubicBezTo>
                  <a:cubicBezTo>
                    <a:pt x="19915" y="27130"/>
                    <a:pt x="18914" y="19257"/>
                    <a:pt x="21316" y="15988"/>
                  </a:cubicBezTo>
                  <a:cubicBezTo>
                    <a:pt x="22248" y="14706"/>
                    <a:pt x="23246" y="14314"/>
                    <a:pt x="24118" y="14314"/>
                  </a:cubicBezTo>
                  <a:cubicBezTo>
                    <a:pt x="25492" y="14314"/>
                    <a:pt x="26553" y="15288"/>
                    <a:pt x="26553" y="15288"/>
                  </a:cubicBezTo>
                  <a:cubicBezTo>
                    <a:pt x="26553" y="15288"/>
                    <a:pt x="26519" y="20292"/>
                    <a:pt x="28788" y="21159"/>
                  </a:cubicBezTo>
                  <a:cubicBezTo>
                    <a:pt x="30222" y="21726"/>
                    <a:pt x="31623" y="22460"/>
                    <a:pt x="32891" y="23294"/>
                  </a:cubicBezTo>
                  <a:cubicBezTo>
                    <a:pt x="32891" y="23294"/>
                    <a:pt x="33391" y="20759"/>
                    <a:pt x="35025" y="20525"/>
                  </a:cubicBezTo>
                  <a:cubicBezTo>
                    <a:pt x="35359" y="20485"/>
                    <a:pt x="35654" y="20469"/>
                    <a:pt x="35912" y="20469"/>
                  </a:cubicBezTo>
                  <a:cubicBezTo>
                    <a:pt x="36945" y="20469"/>
                    <a:pt x="37394" y="20725"/>
                    <a:pt x="37394" y="20725"/>
                  </a:cubicBezTo>
                  <a:cubicBezTo>
                    <a:pt x="37394" y="20725"/>
                    <a:pt x="39462" y="17323"/>
                    <a:pt x="38795" y="12252"/>
                  </a:cubicBezTo>
                  <a:cubicBezTo>
                    <a:pt x="38661" y="11252"/>
                    <a:pt x="38361" y="10284"/>
                    <a:pt x="37961" y="9350"/>
                  </a:cubicBezTo>
                  <a:cubicBezTo>
                    <a:pt x="35526" y="3813"/>
                    <a:pt x="30089" y="177"/>
                    <a:pt x="24051" y="10"/>
                  </a:cubicBezTo>
                  <a:cubicBezTo>
                    <a:pt x="23813" y="4"/>
                    <a:pt x="23574" y="1"/>
                    <a:pt x="23333" y="1"/>
                  </a:cubicBezTo>
                  <a:close/>
                </a:path>
              </a:pathLst>
            </a:custGeom>
            <a:solidFill>
              <a:schemeClr val="accent6"/>
            </a:solid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7"/>
            <p:cNvSpPr/>
            <p:nvPr/>
          </p:nvSpPr>
          <p:spPr>
            <a:xfrm>
              <a:off x="7148221" y="2973655"/>
              <a:ext cx="140911" cy="228536"/>
            </a:xfrm>
            <a:custGeom>
              <a:avLst/>
              <a:gdLst/>
              <a:ahLst/>
              <a:cxnLst/>
              <a:rect l="l" t="t" r="r" b="b"/>
              <a:pathLst>
                <a:path w="6590" h="10688" extrusionOk="0">
                  <a:moveTo>
                    <a:pt x="3875" y="1"/>
                  </a:moveTo>
                  <a:cubicBezTo>
                    <a:pt x="3676" y="1"/>
                    <a:pt x="3464" y="18"/>
                    <a:pt x="3236" y="54"/>
                  </a:cubicBezTo>
                  <a:cubicBezTo>
                    <a:pt x="468" y="487"/>
                    <a:pt x="1" y="5558"/>
                    <a:pt x="1" y="5558"/>
                  </a:cubicBezTo>
                  <a:lnTo>
                    <a:pt x="1502" y="9227"/>
                  </a:lnTo>
                  <a:cubicBezTo>
                    <a:pt x="1729" y="10260"/>
                    <a:pt x="2146" y="10687"/>
                    <a:pt x="2639" y="10687"/>
                  </a:cubicBezTo>
                  <a:cubicBezTo>
                    <a:pt x="3880" y="10687"/>
                    <a:pt x="5609" y="7979"/>
                    <a:pt x="6038" y="5424"/>
                  </a:cubicBezTo>
                  <a:cubicBezTo>
                    <a:pt x="6590" y="2178"/>
                    <a:pt x="6101" y="1"/>
                    <a:pt x="3875" y="1"/>
                  </a:cubicBezTo>
                  <a:close/>
                </a:path>
              </a:pathLst>
            </a:custGeom>
            <a:solidFill>
              <a:srgbClr val="FFCA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7"/>
            <p:cNvSpPr/>
            <p:nvPr/>
          </p:nvSpPr>
          <p:spPr>
            <a:xfrm>
              <a:off x="7148221" y="2965508"/>
              <a:ext cx="141958" cy="283190"/>
            </a:xfrm>
            <a:custGeom>
              <a:avLst/>
              <a:gdLst/>
              <a:ahLst/>
              <a:cxnLst/>
              <a:rect l="l" t="t" r="r" b="b"/>
              <a:pathLst>
                <a:path w="6639" h="13244" fill="none" extrusionOk="0">
                  <a:moveTo>
                    <a:pt x="1" y="5939"/>
                  </a:moveTo>
                  <a:cubicBezTo>
                    <a:pt x="1" y="5939"/>
                    <a:pt x="468" y="868"/>
                    <a:pt x="3236" y="435"/>
                  </a:cubicBezTo>
                  <a:cubicBezTo>
                    <a:pt x="6005" y="1"/>
                    <a:pt x="6639" y="2269"/>
                    <a:pt x="6038" y="5805"/>
                  </a:cubicBezTo>
                  <a:cubicBezTo>
                    <a:pt x="5438" y="9374"/>
                    <a:pt x="2302" y="13244"/>
                    <a:pt x="1502" y="9608"/>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5" name="Google Shape;2795;p37"/>
          <p:cNvGrpSpPr/>
          <p:nvPr/>
        </p:nvGrpSpPr>
        <p:grpSpPr>
          <a:xfrm>
            <a:off x="3020626" y="4261875"/>
            <a:ext cx="1011458" cy="1032508"/>
            <a:chOff x="3584264" y="4367800"/>
            <a:chExt cx="1011458" cy="1032508"/>
          </a:xfrm>
        </p:grpSpPr>
        <p:sp>
          <p:nvSpPr>
            <p:cNvPr id="2796" name="Google Shape;2796;p37"/>
            <p:cNvSpPr/>
            <p:nvPr/>
          </p:nvSpPr>
          <p:spPr>
            <a:xfrm rot="-3177974">
              <a:off x="3698296" y="4546058"/>
              <a:ext cx="783394" cy="675991"/>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7"/>
            <p:cNvSpPr/>
            <p:nvPr/>
          </p:nvSpPr>
          <p:spPr>
            <a:xfrm rot="-3177974">
              <a:off x="3607673" y="4959610"/>
              <a:ext cx="57026" cy="51101"/>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8" name="Google Shape;2798;p37"/>
          <p:cNvSpPr/>
          <p:nvPr/>
        </p:nvSpPr>
        <p:spPr>
          <a:xfrm>
            <a:off x="4748775" y="4835638"/>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7"/>
          <p:cNvSpPr/>
          <p:nvPr/>
        </p:nvSpPr>
        <p:spPr>
          <a:xfrm>
            <a:off x="1689688" y="4740425"/>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7"/>
          <p:cNvSpPr/>
          <p:nvPr/>
        </p:nvSpPr>
        <p:spPr>
          <a:xfrm>
            <a:off x="513800" y="1302825"/>
            <a:ext cx="69850" cy="72925"/>
          </a:xfrm>
          <a:custGeom>
            <a:avLst/>
            <a:gdLst/>
            <a:ahLst/>
            <a:cxnLst/>
            <a:rect l="l" t="t" r="r" b="b"/>
            <a:pathLst>
              <a:path w="2794" h="2917" extrusionOk="0">
                <a:moveTo>
                  <a:pt x="1725" y="0"/>
                </a:moveTo>
                <a:lnTo>
                  <a:pt x="1007" y="719"/>
                </a:lnTo>
                <a:lnTo>
                  <a:pt x="0" y="555"/>
                </a:lnTo>
                <a:lnTo>
                  <a:pt x="473" y="1458"/>
                </a:lnTo>
                <a:lnTo>
                  <a:pt x="0" y="2362"/>
                </a:lnTo>
                <a:lnTo>
                  <a:pt x="1007" y="2198"/>
                </a:lnTo>
                <a:lnTo>
                  <a:pt x="1725" y="2917"/>
                </a:lnTo>
                <a:lnTo>
                  <a:pt x="1869" y="1910"/>
                </a:lnTo>
                <a:lnTo>
                  <a:pt x="2793" y="1458"/>
                </a:lnTo>
                <a:lnTo>
                  <a:pt x="1869" y="1007"/>
                </a:lnTo>
                <a:lnTo>
                  <a:pt x="1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01" name="Google Shape;2801;p37"/>
          <p:cNvGrpSpPr/>
          <p:nvPr/>
        </p:nvGrpSpPr>
        <p:grpSpPr>
          <a:xfrm>
            <a:off x="-661100" y="304800"/>
            <a:ext cx="3106048" cy="2718894"/>
            <a:chOff x="-661100" y="304800"/>
            <a:chExt cx="3106048" cy="2718894"/>
          </a:xfrm>
        </p:grpSpPr>
        <p:sp>
          <p:nvSpPr>
            <p:cNvPr id="2802" name="Google Shape;2802;p37"/>
            <p:cNvSpPr/>
            <p:nvPr/>
          </p:nvSpPr>
          <p:spPr>
            <a:xfrm>
              <a:off x="-661100" y="1278389"/>
              <a:ext cx="1997405" cy="1745304"/>
            </a:xfrm>
            <a:custGeom>
              <a:avLst/>
              <a:gdLst/>
              <a:ahLst/>
              <a:cxnLst/>
              <a:rect l="l" t="t" r="r" b="b"/>
              <a:pathLst>
                <a:path w="39698" h="34691" extrusionOk="0">
                  <a:moveTo>
                    <a:pt x="37997" y="0"/>
                  </a:moveTo>
                  <a:cubicBezTo>
                    <a:pt x="36682" y="0"/>
                    <a:pt x="35427" y="776"/>
                    <a:pt x="34276" y="1805"/>
                  </a:cubicBezTo>
                  <a:cubicBezTo>
                    <a:pt x="33105" y="2565"/>
                    <a:pt x="32181" y="3694"/>
                    <a:pt x="31442" y="4947"/>
                  </a:cubicBezTo>
                  <a:cubicBezTo>
                    <a:pt x="31092" y="5337"/>
                    <a:pt x="30784" y="5707"/>
                    <a:pt x="30497" y="5995"/>
                  </a:cubicBezTo>
                  <a:cubicBezTo>
                    <a:pt x="29059" y="7514"/>
                    <a:pt x="27663" y="8911"/>
                    <a:pt x="25486" y="9178"/>
                  </a:cubicBezTo>
                  <a:cubicBezTo>
                    <a:pt x="24807" y="9263"/>
                    <a:pt x="24121" y="9293"/>
                    <a:pt x="23433" y="9293"/>
                  </a:cubicBezTo>
                  <a:cubicBezTo>
                    <a:pt x="21959" y="9293"/>
                    <a:pt x="20474" y="9151"/>
                    <a:pt x="19017" y="9095"/>
                  </a:cubicBezTo>
                  <a:cubicBezTo>
                    <a:pt x="18683" y="9082"/>
                    <a:pt x="18349" y="9076"/>
                    <a:pt x="18016" y="9076"/>
                  </a:cubicBezTo>
                  <a:cubicBezTo>
                    <a:pt x="14162" y="9076"/>
                    <a:pt x="10446" y="9974"/>
                    <a:pt x="7271" y="12299"/>
                  </a:cubicBezTo>
                  <a:cubicBezTo>
                    <a:pt x="4252" y="14496"/>
                    <a:pt x="514" y="18460"/>
                    <a:pt x="658" y="22485"/>
                  </a:cubicBezTo>
                  <a:cubicBezTo>
                    <a:pt x="679" y="23224"/>
                    <a:pt x="1028" y="23758"/>
                    <a:pt x="1500" y="24066"/>
                  </a:cubicBezTo>
                  <a:cubicBezTo>
                    <a:pt x="514" y="26715"/>
                    <a:pt x="1" y="29508"/>
                    <a:pt x="268" y="32445"/>
                  </a:cubicBezTo>
                  <a:cubicBezTo>
                    <a:pt x="392" y="33904"/>
                    <a:pt x="1464" y="34691"/>
                    <a:pt x="2559" y="34691"/>
                  </a:cubicBezTo>
                  <a:cubicBezTo>
                    <a:pt x="3453" y="34691"/>
                    <a:pt x="4362" y="34168"/>
                    <a:pt x="4786" y="33061"/>
                  </a:cubicBezTo>
                  <a:cubicBezTo>
                    <a:pt x="6388" y="28872"/>
                    <a:pt x="8051" y="24498"/>
                    <a:pt x="11275" y="21253"/>
                  </a:cubicBezTo>
                  <a:cubicBezTo>
                    <a:pt x="12569" y="19939"/>
                    <a:pt x="14130" y="18809"/>
                    <a:pt x="15896" y="18213"/>
                  </a:cubicBezTo>
                  <a:cubicBezTo>
                    <a:pt x="17662" y="17618"/>
                    <a:pt x="19510" y="17536"/>
                    <a:pt x="21379" y="17413"/>
                  </a:cubicBezTo>
                  <a:cubicBezTo>
                    <a:pt x="25383" y="17125"/>
                    <a:pt x="29285" y="16180"/>
                    <a:pt x="31524" y="12504"/>
                  </a:cubicBezTo>
                  <a:cubicBezTo>
                    <a:pt x="33434" y="9342"/>
                    <a:pt x="33208" y="3838"/>
                    <a:pt x="36986" y="2154"/>
                  </a:cubicBezTo>
                  <a:cubicBezTo>
                    <a:pt x="37233" y="2031"/>
                    <a:pt x="37335" y="1846"/>
                    <a:pt x="37335" y="1641"/>
                  </a:cubicBezTo>
                  <a:cubicBezTo>
                    <a:pt x="37951" y="1415"/>
                    <a:pt x="38588" y="1271"/>
                    <a:pt x="39245" y="1045"/>
                  </a:cubicBezTo>
                  <a:cubicBezTo>
                    <a:pt x="39553" y="963"/>
                    <a:pt x="39697" y="429"/>
                    <a:pt x="39348" y="285"/>
                  </a:cubicBezTo>
                  <a:cubicBezTo>
                    <a:pt x="38892" y="89"/>
                    <a:pt x="38441" y="0"/>
                    <a:pt x="37997" y="0"/>
                  </a:cubicBezTo>
                  <a:close/>
                </a:path>
              </a:pathLst>
            </a:cu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7"/>
            <p:cNvSpPr/>
            <p:nvPr/>
          </p:nvSpPr>
          <p:spPr>
            <a:xfrm>
              <a:off x="1035530" y="1167708"/>
              <a:ext cx="368910" cy="314136"/>
            </a:xfrm>
            <a:custGeom>
              <a:avLst/>
              <a:gdLst/>
              <a:ahLst/>
              <a:cxnLst/>
              <a:rect l="l" t="t" r="r" b="b"/>
              <a:pathLst>
                <a:path w="7332" h="6244" extrusionOk="0">
                  <a:moveTo>
                    <a:pt x="5668" y="1"/>
                  </a:moveTo>
                  <a:cubicBezTo>
                    <a:pt x="5668" y="1"/>
                    <a:pt x="4539" y="21"/>
                    <a:pt x="3635" y="432"/>
                  </a:cubicBezTo>
                  <a:cubicBezTo>
                    <a:pt x="2752" y="822"/>
                    <a:pt x="1397" y="2198"/>
                    <a:pt x="1397" y="2198"/>
                  </a:cubicBezTo>
                  <a:cubicBezTo>
                    <a:pt x="1397" y="2198"/>
                    <a:pt x="2362" y="1623"/>
                    <a:pt x="3101" y="1397"/>
                  </a:cubicBezTo>
                  <a:cubicBezTo>
                    <a:pt x="3181" y="1373"/>
                    <a:pt x="3233" y="1362"/>
                    <a:pt x="3261" y="1362"/>
                  </a:cubicBezTo>
                  <a:cubicBezTo>
                    <a:pt x="3501" y="1362"/>
                    <a:pt x="2017" y="2178"/>
                    <a:pt x="1355" y="3061"/>
                  </a:cubicBezTo>
                  <a:cubicBezTo>
                    <a:pt x="596" y="4046"/>
                    <a:pt x="0" y="6244"/>
                    <a:pt x="0" y="6244"/>
                  </a:cubicBezTo>
                  <a:cubicBezTo>
                    <a:pt x="0" y="6244"/>
                    <a:pt x="472" y="5196"/>
                    <a:pt x="1807" y="4416"/>
                  </a:cubicBezTo>
                  <a:cubicBezTo>
                    <a:pt x="3142" y="3656"/>
                    <a:pt x="4662" y="3245"/>
                    <a:pt x="4662" y="3245"/>
                  </a:cubicBezTo>
                  <a:lnTo>
                    <a:pt x="4662" y="3245"/>
                  </a:lnTo>
                  <a:lnTo>
                    <a:pt x="3491" y="4067"/>
                  </a:lnTo>
                  <a:cubicBezTo>
                    <a:pt x="3491" y="4067"/>
                    <a:pt x="3956" y="4226"/>
                    <a:pt x="4505" y="4226"/>
                  </a:cubicBezTo>
                  <a:cubicBezTo>
                    <a:pt x="4880" y="4226"/>
                    <a:pt x="5294" y="4152"/>
                    <a:pt x="5627" y="3902"/>
                  </a:cubicBezTo>
                  <a:cubicBezTo>
                    <a:pt x="6448" y="3266"/>
                    <a:pt x="7331" y="1685"/>
                    <a:pt x="7331" y="1685"/>
                  </a:cubicBezTo>
                  <a:lnTo>
                    <a:pt x="5668" y="1"/>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7"/>
            <p:cNvSpPr/>
            <p:nvPr/>
          </p:nvSpPr>
          <p:spPr>
            <a:xfrm>
              <a:off x="1126447" y="1187732"/>
              <a:ext cx="256305" cy="163960"/>
            </a:xfrm>
            <a:custGeom>
              <a:avLst/>
              <a:gdLst/>
              <a:ahLst/>
              <a:cxnLst/>
              <a:rect l="l" t="t" r="r" b="b"/>
              <a:pathLst>
                <a:path w="5094" h="3259" extrusionOk="0">
                  <a:moveTo>
                    <a:pt x="3582" y="1"/>
                  </a:moveTo>
                  <a:cubicBezTo>
                    <a:pt x="3387" y="1"/>
                    <a:pt x="3113" y="31"/>
                    <a:pt x="2752" y="137"/>
                  </a:cubicBezTo>
                  <a:cubicBezTo>
                    <a:pt x="1890" y="383"/>
                    <a:pt x="2896" y="527"/>
                    <a:pt x="2896" y="527"/>
                  </a:cubicBezTo>
                  <a:cubicBezTo>
                    <a:pt x="2896" y="527"/>
                    <a:pt x="1848" y="1225"/>
                    <a:pt x="1007" y="1964"/>
                  </a:cubicBezTo>
                  <a:cubicBezTo>
                    <a:pt x="144" y="2683"/>
                    <a:pt x="0" y="3258"/>
                    <a:pt x="0" y="3258"/>
                  </a:cubicBezTo>
                  <a:cubicBezTo>
                    <a:pt x="0" y="3258"/>
                    <a:pt x="1931" y="2293"/>
                    <a:pt x="2937" y="1964"/>
                  </a:cubicBezTo>
                  <a:cubicBezTo>
                    <a:pt x="3831" y="1672"/>
                    <a:pt x="4190" y="1656"/>
                    <a:pt x="4259" y="1656"/>
                  </a:cubicBezTo>
                  <a:cubicBezTo>
                    <a:pt x="4268" y="1656"/>
                    <a:pt x="4272" y="1656"/>
                    <a:pt x="4272" y="1656"/>
                  </a:cubicBezTo>
                  <a:lnTo>
                    <a:pt x="3697" y="2601"/>
                  </a:lnTo>
                  <a:cubicBezTo>
                    <a:pt x="3697" y="2601"/>
                    <a:pt x="4867" y="1964"/>
                    <a:pt x="4990" y="1410"/>
                  </a:cubicBezTo>
                  <a:cubicBezTo>
                    <a:pt x="5093" y="835"/>
                    <a:pt x="3964" y="54"/>
                    <a:pt x="3964" y="54"/>
                  </a:cubicBezTo>
                  <a:cubicBezTo>
                    <a:pt x="3964" y="54"/>
                    <a:pt x="3843" y="1"/>
                    <a:pt x="3582"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7"/>
            <p:cNvSpPr/>
            <p:nvPr/>
          </p:nvSpPr>
          <p:spPr>
            <a:xfrm>
              <a:off x="1262797" y="1113978"/>
              <a:ext cx="209814" cy="212912"/>
            </a:xfrm>
            <a:custGeom>
              <a:avLst/>
              <a:gdLst/>
              <a:ahLst/>
              <a:cxnLst/>
              <a:rect l="l" t="t" r="r" b="b"/>
              <a:pathLst>
                <a:path w="4170" h="4232" extrusionOk="0">
                  <a:moveTo>
                    <a:pt x="1788" y="1"/>
                  </a:moveTo>
                  <a:lnTo>
                    <a:pt x="1" y="391"/>
                  </a:lnTo>
                  <a:lnTo>
                    <a:pt x="2958" y="4231"/>
                  </a:lnTo>
                  <a:lnTo>
                    <a:pt x="4170" y="2137"/>
                  </a:lnTo>
                  <a:lnTo>
                    <a:pt x="1788" y="1"/>
                  </a:lnTo>
                  <a:close/>
                </a:path>
              </a:pathLst>
            </a:custGeom>
            <a:solidFill>
              <a:schemeClr val="dk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7"/>
            <p:cNvSpPr/>
            <p:nvPr/>
          </p:nvSpPr>
          <p:spPr>
            <a:xfrm>
              <a:off x="1111957" y="768905"/>
              <a:ext cx="671705" cy="702629"/>
            </a:xfrm>
            <a:custGeom>
              <a:avLst/>
              <a:gdLst/>
              <a:ahLst/>
              <a:cxnLst/>
              <a:rect l="l" t="t" r="r" b="b"/>
              <a:pathLst>
                <a:path w="13350" h="13966" extrusionOk="0">
                  <a:moveTo>
                    <a:pt x="5217" y="1"/>
                  </a:moveTo>
                  <a:cubicBezTo>
                    <a:pt x="5217" y="1"/>
                    <a:pt x="3718" y="863"/>
                    <a:pt x="2116" y="2855"/>
                  </a:cubicBezTo>
                  <a:cubicBezTo>
                    <a:pt x="514" y="4847"/>
                    <a:pt x="1" y="7496"/>
                    <a:pt x="1" y="7496"/>
                  </a:cubicBezTo>
                  <a:lnTo>
                    <a:pt x="3348" y="5792"/>
                  </a:lnTo>
                  <a:lnTo>
                    <a:pt x="8954" y="8954"/>
                  </a:lnTo>
                  <a:lnTo>
                    <a:pt x="5094" y="13965"/>
                  </a:lnTo>
                  <a:cubicBezTo>
                    <a:pt x="5094" y="13965"/>
                    <a:pt x="6860" y="13555"/>
                    <a:pt x="9529" y="12569"/>
                  </a:cubicBezTo>
                  <a:cubicBezTo>
                    <a:pt x="12220" y="11583"/>
                    <a:pt x="13349" y="10063"/>
                    <a:pt x="13349" y="10063"/>
                  </a:cubicBezTo>
                  <a:lnTo>
                    <a:pt x="8421" y="5956"/>
                  </a:lnTo>
                  <a:lnTo>
                    <a:pt x="5217" y="1"/>
                  </a:ln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7"/>
            <p:cNvSpPr/>
            <p:nvPr/>
          </p:nvSpPr>
          <p:spPr>
            <a:xfrm>
              <a:off x="1280407" y="305001"/>
              <a:ext cx="1164541" cy="1009470"/>
            </a:xfrm>
            <a:custGeom>
              <a:avLst/>
              <a:gdLst/>
              <a:ahLst/>
              <a:cxnLst/>
              <a:rect l="l" t="t" r="r" b="b"/>
              <a:pathLst>
                <a:path w="23145" h="20065" extrusionOk="0">
                  <a:moveTo>
                    <a:pt x="19033" y="1"/>
                  </a:moveTo>
                  <a:cubicBezTo>
                    <a:pt x="16372" y="1"/>
                    <a:pt x="12435" y="1150"/>
                    <a:pt x="9385" y="3225"/>
                  </a:cubicBezTo>
                  <a:cubicBezTo>
                    <a:pt x="4908" y="6306"/>
                    <a:pt x="0" y="15013"/>
                    <a:pt x="0" y="15013"/>
                  </a:cubicBezTo>
                  <a:lnTo>
                    <a:pt x="4210" y="20065"/>
                  </a:lnTo>
                  <a:cubicBezTo>
                    <a:pt x="4210" y="20065"/>
                    <a:pt x="13328" y="16594"/>
                    <a:pt x="17805" y="12302"/>
                  </a:cubicBezTo>
                  <a:cubicBezTo>
                    <a:pt x="22261" y="8010"/>
                    <a:pt x="23144" y="2465"/>
                    <a:pt x="21727" y="802"/>
                  </a:cubicBezTo>
                  <a:cubicBezTo>
                    <a:pt x="21271" y="260"/>
                    <a:pt x="20296" y="1"/>
                    <a:pt x="19033" y="1"/>
                  </a:cubicBezTo>
                  <a:close/>
                </a:path>
              </a:pathLst>
            </a:cu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7"/>
            <p:cNvSpPr/>
            <p:nvPr/>
          </p:nvSpPr>
          <p:spPr>
            <a:xfrm>
              <a:off x="2114207" y="304800"/>
              <a:ext cx="302796" cy="310211"/>
            </a:xfrm>
            <a:custGeom>
              <a:avLst/>
              <a:gdLst/>
              <a:ahLst/>
              <a:cxnLst/>
              <a:rect l="l" t="t" r="r" b="b"/>
              <a:pathLst>
                <a:path w="6018" h="6166" extrusionOk="0">
                  <a:moveTo>
                    <a:pt x="2450" y="1"/>
                  </a:moveTo>
                  <a:cubicBezTo>
                    <a:pt x="1717" y="1"/>
                    <a:pt x="886" y="86"/>
                    <a:pt x="1" y="251"/>
                  </a:cubicBezTo>
                  <a:cubicBezTo>
                    <a:pt x="1520" y="1155"/>
                    <a:pt x="2814" y="2469"/>
                    <a:pt x="3841" y="3866"/>
                  </a:cubicBezTo>
                  <a:cubicBezTo>
                    <a:pt x="4375" y="4605"/>
                    <a:pt x="4827" y="5365"/>
                    <a:pt x="5217" y="6166"/>
                  </a:cubicBezTo>
                  <a:cubicBezTo>
                    <a:pt x="6018" y="3784"/>
                    <a:pt x="5936" y="1710"/>
                    <a:pt x="5155" y="806"/>
                  </a:cubicBezTo>
                  <a:cubicBezTo>
                    <a:pt x="4699" y="259"/>
                    <a:pt x="3722" y="1"/>
                    <a:pt x="2450"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7"/>
            <p:cNvSpPr/>
            <p:nvPr/>
          </p:nvSpPr>
          <p:spPr>
            <a:xfrm>
              <a:off x="1815595" y="392389"/>
              <a:ext cx="483628" cy="432213"/>
            </a:xfrm>
            <a:custGeom>
              <a:avLst/>
              <a:gdLst/>
              <a:ahLst/>
              <a:cxnLst/>
              <a:rect l="l" t="t" r="r" b="b"/>
              <a:pathLst>
                <a:path w="9612" h="8591" extrusionOk="0">
                  <a:moveTo>
                    <a:pt x="4796" y="1"/>
                  </a:moveTo>
                  <a:cubicBezTo>
                    <a:pt x="3583" y="1"/>
                    <a:pt x="2380" y="510"/>
                    <a:pt x="1541" y="1509"/>
                  </a:cubicBezTo>
                  <a:cubicBezTo>
                    <a:pt x="1" y="3316"/>
                    <a:pt x="206" y="6027"/>
                    <a:pt x="2034" y="7567"/>
                  </a:cubicBezTo>
                  <a:cubicBezTo>
                    <a:pt x="2841" y="8255"/>
                    <a:pt x="3828" y="8590"/>
                    <a:pt x="4808" y="8590"/>
                  </a:cubicBezTo>
                  <a:cubicBezTo>
                    <a:pt x="6024" y="8590"/>
                    <a:pt x="7230" y="8074"/>
                    <a:pt x="8071" y="7074"/>
                  </a:cubicBezTo>
                  <a:cubicBezTo>
                    <a:pt x="9612" y="5267"/>
                    <a:pt x="9386" y="2556"/>
                    <a:pt x="7579" y="1016"/>
                  </a:cubicBezTo>
                  <a:cubicBezTo>
                    <a:pt x="6770" y="336"/>
                    <a:pt x="5780" y="1"/>
                    <a:pt x="4796"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7"/>
            <p:cNvSpPr/>
            <p:nvPr/>
          </p:nvSpPr>
          <p:spPr>
            <a:xfrm>
              <a:off x="1872449" y="443553"/>
              <a:ext cx="369966" cy="330134"/>
            </a:xfrm>
            <a:custGeom>
              <a:avLst/>
              <a:gdLst/>
              <a:ahLst/>
              <a:cxnLst/>
              <a:rect l="l" t="t" r="r" b="b"/>
              <a:pathLst>
                <a:path w="7353" h="6562" extrusionOk="0">
                  <a:moveTo>
                    <a:pt x="3677" y="0"/>
                  </a:moveTo>
                  <a:cubicBezTo>
                    <a:pt x="2928" y="0"/>
                    <a:pt x="2175" y="257"/>
                    <a:pt x="1561" y="779"/>
                  </a:cubicBezTo>
                  <a:cubicBezTo>
                    <a:pt x="165" y="1950"/>
                    <a:pt x="0" y="4003"/>
                    <a:pt x="1171" y="5400"/>
                  </a:cubicBezTo>
                  <a:cubicBezTo>
                    <a:pt x="1810" y="6165"/>
                    <a:pt x="2736" y="6562"/>
                    <a:pt x="3672" y="6562"/>
                  </a:cubicBezTo>
                  <a:cubicBezTo>
                    <a:pt x="4419" y="6562"/>
                    <a:pt x="5172" y="6309"/>
                    <a:pt x="5791" y="5790"/>
                  </a:cubicBezTo>
                  <a:cubicBezTo>
                    <a:pt x="7167" y="4619"/>
                    <a:pt x="7352" y="2545"/>
                    <a:pt x="6182" y="1169"/>
                  </a:cubicBezTo>
                  <a:cubicBezTo>
                    <a:pt x="5533" y="396"/>
                    <a:pt x="4608" y="0"/>
                    <a:pt x="3677" y="0"/>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7"/>
            <p:cNvSpPr/>
            <p:nvPr/>
          </p:nvSpPr>
          <p:spPr>
            <a:xfrm>
              <a:off x="1384125" y="361413"/>
              <a:ext cx="1044510" cy="940359"/>
            </a:xfrm>
            <a:custGeom>
              <a:avLst/>
              <a:gdLst/>
              <a:ahLst/>
              <a:cxnLst/>
              <a:rect l="l" t="t" r="r" b="b"/>
              <a:pathLst>
                <a:path w="21029" h="18935" extrusionOk="0">
                  <a:moveTo>
                    <a:pt x="19961" y="0"/>
                  </a:moveTo>
                  <a:lnTo>
                    <a:pt x="19961" y="0"/>
                  </a:lnTo>
                  <a:cubicBezTo>
                    <a:pt x="19119" y="1705"/>
                    <a:pt x="17908" y="3266"/>
                    <a:pt x="16757" y="4662"/>
                  </a:cubicBezTo>
                  <a:cubicBezTo>
                    <a:pt x="14375" y="7558"/>
                    <a:pt x="11541" y="9817"/>
                    <a:pt x="8379" y="11809"/>
                  </a:cubicBezTo>
                  <a:cubicBezTo>
                    <a:pt x="5791" y="13452"/>
                    <a:pt x="3122" y="14684"/>
                    <a:pt x="411" y="16080"/>
                  </a:cubicBezTo>
                  <a:cubicBezTo>
                    <a:pt x="267" y="16142"/>
                    <a:pt x="144" y="16203"/>
                    <a:pt x="0" y="16286"/>
                  </a:cubicBezTo>
                  <a:lnTo>
                    <a:pt x="2218" y="18935"/>
                  </a:lnTo>
                  <a:cubicBezTo>
                    <a:pt x="2218" y="18935"/>
                    <a:pt x="11336" y="15464"/>
                    <a:pt x="15813" y="11172"/>
                  </a:cubicBezTo>
                  <a:cubicBezTo>
                    <a:pt x="20002" y="7147"/>
                    <a:pt x="21029" y="2013"/>
                    <a:pt x="1996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582"/>
        <p:cNvGrpSpPr/>
        <p:nvPr/>
      </p:nvGrpSpPr>
      <p:grpSpPr>
        <a:xfrm>
          <a:off x="0" y="0"/>
          <a:ext cx="0" cy="0"/>
          <a:chOff x="0" y="0"/>
          <a:chExt cx="0" cy="0"/>
        </a:xfrm>
      </p:grpSpPr>
      <p:sp>
        <p:nvSpPr>
          <p:cNvPr id="3583" name="Google Shape;3583;p49"/>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RANCANGAN SAMPLING</a:t>
            </a:r>
            <a:endParaRPr dirty="0"/>
          </a:p>
        </p:txBody>
      </p:sp>
      <p:grpSp>
        <p:nvGrpSpPr>
          <p:cNvPr id="2" name="Google Shape;3590;p49"/>
          <p:cNvGrpSpPr/>
          <p:nvPr/>
        </p:nvGrpSpPr>
        <p:grpSpPr>
          <a:xfrm rot="2471524">
            <a:off x="7812002" y="1949248"/>
            <a:ext cx="647181" cy="594875"/>
            <a:chOff x="1768351" y="2315333"/>
            <a:chExt cx="647181" cy="594875"/>
          </a:xfrm>
        </p:grpSpPr>
        <p:sp>
          <p:nvSpPr>
            <p:cNvPr id="3591" name="Google Shape;3591;p49"/>
            <p:cNvSpPr/>
            <p:nvPr/>
          </p:nvSpPr>
          <p:spPr>
            <a:xfrm>
              <a:off x="1818574" y="2454239"/>
              <a:ext cx="546666" cy="391648"/>
            </a:xfrm>
            <a:custGeom>
              <a:avLst/>
              <a:gdLst/>
              <a:ahLst/>
              <a:cxnLst/>
              <a:rect l="l" t="t" r="r" b="b"/>
              <a:pathLst>
                <a:path w="176344" h="126338" extrusionOk="0">
                  <a:moveTo>
                    <a:pt x="14483" y="1"/>
                  </a:moveTo>
                  <a:cubicBezTo>
                    <a:pt x="6491" y="1"/>
                    <a:pt x="0" y="6492"/>
                    <a:pt x="0" y="14517"/>
                  </a:cubicBez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9"/>
            <p:cNvSpPr/>
            <p:nvPr/>
          </p:nvSpPr>
          <p:spPr>
            <a:xfrm>
              <a:off x="1861216" y="2500723"/>
              <a:ext cx="461320" cy="324604"/>
            </a:xfrm>
            <a:custGeom>
              <a:avLst/>
              <a:gdLst/>
              <a:ahLst/>
              <a:cxnLst/>
              <a:rect l="l" t="t" r="r" b="b"/>
              <a:pathLst>
                <a:path w="148813" h="104711" extrusionOk="0">
                  <a:moveTo>
                    <a:pt x="4078" y="1"/>
                  </a:moveTo>
                  <a:cubicBezTo>
                    <a:pt x="1827" y="1"/>
                    <a:pt x="1" y="1828"/>
                    <a:pt x="1" y="4111"/>
                  </a:cubicBezTo>
                  <a:lnTo>
                    <a:pt x="1" y="104711"/>
                  </a:lnTo>
                  <a:lnTo>
                    <a:pt x="148812" y="104711"/>
                  </a:lnTo>
                  <a:lnTo>
                    <a:pt x="148812" y="4111"/>
                  </a:lnTo>
                  <a:cubicBezTo>
                    <a:pt x="148812" y="1828"/>
                    <a:pt x="146986" y="1"/>
                    <a:pt x="1447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9"/>
            <p:cNvSpPr/>
            <p:nvPr/>
          </p:nvSpPr>
          <p:spPr>
            <a:xfrm>
              <a:off x="1818574" y="2454239"/>
              <a:ext cx="546666" cy="391648"/>
            </a:xfrm>
            <a:custGeom>
              <a:avLst/>
              <a:gdLst/>
              <a:ahLst/>
              <a:cxnLst/>
              <a:rect l="l" t="t" r="r" b="b"/>
              <a:pathLst>
                <a:path w="176344" h="126338" extrusionOk="0">
                  <a:moveTo>
                    <a:pt x="135112" y="1"/>
                  </a:moveTo>
                  <a:cubicBezTo>
                    <a:pt x="141440" y="1"/>
                    <a:pt x="146561" y="5122"/>
                    <a:pt x="146561" y="11483"/>
                  </a:cubicBezTo>
                  <a:lnTo>
                    <a:pt x="146561" y="84193"/>
                  </a:lnTo>
                  <a:cubicBezTo>
                    <a:pt x="146561" y="90129"/>
                    <a:pt x="141733" y="94957"/>
                    <a:pt x="135797" y="94957"/>
                  </a:cubicBezTo>
                  <a:lnTo>
                    <a:pt x="0" y="94957"/>
                  </a:ln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49"/>
            <p:cNvSpPr/>
            <p:nvPr/>
          </p:nvSpPr>
          <p:spPr>
            <a:xfrm>
              <a:off x="1861216" y="2500723"/>
              <a:ext cx="461320" cy="324604"/>
            </a:xfrm>
            <a:custGeom>
              <a:avLst/>
              <a:gdLst/>
              <a:ahLst/>
              <a:cxnLst/>
              <a:rect l="l" t="t" r="r" b="b"/>
              <a:pathLst>
                <a:path w="148813" h="104711" extrusionOk="0">
                  <a:moveTo>
                    <a:pt x="132796" y="1"/>
                  </a:moveTo>
                  <a:lnTo>
                    <a:pt x="132796" y="69188"/>
                  </a:lnTo>
                  <a:cubicBezTo>
                    <a:pt x="132796" y="75124"/>
                    <a:pt x="127968" y="79952"/>
                    <a:pt x="122032" y="79952"/>
                  </a:cubicBezTo>
                  <a:lnTo>
                    <a:pt x="1" y="79952"/>
                  </a:lnTo>
                  <a:lnTo>
                    <a:pt x="1" y="104711"/>
                  </a:lnTo>
                  <a:lnTo>
                    <a:pt x="148812" y="104711"/>
                  </a:lnTo>
                  <a:lnTo>
                    <a:pt x="148812" y="4111"/>
                  </a:lnTo>
                  <a:cubicBezTo>
                    <a:pt x="148812" y="1828"/>
                    <a:pt x="146986" y="1"/>
                    <a:pt x="144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49"/>
            <p:cNvSpPr/>
            <p:nvPr/>
          </p:nvSpPr>
          <p:spPr>
            <a:xfrm>
              <a:off x="1780981" y="2804490"/>
              <a:ext cx="621900" cy="92833"/>
            </a:xfrm>
            <a:custGeom>
              <a:avLst/>
              <a:gdLst/>
              <a:ahLst/>
              <a:cxnLst/>
              <a:rect l="l" t="t" r="r" b="b"/>
              <a:pathLst>
                <a:path w="200613" h="29946" extrusionOk="0">
                  <a:moveTo>
                    <a:pt x="4274" y="0"/>
                  </a:moveTo>
                  <a:cubicBezTo>
                    <a:pt x="1925" y="0"/>
                    <a:pt x="0" y="1925"/>
                    <a:pt x="0" y="4273"/>
                  </a:cubicBezTo>
                  <a:cubicBezTo>
                    <a:pt x="0" y="18463"/>
                    <a:pt x="11515" y="29945"/>
                    <a:pt x="25672" y="29945"/>
                  </a:cubicBezTo>
                  <a:lnTo>
                    <a:pt x="174941" y="29945"/>
                  </a:lnTo>
                  <a:cubicBezTo>
                    <a:pt x="189098" y="29945"/>
                    <a:pt x="200613" y="18463"/>
                    <a:pt x="200613" y="4273"/>
                  </a:cubicBezTo>
                  <a:cubicBezTo>
                    <a:pt x="200613" y="1925"/>
                    <a:pt x="198688" y="0"/>
                    <a:pt x="196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49"/>
            <p:cNvSpPr/>
            <p:nvPr/>
          </p:nvSpPr>
          <p:spPr>
            <a:xfrm>
              <a:off x="1963885" y="2804490"/>
              <a:ext cx="255840" cy="41159"/>
            </a:xfrm>
            <a:custGeom>
              <a:avLst/>
              <a:gdLst/>
              <a:ahLst/>
              <a:cxnLst/>
              <a:rect l="l" t="t" r="r" b="b"/>
              <a:pathLst>
                <a:path w="82529" h="13277" extrusionOk="0">
                  <a:moveTo>
                    <a:pt x="0" y="0"/>
                  </a:moveTo>
                  <a:cubicBezTo>
                    <a:pt x="0" y="7340"/>
                    <a:pt x="5937" y="13277"/>
                    <a:pt x="13277" y="13277"/>
                  </a:cubicBezTo>
                  <a:lnTo>
                    <a:pt x="69252" y="13277"/>
                  </a:lnTo>
                  <a:cubicBezTo>
                    <a:pt x="76592" y="13277"/>
                    <a:pt x="82529" y="7340"/>
                    <a:pt x="82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49"/>
            <p:cNvSpPr/>
            <p:nvPr/>
          </p:nvSpPr>
          <p:spPr>
            <a:xfrm>
              <a:off x="2048667" y="2558124"/>
              <a:ext cx="219539" cy="183740"/>
            </a:xfrm>
            <a:custGeom>
              <a:avLst/>
              <a:gdLst/>
              <a:ahLst/>
              <a:cxnLst/>
              <a:rect l="l" t="t" r="r" b="b"/>
              <a:pathLst>
                <a:path w="70819" h="59271" extrusionOk="0">
                  <a:moveTo>
                    <a:pt x="3687" y="0"/>
                  </a:moveTo>
                  <a:cubicBezTo>
                    <a:pt x="1664" y="0"/>
                    <a:pt x="1" y="1664"/>
                    <a:pt x="1" y="3719"/>
                  </a:cubicBezTo>
                  <a:lnTo>
                    <a:pt x="1" y="55584"/>
                  </a:lnTo>
                  <a:cubicBezTo>
                    <a:pt x="1" y="57607"/>
                    <a:pt x="1664" y="59270"/>
                    <a:pt x="3687" y="59270"/>
                  </a:cubicBezTo>
                  <a:lnTo>
                    <a:pt x="67132" y="59270"/>
                  </a:lnTo>
                  <a:cubicBezTo>
                    <a:pt x="69155" y="59270"/>
                    <a:pt x="70818" y="57607"/>
                    <a:pt x="70818" y="55584"/>
                  </a:cubicBezTo>
                  <a:lnTo>
                    <a:pt x="70818" y="3719"/>
                  </a:lnTo>
                  <a:cubicBezTo>
                    <a:pt x="70818" y="1664"/>
                    <a:pt x="69155" y="0"/>
                    <a:pt x="67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49"/>
            <p:cNvSpPr/>
            <p:nvPr/>
          </p:nvSpPr>
          <p:spPr>
            <a:xfrm>
              <a:off x="2048667" y="2558124"/>
              <a:ext cx="219539" cy="35901"/>
            </a:xfrm>
            <a:custGeom>
              <a:avLst/>
              <a:gdLst/>
              <a:ahLst/>
              <a:cxnLst/>
              <a:rect l="l" t="t" r="r" b="b"/>
              <a:pathLst>
                <a:path w="70819" h="11581" extrusionOk="0">
                  <a:moveTo>
                    <a:pt x="3687" y="0"/>
                  </a:moveTo>
                  <a:cubicBezTo>
                    <a:pt x="1664" y="0"/>
                    <a:pt x="1" y="1664"/>
                    <a:pt x="1" y="3719"/>
                  </a:cubicBezTo>
                  <a:lnTo>
                    <a:pt x="1" y="11580"/>
                  </a:lnTo>
                  <a:lnTo>
                    <a:pt x="70818" y="11580"/>
                  </a:lnTo>
                  <a:lnTo>
                    <a:pt x="70818" y="3719"/>
                  </a:lnTo>
                  <a:cubicBezTo>
                    <a:pt x="70818" y="1664"/>
                    <a:pt x="69155" y="0"/>
                    <a:pt x="67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49"/>
            <p:cNvSpPr/>
            <p:nvPr/>
          </p:nvSpPr>
          <p:spPr>
            <a:xfrm>
              <a:off x="1905478" y="2547814"/>
              <a:ext cx="50663" cy="52790"/>
            </a:xfrm>
            <a:custGeom>
              <a:avLst/>
              <a:gdLst/>
              <a:ahLst/>
              <a:cxnLst/>
              <a:rect l="l" t="t" r="r" b="b"/>
              <a:pathLst>
                <a:path w="16343" h="17029" extrusionOk="0">
                  <a:moveTo>
                    <a:pt x="2838" y="1"/>
                  </a:moveTo>
                  <a:cubicBezTo>
                    <a:pt x="1240" y="1"/>
                    <a:pt x="0" y="1436"/>
                    <a:pt x="228" y="3002"/>
                  </a:cubicBezTo>
                  <a:lnTo>
                    <a:pt x="1892" y="14745"/>
                  </a:lnTo>
                  <a:cubicBezTo>
                    <a:pt x="2088" y="16050"/>
                    <a:pt x="3197" y="17028"/>
                    <a:pt x="4502" y="17028"/>
                  </a:cubicBezTo>
                  <a:lnTo>
                    <a:pt x="12004" y="17028"/>
                  </a:lnTo>
                  <a:cubicBezTo>
                    <a:pt x="13342" y="17028"/>
                    <a:pt x="14451" y="16050"/>
                    <a:pt x="14614" y="14745"/>
                  </a:cubicBezTo>
                  <a:lnTo>
                    <a:pt x="16147" y="2969"/>
                  </a:lnTo>
                  <a:cubicBezTo>
                    <a:pt x="16343" y="1403"/>
                    <a:pt x="15136" y="1"/>
                    <a:pt x="13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49"/>
            <p:cNvSpPr/>
            <p:nvPr/>
          </p:nvSpPr>
          <p:spPr>
            <a:xfrm>
              <a:off x="1768351" y="2441609"/>
              <a:ext cx="647181" cy="468599"/>
            </a:xfrm>
            <a:custGeom>
              <a:avLst/>
              <a:gdLst/>
              <a:ahLst/>
              <a:cxnLst/>
              <a:rect l="l" t="t" r="r" b="b"/>
              <a:pathLst>
                <a:path w="208768" h="151161" extrusionOk="0">
                  <a:moveTo>
                    <a:pt x="174712" y="21529"/>
                  </a:moveTo>
                  <a:cubicBezTo>
                    <a:pt x="175625" y="21529"/>
                    <a:pt x="176343" y="22280"/>
                    <a:pt x="176343" y="23193"/>
                  </a:cubicBezTo>
                  <a:lnTo>
                    <a:pt x="176343" y="113061"/>
                  </a:lnTo>
                  <a:lnTo>
                    <a:pt x="32424" y="113061"/>
                  </a:lnTo>
                  <a:lnTo>
                    <a:pt x="32424" y="23193"/>
                  </a:lnTo>
                  <a:cubicBezTo>
                    <a:pt x="32424" y="22280"/>
                    <a:pt x="33142" y="21529"/>
                    <a:pt x="34055" y="21529"/>
                  </a:cubicBezTo>
                  <a:close/>
                  <a:moveTo>
                    <a:pt x="178072" y="8155"/>
                  </a:moveTo>
                  <a:cubicBezTo>
                    <a:pt x="183813" y="8155"/>
                    <a:pt x="188478" y="12853"/>
                    <a:pt x="188478" y="18594"/>
                  </a:cubicBezTo>
                  <a:lnTo>
                    <a:pt x="188478" y="113061"/>
                  </a:lnTo>
                  <a:lnTo>
                    <a:pt x="181269" y="113061"/>
                  </a:lnTo>
                  <a:lnTo>
                    <a:pt x="181269" y="23193"/>
                  </a:lnTo>
                  <a:cubicBezTo>
                    <a:pt x="181269" y="19572"/>
                    <a:pt x="178300" y="16636"/>
                    <a:pt x="174712" y="16636"/>
                  </a:cubicBezTo>
                  <a:lnTo>
                    <a:pt x="34055" y="16636"/>
                  </a:lnTo>
                  <a:cubicBezTo>
                    <a:pt x="30467" y="16636"/>
                    <a:pt x="27499" y="19572"/>
                    <a:pt x="27499" y="23193"/>
                  </a:cubicBezTo>
                  <a:lnTo>
                    <a:pt x="27499" y="113061"/>
                  </a:lnTo>
                  <a:lnTo>
                    <a:pt x="20290" y="113061"/>
                  </a:lnTo>
                  <a:lnTo>
                    <a:pt x="20290" y="18594"/>
                  </a:lnTo>
                  <a:cubicBezTo>
                    <a:pt x="20290" y="12853"/>
                    <a:pt x="24954" y="8155"/>
                    <a:pt x="30695" y="8155"/>
                  </a:cubicBezTo>
                  <a:close/>
                  <a:moveTo>
                    <a:pt x="142386" y="121216"/>
                  </a:moveTo>
                  <a:cubicBezTo>
                    <a:pt x="140787" y="125195"/>
                    <a:pt x="136906" y="127968"/>
                    <a:pt x="132371" y="127968"/>
                  </a:cubicBezTo>
                  <a:lnTo>
                    <a:pt x="76396" y="127968"/>
                  </a:lnTo>
                  <a:cubicBezTo>
                    <a:pt x="71862" y="127968"/>
                    <a:pt x="67980" y="125195"/>
                    <a:pt x="66381" y="121216"/>
                  </a:cubicBezTo>
                  <a:close/>
                  <a:moveTo>
                    <a:pt x="200416" y="121216"/>
                  </a:moveTo>
                  <a:cubicBezTo>
                    <a:pt x="200514" y="121216"/>
                    <a:pt x="200580" y="121314"/>
                    <a:pt x="200580" y="121411"/>
                  </a:cubicBezTo>
                  <a:cubicBezTo>
                    <a:pt x="200580" y="133318"/>
                    <a:pt x="190924" y="143006"/>
                    <a:pt x="179018" y="143006"/>
                  </a:cubicBezTo>
                  <a:lnTo>
                    <a:pt x="29749" y="143006"/>
                  </a:lnTo>
                  <a:cubicBezTo>
                    <a:pt x="17843" y="143006"/>
                    <a:pt x="8188" y="133318"/>
                    <a:pt x="8188" y="121411"/>
                  </a:cubicBezTo>
                  <a:cubicBezTo>
                    <a:pt x="8188" y="121314"/>
                    <a:pt x="8253" y="121216"/>
                    <a:pt x="8351" y="121216"/>
                  </a:cubicBezTo>
                  <a:lnTo>
                    <a:pt x="61195" y="121216"/>
                  </a:lnTo>
                  <a:cubicBezTo>
                    <a:pt x="63022" y="127935"/>
                    <a:pt x="69121" y="132861"/>
                    <a:pt x="76396" y="132861"/>
                  </a:cubicBezTo>
                  <a:lnTo>
                    <a:pt x="132371" y="132861"/>
                  </a:lnTo>
                  <a:cubicBezTo>
                    <a:pt x="139646" y="132861"/>
                    <a:pt x="145746" y="127935"/>
                    <a:pt x="147572" y="121216"/>
                  </a:cubicBezTo>
                  <a:close/>
                  <a:moveTo>
                    <a:pt x="30695" y="0"/>
                  </a:moveTo>
                  <a:cubicBezTo>
                    <a:pt x="20453" y="0"/>
                    <a:pt x="12102" y="8351"/>
                    <a:pt x="12102" y="18594"/>
                  </a:cubicBezTo>
                  <a:lnTo>
                    <a:pt x="12102" y="113061"/>
                  </a:lnTo>
                  <a:lnTo>
                    <a:pt x="8351" y="113061"/>
                  </a:lnTo>
                  <a:cubicBezTo>
                    <a:pt x="3751" y="113061"/>
                    <a:pt x="0" y="116812"/>
                    <a:pt x="0" y="121411"/>
                  </a:cubicBezTo>
                  <a:cubicBezTo>
                    <a:pt x="0" y="137819"/>
                    <a:pt x="13342" y="151161"/>
                    <a:pt x="29749" y="151161"/>
                  </a:cubicBezTo>
                  <a:lnTo>
                    <a:pt x="179018" y="151161"/>
                  </a:lnTo>
                  <a:cubicBezTo>
                    <a:pt x="195426" y="151161"/>
                    <a:pt x="208767" y="137819"/>
                    <a:pt x="208767" y="121411"/>
                  </a:cubicBezTo>
                  <a:cubicBezTo>
                    <a:pt x="208767" y="116812"/>
                    <a:pt x="205016" y="113061"/>
                    <a:pt x="200416" y="113061"/>
                  </a:cubicBezTo>
                  <a:lnTo>
                    <a:pt x="196665" y="113061"/>
                  </a:lnTo>
                  <a:lnTo>
                    <a:pt x="196665" y="18594"/>
                  </a:lnTo>
                  <a:cubicBezTo>
                    <a:pt x="196665" y="8351"/>
                    <a:pt x="188314" y="0"/>
                    <a:pt x="1780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49"/>
            <p:cNvSpPr/>
            <p:nvPr/>
          </p:nvSpPr>
          <p:spPr>
            <a:xfrm>
              <a:off x="2041090" y="2550543"/>
              <a:ext cx="234704" cy="198908"/>
            </a:xfrm>
            <a:custGeom>
              <a:avLst/>
              <a:gdLst/>
              <a:ahLst/>
              <a:cxnLst/>
              <a:rect l="l" t="t" r="r" b="b"/>
              <a:pathLst>
                <a:path w="75711" h="64164" extrusionOk="0">
                  <a:moveTo>
                    <a:pt x="69578" y="4894"/>
                  </a:moveTo>
                  <a:cubicBezTo>
                    <a:pt x="70263" y="4894"/>
                    <a:pt x="70818" y="5448"/>
                    <a:pt x="70818" y="6166"/>
                  </a:cubicBezTo>
                  <a:lnTo>
                    <a:pt x="70818" y="11939"/>
                  </a:lnTo>
                  <a:lnTo>
                    <a:pt x="4893" y="11939"/>
                  </a:lnTo>
                  <a:lnTo>
                    <a:pt x="4893" y="6166"/>
                  </a:lnTo>
                  <a:cubicBezTo>
                    <a:pt x="4893" y="5448"/>
                    <a:pt x="5448" y="4894"/>
                    <a:pt x="6133" y="4894"/>
                  </a:cubicBezTo>
                  <a:close/>
                  <a:moveTo>
                    <a:pt x="70818" y="16865"/>
                  </a:moveTo>
                  <a:lnTo>
                    <a:pt x="70818" y="58031"/>
                  </a:lnTo>
                  <a:cubicBezTo>
                    <a:pt x="70818" y="58716"/>
                    <a:pt x="70263" y="59271"/>
                    <a:pt x="69578" y="59271"/>
                  </a:cubicBezTo>
                  <a:lnTo>
                    <a:pt x="6133" y="59271"/>
                  </a:lnTo>
                  <a:cubicBezTo>
                    <a:pt x="5448" y="59271"/>
                    <a:pt x="4893" y="58716"/>
                    <a:pt x="4893" y="58031"/>
                  </a:cubicBezTo>
                  <a:lnTo>
                    <a:pt x="4893" y="16865"/>
                  </a:lnTo>
                  <a:close/>
                  <a:moveTo>
                    <a:pt x="6133" y="1"/>
                  </a:moveTo>
                  <a:cubicBezTo>
                    <a:pt x="2740" y="1"/>
                    <a:pt x="0" y="2773"/>
                    <a:pt x="0" y="6166"/>
                  </a:cubicBezTo>
                  <a:lnTo>
                    <a:pt x="0" y="58031"/>
                  </a:lnTo>
                  <a:cubicBezTo>
                    <a:pt x="0" y="61424"/>
                    <a:pt x="2740" y="64164"/>
                    <a:pt x="6133" y="64164"/>
                  </a:cubicBezTo>
                  <a:lnTo>
                    <a:pt x="69578" y="64164"/>
                  </a:lnTo>
                  <a:cubicBezTo>
                    <a:pt x="72971" y="64164"/>
                    <a:pt x="75711" y="61424"/>
                    <a:pt x="75711" y="58031"/>
                  </a:cubicBezTo>
                  <a:lnTo>
                    <a:pt x="75711" y="6166"/>
                  </a:lnTo>
                  <a:cubicBezTo>
                    <a:pt x="75711" y="2773"/>
                    <a:pt x="72971" y="1"/>
                    <a:pt x="69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49"/>
            <p:cNvSpPr/>
            <p:nvPr/>
          </p:nvSpPr>
          <p:spPr>
            <a:xfrm>
              <a:off x="1898000" y="2540236"/>
              <a:ext cx="65732" cy="67955"/>
            </a:xfrm>
            <a:custGeom>
              <a:avLst/>
              <a:gdLst/>
              <a:ahLst/>
              <a:cxnLst/>
              <a:rect l="l" t="t" r="r" b="b"/>
              <a:pathLst>
                <a:path w="21204" h="21921" extrusionOk="0">
                  <a:moveTo>
                    <a:pt x="15951" y="4893"/>
                  </a:moveTo>
                  <a:cubicBezTo>
                    <a:pt x="15984" y="4893"/>
                    <a:pt x="16049" y="4893"/>
                    <a:pt x="16082" y="4959"/>
                  </a:cubicBezTo>
                  <a:cubicBezTo>
                    <a:pt x="16147" y="5024"/>
                    <a:pt x="16147" y="5089"/>
                    <a:pt x="16147" y="5089"/>
                  </a:cubicBezTo>
                  <a:lnTo>
                    <a:pt x="14614" y="16865"/>
                  </a:lnTo>
                  <a:cubicBezTo>
                    <a:pt x="14581" y="16963"/>
                    <a:pt x="14516" y="17028"/>
                    <a:pt x="14418" y="17028"/>
                  </a:cubicBezTo>
                  <a:lnTo>
                    <a:pt x="6916" y="17028"/>
                  </a:lnTo>
                  <a:cubicBezTo>
                    <a:pt x="6818" y="17028"/>
                    <a:pt x="6753" y="16963"/>
                    <a:pt x="6753" y="16865"/>
                  </a:cubicBezTo>
                  <a:lnTo>
                    <a:pt x="5056" y="5122"/>
                  </a:lnTo>
                  <a:cubicBezTo>
                    <a:pt x="5056" y="5089"/>
                    <a:pt x="5056" y="5024"/>
                    <a:pt x="5122" y="4959"/>
                  </a:cubicBezTo>
                  <a:cubicBezTo>
                    <a:pt x="5154" y="4893"/>
                    <a:pt x="5219" y="4893"/>
                    <a:pt x="5252" y="4893"/>
                  </a:cubicBezTo>
                  <a:close/>
                  <a:moveTo>
                    <a:pt x="5252" y="0"/>
                  </a:moveTo>
                  <a:cubicBezTo>
                    <a:pt x="3784" y="0"/>
                    <a:pt x="2382" y="653"/>
                    <a:pt x="1403" y="1762"/>
                  </a:cubicBezTo>
                  <a:cubicBezTo>
                    <a:pt x="457" y="2871"/>
                    <a:pt x="0" y="4339"/>
                    <a:pt x="229" y="5807"/>
                  </a:cubicBezTo>
                  <a:lnTo>
                    <a:pt x="1892" y="17550"/>
                  </a:lnTo>
                  <a:cubicBezTo>
                    <a:pt x="2251" y="20029"/>
                    <a:pt x="4404" y="21921"/>
                    <a:pt x="6916" y="21921"/>
                  </a:cubicBezTo>
                  <a:lnTo>
                    <a:pt x="14418" y="21921"/>
                  </a:lnTo>
                  <a:cubicBezTo>
                    <a:pt x="16963" y="21921"/>
                    <a:pt x="19148" y="20029"/>
                    <a:pt x="19474" y="17485"/>
                  </a:cubicBezTo>
                  <a:lnTo>
                    <a:pt x="21007" y="5741"/>
                  </a:lnTo>
                  <a:cubicBezTo>
                    <a:pt x="21203" y="4274"/>
                    <a:pt x="20747" y="2838"/>
                    <a:pt x="19768" y="1729"/>
                  </a:cubicBezTo>
                  <a:cubicBezTo>
                    <a:pt x="18822" y="620"/>
                    <a:pt x="17419" y="0"/>
                    <a:pt x="159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49"/>
            <p:cNvSpPr/>
            <p:nvPr/>
          </p:nvSpPr>
          <p:spPr>
            <a:xfrm>
              <a:off x="2219648" y="2679487"/>
              <a:ext cx="15171" cy="31350"/>
            </a:xfrm>
            <a:custGeom>
              <a:avLst/>
              <a:gdLst/>
              <a:ahLst/>
              <a:cxnLst/>
              <a:rect l="l" t="t" r="r" b="b"/>
              <a:pathLst>
                <a:path w="4894" h="10113" extrusionOk="0">
                  <a:moveTo>
                    <a:pt x="2447" y="0"/>
                  </a:moveTo>
                  <a:cubicBezTo>
                    <a:pt x="1077" y="0"/>
                    <a:pt x="0" y="1077"/>
                    <a:pt x="0" y="2447"/>
                  </a:cubicBezTo>
                  <a:lnTo>
                    <a:pt x="0" y="7666"/>
                  </a:lnTo>
                  <a:cubicBezTo>
                    <a:pt x="0" y="9004"/>
                    <a:pt x="1077" y="10113"/>
                    <a:pt x="2447" y="10113"/>
                  </a:cubicBezTo>
                  <a:cubicBezTo>
                    <a:pt x="3784" y="10113"/>
                    <a:pt x="4893" y="9004"/>
                    <a:pt x="4893" y="7666"/>
                  </a:cubicBezTo>
                  <a:lnTo>
                    <a:pt x="4893" y="2447"/>
                  </a:lnTo>
                  <a:cubicBezTo>
                    <a:pt x="4893" y="1077"/>
                    <a:pt x="3784"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49"/>
            <p:cNvSpPr/>
            <p:nvPr/>
          </p:nvSpPr>
          <p:spPr>
            <a:xfrm>
              <a:off x="2182055" y="2652910"/>
              <a:ext cx="15274" cy="31350"/>
            </a:xfrm>
            <a:custGeom>
              <a:avLst/>
              <a:gdLst/>
              <a:ahLst/>
              <a:cxnLst/>
              <a:rect l="l" t="t" r="r" b="b"/>
              <a:pathLst>
                <a:path w="4927" h="10113" extrusionOk="0">
                  <a:moveTo>
                    <a:pt x="2447" y="0"/>
                  </a:moveTo>
                  <a:cubicBezTo>
                    <a:pt x="1110" y="0"/>
                    <a:pt x="1" y="1077"/>
                    <a:pt x="1" y="2447"/>
                  </a:cubicBezTo>
                  <a:lnTo>
                    <a:pt x="1" y="7666"/>
                  </a:lnTo>
                  <a:cubicBezTo>
                    <a:pt x="1" y="9004"/>
                    <a:pt x="1110" y="10113"/>
                    <a:pt x="2447" y="10113"/>
                  </a:cubicBezTo>
                  <a:cubicBezTo>
                    <a:pt x="3817" y="10113"/>
                    <a:pt x="4926" y="9004"/>
                    <a:pt x="4926" y="7666"/>
                  </a:cubicBezTo>
                  <a:lnTo>
                    <a:pt x="4926" y="2447"/>
                  </a:lnTo>
                  <a:cubicBezTo>
                    <a:pt x="4926" y="1077"/>
                    <a:pt x="3817"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49"/>
            <p:cNvSpPr/>
            <p:nvPr/>
          </p:nvSpPr>
          <p:spPr>
            <a:xfrm>
              <a:off x="1886885" y="2672616"/>
              <a:ext cx="25383" cy="45003"/>
            </a:xfrm>
            <a:custGeom>
              <a:avLst/>
              <a:gdLst/>
              <a:ahLst/>
              <a:cxnLst/>
              <a:rect l="l" t="t" r="r" b="b"/>
              <a:pathLst>
                <a:path w="8188" h="14517" extrusionOk="0">
                  <a:moveTo>
                    <a:pt x="4078" y="0"/>
                  </a:moveTo>
                  <a:cubicBezTo>
                    <a:pt x="1827" y="0"/>
                    <a:pt x="0" y="1827"/>
                    <a:pt x="0" y="4110"/>
                  </a:cubicBezTo>
                  <a:lnTo>
                    <a:pt x="0" y="10439"/>
                  </a:lnTo>
                  <a:cubicBezTo>
                    <a:pt x="0" y="12689"/>
                    <a:pt x="1827" y="14516"/>
                    <a:pt x="4078" y="14516"/>
                  </a:cubicBezTo>
                  <a:cubicBezTo>
                    <a:pt x="6361" y="14516"/>
                    <a:pt x="8188" y="12689"/>
                    <a:pt x="8188" y="10439"/>
                  </a:cubicBezTo>
                  <a:lnTo>
                    <a:pt x="8188" y="4110"/>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49"/>
            <p:cNvSpPr/>
            <p:nvPr/>
          </p:nvSpPr>
          <p:spPr>
            <a:xfrm>
              <a:off x="1886885" y="2630680"/>
              <a:ext cx="25383" cy="29326"/>
            </a:xfrm>
            <a:custGeom>
              <a:avLst/>
              <a:gdLst/>
              <a:ahLst/>
              <a:cxnLst/>
              <a:rect l="l" t="t" r="r" b="b"/>
              <a:pathLst>
                <a:path w="8188" h="9460" extrusionOk="0">
                  <a:moveTo>
                    <a:pt x="4078" y="0"/>
                  </a:moveTo>
                  <a:cubicBezTo>
                    <a:pt x="1827" y="0"/>
                    <a:pt x="0" y="1827"/>
                    <a:pt x="0" y="4078"/>
                  </a:cubicBezTo>
                  <a:lnTo>
                    <a:pt x="0" y="5350"/>
                  </a:lnTo>
                  <a:cubicBezTo>
                    <a:pt x="0" y="7633"/>
                    <a:pt x="1827" y="9460"/>
                    <a:pt x="4078" y="9460"/>
                  </a:cubicBezTo>
                  <a:cubicBezTo>
                    <a:pt x="6361" y="9460"/>
                    <a:pt x="8188" y="7633"/>
                    <a:pt x="8188" y="5350"/>
                  </a:cubicBezTo>
                  <a:lnTo>
                    <a:pt x="8188" y="4078"/>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49"/>
            <p:cNvSpPr/>
            <p:nvPr/>
          </p:nvSpPr>
          <p:spPr>
            <a:xfrm>
              <a:off x="1775955" y="2382754"/>
              <a:ext cx="51674" cy="46984"/>
            </a:xfrm>
            <a:custGeom>
              <a:avLst/>
              <a:gdLst/>
              <a:ahLst/>
              <a:cxnLst/>
              <a:rect l="l" t="t" r="r" b="b"/>
              <a:pathLst>
                <a:path w="16669" h="15156" extrusionOk="0">
                  <a:moveTo>
                    <a:pt x="8302" y="1"/>
                  </a:moveTo>
                  <a:cubicBezTo>
                    <a:pt x="4877" y="1"/>
                    <a:pt x="1782" y="2341"/>
                    <a:pt x="946" y="5823"/>
                  </a:cubicBezTo>
                  <a:cubicBezTo>
                    <a:pt x="0" y="9900"/>
                    <a:pt x="2512" y="13978"/>
                    <a:pt x="6589" y="14956"/>
                  </a:cubicBezTo>
                  <a:cubicBezTo>
                    <a:pt x="7170" y="15091"/>
                    <a:pt x="7750" y="15155"/>
                    <a:pt x="8321" y="15155"/>
                  </a:cubicBezTo>
                  <a:cubicBezTo>
                    <a:pt x="11764" y="15155"/>
                    <a:pt x="14879" y="12810"/>
                    <a:pt x="15690" y="9313"/>
                  </a:cubicBezTo>
                  <a:cubicBezTo>
                    <a:pt x="16669" y="5236"/>
                    <a:pt x="14124" y="1158"/>
                    <a:pt x="10080" y="212"/>
                  </a:cubicBezTo>
                  <a:cubicBezTo>
                    <a:pt x="9484" y="69"/>
                    <a:pt x="8888" y="1"/>
                    <a:pt x="8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49"/>
            <p:cNvSpPr/>
            <p:nvPr/>
          </p:nvSpPr>
          <p:spPr>
            <a:xfrm>
              <a:off x="2143344" y="2357713"/>
              <a:ext cx="19924" cy="19924"/>
            </a:xfrm>
            <a:custGeom>
              <a:avLst/>
              <a:gdLst/>
              <a:ahLst/>
              <a:cxnLst/>
              <a:rect l="l" t="t" r="r" b="b"/>
              <a:pathLst>
                <a:path w="6427" h="6427" extrusionOk="0">
                  <a:moveTo>
                    <a:pt x="3230" y="1"/>
                  </a:moveTo>
                  <a:cubicBezTo>
                    <a:pt x="1435" y="1"/>
                    <a:pt x="0" y="1436"/>
                    <a:pt x="0" y="3230"/>
                  </a:cubicBezTo>
                  <a:cubicBezTo>
                    <a:pt x="0" y="4992"/>
                    <a:pt x="1435" y="6427"/>
                    <a:pt x="3230" y="6427"/>
                  </a:cubicBezTo>
                  <a:cubicBezTo>
                    <a:pt x="4991" y="6427"/>
                    <a:pt x="6426" y="4992"/>
                    <a:pt x="6426" y="3230"/>
                  </a:cubicBezTo>
                  <a:cubicBezTo>
                    <a:pt x="6426" y="1436"/>
                    <a:pt x="4991" y="1"/>
                    <a:pt x="32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49"/>
            <p:cNvSpPr/>
            <p:nvPr/>
          </p:nvSpPr>
          <p:spPr>
            <a:xfrm>
              <a:off x="1912281" y="2315333"/>
              <a:ext cx="71396" cy="78901"/>
            </a:xfrm>
            <a:custGeom>
              <a:avLst/>
              <a:gdLst/>
              <a:ahLst/>
              <a:cxnLst/>
              <a:rect l="l" t="t" r="r" b="b"/>
              <a:pathLst>
                <a:path w="23031" h="25452" extrusionOk="0">
                  <a:moveTo>
                    <a:pt x="11516" y="0"/>
                  </a:moveTo>
                  <a:cubicBezTo>
                    <a:pt x="11100" y="0"/>
                    <a:pt x="10684" y="253"/>
                    <a:pt x="10505" y="759"/>
                  </a:cubicBezTo>
                  <a:lnTo>
                    <a:pt x="7928" y="8000"/>
                  </a:lnTo>
                  <a:cubicBezTo>
                    <a:pt x="7830" y="8326"/>
                    <a:pt x="7601" y="8555"/>
                    <a:pt x="7340" y="8685"/>
                  </a:cubicBezTo>
                  <a:lnTo>
                    <a:pt x="914" y="11588"/>
                  </a:lnTo>
                  <a:cubicBezTo>
                    <a:pt x="1" y="12012"/>
                    <a:pt x="1" y="13448"/>
                    <a:pt x="914" y="13872"/>
                  </a:cubicBezTo>
                  <a:lnTo>
                    <a:pt x="7340" y="16742"/>
                  </a:lnTo>
                  <a:cubicBezTo>
                    <a:pt x="7601" y="16873"/>
                    <a:pt x="7830" y="17134"/>
                    <a:pt x="7928" y="17427"/>
                  </a:cubicBezTo>
                  <a:lnTo>
                    <a:pt x="10505" y="24669"/>
                  </a:lnTo>
                  <a:cubicBezTo>
                    <a:pt x="10684" y="25191"/>
                    <a:pt x="11100" y="25452"/>
                    <a:pt x="11516" y="25452"/>
                  </a:cubicBezTo>
                  <a:cubicBezTo>
                    <a:pt x="11932" y="25452"/>
                    <a:pt x="12348" y="25191"/>
                    <a:pt x="12527" y="24669"/>
                  </a:cubicBezTo>
                  <a:lnTo>
                    <a:pt x="15104" y="17427"/>
                  </a:lnTo>
                  <a:cubicBezTo>
                    <a:pt x="15202" y="17134"/>
                    <a:pt x="15430" y="16873"/>
                    <a:pt x="15691" y="16742"/>
                  </a:cubicBezTo>
                  <a:lnTo>
                    <a:pt x="22150" y="13872"/>
                  </a:lnTo>
                  <a:cubicBezTo>
                    <a:pt x="23031" y="13448"/>
                    <a:pt x="23031" y="12012"/>
                    <a:pt x="22150" y="11588"/>
                  </a:cubicBezTo>
                  <a:lnTo>
                    <a:pt x="15691" y="8685"/>
                  </a:lnTo>
                  <a:cubicBezTo>
                    <a:pt x="15430" y="8555"/>
                    <a:pt x="15202" y="8326"/>
                    <a:pt x="15104" y="8000"/>
                  </a:cubicBezTo>
                  <a:lnTo>
                    <a:pt x="12527" y="759"/>
                  </a:lnTo>
                  <a:cubicBezTo>
                    <a:pt x="12348" y="253"/>
                    <a:pt x="11932" y="0"/>
                    <a:pt x="11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49"/>
            <p:cNvSpPr/>
            <p:nvPr/>
          </p:nvSpPr>
          <p:spPr>
            <a:xfrm>
              <a:off x="2268197" y="2323452"/>
              <a:ext cx="98292" cy="106280"/>
            </a:xfrm>
            <a:custGeom>
              <a:avLst/>
              <a:gdLst/>
              <a:ahLst/>
              <a:cxnLst/>
              <a:rect l="l" t="t" r="r" b="b"/>
              <a:pathLst>
                <a:path w="31707" h="34284" extrusionOk="0">
                  <a:moveTo>
                    <a:pt x="15853" y="0"/>
                  </a:moveTo>
                  <a:cubicBezTo>
                    <a:pt x="15291" y="0"/>
                    <a:pt x="14728" y="343"/>
                    <a:pt x="14483" y="1028"/>
                  </a:cubicBezTo>
                  <a:lnTo>
                    <a:pt x="10928" y="10781"/>
                  </a:lnTo>
                  <a:cubicBezTo>
                    <a:pt x="10797" y="11205"/>
                    <a:pt x="10471" y="11531"/>
                    <a:pt x="10112" y="11694"/>
                  </a:cubicBezTo>
                  <a:lnTo>
                    <a:pt x="1272" y="15609"/>
                  </a:lnTo>
                  <a:cubicBezTo>
                    <a:pt x="0" y="16163"/>
                    <a:pt x="0" y="18120"/>
                    <a:pt x="1272" y="18675"/>
                  </a:cubicBezTo>
                  <a:lnTo>
                    <a:pt x="10112" y="22557"/>
                  </a:lnTo>
                  <a:cubicBezTo>
                    <a:pt x="10471" y="22720"/>
                    <a:pt x="10797" y="23079"/>
                    <a:pt x="10928" y="23470"/>
                  </a:cubicBezTo>
                  <a:lnTo>
                    <a:pt x="14483" y="33256"/>
                  </a:lnTo>
                  <a:cubicBezTo>
                    <a:pt x="14728" y="33941"/>
                    <a:pt x="15291" y="34284"/>
                    <a:pt x="15853" y="34284"/>
                  </a:cubicBezTo>
                  <a:cubicBezTo>
                    <a:pt x="16416" y="34284"/>
                    <a:pt x="16979" y="33941"/>
                    <a:pt x="17223" y="33256"/>
                  </a:cubicBezTo>
                  <a:lnTo>
                    <a:pt x="20779" y="23470"/>
                  </a:lnTo>
                  <a:cubicBezTo>
                    <a:pt x="20942" y="23079"/>
                    <a:pt x="21236" y="22720"/>
                    <a:pt x="21594" y="22557"/>
                  </a:cubicBezTo>
                  <a:lnTo>
                    <a:pt x="30434" y="18675"/>
                  </a:lnTo>
                  <a:cubicBezTo>
                    <a:pt x="31707" y="18120"/>
                    <a:pt x="31707" y="16163"/>
                    <a:pt x="30434" y="15609"/>
                  </a:cubicBezTo>
                  <a:lnTo>
                    <a:pt x="21594" y="11694"/>
                  </a:lnTo>
                  <a:cubicBezTo>
                    <a:pt x="21236" y="11531"/>
                    <a:pt x="20942" y="11205"/>
                    <a:pt x="20779" y="10781"/>
                  </a:cubicBezTo>
                  <a:lnTo>
                    <a:pt x="17223" y="1028"/>
                  </a:lnTo>
                  <a:cubicBezTo>
                    <a:pt x="16979" y="343"/>
                    <a:pt x="16416" y="0"/>
                    <a:pt x="158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3611;p49"/>
          <p:cNvGrpSpPr/>
          <p:nvPr/>
        </p:nvGrpSpPr>
        <p:grpSpPr>
          <a:xfrm rot="7537516">
            <a:off x="7810878" y="4056606"/>
            <a:ext cx="575419" cy="577731"/>
            <a:chOff x="4284288" y="2333450"/>
            <a:chExt cx="575419" cy="577731"/>
          </a:xfrm>
        </p:grpSpPr>
        <p:sp>
          <p:nvSpPr>
            <p:cNvPr id="3612" name="Google Shape;3612;p49"/>
            <p:cNvSpPr/>
            <p:nvPr/>
          </p:nvSpPr>
          <p:spPr>
            <a:xfrm>
              <a:off x="4355391" y="2425129"/>
              <a:ext cx="52452" cy="112668"/>
            </a:xfrm>
            <a:custGeom>
              <a:avLst/>
              <a:gdLst/>
              <a:ahLst/>
              <a:cxnLst/>
              <a:rect l="l" t="t" r="r" b="b"/>
              <a:pathLst>
                <a:path w="18953" h="40711" extrusionOk="0">
                  <a:moveTo>
                    <a:pt x="9460" y="1"/>
                  </a:moveTo>
                  <a:cubicBezTo>
                    <a:pt x="4241" y="1"/>
                    <a:pt x="1" y="4241"/>
                    <a:pt x="1" y="9493"/>
                  </a:cubicBezTo>
                  <a:lnTo>
                    <a:pt x="1" y="31218"/>
                  </a:lnTo>
                  <a:cubicBezTo>
                    <a:pt x="1" y="36437"/>
                    <a:pt x="4241" y="40710"/>
                    <a:pt x="9460" y="40710"/>
                  </a:cubicBezTo>
                  <a:cubicBezTo>
                    <a:pt x="14712" y="40710"/>
                    <a:pt x="18953" y="36437"/>
                    <a:pt x="18953" y="31218"/>
                  </a:cubicBezTo>
                  <a:lnTo>
                    <a:pt x="18953" y="9493"/>
                  </a:lnTo>
                  <a:cubicBezTo>
                    <a:pt x="18953" y="4241"/>
                    <a:pt x="14712" y="1"/>
                    <a:pt x="94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49"/>
            <p:cNvSpPr/>
            <p:nvPr/>
          </p:nvSpPr>
          <p:spPr>
            <a:xfrm>
              <a:off x="4733838" y="2425129"/>
              <a:ext cx="52541" cy="112668"/>
            </a:xfrm>
            <a:custGeom>
              <a:avLst/>
              <a:gdLst/>
              <a:ahLst/>
              <a:cxnLst/>
              <a:rect l="l" t="t" r="r" b="b"/>
              <a:pathLst>
                <a:path w="18985" h="40711" extrusionOk="0">
                  <a:moveTo>
                    <a:pt x="9493" y="1"/>
                  </a:moveTo>
                  <a:cubicBezTo>
                    <a:pt x="4241" y="1"/>
                    <a:pt x="0" y="4241"/>
                    <a:pt x="0" y="9493"/>
                  </a:cubicBezTo>
                  <a:lnTo>
                    <a:pt x="0" y="31218"/>
                  </a:lnTo>
                  <a:cubicBezTo>
                    <a:pt x="0" y="36437"/>
                    <a:pt x="4241" y="40710"/>
                    <a:pt x="9493" y="40710"/>
                  </a:cubicBezTo>
                  <a:cubicBezTo>
                    <a:pt x="14744" y="40710"/>
                    <a:pt x="18985" y="36437"/>
                    <a:pt x="18985" y="31218"/>
                  </a:cubicBezTo>
                  <a:lnTo>
                    <a:pt x="18985" y="9493"/>
                  </a:lnTo>
                  <a:cubicBezTo>
                    <a:pt x="18985" y="4241"/>
                    <a:pt x="14744" y="1"/>
                    <a:pt x="9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49"/>
            <p:cNvSpPr/>
            <p:nvPr/>
          </p:nvSpPr>
          <p:spPr>
            <a:xfrm>
              <a:off x="4295837" y="2498671"/>
              <a:ext cx="552399" cy="401008"/>
            </a:xfrm>
            <a:custGeom>
              <a:avLst/>
              <a:gdLst/>
              <a:ahLst/>
              <a:cxnLst/>
              <a:rect l="l" t="t" r="r" b="b"/>
              <a:pathLst>
                <a:path w="199602" h="144899" extrusionOk="0">
                  <a:moveTo>
                    <a:pt x="12102" y="1"/>
                  </a:moveTo>
                  <a:cubicBezTo>
                    <a:pt x="5415" y="1"/>
                    <a:pt x="0" y="5448"/>
                    <a:pt x="0" y="12136"/>
                  </a:cubicBezTo>
                  <a:lnTo>
                    <a:pt x="0" y="132764"/>
                  </a:lnTo>
                  <a:cubicBezTo>
                    <a:pt x="0" y="139451"/>
                    <a:pt x="5415" y="144898"/>
                    <a:pt x="12102" y="144898"/>
                  </a:cubicBezTo>
                  <a:lnTo>
                    <a:pt x="187467" y="144898"/>
                  </a:lnTo>
                  <a:cubicBezTo>
                    <a:pt x="194154" y="144898"/>
                    <a:pt x="199569" y="139451"/>
                    <a:pt x="199601" y="132764"/>
                  </a:cubicBezTo>
                  <a:lnTo>
                    <a:pt x="199601" y="12136"/>
                  </a:lnTo>
                  <a:cubicBezTo>
                    <a:pt x="199601" y="5448"/>
                    <a:pt x="194154" y="1"/>
                    <a:pt x="187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49"/>
            <p:cNvSpPr/>
            <p:nvPr/>
          </p:nvSpPr>
          <p:spPr>
            <a:xfrm>
              <a:off x="4643691" y="2549206"/>
              <a:ext cx="166202" cy="315243"/>
            </a:xfrm>
            <a:custGeom>
              <a:avLst/>
              <a:gdLst/>
              <a:ahLst/>
              <a:cxnLst/>
              <a:rect l="l" t="t" r="r" b="b"/>
              <a:pathLst>
                <a:path w="60055" h="113909" extrusionOk="0">
                  <a:moveTo>
                    <a:pt x="5188" y="0"/>
                  </a:moveTo>
                  <a:cubicBezTo>
                    <a:pt x="2317" y="0"/>
                    <a:pt x="1" y="2349"/>
                    <a:pt x="1" y="5219"/>
                  </a:cubicBez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49"/>
            <p:cNvSpPr/>
            <p:nvPr/>
          </p:nvSpPr>
          <p:spPr>
            <a:xfrm>
              <a:off x="4331660" y="2612281"/>
              <a:ext cx="279044" cy="246003"/>
            </a:xfrm>
            <a:custGeom>
              <a:avLst/>
              <a:gdLst/>
              <a:ahLst/>
              <a:cxnLst/>
              <a:rect l="l" t="t" r="r" b="b"/>
              <a:pathLst>
                <a:path w="100829" h="88890" extrusionOk="0">
                  <a:moveTo>
                    <a:pt x="3393" y="0"/>
                  </a:moveTo>
                  <a:cubicBezTo>
                    <a:pt x="1534" y="0"/>
                    <a:pt x="0" y="1534"/>
                    <a:pt x="0" y="3393"/>
                  </a:cubicBezTo>
                  <a:lnTo>
                    <a:pt x="0" y="85497"/>
                  </a:lnTo>
                  <a:cubicBezTo>
                    <a:pt x="0" y="87389"/>
                    <a:pt x="1534" y="88890"/>
                    <a:pt x="3393" y="88890"/>
                  </a:cubicBezTo>
                  <a:lnTo>
                    <a:pt x="97436" y="88890"/>
                  </a:lnTo>
                  <a:cubicBezTo>
                    <a:pt x="99295" y="88890"/>
                    <a:pt x="100828" y="87389"/>
                    <a:pt x="100828" y="85497"/>
                  </a:cubicBezTo>
                  <a:lnTo>
                    <a:pt x="100828" y="3393"/>
                  </a:lnTo>
                  <a:cubicBezTo>
                    <a:pt x="100828" y="1534"/>
                    <a:pt x="99295" y="0"/>
                    <a:pt x="9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49"/>
            <p:cNvSpPr/>
            <p:nvPr/>
          </p:nvSpPr>
          <p:spPr>
            <a:xfrm>
              <a:off x="4331660" y="2612281"/>
              <a:ext cx="279044" cy="51821"/>
            </a:xfrm>
            <a:custGeom>
              <a:avLst/>
              <a:gdLst/>
              <a:ahLst/>
              <a:cxnLst/>
              <a:rect l="l" t="t" r="r" b="b"/>
              <a:pathLst>
                <a:path w="100829" h="18725" extrusionOk="0">
                  <a:moveTo>
                    <a:pt x="3393" y="0"/>
                  </a:moveTo>
                  <a:cubicBezTo>
                    <a:pt x="1534" y="0"/>
                    <a:pt x="0" y="1534"/>
                    <a:pt x="0" y="3393"/>
                  </a:cubicBezTo>
                  <a:lnTo>
                    <a:pt x="0" y="18724"/>
                  </a:lnTo>
                  <a:lnTo>
                    <a:pt x="100828" y="18724"/>
                  </a:lnTo>
                  <a:lnTo>
                    <a:pt x="100828" y="3393"/>
                  </a:lnTo>
                  <a:cubicBezTo>
                    <a:pt x="100828" y="1534"/>
                    <a:pt x="99295" y="0"/>
                    <a:pt x="974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49"/>
            <p:cNvSpPr/>
            <p:nvPr/>
          </p:nvSpPr>
          <p:spPr>
            <a:xfrm>
              <a:off x="4295837" y="2498671"/>
              <a:ext cx="552307" cy="401008"/>
            </a:xfrm>
            <a:custGeom>
              <a:avLst/>
              <a:gdLst/>
              <a:ahLst/>
              <a:cxnLst/>
              <a:rect l="l" t="t" r="r" b="b"/>
              <a:pathLst>
                <a:path w="199569" h="144899" extrusionOk="0">
                  <a:moveTo>
                    <a:pt x="164926" y="1"/>
                  </a:moveTo>
                  <a:cubicBezTo>
                    <a:pt x="170668" y="1"/>
                    <a:pt x="175332" y="4666"/>
                    <a:pt x="175332" y="10407"/>
                  </a:cubicBezTo>
                  <a:lnTo>
                    <a:pt x="175332" y="111202"/>
                  </a:lnTo>
                  <a:cubicBezTo>
                    <a:pt x="175332" y="116943"/>
                    <a:pt x="170668" y="121608"/>
                    <a:pt x="164926" y="121608"/>
                  </a:cubicBezTo>
                  <a:lnTo>
                    <a:pt x="10374" y="121608"/>
                  </a:lnTo>
                  <a:cubicBezTo>
                    <a:pt x="4632" y="121608"/>
                    <a:pt x="0" y="116943"/>
                    <a:pt x="0" y="111202"/>
                  </a:cubicBezTo>
                  <a:lnTo>
                    <a:pt x="0" y="132764"/>
                  </a:lnTo>
                  <a:cubicBezTo>
                    <a:pt x="0" y="139451"/>
                    <a:pt x="5415" y="144898"/>
                    <a:pt x="12102" y="144898"/>
                  </a:cubicBezTo>
                  <a:lnTo>
                    <a:pt x="187467" y="144898"/>
                  </a:lnTo>
                  <a:cubicBezTo>
                    <a:pt x="194154" y="144898"/>
                    <a:pt x="199569" y="139451"/>
                    <a:pt x="199569" y="132764"/>
                  </a:cubicBezTo>
                  <a:lnTo>
                    <a:pt x="199569" y="12136"/>
                  </a:lnTo>
                  <a:cubicBezTo>
                    <a:pt x="199569" y="5448"/>
                    <a:pt x="194154" y="1"/>
                    <a:pt x="1874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49"/>
            <p:cNvSpPr/>
            <p:nvPr/>
          </p:nvSpPr>
          <p:spPr>
            <a:xfrm>
              <a:off x="4331660" y="2835075"/>
              <a:ext cx="279044" cy="23114"/>
            </a:xfrm>
            <a:custGeom>
              <a:avLst/>
              <a:gdLst/>
              <a:ahLst/>
              <a:cxnLst/>
              <a:rect l="l" t="t" r="r" b="b"/>
              <a:pathLst>
                <a:path w="100829" h="8352" extrusionOk="0">
                  <a:moveTo>
                    <a:pt x="0" y="1"/>
                  </a:moveTo>
                  <a:lnTo>
                    <a:pt x="0" y="4959"/>
                  </a:lnTo>
                  <a:cubicBezTo>
                    <a:pt x="0" y="6851"/>
                    <a:pt x="1534" y="8352"/>
                    <a:pt x="3393" y="8352"/>
                  </a:cubicBezTo>
                  <a:lnTo>
                    <a:pt x="97436" y="8352"/>
                  </a:lnTo>
                  <a:cubicBezTo>
                    <a:pt x="99295" y="8352"/>
                    <a:pt x="100828" y="6851"/>
                    <a:pt x="100828" y="4959"/>
                  </a:cubicBezTo>
                  <a:lnTo>
                    <a:pt x="1008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49"/>
            <p:cNvSpPr/>
            <p:nvPr/>
          </p:nvSpPr>
          <p:spPr>
            <a:xfrm>
              <a:off x="4643691" y="2549206"/>
              <a:ext cx="166202" cy="315243"/>
            </a:xfrm>
            <a:custGeom>
              <a:avLst/>
              <a:gdLst/>
              <a:ahLst/>
              <a:cxnLst/>
              <a:rect l="l" t="t" r="r" b="b"/>
              <a:pathLst>
                <a:path w="60055" h="113909" extrusionOk="0">
                  <a:moveTo>
                    <a:pt x="49583" y="0"/>
                  </a:moveTo>
                  <a:lnTo>
                    <a:pt x="49583" y="92934"/>
                  </a:lnTo>
                  <a:cubicBezTo>
                    <a:pt x="49583" y="98675"/>
                    <a:pt x="44919" y="103340"/>
                    <a:pt x="39177" y="103340"/>
                  </a:cubicBezTo>
                  <a:lnTo>
                    <a:pt x="1" y="103340"/>
                  </a:ln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49"/>
            <p:cNvSpPr/>
            <p:nvPr/>
          </p:nvSpPr>
          <p:spPr>
            <a:xfrm>
              <a:off x="4284288" y="2413671"/>
              <a:ext cx="575419" cy="497511"/>
            </a:xfrm>
            <a:custGeom>
              <a:avLst/>
              <a:gdLst/>
              <a:ahLst/>
              <a:cxnLst/>
              <a:rect l="l" t="t" r="r" b="b"/>
              <a:pathLst>
                <a:path w="207920" h="179769" extrusionOk="0">
                  <a:moveTo>
                    <a:pt x="35164" y="8286"/>
                  </a:moveTo>
                  <a:cubicBezTo>
                    <a:pt x="38133" y="8286"/>
                    <a:pt x="40514" y="10699"/>
                    <a:pt x="40514" y="13635"/>
                  </a:cubicBezTo>
                  <a:lnTo>
                    <a:pt x="40514" y="26585"/>
                  </a:lnTo>
                  <a:lnTo>
                    <a:pt x="29847" y="26585"/>
                  </a:lnTo>
                  <a:lnTo>
                    <a:pt x="29847" y="13635"/>
                  </a:lnTo>
                  <a:cubicBezTo>
                    <a:pt x="29847" y="10699"/>
                    <a:pt x="32228" y="8286"/>
                    <a:pt x="35164" y="8286"/>
                  </a:cubicBezTo>
                  <a:close/>
                  <a:moveTo>
                    <a:pt x="172005" y="8286"/>
                  </a:moveTo>
                  <a:cubicBezTo>
                    <a:pt x="174940" y="8286"/>
                    <a:pt x="177354" y="10699"/>
                    <a:pt x="177354" y="13635"/>
                  </a:cubicBezTo>
                  <a:lnTo>
                    <a:pt x="177354" y="26585"/>
                  </a:lnTo>
                  <a:lnTo>
                    <a:pt x="166688" y="26585"/>
                  </a:lnTo>
                  <a:lnTo>
                    <a:pt x="166688" y="13635"/>
                  </a:lnTo>
                  <a:cubicBezTo>
                    <a:pt x="166688" y="10699"/>
                    <a:pt x="169069" y="8286"/>
                    <a:pt x="172005" y="8286"/>
                  </a:cubicBezTo>
                  <a:close/>
                  <a:moveTo>
                    <a:pt x="191642" y="34903"/>
                  </a:moveTo>
                  <a:cubicBezTo>
                    <a:pt x="196045" y="34903"/>
                    <a:pt x="199601" y="38459"/>
                    <a:pt x="199601" y="42863"/>
                  </a:cubicBezTo>
                  <a:lnTo>
                    <a:pt x="199601" y="163491"/>
                  </a:lnTo>
                  <a:cubicBezTo>
                    <a:pt x="199601" y="167895"/>
                    <a:pt x="196045" y="171450"/>
                    <a:pt x="191642" y="171450"/>
                  </a:cubicBezTo>
                  <a:lnTo>
                    <a:pt x="16277" y="171450"/>
                  </a:lnTo>
                  <a:cubicBezTo>
                    <a:pt x="11874" y="171450"/>
                    <a:pt x="8318" y="167895"/>
                    <a:pt x="8318" y="163491"/>
                  </a:cubicBezTo>
                  <a:lnTo>
                    <a:pt x="8318" y="42863"/>
                  </a:lnTo>
                  <a:cubicBezTo>
                    <a:pt x="8318" y="38459"/>
                    <a:pt x="11874" y="34903"/>
                    <a:pt x="16277" y="34903"/>
                  </a:cubicBezTo>
                  <a:close/>
                  <a:moveTo>
                    <a:pt x="35164" y="0"/>
                  </a:moveTo>
                  <a:cubicBezTo>
                    <a:pt x="27662" y="0"/>
                    <a:pt x="21529" y="6100"/>
                    <a:pt x="21529" y="13635"/>
                  </a:cubicBezTo>
                  <a:lnTo>
                    <a:pt x="21529" y="26585"/>
                  </a:lnTo>
                  <a:lnTo>
                    <a:pt x="16277" y="26585"/>
                  </a:lnTo>
                  <a:cubicBezTo>
                    <a:pt x="7307" y="26585"/>
                    <a:pt x="0" y="33892"/>
                    <a:pt x="0" y="42863"/>
                  </a:cubicBezTo>
                  <a:lnTo>
                    <a:pt x="0" y="163491"/>
                  </a:lnTo>
                  <a:cubicBezTo>
                    <a:pt x="0" y="172461"/>
                    <a:pt x="7307" y="179768"/>
                    <a:pt x="16277" y="179768"/>
                  </a:cubicBezTo>
                  <a:lnTo>
                    <a:pt x="191642" y="179768"/>
                  </a:lnTo>
                  <a:cubicBezTo>
                    <a:pt x="200612" y="179768"/>
                    <a:pt x="207919" y="172461"/>
                    <a:pt x="207919" y="163491"/>
                  </a:cubicBezTo>
                  <a:lnTo>
                    <a:pt x="207919" y="42863"/>
                  </a:lnTo>
                  <a:cubicBezTo>
                    <a:pt x="207919" y="33892"/>
                    <a:pt x="200612" y="26585"/>
                    <a:pt x="191642" y="26585"/>
                  </a:cubicBezTo>
                  <a:lnTo>
                    <a:pt x="185640" y="26585"/>
                  </a:lnTo>
                  <a:lnTo>
                    <a:pt x="185640" y="13635"/>
                  </a:lnTo>
                  <a:cubicBezTo>
                    <a:pt x="185640" y="6100"/>
                    <a:pt x="179540" y="0"/>
                    <a:pt x="172005" y="0"/>
                  </a:cubicBezTo>
                  <a:cubicBezTo>
                    <a:pt x="164469" y="0"/>
                    <a:pt x="158370" y="6100"/>
                    <a:pt x="158370" y="13635"/>
                  </a:cubicBezTo>
                  <a:lnTo>
                    <a:pt x="158370" y="26585"/>
                  </a:lnTo>
                  <a:lnTo>
                    <a:pt x="48832" y="26585"/>
                  </a:lnTo>
                  <a:lnTo>
                    <a:pt x="48832" y="13635"/>
                  </a:lnTo>
                  <a:cubicBezTo>
                    <a:pt x="48832" y="6100"/>
                    <a:pt x="42699" y="0"/>
                    <a:pt x="35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49"/>
            <p:cNvSpPr/>
            <p:nvPr/>
          </p:nvSpPr>
          <p:spPr>
            <a:xfrm>
              <a:off x="4636745" y="2542346"/>
              <a:ext cx="180012" cy="329059"/>
            </a:xfrm>
            <a:custGeom>
              <a:avLst/>
              <a:gdLst/>
              <a:ahLst/>
              <a:cxnLst/>
              <a:rect l="l" t="t" r="r" b="b"/>
              <a:pathLst>
                <a:path w="65045" h="118901" extrusionOk="0">
                  <a:moveTo>
                    <a:pt x="57379" y="4992"/>
                  </a:moveTo>
                  <a:cubicBezTo>
                    <a:pt x="58846" y="4992"/>
                    <a:pt x="60086" y="6199"/>
                    <a:pt x="60086" y="7699"/>
                  </a:cubicBezTo>
                  <a:lnTo>
                    <a:pt x="60086" y="111202"/>
                  </a:lnTo>
                  <a:cubicBezTo>
                    <a:pt x="60086" y="112703"/>
                    <a:pt x="58846" y="113910"/>
                    <a:pt x="57379" y="113910"/>
                  </a:cubicBezTo>
                  <a:lnTo>
                    <a:pt x="7699" y="113910"/>
                  </a:lnTo>
                  <a:cubicBezTo>
                    <a:pt x="6198" y="113910"/>
                    <a:pt x="4991" y="112703"/>
                    <a:pt x="4991" y="111202"/>
                  </a:cubicBezTo>
                  <a:lnTo>
                    <a:pt x="4991" y="7699"/>
                  </a:lnTo>
                  <a:cubicBezTo>
                    <a:pt x="4991" y="6199"/>
                    <a:pt x="6198" y="4992"/>
                    <a:pt x="7699" y="4992"/>
                  </a:cubicBezTo>
                  <a:close/>
                  <a:moveTo>
                    <a:pt x="7699" y="1"/>
                  </a:moveTo>
                  <a:cubicBezTo>
                    <a:pt x="3458" y="1"/>
                    <a:pt x="0" y="3459"/>
                    <a:pt x="0" y="7699"/>
                  </a:cubicBezTo>
                  <a:lnTo>
                    <a:pt x="0" y="111202"/>
                  </a:lnTo>
                  <a:cubicBezTo>
                    <a:pt x="0" y="115443"/>
                    <a:pt x="3458" y="118900"/>
                    <a:pt x="7699" y="118900"/>
                  </a:cubicBezTo>
                  <a:lnTo>
                    <a:pt x="57379" y="118900"/>
                  </a:lnTo>
                  <a:cubicBezTo>
                    <a:pt x="61619" y="118900"/>
                    <a:pt x="65044" y="115443"/>
                    <a:pt x="65044" y="111202"/>
                  </a:cubicBezTo>
                  <a:lnTo>
                    <a:pt x="65044" y="7699"/>
                  </a:lnTo>
                  <a:cubicBezTo>
                    <a:pt x="65044" y="3459"/>
                    <a:pt x="61619" y="1"/>
                    <a:pt x="573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49"/>
            <p:cNvSpPr/>
            <p:nvPr/>
          </p:nvSpPr>
          <p:spPr>
            <a:xfrm>
              <a:off x="4324802" y="2605423"/>
              <a:ext cx="292766" cy="259816"/>
            </a:xfrm>
            <a:custGeom>
              <a:avLst/>
              <a:gdLst/>
              <a:ahLst/>
              <a:cxnLst/>
              <a:rect l="l" t="t" r="r" b="b"/>
              <a:pathLst>
                <a:path w="105787" h="93881" extrusionOk="0">
                  <a:moveTo>
                    <a:pt x="99915" y="4958"/>
                  </a:moveTo>
                  <a:cubicBezTo>
                    <a:pt x="100404" y="4958"/>
                    <a:pt x="100796" y="5383"/>
                    <a:pt x="100796" y="5872"/>
                  </a:cubicBezTo>
                  <a:lnTo>
                    <a:pt x="100796" y="19116"/>
                  </a:lnTo>
                  <a:lnTo>
                    <a:pt x="4959" y="19116"/>
                  </a:lnTo>
                  <a:lnTo>
                    <a:pt x="4959" y="5872"/>
                  </a:lnTo>
                  <a:cubicBezTo>
                    <a:pt x="4959" y="5383"/>
                    <a:pt x="5383" y="4958"/>
                    <a:pt x="5872" y="4958"/>
                  </a:cubicBezTo>
                  <a:close/>
                  <a:moveTo>
                    <a:pt x="17191" y="24074"/>
                  </a:moveTo>
                  <a:lnTo>
                    <a:pt x="17191" y="36535"/>
                  </a:lnTo>
                  <a:lnTo>
                    <a:pt x="4959" y="36535"/>
                  </a:lnTo>
                  <a:lnTo>
                    <a:pt x="4959" y="24074"/>
                  </a:lnTo>
                  <a:close/>
                  <a:moveTo>
                    <a:pt x="33795" y="24074"/>
                  </a:moveTo>
                  <a:lnTo>
                    <a:pt x="33795" y="36535"/>
                  </a:lnTo>
                  <a:lnTo>
                    <a:pt x="22149" y="36535"/>
                  </a:lnTo>
                  <a:lnTo>
                    <a:pt x="22149" y="24074"/>
                  </a:lnTo>
                  <a:close/>
                  <a:moveTo>
                    <a:pt x="50398" y="24074"/>
                  </a:moveTo>
                  <a:lnTo>
                    <a:pt x="50398" y="36535"/>
                  </a:lnTo>
                  <a:lnTo>
                    <a:pt x="38785" y="36535"/>
                  </a:lnTo>
                  <a:lnTo>
                    <a:pt x="38785" y="24074"/>
                  </a:lnTo>
                  <a:close/>
                  <a:moveTo>
                    <a:pt x="67002" y="24074"/>
                  </a:moveTo>
                  <a:lnTo>
                    <a:pt x="67002" y="36535"/>
                  </a:lnTo>
                  <a:lnTo>
                    <a:pt x="55389" y="36535"/>
                  </a:lnTo>
                  <a:lnTo>
                    <a:pt x="55389" y="24074"/>
                  </a:lnTo>
                  <a:close/>
                  <a:moveTo>
                    <a:pt x="83605" y="24074"/>
                  </a:moveTo>
                  <a:lnTo>
                    <a:pt x="83605" y="36535"/>
                  </a:lnTo>
                  <a:lnTo>
                    <a:pt x="71992" y="36535"/>
                  </a:lnTo>
                  <a:lnTo>
                    <a:pt x="71992" y="24074"/>
                  </a:lnTo>
                  <a:close/>
                  <a:moveTo>
                    <a:pt x="100796" y="24074"/>
                  </a:moveTo>
                  <a:lnTo>
                    <a:pt x="100796" y="36535"/>
                  </a:lnTo>
                  <a:lnTo>
                    <a:pt x="88596" y="36535"/>
                  </a:lnTo>
                  <a:lnTo>
                    <a:pt x="88596" y="24074"/>
                  </a:lnTo>
                  <a:close/>
                  <a:moveTo>
                    <a:pt x="17191" y="41525"/>
                  </a:moveTo>
                  <a:lnTo>
                    <a:pt x="17191" y="53986"/>
                  </a:lnTo>
                  <a:lnTo>
                    <a:pt x="4959" y="53986"/>
                  </a:lnTo>
                  <a:lnTo>
                    <a:pt x="4959" y="41525"/>
                  </a:lnTo>
                  <a:close/>
                  <a:moveTo>
                    <a:pt x="33795" y="41525"/>
                  </a:moveTo>
                  <a:lnTo>
                    <a:pt x="33795" y="53986"/>
                  </a:lnTo>
                  <a:lnTo>
                    <a:pt x="22149" y="53986"/>
                  </a:lnTo>
                  <a:lnTo>
                    <a:pt x="22149" y="41525"/>
                  </a:lnTo>
                  <a:close/>
                  <a:moveTo>
                    <a:pt x="50398" y="41525"/>
                  </a:moveTo>
                  <a:lnTo>
                    <a:pt x="50398" y="53986"/>
                  </a:lnTo>
                  <a:lnTo>
                    <a:pt x="38785" y="53986"/>
                  </a:lnTo>
                  <a:lnTo>
                    <a:pt x="38785" y="41525"/>
                  </a:lnTo>
                  <a:close/>
                  <a:moveTo>
                    <a:pt x="67002" y="41525"/>
                  </a:moveTo>
                  <a:lnTo>
                    <a:pt x="67002" y="53986"/>
                  </a:lnTo>
                  <a:lnTo>
                    <a:pt x="55389" y="53986"/>
                  </a:lnTo>
                  <a:lnTo>
                    <a:pt x="55389" y="41525"/>
                  </a:lnTo>
                  <a:close/>
                  <a:moveTo>
                    <a:pt x="83605" y="41525"/>
                  </a:moveTo>
                  <a:lnTo>
                    <a:pt x="83605" y="53986"/>
                  </a:lnTo>
                  <a:lnTo>
                    <a:pt x="71992" y="53986"/>
                  </a:lnTo>
                  <a:lnTo>
                    <a:pt x="71992" y="41525"/>
                  </a:lnTo>
                  <a:close/>
                  <a:moveTo>
                    <a:pt x="100796" y="41525"/>
                  </a:moveTo>
                  <a:lnTo>
                    <a:pt x="100796" y="53986"/>
                  </a:lnTo>
                  <a:lnTo>
                    <a:pt x="88596" y="53986"/>
                  </a:lnTo>
                  <a:lnTo>
                    <a:pt x="88596" y="41525"/>
                  </a:lnTo>
                  <a:close/>
                  <a:moveTo>
                    <a:pt x="17191" y="58977"/>
                  </a:moveTo>
                  <a:lnTo>
                    <a:pt x="17191" y="71405"/>
                  </a:lnTo>
                  <a:lnTo>
                    <a:pt x="4959" y="71405"/>
                  </a:lnTo>
                  <a:lnTo>
                    <a:pt x="4959" y="58977"/>
                  </a:lnTo>
                  <a:close/>
                  <a:moveTo>
                    <a:pt x="33795" y="58977"/>
                  </a:moveTo>
                  <a:lnTo>
                    <a:pt x="33795" y="71405"/>
                  </a:lnTo>
                  <a:lnTo>
                    <a:pt x="22149" y="71405"/>
                  </a:lnTo>
                  <a:lnTo>
                    <a:pt x="22149" y="58977"/>
                  </a:lnTo>
                  <a:close/>
                  <a:moveTo>
                    <a:pt x="50398" y="58977"/>
                  </a:moveTo>
                  <a:lnTo>
                    <a:pt x="50398" y="71405"/>
                  </a:lnTo>
                  <a:lnTo>
                    <a:pt x="38785" y="71405"/>
                  </a:lnTo>
                  <a:lnTo>
                    <a:pt x="38785" y="58977"/>
                  </a:lnTo>
                  <a:close/>
                  <a:moveTo>
                    <a:pt x="67002" y="58977"/>
                  </a:moveTo>
                  <a:lnTo>
                    <a:pt x="67002" y="71405"/>
                  </a:lnTo>
                  <a:lnTo>
                    <a:pt x="55389" y="71405"/>
                  </a:lnTo>
                  <a:lnTo>
                    <a:pt x="55389" y="58977"/>
                  </a:lnTo>
                  <a:close/>
                  <a:moveTo>
                    <a:pt x="83605" y="58977"/>
                  </a:moveTo>
                  <a:lnTo>
                    <a:pt x="83605" y="71405"/>
                  </a:lnTo>
                  <a:lnTo>
                    <a:pt x="71992" y="71405"/>
                  </a:lnTo>
                  <a:lnTo>
                    <a:pt x="71992" y="58977"/>
                  </a:lnTo>
                  <a:close/>
                  <a:moveTo>
                    <a:pt x="100796" y="58977"/>
                  </a:moveTo>
                  <a:lnTo>
                    <a:pt x="100796" y="71405"/>
                  </a:lnTo>
                  <a:lnTo>
                    <a:pt x="88596" y="71405"/>
                  </a:lnTo>
                  <a:lnTo>
                    <a:pt x="88596" y="58977"/>
                  </a:lnTo>
                  <a:close/>
                  <a:moveTo>
                    <a:pt x="17191" y="76396"/>
                  </a:moveTo>
                  <a:lnTo>
                    <a:pt x="17191" y="88889"/>
                  </a:lnTo>
                  <a:lnTo>
                    <a:pt x="5872" y="88889"/>
                  </a:lnTo>
                  <a:cubicBezTo>
                    <a:pt x="5383" y="88889"/>
                    <a:pt x="4959" y="88465"/>
                    <a:pt x="4959" y="87976"/>
                  </a:cubicBezTo>
                  <a:lnTo>
                    <a:pt x="4959" y="76396"/>
                  </a:lnTo>
                  <a:close/>
                  <a:moveTo>
                    <a:pt x="33795" y="76396"/>
                  </a:moveTo>
                  <a:lnTo>
                    <a:pt x="33795" y="88889"/>
                  </a:lnTo>
                  <a:lnTo>
                    <a:pt x="22149" y="88889"/>
                  </a:lnTo>
                  <a:lnTo>
                    <a:pt x="22149" y="76396"/>
                  </a:lnTo>
                  <a:close/>
                  <a:moveTo>
                    <a:pt x="50398" y="76396"/>
                  </a:moveTo>
                  <a:lnTo>
                    <a:pt x="50398" y="88889"/>
                  </a:lnTo>
                  <a:lnTo>
                    <a:pt x="38785" y="88889"/>
                  </a:lnTo>
                  <a:lnTo>
                    <a:pt x="38785" y="76396"/>
                  </a:lnTo>
                  <a:close/>
                  <a:moveTo>
                    <a:pt x="67002" y="76396"/>
                  </a:moveTo>
                  <a:lnTo>
                    <a:pt x="67002" y="88889"/>
                  </a:lnTo>
                  <a:lnTo>
                    <a:pt x="55389" y="88889"/>
                  </a:lnTo>
                  <a:lnTo>
                    <a:pt x="55389" y="76396"/>
                  </a:lnTo>
                  <a:close/>
                  <a:moveTo>
                    <a:pt x="83605" y="76396"/>
                  </a:moveTo>
                  <a:lnTo>
                    <a:pt x="83605" y="88889"/>
                  </a:lnTo>
                  <a:lnTo>
                    <a:pt x="71992" y="88889"/>
                  </a:lnTo>
                  <a:lnTo>
                    <a:pt x="71992" y="76396"/>
                  </a:lnTo>
                  <a:close/>
                  <a:moveTo>
                    <a:pt x="100796" y="76396"/>
                  </a:moveTo>
                  <a:lnTo>
                    <a:pt x="100796" y="87976"/>
                  </a:lnTo>
                  <a:cubicBezTo>
                    <a:pt x="100796" y="88465"/>
                    <a:pt x="100404" y="88889"/>
                    <a:pt x="99915" y="88889"/>
                  </a:cubicBezTo>
                  <a:lnTo>
                    <a:pt x="88596" y="88889"/>
                  </a:lnTo>
                  <a:lnTo>
                    <a:pt x="88596" y="76396"/>
                  </a:lnTo>
                  <a:close/>
                  <a:moveTo>
                    <a:pt x="5872" y="0"/>
                  </a:moveTo>
                  <a:cubicBezTo>
                    <a:pt x="2643" y="0"/>
                    <a:pt x="0" y="2642"/>
                    <a:pt x="0" y="5872"/>
                  </a:cubicBezTo>
                  <a:lnTo>
                    <a:pt x="0" y="87976"/>
                  </a:lnTo>
                  <a:cubicBezTo>
                    <a:pt x="0" y="91238"/>
                    <a:pt x="2643" y="93880"/>
                    <a:pt x="5872" y="93880"/>
                  </a:cubicBezTo>
                  <a:lnTo>
                    <a:pt x="99915" y="93880"/>
                  </a:lnTo>
                  <a:cubicBezTo>
                    <a:pt x="103144" y="93880"/>
                    <a:pt x="105787" y="91238"/>
                    <a:pt x="105787" y="87976"/>
                  </a:cubicBezTo>
                  <a:lnTo>
                    <a:pt x="105787" y="5872"/>
                  </a:lnTo>
                  <a:cubicBezTo>
                    <a:pt x="105787" y="2642"/>
                    <a:pt x="103144" y="0"/>
                    <a:pt x="99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49"/>
            <p:cNvSpPr/>
            <p:nvPr/>
          </p:nvSpPr>
          <p:spPr>
            <a:xfrm>
              <a:off x="4334548" y="2566261"/>
              <a:ext cx="171344" cy="13815"/>
            </a:xfrm>
            <a:custGeom>
              <a:avLst/>
              <a:gdLst/>
              <a:ahLst/>
              <a:cxnLst/>
              <a:rect l="l" t="t" r="r" b="b"/>
              <a:pathLst>
                <a:path w="61913" h="4992" extrusionOk="0">
                  <a:moveTo>
                    <a:pt x="2479" y="0"/>
                  </a:moveTo>
                  <a:cubicBezTo>
                    <a:pt x="1109" y="0"/>
                    <a:pt x="0" y="1109"/>
                    <a:pt x="0" y="2479"/>
                  </a:cubicBezTo>
                  <a:cubicBezTo>
                    <a:pt x="0" y="3849"/>
                    <a:pt x="1109" y="4991"/>
                    <a:pt x="2479" y="4991"/>
                  </a:cubicBezTo>
                  <a:lnTo>
                    <a:pt x="59401" y="4991"/>
                  </a:lnTo>
                  <a:cubicBezTo>
                    <a:pt x="60804" y="4991"/>
                    <a:pt x="61913" y="3849"/>
                    <a:pt x="61913" y="2479"/>
                  </a:cubicBezTo>
                  <a:cubicBezTo>
                    <a:pt x="61913" y="1109"/>
                    <a:pt x="60804" y="0"/>
                    <a:pt x="594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49"/>
            <p:cNvSpPr/>
            <p:nvPr/>
          </p:nvSpPr>
          <p:spPr>
            <a:xfrm>
              <a:off x="4542449" y="2566261"/>
              <a:ext cx="63196" cy="13815"/>
            </a:xfrm>
            <a:custGeom>
              <a:avLst/>
              <a:gdLst/>
              <a:ahLst/>
              <a:cxnLst/>
              <a:rect l="l" t="t" r="r" b="b"/>
              <a:pathLst>
                <a:path w="22835" h="4992" extrusionOk="0">
                  <a:moveTo>
                    <a:pt x="2512" y="0"/>
                  </a:moveTo>
                  <a:cubicBezTo>
                    <a:pt x="1142" y="0"/>
                    <a:pt x="0" y="1109"/>
                    <a:pt x="0" y="2479"/>
                  </a:cubicBezTo>
                  <a:cubicBezTo>
                    <a:pt x="0" y="3849"/>
                    <a:pt x="1142" y="4991"/>
                    <a:pt x="2512" y="4991"/>
                  </a:cubicBezTo>
                  <a:lnTo>
                    <a:pt x="20323" y="4991"/>
                  </a:lnTo>
                  <a:cubicBezTo>
                    <a:pt x="21725" y="4991"/>
                    <a:pt x="22834" y="3849"/>
                    <a:pt x="22834" y="2479"/>
                  </a:cubicBezTo>
                  <a:cubicBezTo>
                    <a:pt x="22834" y="1109"/>
                    <a:pt x="21725" y="0"/>
                    <a:pt x="20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49"/>
            <p:cNvSpPr/>
            <p:nvPr/>
          </p:nvSpPr>
          <p:spPr>
            <a:xfrm>
              <a:off x="4671033" y="2590803"/>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49"/>
            <p:cNvSpPr/>
            <p:nvPr/>
          </p:nvSpPr>
          <p:spPr>
            <a:xfrm>
              <a:off x="4671033" y="2634929"/>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49"/>
            <p:cNvSpPr/>
            <p:nvPr/>
          </p:nvSpPr>
          <p:spPr>
            <a:xfrm>
              <a:off x="4671033" y="2679146"/>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49"/>
            <p:cNvSpPr/>
            <p:nvPr/>
          </p:nvSpPr>
          <p:spPr>
            <a:xfrm>
              <a:off x="4671033" y="2723271"/>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49"/>
            <p:cNvSpPr/>
            <p:nvPr/>
          </p:nvSpPr>
          <p:spPr>
            <a:xfrm>
              <a:off x="4671033" y="2767488"/>
              <a:ext cx="111494" cy="13815"/>
            </a:xfrm>
            <a:custGeom>
              <a:avLst/>
              <a:gdLst/>
              <a:ahLst/>
              <a:cxnLst/>
              <a:rect l="l" t="t" r="r" b="b"/>
              <a:pathLst>
                <a:path w="40287" h="4992" extrusionOk="0">
                  <a:moveTo>
                    <a:pt x="2513" y="1"/>
                  </a:moveTo>
                  <a:cubicBezTo>
                    <a:pt x="1110" y="1"/>
                    <a:pt x="1" y="1110"/>
                    <a:pt x="1" y="2480"/>
                  </a:cubicBezTo>
                  <a:cubicBezTo>
                    <a:pt x="1" y="3850"/>
                    <a:pt x="1110" y="4991"/>
                    <a:pt x="2513" y="4991"/>
                  </a:cubicBezTo>
                  <a:lnTo>
                    <a:pt x="37775" y="4991"/>
                  </a:lnTo>
                  <a:cubicBezTo>
                    <a:pt x="39145" y="4991"/>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49"/>
            <p:cNvSpPr/>
            <p:nvPr/>
          </p:nvSpPr>
          <p:spPr>
            <a:xfrm>
              <a:off x="4671033" y="2811613"/>
              <a:ext cx="111494" cy="13815"/>
            </a:xfrm>
            <a:custGeom>
              <a:avLst/>
              <a:gdLst/>
              <a:ahLst/>
              <a:cxnLst/>
              <a:rect l="l" t="t" r="r" b="b"/>
              <a:pathLst>
                <a:path w="40287" h="4992" extrusionOk="0">
                  <a:moveTo>
                    <a:pt x="2513" y="1"/>
                  </a:moveTo>
                  <a:cubicBezTo>
                    <a:pt x="1110" y="1"/>
                    <a:pt x="1" y="1110"/>
                    <a:pt x="1" y="2512"/>
                  </a:cubicBezTo>
                  <a:cubicBezTo>
                    <a:pt x="1" y="3882"/>
                    <a:pt x="1110" y="4992"/>
                    <a:pt x="2513" y="4992"/>
                  </a:cubicBezTo>
                  <a:lnTo>
                    <a:pt x="37775" y="4992"/>
                  </a:lnTo>
                  <a:cubicBezTo>
                    <a:pt x="39145" y="4992"/>
                    <a:pt x="40286" y="3882"/>
                    <a:pt x="40286" y="2512"/>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49"/>
            <p:cNvSpPr/>
            <p:nvPr/>
          </p:nvSpPr>
          <p:spPr>
            <a:xfrm>
              <a:off x="4387876" y="2522359"/>
              <a:ext cx="56335" cy="23161"/>
            </a:xfrm>
            <a:custGeom>
              <a:avLst/>
              <a:gdLst/>
              <a:ahLst/>
              <a:cxnLst/>
              <a:rect l="l" t="t" r="r" b="b"/>
              <a:pathLst>
                <a:path w="20356" h="8369" extrusionOk="0">
                  <a:moveTo>
                    <a:pt x="10219" y="1"/>
                  </a:moveTo>
                  <a:cubicBezTo>
                    <a:pt x="8237" y="1"/>
                    <a:pt x="6247" y="17"/>
                    <a:pt x="4143" y="50"/>
                  </a:cubicBezTo>
                  <a:cubicBezTo>
                    <a:pt x="1827" y="82"/>
                    <a:pt x="1" y="1974"/>
                    <a:pt x="66" y="4290"/>
                  </a:cubicBezTo>
                  <a:cubicBezTo>
                    <a:pt x="99" y="6541"/>
                    <a:pt x="1958" y="8368"/>
                    <a:pt x="4209" y="8368"/>
                  </a:cubicBezTo>
                  <a:lnTo>
                    <a:pt x="4274" y="8368"/>
                  </a:lnTo>
                  <a:cubicBezTo>
                    <a:pt x="6345" y="8319"/>
                    <a:pt x="8286" y="8294"/>
                    <a:pt x="10215" y="8294"/>
                  </a:cubicBezTo>
                  <a:cubicBezTo>
                    <a:pt x="12143" y="8294"/>
                    <a:pt x="14060" y="8319"/>
                    <a:pt x="16082" y="8368"/>
                  </a:cubicBezTo>
                  <a:cubicBezTo>
                    <a:pt x="16102" y="8368"/>
                    <a:pt x="16122" y="8368"/>
                    <a:pt x="16142" y="8368"/>
                  </a:cubicBezTo>
                  <a:cubicBezTo>
                    <a:pt x="18399" y="8368"/>
                    <a:pt x="20291" y="6553"/>
                    <a:pt x="20323" y="4290"/>
                  </a:cubicBezTo>
                  <a:cubicBezTo>
                    <a:pt x="20355" y="1974"/>
                    <a:pt x="18529" y="82"/>
                    <a:pt x="16245" y="50"/>
                  </a:cubicBezTo>
                  <a:cubicBezTo>
                    <a:pt x="14174" y="17"/>
                    <a:pt x="12200" y="1"/>
                    <a:pt x="10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49"/>
            <p:cNvSpPr/>
            <p:nvPr/>
          </p:nvSpPr>
          <p:spPr>
            <a:xfrm>
              <a:off x="4331029" y="2522495"/>
              <a:ext cx="29883" cy="23023"/>
            </a:xfrm>
            <a:custGeom>
              <a:avLst/>
              <a:gdLst/>
              <a:ahLst/>
              <a:cxnLst/>
              <a:rect l="l" t="t" r="r" b="b"/>
              <a:pathLst>
                <a:path w="10798" h="8319" extrusionOk="0">
                  <a:moveTo>
                    <a:pt x="4175" y="1"/>
                  </a:moveTo>
                  <a:cubicBezTo>
                    <a:pt x="1859" y="1"/>
                    <a:pt x="0" y="1860"/>
                    <a:pt x="0" y="4143"/>
                  </a:cubicBezTo>
                  <a:cubicBezTo>
                    <a:pt x="0" y="6459"/>
                    <a:pt x="1859" y="8319"/>
                    <a:pt x="4175" y="8319"/>
                  </a:cubicBezTo>
                  <a:lnTo>
                    <a:pt x="6655" y="8319"/>
                  </a:lnTo>
                  <a:cubicBezTo>
                    <a:pt x="8938" y="8319"/>
                    <a:pt x="10797" y="6459"/>
                    <a:pt x="10797" y="4143"/>
                  </a:cubicBezTo>
                  <a:cubicBezTo>
                    <a:pt x="10797" y="1860"/>
                    <a:pt x="8938" y="1"/>
                    <a:pt x="6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49"/>
            <p:cNvSpPr/>
            <p:nvPr/>
          </p:nvSpPr>
          <p:spPr>
            <a:xfrm>
              <a:off x="4586031" y="2403834"/>
              <a:ext cx="42614" cy="42614"/>
            </a:xfrm>
            <a:custGeom>
              <a:avLst/>
              <a:gdLst/>
              <a:ahLst/>
              <a:cxnLst/>
              <a:rect l="l" t="t" r="r" b="b"/>
              <a:pathLst>
                <a:path w="15398" h="15398" extrusionOk="0">
                  <a:moveTo>
                    <a:pt x="7699" y="0"/>
                  </a:moveTo>
                  <a:cubicBezTo>
                    <a:pt x="3426" y="0"/>
                    <a:pt x="1" y="3458"/>
                    <a:pt x="1" y="7699"/>
                  </a:cubicBezTo>
                  <a:cubicBezTo>
                    <a:pt x="1" y="11972"/>
                    <a:pt x="3426" y="15397"/>
                    <a:pt x="7699" y="15397"/>
                  </a:cubicBezTo>
                  <a:cubicBezTo>
                    <a:pt x="11940" y="15397"/>
                    <a:pt x="15397" y="11972"/>
                    <a:pt x="15397" y="7699"/>
                  </a:cubicBezTo>
                  <a:cubicBezTo>
                    <a:pt x="15397" y="3458"/>
                    <a:pt x="11940" y="0"/>
                    <a:pt x="76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49"/>
            <p:cNvSpPr/>
            <p:nvPr/>
          </p:nvSpPr>
          <p:spPr>
            <a:xfrm>
              <a:off x="4323087" y="2351135"/>
              <a:ext cx="18058" cy="18058"/>
            </a:xfrm>
            <a:custGeom>
              <a:avLst/>
              <a:gdLst/>
              <a:ahLst/>
              <a:cxnLst/>
              <a:rect l="l" t="t" r="r" b="b"/>
              <a:pathLst>
                <a:path w="6525" h="6525" extrusionOk="0">
                  <a:moveTo>
                    <a:pt x="3263" y="0"/>
                  </a:moveTo>
                  <a:cubicBezTo>
                    <a:pt x="1468" y="0"/>
                    <a:pt x="1" y="1468"/>
                    <a:pt x="1" y="3262"/>
                  </a:cubicBezTo>
                  <a:cubicBezTo>
                    <a:pt x="1" y="5057"/>
                    <a:pt x="1468" y="6524"/>
                    <a:pt x="3263" y="6524"/>
                  </a:cubicBezTo>
                  <a:cubicBezTo>
                    <a:pt x="5057" y="6524"/>
                    <a:pt x="6525" y="5057"/>
                    <a:pt x="6525" y="3262"/>
                  </a:cubicBezTo>
                  <a:cubicBezTo>
                    <a:pt x="6525" y="1468"/>
                    <a:pt x="5057" y="0"/>
                    <a:pt x="3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49"/>
            <p:cNvSpPr/>
            <p:nvPr/>
          </p:nvSpPr>
          <p:spPr>
            <a:xfrm>
              <a:off x="4672117" y="2333450"/>
              <a:ext cx="64820" cy="71498"/>
            </a:xfrm>
            <a:custGeom>
              <a:avLst/>
              <a:gdLst/>
              <a:ahLst/>
              <a:cxnLst/>
              <a:rect l="l" t="t" r="r" b="b"/>
              <a:pathLst>
                <a:path w="23422" h="25835" extrusionOk="0">
                  <a:moveTo>
                    <a:pt x="11707" y="0"/>
                  </a:moveTo>
                  <a:cubicBezTo>
                    <a:pt x="11287" y="0"/>
                    <a:pt x="10863" y="261"/>
                    <a:pt x="10667" y="783"/>
                  </a:cubicBezTo>
                  <a:lnTo>
                    <a:pt x="8057" y="8122"/>
                  </a:lnTo>
                  <a:cubicBezTo>
                    <a:pt x="7959" y="8449"/>
                    <a:pt x="7731" y="8710"/>
                    <a:pt x="7438" y="8840"/>
                  </a:cubicBezTo>
                  <a:lnTo>
                    <a:pt x="914" y="11776"/>
                  </a:lnTo>
                  <a:cubicBezTo>
                    <a:pt x="0" y="12200"/>
                    <a:pt x="0" y="13668"/>
                    <a:pt x="914" y="14059"/>
                  </a:cubicBezTo>
                  <a:lnTo>
                    <a:pt x="7438" y="17028"/>
                  </a:lnTo>
                  <a:cubicBezTo>
                    <a:pt x="7731" y="17158"/>
                    <a:pt x="7959" y="17386"/>
                    <a:pt x="8057" y="17713"/>
                  </a:cubicBezTo>
                  <a:lnTo>
                    <a:pt x="10667" y="25052"/>
                  </a:lnTo>
                  <a:cubicBezTo>
                    <a:pt x="10863" y="25574"/>
                    <a:pt x="11287" y="25835"/>
                    <a:pt x="11707" y="25835"/>
                  </a:cubicBezTo>
                  <a:cubicBezTo>
                    <a:pt x="12127" y="25835"/>
                    <a:pt x="12543" y="25574"/>
                    <a:pt x="12722" y="25052"/>
                  </a:cubicBezTo>
                  <a:lnTo>
                    <a:pt x="15332" y="17713"/>
                  </a:lnTo>
                  <a:cubicBezTo>
                    <a:pt x="15462" y="17386"/>
                    <a:pt x="15658" y="17158"/>
                    <a:pt x="15951" y="17028"/>
                  </a:cubicBezTo>
                  <a:lnTo>
                    <a:pt x="22475" y="14059"/>
                  </a:lnTo>
                  <a:cubicBezTo>
                    <a:pt x="23421" y="13668"/>
                    <a:pt x="23421" y="12200"/>
                    <a:pt x="22475" y="11776"/>
                  </a:cubicBezTo>
                  <a:lnTo>
                    <a:pt x="15951" y="8840"/>
                  </a:lnTo>
                  <a:cubicBezTo>
                    <a:pt x="15658" y="8710"/>
                    <a:pt x="15462" y="8449"/>
                    <a:pt x="15332" y="8122"/>
                  </a:cubicBezTo>
                  <a:lnTo>
                    <a:pt x="12722" y="783"/>
                  </a:lnTo>
                  <a:cubicBezTo>
                    <a:pt x="12543" y="261"/>
                    <a:pt x="12127" y="0"/>
                    <a:pt x="11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49"/>
            <p:cNvSpPr/>
            <p:nvPr/>
          </p:nvSpPr>
          <p:spPr>
            <a:xfrm>
              <a:off x="4443010" y="2350029"/>
              <a:ext cx="89105" cy="96373"/>
            </a:xfrm>
            <a:custGeom>
              <a:avLst/>
              <a:gdLst/>
              <a:ahLst/>
              <a:cxnLst/>
              <a:rect l="l" t="t" r="r" b="b"/>
              <a:pathLst>
                <a:path w="32197" h="34823" extrusionOk="0">
                  <a:moveTo>
                    <a:pt x="16094" y="1"/>
                  </a:moveTo>
                  <a:cubicBezTo>
                    <a:pt x="15519" y="1"/>
                    <a:pt x="14940" y="352"/>
                    <a:pt x="14679" y="1053"/>
                  </a:cubicBezTo>
                  <a:lnTo>
                    <a:pt x="11091" y="10969"/>
                  </a:lnTo>
                  <a:cubicBezTo>
                    <a:pt x="10928" y="11393"/>
                    <a:pt x="10634" y="11720"/>
                    <a:pt x="10243" y="11883"/>
                  </a:cubicBezTo>
                  <a:lnTo>
                    <a:pt x="1273" y="15862"/>
                  </a:lnTo>
                  <a:cubicBezTo>
                    <a:pt x="0" y="16417"/>
                    <a:pt x="0" y="18407"/>
                    <a:pt x="1273" y="18961"/>
                  </a:cubicBezTo>
                  <a:lnTo>
                    <a:pt x="10243" y="22941"/>
                  </a:lnTo>
                  <a:cubicBezTo>
                    <a:pt x="10634" y="23104"/>
                    <a:pt x="10928" y="23430"/>
                    <a:pt x="11091" y="23854"/>
                  </a:cubicBezTo>
                  <a:lnTo>
                    <a:pt x="14679" y="33771"/>
                  </a:lnTo>
                  <a:cubicBezTo>
                    <a:pt x="14940" y="34472"/>
                    <a:pt x="15519" y="34823"/>
                    <a:pt x="16094" y="34823"/>
                  </a:cubicBezTo>
                  <a:cubicBezTo>
                    <a:pt x="16669" y="34823"/>
                    <a:pt x="17240" y="34472"/>
                    <a:pt x="17485" y="33771"/>
                  </a:cubicBezTo>
                  <a:lnTo>
                    <a:pt x="21105" y="23854"/>
                  </a:lnTo>
                  <a:cubicBezTo>
                    <a:pt x="21236" y="23430"/>
                    <a:pt x="21562" y="23104"/>
                    <a:pt x="21954" y="22941"/>
                  </a:cubicBezTo>
                  <a:lnTo>
                    <a:pt x="30924" y="18961"/>
                  </a:lnTo>
                  <a:cubicBezTo>
                    <a:pt x="32196" y="18407"/>
                    <a:pt x="32196" y="16417"/>
                    <a:pt x="30924" y="15862"/>
                  </a:cubicBezTo>
                  <a:lnTo>
                    <a:pt x="21954" y="11883"/>
                  </a:lnTo>
                  <a:cubicBezTo>
                    <a:pt x="21562" y="11720"/>
                    <a:pt x="21236" y="11393"/>
                    <a:pt x="21105" y="10969"/>
                  </a:cubicBezTo>
                  <a:lnTo>
                    <a:pt x="17485" y="1053"/>
                  </a:lnTo>
                  <a:cubicBezTo>
                    <a:pt x="17240" y="352"/>
                    <a:pt x="16669" y="1"/>
                    <a:pt x="160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3661;p49"/>
          <p:cNvGrpSpPr/>
          <p:nvPr/>
        </p:nvGrpSpPr>
        <p:grpSpPr>
          <a:xfrm>
            <a:off x="7803350" y="-228450"/>
            <a:ext cx="1775183" cy="1650080"/>
            <a:chOff x="7803350" y="-228450"/>
            <a:chExt cx="1775183" cy="1650080"/>
          </a:xfrm>
        </p:grpSpPr>
        <p:sp>
          <p:nvSpPr>
            <p:cNvPr id="3662" name="Google Shape;3662;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49"/>
            <p:cNvSpPr/>
            <p:nvPr/>
          </p:nvSpPr>
          <p:spPr>
            <a:xfrm>
              <a:off x="7803350" y="-197178"/>
              <a:ext cx="1211861" cy="892130"/>
            </a:xfrm>
            <a:custGeom>
              <a:avLst/>
              <a:gdLst/>
              <a:ahLst/>
              <a:cxnLst/>
              <a:rect l="l" t="t" r="r" b="b"/>
              <a:pathLst>
                <a:path w="10928" h="8045" extrusionOk="0">
                  <a:moveTo>
                    <a:pt x="9456" y="1"/>
                  </a:moveTo>
                  <a:cubicBezTo>
                    <a:pt x="8710" y="585"/>
                    <a:pt x="8105" y="1109"/>
                    <a:pt x="7762" y="1371"/>
                  </a:cubicBezTo>
                  <a:cubicBezTo>
                    <a:pt x="6190" y="2662"/>
                    <a:pt x="4718" y="3831"/>
                    <a:pt x="2944" y="4859"/>
                  </a:cubicBezTo>
                  <a:cubicBezTo>
                    <a:pt x="2016" y="5404"/>
                    <a:pt x="1008" y="5928"/>
                    <a:pt x="41" y="6493"/>
                  </a:cubicBezTo>
                  <a:cubicBezTo>
                    <a:pt x="20" y="6714"/>
                    <a:pt x="0" y="6936"/>
                    <a:pt x="0" y="7158"/>
                  </a:cubicBezTo>
                  <a:cubicBezTo>
                    <a:pt x="0" y="7460"/>
                    <a:pt x="20" y="7763"/>
                    <a:pt x="61" y="8045"/>
                  </a:cubicBezTo>
                  <a:cubicBezTo>
                    <a:pt x="1714" y="6956"/>
                    <a:pt x="3367" y="5908"/>
                    <a:pt x="4980" y="4718"/>
                  </a:cubicBezTo>
                  <a:cubicBezTo>
                    <a:pt x="6936" y="3267"/>
                    <a:pt x="8912" y="1896"/>
                    <a:pt x="10928" y="585"/>
                  </a:cubicBezTo>
                  <a:cubicBezTo>
                    <a:pt x="10464" y="343"/>
                    <a:pt x="9980" y="142"/>
                    <a:pt x="94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49"/>
            <p:cNvSpPr/>
            <p:nvPr/>
          </p:nvSpPr>
          <p:spPr>
            <a:xfrm>
              <a:off x="7924002" y="48781"/>
              <a:ext cx="1498191" cy="1234234"/>
            </a:xfrm>
            <a:custGeom>
              <a:avLst/>
              <a:gdLst/>
              <a:ahLst/>
              <a:cxnLst/>
              <a:rect l="l" t="t" r="r" b="b"/>
              <a:pathLst>
                <a:path w="13510" h="11130" extrusionOk="0">
                  <a:moveTo>
                    <a:pt x="11937" y="0"/>
                  </a:moveTo>
                  <a:cubicBezTo>
                    <a:pt x="11836" y="81"/>
                    <a:pt x="11755" y="141"/>
                    <a:pt x="11675" y="202"/>
                  </a:cubicBezTo>
                  <a:cubicBezTo>
                    <a:pt x="8408" y="2520"/>
                    <a:pt x="5324" y="5202"/>
                    <a:pt x="1977" y="7420"/>
                  </a:cubicBezTo>
                  <a:cubicBezTo>
                    <a:pt x="1412" y="7783"/>
                    <a:pt x="727" y="8347"/>
                    <a:pt x="1" y="8811"/>
                  </a:cubicBezTo>
                  <a:cubicBezTo>
                    <a:pt x="566" y="9738"/>
                    <a:pt x="1332" y="10525"/>
                    <a:pt x="2219" y="11129"/>
                  </a:cubicBezTo>
                  <a:cubicBezTo>
                    <a:pt x="2682" y="10787"/>
                    <a:pt x="3126" y="10424"/>
                    <a:pt x="3509" y="10121"/>
                  </a:cubicBezTo>
                  <a:cubicBezTo>
                    <a:pt x="6755" y="7621"/>
                    <a:pt x="10142" y="5242"/>
                    <a:pt x="13509" y="2883"/>
                  </a:cubicBezTo>
                  <a:cubicBezTo>
                    <a:pt x="13207" y="1795"/>
                    <a:pt x="12662" y="827"/>
                    <a:pt x="119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49"/>
            <p:cNvSpPr/>
            <p:nvPr/>
          </p:nvSpPr>
          <p:spPr>
            <a:xfrm>
              <a:off x="7995639" y="679203"/>
              <a:ext cx="695423" cy="500901"/>
            </a:xfrm>
            <a:custGeom>
              <a:avLst/>
              <a:gdLst/>
              <a:ahLst/>
              <a:cxnLst/>
              <a:rect l="l" t="t" r="r" b="b"/>
              <a:pathLst>
                <a:path w="6271" h="4517" extrusionOk="0">
                  <a:moveTo>
                    <a:pt x="5972" y="0"/>
                  </a:moveTo>
                  <a:cubicBezTo>
                    <a:pt x="5722" y="0"/>
                    <a:pt x="5158" y="447"/>
                    <a:pt x="4980" y="565"/>
                  </a:cubicBezTo>
                  <a:cubicBezTo>
                    <a:pt x="4456" y="868"/>
                    <a:pt x="3952" y="1190"/>
                    <a:pt x="3468" y="1533"/>
                  </a:cubicBezTo>
                  <a:cubicBezTo>
                    <a:pt x="2278" y="2299"/>
                    <a:pt x="1149" y="3186"/>
                    <a:pt x="0" y="4033"/>
                  </a:cubicBezTo>
                  <a:cubicBezTo>
                    <a:pt x="141" y="4194"/>
                    <a:pt x="303" y="4376"/>
                    <a:pt x="464" y="4517"/>
                  </a:cubicBezTo>
                  <a:cubicBezTo>
                    <a:pt x="1069" y="4073"/>
                    <a:pt x="1674" y="3610"/>
                    <a:pt x="2278" y="3146"/>
                  </a:cubicBezTo>
                  <a:cubicBezTo>
                    <a:pt x="3286" y="2420"/>
                    <a:pt x="4274" y="1654"/>
                    <a:pt x="5323" y="1009"/>
                  </a:cubicBezTo>
                  <a:cubicBezTo>
                    <a:pt x="5585" y="848"/>
                    <a:pt x="6089" y="686"/>
                    <a:pt x="6190" y="384"/>
                  </a:cubicBezTo>
                  <a:cubicBezTo>
                    <a:pt x="6270" y="142"/>
                    <a:pt x="6210" y="1"/>
                    <a:pt x="5988" y="1"/>
                  </a:cubicBezTo>
                  <a:cubicBezTo>
                    <a:pt x="5983" y="0"/>
                    <a:pt x="5978" y="0"/>
                    <a:pt x="59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49"/>
            <p:cNvSpPr/>
            <p:nvPr/>
          </p:nvSpPr>
          <p:spPr>
            <a:xfrm>
              <a:off x="8639489" y="1053686"/>
              <a:ext cx="545714" cy="367941"/>
            </a:xfrm>
            <a:custGeom>
              <a:avLst/>
              <a:gdLst/>
              <a:ahLst/>
              <a:cxnLst/>
              <a:rect l="l" t="t" r="r" b="b"/>
              <a:pathLst>
                <a:path w="4921" h="3318" extrusionOk="0">
                  <a:moveTo>
                    <a:pt x="4548" y="1"/>
                  </a:moveTo>
                  <a:cubicBezTo>
                    <a:pt x="4135" y="1"/>
                    <a:pt x="3730" y="611"/>
                    <a:pt x="3448" y="817"/>
                  </a:cubicBezTo>
                  <a:cubicBezTo>
                    <a:pt x="2843" y="1261"/>
                    <a:pt x="2239" y="1745"/>
                    <a:pt x="1614" y="2168"/>
                  </a:cubicBezTo>
                  <a:cubicBezTo>
                    <a:pt x="1069" y="2531"/>
                    <a:pt x="505" y="2914"/>
                    <a:pt x="1" y="3317"/>
                  </a:cubicBezTo>
                  <a:cubicBezTo>
                    <a:pt x="182" y="3317"/>
                    <a:pt x="343" y="3317"/>
                    <a:pt x="525" y="3297"/>
                  </a:cubicBezTo>
                  <a:cubicBezTo>
                    <a:pt x="807" y="3277"/>
                    <a:pt x="1089" y="3237"/>
                    <a:pt x="1372" y="3176"/>
                  </a:cubicBezTo>
                  <a:cubicBezTo>
                    <a:pt x="1553" y="3035"/>
                    <a:pt x="1735" y="2894"/>
                    <a:pt x="1896" y="2773"/>
                  </a:cubicBezTo>
                  <a:cubicBezTo>
                    <a:pt x="2541" y="2289"/>
                    <a:pt x="3186" y="1805"/>
                    <a:pt x="3791" y="1281"/>
                  </a:cubicBezTo>
                  <a:cubicBezTo>
                    <a:pt x="3872" y="1241"/>
                    <a:pt x="4335" y="878"/>
                    <a:pt x="4598" y="555"/>
                  </a:cubicBezTo>
                  <a:cubicBezTo>
                    <a:pt x="4819" y="313"/>
                    <a:pt x="4920" y="71"/>
                    <a:pt x="4638" y="11"/>
                  </a:cubicBezTo>
                  <a:cubicBezTo>
                    <a:pt x="4608" y="4"/>
                    <a:pt x="4578" y="1"/>
                    <a:pt x="4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49"/>
            <p:cNvSpPr/>
            <p:nvPr/>
          </p:nvSpPr>
          <p:spPr>
            <a:xfrm>
              <a:off x="8317564" y="538370"/>
              <a:ext cx="1138115" cy="874276"/>
            </a:xfrm>
            <a:custGeom>
              <a:avLst/>
              <a:gdLst/>
              <a:ahLst/>
              <a:cxnLst/>
              <a:rect l="l" t="t" r="r" b="b"/>
              <a:pathLst>
                <a:path w="10263" h="7884" extrusionOk="0">
                  <a:moveTo>
                    <a:pt x="10243" y="1"/>
                  </a:moveTo>
                  <a:cubicBezTo>
                    <a:pt x="7863" y="1614"/>
                    <a:pt x="5605" y="3368"/>
                    <a:pt x="3226" y="4960"/>
                  </a:cubicBezTo>
                  <a:cubicBezTo>
                    <a:pt x="2420" y="5485"/>
                    <a:pt x="1250" y="6493"/>
                    <a:pt x="0" y="7420"/>
                  </a:cubicBezTo>
                  <a:cubicBezTo>
                    <a:pt x="525" y="7642"/>
                    <a:pt x="1089" y="7803"/>
                    <a:pt x="1674" y="7884"/>
                  </a:cubicBezTo>
                  <a:cubicBezTo>
                    <a:pt x="1835" y="7743"/>
                    <a:pt x="1976" y="7602"/>
                    <a:pt x="2117" y="7481"/>
                  </a:cubicBezTo>
                  <a:cubicBezTo>
                    <a:pt x="4355" y="5525"/>
                    <a:pt x="6755" y="3791"/>
                    <a:pt x="9113" y="1997"/>
                  </a:cubicBezTo>
                  <a:cubicBezTo>
                    <a:pt x="9476" y="1735"/>
                    <a:pt x="9859" y="1452"/>
                    <a:pt x="10222" y="1190"/>
                  </a:cubicBezTo>
                  <a:cubicBezTo>
                    <a:pt x="10243" y="968"/>
                    <a:pt x="10263" y="747"/>
                    <a:pt x="10263" y="525"/>
                  </a:cubicBezTo>
                  <a:cubicBezTo>
                    <a:pt x="10263" y="343"/>
                    <a:pt x="10243" y="162"/>
                    <a:pt x="102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49"/>
            <p:cNvSpPr/>
            <p:nvPr/>
          </p:nvSpPr>
          <p:spPr>
            <a:xfrm>
              <a:off x="8431563" y="-76417"/>
              <a:ext cx="740224" cy="487151"/>
            </a:xfrm>
            <a:custGeom>
              <a:avLst/>
              <a:gdLst/>
              <a:ahLst/>
              <a:cxnLst/>
              <a:rect l="l" t="t" r="r" b="b"/>
              <a:pathLst>
                <a:path w="6675" h="4393" extrusionOk="0">
                  <a:moveTo>
                    <a:pt x="6110" y="0"/>
                  </a:moveTo>
                  <a:cubicBezTo>
                    <a:pt x="5263" y="565"/>
                    <a:pt x="4416" y="1170"/>
                    <a:pt x="3589" y="1734"/>
                  </a:cubicBezTo>
                  <a:cubicBezTo>
                    <a:pt x="2884" y="2218"/>
                    <a:pt x="2178" y="2702"/>
                    <a:pt x="1472" y="3166"/>
                  </a:cubicBezTo>
                  <a:cubicBezTo>
                    <a:pt x="1231" y="3327"/>
                    <a:pt x="1" y="4113"/>
                    <a:pt x="747" y="4355"/>
                  </a:cubicBezTo>
                  <a:cubicBezTo>
                    <a:pt x="826" y="4381"/>
                    <a:pt x="906" y="4392"/>
                    <a:pt x="985" y="4392"/>
                  </a:cubicBezTo>
                  <a:cubicBezTo>
                    <a:pt x="1531" y="4392"/>
                    <a:pt x="2065" y="3843"/>
                    <a:pt x="2400" y="3508"/>
                  </a:cubicBezTo>
                  <a:cubicBezTo>
                    <a:pt x="2924" y="2984"/>
                    <a:pt x="3468" y="2561"/>
                    <a:pt x="4073" y="2137"/>
                  </a:cubicBezTo>
                  <a:cubicBezTo>
                    <a:pt x="4900" y="1532"/>
                    <a:pt x="5787" y="1008"/>
                    <a:pt x="6674" y="464"/>
                  </a:cubicBezTo>
                  <a:cubicBezTo>
                    <a:pt x="6493" y="303"/>
                    <a:pt x="6291" y="141"/>
                    <a:pt x="6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49"/>
            <p:cNvSpPr/>
            <p:nvPr/>
          </p:nvSpPr>
          <p:spPr>
            <a:xfrm>
              <a:off x="7839057" y="-80742"/>
              <a:ext cx="685664" cy="438136"/>
            </a:xfrm>
            <a:custGeom>
              <a:avLst/>
              <a:gdLst/>
              <a:ahLst/>
              <a:cxnLst/>
              <a:rect l="l" t="t" r="r" b="b"/>
              <a:pathLst>
                <a:path w="6183" h="3951" extrusionOk="0">
                  <a:moveTo>
                    <a:pt x="5889" y="0"/>
                  </a:moveTo>
                  <a:cubicBezTo>
                    <a:pt x="5479" y="0"/>
                    <a:pt x="4753" y="404"/>
                    <a:pt x="4598" y="503"/>
                  </a:cubicBezTo>
                  <a:cubicBezTo>
                    <a:pt x="4194" y="725"/>
                    <a:pt x="3771" y="866"/>
                    <a:pt x="3368" y="1088"/>
                  </a:cubicBezTo>
                  <a:cubicBezTo>
                    <a:pt x="2823" y="1410"/>
                    <a:pt x="2299" y="1773"/>
                    <a:pt x="1735" y="2116"/>
                  </a:cubicBezTo>
                  <a:cubicBezTo>
                    <a:pt x="1311" y="2358"/>
                    <a:pt x="868" y="2600"/>
                    <a:pt x="444" y="2862"/>
                  </a:cubicBezTo>
                  <a:cubicBezTo>
                    <a:pt x="263" y="3205"/>
                    <a:pt x="122" y="3567"/>
                    <a:pt x="1" y="3951"/>
                  </a:cubicBezTo>
                  <a:cubicBezTo>
                    <a:pt x="868" y="3406"/>
                    <a:pt x="1755" y="2902"/>
                    <a:pt x="2682" y="2418"/>
                  </a:cubicBezTo>
                  <a:cubicBezTo>
                    <a:pt x="3045" y="2237"/>
                    <a:pt x="3428" y="2076"/>
                    <a:pt x="3791" y="1894"/>
                  </a:cubicBezTo>
                  <a:cubicBezTo>
                    <a:pt x="4134" y="1713"/>
                    <a:pt x="4396" y="1451"/>
                    <a:pt x="4739" y="1289"/>
                  </a:cubicBezTo>
                  <a:cubicBezTo>
                    <a:pt x="4900" y="1209"/>
                    <a:pt x="5122" y="1148"/>
                    <a:pt x="5344" y="1067"/>
                  </a:cubicBezTo>
                  <a:cubicBezTo>
                    <a:pt x="5727" y="926"/>
                    <a:pt x="6130" y="705"/>
                    <a:pt x="6170" y="281"/>
                  </a:cubicBezTo>
                  <a:cubicBezTo>
                    <a:pt x="6182" y="75"/>
                    <a:pt x="6065" y="0"/>
                    <a:pt x="58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49"/>
            <p:cNvSpPr/>
            <p:nvPr/>
          </p:nvSpPr>
          <p:spPr>
            <a:xfrm>
              <a:off x="7803350" y="-36163"/>
              <a:ext cx="894368" cy="1457793"/>
            </a:xfrm>
            <a:custGeom>
              <a:avLst/>
              <a:gdLst/>
              <a:ahLst/>
              <a:cxnLst/>
              <a:rect l="l" t="t" r="r" b="b"/>
              <a:pathLst>
                <a:path w="8065" h="13146" extrusionOk="0">
                  <a:moveTo>
                    <a:pt x="2662" y="0"/>
                  </a:moveTo>
                  <a:cubicBezTo>
                    <a:pt x="1875" y="665"/>
                    <a:pt x="1210" y="1512"/>
                    <a:pt x="766" y="2460"/>
                  </a:cubicBezTo>
                  <a:cubicBezTo>
                    <a:pt x="585" y="2803"/>
                    <a:pt x="444" y="3165"/>
                    <a:pt x="323" y="3549"/>
                  </a:cubicBezTo>
                  <a:cubicBezTo>
                    <a:pt x="182" y="4032"/>
                    <a:pt x="81" y="4536"/>
                    <a:pt x="41" y="5041"/>
                  </a:cubicBezTo>
                  <a:cubicBezTo>
                    <a:pt x="20" y="5262"/>
                    <a:pt x="0" y="5484"/>
                    <a:pt x="0" y="5706"/>
                  </a:cubicBezTo>
                  <a:cubicBezTo>
                    <a:pt x="0" y="6008"/>
                    <a:pt x="20" y="6311"/>
                    <a:pt x="61" y="6593"/>
                  </a:cubicBezTo>
                  <a:cubicBezTo>
                    <a:pt x="182" y="7682"/>
                    <a:pt x="545" y="8690"/>
                    <a:pt x="1089" y="9577"/>
                  </a:cubicBezTo>
                  <a:cubicBezTo>
                    <a:pt x="1654" y="10504"/>
                    <a:pt x="2420" y="11291"/>
                    <a:pt x="3307" y="11895"/>
                  </a:cubicBezTo>
                  <a:cubicBezTo>
                    <a:pt x="3730" y="12178"/>
                    <a:pt x="4174" y="12420"/>
                    <a:pt x="4637" y="12601"/>
                  </a:cubicBezTo>
                  <a:cubicBezTo>
                    <a:pt x="5162" y="12823"/>
                    <a:pt x="5726" y="12984"/>
                    <a:pt x="6311" y="13065"/>
                  </a:cubicBezTo>
                  <a:cubicBezTo>
                    <a:pt x="6694" y="13125"/>
                    <a:pt x="7057" y="13145"/>
                    <a:pt x="7440" y="13145"/>
                  </a:cubicBezTo>
                  <a:cubicBezTo>
                    <a:pt x="7662" y="13145"/>
                    <a:pt x="7863" y="13145"/>
                    <a:pt x="8065" y="13125"/>
                  </a:cubicBezTo>
                  <a:cubicBezTo>
                    <a:pt x="5988" y="11230"/>
                    <a:pt x="4355" y="8912"/>
                    <a:pt x="3549" y="6028"/>
                  </a:cubicBezTo>
                  <a:cubicBezTo>
                    <a:pt x="3045" y="4194"/>
                    <a:pt x="2581" y="1976"/>
                    <a:pt x="266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49"/>
            <p:cNvSpPr/>
            <p:nvPr/>
          </p:nvSpPr>
          <p:spPr>
            <a:xfrm rot="7721569">
              <a:off x="8979858" y="-10535"/>
              <a:ext cx="407053" cy="686512"/>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3673;p49"/>
          <p:cNvGrpSpPr/>
          <p:nvPr/>
        </p:nvGrpSpPr>
        <p:grpSpPr>
          <a:xfrm>
            <a:off x="-494611" y="4016643"/>
            <a:ext cx="1831267" cy="1706205"/>
            <a:chOff x="-494611" y="4016643"/>
            <a:chExt cx="1831267" cy="1706205"/>
          </a:xfrm>
        </p:grpSpPr>
        <p:sp>
          <p:nvSpPr>
            <p:cNvPr id="3674" name="Google Shape;3674;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49"/>
            <p:cNvSpPr/>
            <p:nvPr/>
          </p:nvSpPr>
          <p:spPr>
            <a:xfrm>
              <a:off x="387732" y="4016643"/>
              <a:ext cx="651218" cy="253589"/>
            </a:xfrm>
            <a:custGeom>
              <a:avLst/>
              <a:gdLst/>
              <a:ahLst/>
              <a:cxnLst/>
              <a:rect l="l" t="t" r="r" b="b"/>
              <a:pathLst>
                <a:path w="67292" h="26204" extrusionOk="0">
                  <a:moveTo>
                    <a:pt x="12013" y="1"/>
                  </a:moveTo>
                  <a:cubicBezTo>
                    <a:pt x="7926" y="1"/>
                    <a:pt x="3888" y="349"/>
                    <a:pt x="0" y="997"/>
                  </a:cubicBezTo>
                  <a:cubicBezTo>
                    <a:pt x="1147" y="1446"/>
                    <a:pt x="2343" y="1945"/>
                    <a:pt x="3440" y="2493"/>
                  </a:cubicBezTo>
                  <a:cubicBezTo>
                    <a:pt x="10667" y="6132"/>
                    <a:pt x="16200" y="12163"/>
                    <a:pt x="22730" y="16699"/>
                  </a:cubicBezTo>
                  <a:cubicBezTo>
                    <a:pt x="32585" y="23505"/>
                    <a:pt x="43940" y="26204"/>
                    <a:pt x="55488" y="26204"/>
                  </a:cubicBezTo>
                  <a:cubicBezTo>
                    <a:pt x="59417" y="26204"/>
                    <a:pt x="63369" y="25891"/>
                    <a:pt x="67291" y="25322"/>
                  </a:cubicBezTo>
                  <a:cubicBezTo>
                    <a:pt x="53883" y="9820"/>
                    <a:pt x="34094" y="1"/>
                    <a:pt x="12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49"/>
            <p:cNvSpPr/>
            <p:nvPr/>
          </p:nvSpPr>
          <p:spPr>
            <a:xfrm>
              <a:off x="-38687" y="4206642"/>
              <a:ext cx="1164465" cy="274686"/>
            </a:xfrm>
            <a:custGeom>
              <a:avLst/>
              <a:gdLst/>
              <a:ahLst/>
              <a:cxnLst/>
              <a:rect l="l" t="t" r="r" b="b"/>
              <a:pathLst>
                <a:path w="120327" h="28384" extrusionOk="0">
                  <a:moveTo>
                    <a:pt x="12671" y="1"/>
                  </a:moveTo>
                  <a:cubicBezTo>
                    <a:pt x="10436" y="1"/>
                    <a:pt x="8190" y="113"/>
                    <a:pt x="5932" y="356"/>
                  </a:cubicBezTo>
                  <a:cubicBezTo>
                    <a:pt x="3838" y="2349"/>
                    <a:pt x="1844" y="4443"/>
                    <a:pt x="0" y="6686"/>
                  </a:cubicBezTo>
                  <a:cubicBezTo>
                    <a:pt x="1994" y="6736"/>
                    <a:pt x="3938" y="6786"/>
                    <a:pt x="5782" y="6835"/>
                  </a:cubicBezTo>
                  <a:cubicBezTo>
                    <a:pt x="16300" y="6935"/>
                    <a:pt x="26418" y="8082"/>
                    <a:pt x="36337" y="11870"/>
                  </a:cubicBezTo>
                  <a:cubicBezTo>
                    <a:pt x="41372" y="13814"/>
                    <a:pt x="46007" y="16456"/>
                    <a:pt x="50842" y="18748"/>
                  </a:cubicBezTo>
                  <a:cubicBezTo>
                    <a:pt x="56026" y="21191"/>
                    <a:pt x="61360" y="23334"/>
                    <a:pt x="66843" y="24929"/>
                  </a:cubicBezTo>
                  <a:cubicBezTo>
                    <a:pt x="73935" y="27061"/>
                    <a:pt x="81370" y="28384"/>
                    <a:pt x="88788" y="28384"/>
                  </a:cubicBezTo>
                  <a:cubicBezTo>
                    <a:pt x="91953" y="28384"/>
                    <a:pt x="95114" y="28143"/>
                    <a:pt x="98245" y="27621"/>
                  </a:cubicBezTo>
                  <a:cubicBezTo>
                    <a:pt x="106270" y="26225"/>
                    <a:pt x="113647" y="23085"/>
                    <a:pt x="120326" y="18649"/>
                  </a:cubicBezTo>
                  <a:cubicBezTo>
                    <a:pt x="118432" y="15209"/>
                    <a:pt x="116289" y="11970"/>
                    <a:pt x="113946" y="8879"/>
                  </a:cubicBezTo>
                  <a:cubicBezTo>
                    <a:pt x="107417" y="12119"/>
                    <a:pt x="100388" y="14063"/>
                    <a:pt x="93011" y="14561"/>
                  </a:cubicBezTo>
                  <a:cubicBezTo>
                    <a:pt x="91514" y="14664"/>
                    <a:pt x="90023" y="14712"/>
                    <a:pt x="88536" y="14712"/>
                  </a:cubicBezTo>
                  <a:cubicBezTo>
                    <a:pt x="62641" y="14712"/>
                    <a:pt x="38328" y="1"/>
                    <a:pt x="12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49"/>
            <p:cNvSpPr/>
            <p:nvPr/>
          </p:nvSpPr>
          <p:spPr>
            <a:xfrm>
              <a:off x="-202702" y="4333088"/>
              <a:ext cx="1413380" cy="580495"/>
            </a:xfrm>
            <a:custGeom>
              <a:avLst/>
              <a:gdLst/>
              <a:ahLst/>
              <a:cxnLst/>
              <a:rect l="l" t="t" r="r" b="b"/>
              <a:pathLst>
                <a:path w="146048" h="59984" extrusionOk="0">
                  <a:moveTo>
                    <a:pt x="12163" y="0"/>
                  </a:moveTo>
                  <a:cubicBezTo>
                    <a:pt x="10069" y="3140"/>
                    <a:pt x="8225" y="6430"/>
                    <a:pt x="6630" y="9869"/>
                  </a:cubicBezTo>
                  <a:cubicBezTo>
                    <a:pt x="7700" y="9787"/>
                    <a:pt x="8770" y="9750"/>
                    <a:pt x="9841" y="9750"/>
                  </a:cubicBezTo>
                  <a:cubicBezTo>
                    <a:pt x="10714" y="9750"/>
                    <a:pt x="11588" y="9775"/>
                    <a:pt x="12462" y="9820"/>
                  </a:cubicBezTo>
                  <a:cubicBezTo>
                    <a:pt x="19540" y="10119"/>
                    <a:pt x="26369" y="12113"/>
                    <a:pt x="32799" y="14954"/>
                  </a:cubicBezTo>
                  <a:cubicBezTo>
                    <a:pt x="40774" y="18543"/>
                    <a:pt x="47752" y="23577"/>
                    <a:pt x="55130" y="28013"/>
                  </a:cubicBezTo>
                  <a:cubicBezTo>
                    <a:pt x="69884" y="36936"/>
                    <a:pt x="86083" y="42468"/>
                    <a:pt x="103081" y="44961"/>
                  </a:cubicBezTo>
                  <a:cubicBezTo>
                    <a:pt x="104127" y="45110"/>
                    <a:pt x="103729" y="46606"/>
                    <a:pt x="102831" y="46705"/>
                  </a:cubicBezTo>
                  <a:cubicBezTo>
                    <a:pt x="101633" y="46800"/>
                    <a:pt x="100435" y="46845"/>
                    <a:pt x="99238" y="46845"/>
                  </a:cubicBezTo>
                  <a:cubicBezTo>
                    <a:pt x="92916" y="46845"/>
                    <a:pt x="86628" y="45598"/>
                    <a:pt x="80551" y="43964"/>
                  </a:cubicBezTo>
                  <a:cubicBezTo>
                    <a:pt x="63790" y="39519"/>
                    <a:pt x="43081" y="29555"/>
                    <a:pt x="24395" y="29555"/>
                  </a:cubicBezTo>
                  <a:cubicBezTo>
                    <a:pt x="15629" y="29555"/>
                    <a:pt x="7309" y="31748"/>
                    <a:pt x="51" y="37733"/>
                  </a:cubicBezTo>
                  <a:cubicBezTo>
                    <a:pt x="1" y="38630"/>
                    <a:pt x="1" y="39478"/>
                    <a:pt x="1" y="40325"/>
                  </a:cubicBezTo>
                  <a:cubicBezTo>
                    <a:pt x="1" y="42817"/>
                    <a:pt x="150" y="45260"/>
                    <a:pt x="350" y="47652"/>
                  </a:cubicBezTo>
                  <a:cubicBezTo>
                    <a:pt x="6231" y="42817"/>
                    <a:pt x="13957" y="40873"/>
                    <a:pt x="21783" y="40823"/>
                  </a:cubicBezTo>
                  <a:cubicBezTo>
                    <a:pt x="21882" y="40823"/>
                    <a:pt x="21981" y="40823"/>
                    <a:pt x="22080" y="40823"/>
                  </a:cubicBezTo>
                  <a:cubicBezTo>
                    <a:pt x="32248" y="40823"/>
                    <a:pt x="42362" y="43349"/>
                    <a:pt x="51840" y="46755"/>
                  </a:cubicBezTo>
                  <a:cubicBezTo>
                    <a:pt x="62357" y="50493"/>
                    <a:pt x="71977" y="56624"/>
                    <a:pt x="82993" y="58868"/>
                  </a:cubicBezTo>
                  <a:cubicBezTo>
                    <a:pt x="86812" y="59629"/>
                    <a:pt x="90670" y="59983"/>
                    <a:pt x="94526" y="59983"/>
                  </a:cubicBezTo>
                  <a:cubicBezTo>
                    <a:pt x="105820" y="59983"/>
                    <a:pt x="117100" y="56944"/>
                    <a:pt x="127355" y="52188"/>
                  </a:cubicBezTo>
                  <a:cubicBezTo>
                    <a:pt x="134583" y="48849"/>
                    <a:pt x="140664" y="44313"/>
                    <a:pt x="146047" y="38830"/>
                  </a:cubicBezTo>
                  <a:cubicBezTo>
                    <a:pt x="145948" y="34892"/>
                    <a:pt x="145549" y="31054"/>
                    <a:pt x="144901" y="27315"/>
                  </a:cubicBezTo>
                  <a:cubicBezTo>
                    <a:pt x="136726" y="32051"/>
                    <a:pt x="127704" y="35241"/>
                    <a:pt x="118383" y="36636"/>
                  </a:cubicBezTo>
                  <a:cubicBezTo>
                    <a:pt x="114548" y="37226"/>
                    <a:pt x="110651" y="37551"/>
                    <a:pt x="106759" y="37551"/>
                  </a:cubicBezTo>
                  <a:cubicBezTo>
                    <a:pt x="100129" y="37551"/>
                    <a:pt x="93511" y="36610"/>
                    <a:pt x="87230" y="34443"/>
                  </a:cubicBezTo>
                  <a:cubicBezTo>
                    <a:pt x="77959" y="31253"/>
                    <a:pt x="69834" y="25770"/>
                    <a:pt x="61958" y="20138"/>
                  </a:cubicBezTo>
                  <a:cubicBezTo>
                    <a:pt x="53435" y="14057"/>
                    <a:pt x="44861" y="7876"/>
                    <a:pt x="34942" y="4187"/>
                  </a:cubicBezTo>
                  <a:cubicBezTo>
                    <a:pt x="27615" y="1396"/>
                    <a:pt x="19939" y="449"/>
                    <a:pt x="12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49"/>
            <p:cNvSpPr/>
            <p:nvPr/>
          </p:nvSpPr>
          <p:spPr>
            <a:xfrm>
              <a:off x="-191118" y="4836850"/>
              <a:ext cx="1330405" cy="593657"/>
            </a:xfrm>
            <a:custGeom>
              <a:avLst/>
              <a:gdLst/>
              <a:ahLst/>
              <a:cxnLst/>
              <a:rect l="l" t="t" r="r" b="b"/>
              <a:pathLst>
                <a:path w="137474" h="61344" extrusionOk="0">
                  <a:moveTo>
                    <a:pt x="14363" y="0"/>
                  </a:moveTo>
                  <a:cubicBezTo>
                    <a:pt x="9577" y="0"/>
                    <a:pt x="4753" y="636"/>
                    <a:pt x="0" y="1529"/>
                  </a:cubicBezTo>
                  <a:cubicBezTo>
                    <a:pt x="1196" y="7959"/>
                    <a:pt x="3190" y="14090"/>
                    <a:pt x="5932" y="19822"/>
                  </a:cubicBezTo>
                  <a:cubicBezTo>
                    <a:pt x="9869" y="18198"/>
                    <a:pt x="14105" y="17467"/>
                    <a:pt x="18395" y="17467"/>
                  </a:cubicBezTo>
                  <a:cubicBezTo>
                    <a:pt x="19373" y="17467"/>
                    <a:pt x="20353" y="17505"/>
                    <a:pt x="21334" y="17579"/>
                  </a:cubicBezTo>
                  <a:cubicBezTo>
                    <a:pt x="35091" y="18526"/>
                    <a:pt x="49297" y="24757"/>
                    <a:pt x="60562" y="32533"/>
                  </a:cubicBezTo>
                  <a:cubicBezTo>
                    <a:pt x="67142" y="37069"/>
                    <a:pt x="73671" y="42352"/>
                    <a:pt x="81646" y="44147"/>
                  </a:cubicBezTo>
                  <a:cubicBezTo>
                    <a:pt x="83830" y="44640"/>
                    <a:pt x="85978" y="44851"/>
                    <a:pt x="88100" y="44851"/>
                  </a:cubicBezTo>
                  <a:cubicBezTo>
                    <a:pt x="94991" y="44851"/>
                    <a:pt x="101619" y="42627"/>
                    <a:pt x="108364" y="40608"/>
                  </a:cubicBezTo>
                  <a:cubicBezTo>
                    <a:pt x="108458" y="40579"/>
                    <a:pt x="108549" y="40566"/>
                    <a:pt x="108634" y="40566"/>
                  </a:cubicBezTo>
                  <a:cubicBezTo>
                    <a:pt x="109443" y="40566"/>
                    <a:pt x="109778" y="41752"/>
                    <a:pt x="109012" y="42203"/>
                  </a:cubicBezTo>
                  <a:cubicBezTo>
                    <a:pt x="102382" y="46489"/>
                    <a:pt x="94855" y="49181"/>
                    <a:pt x="87080" y="50377"/>
                  </a:cubicBezTo>
                  <a:cubicBezTo>
                    <a:pt x="83943" y="50846"/>
                    <a:pt x="80785" y="51072"/>
                    <a:pt x="77625" y="51072"/>
                  </a:cubicBezTo>
                  <a:cubicBezTo>
                    <a:pt x="74056" y="51072"/>
                    <a:pt x="70485" y="50783"/>
                    <a:pt x="66942" y="50228"/>
                  </a:cubicBezTo>
                  <a:cubicBezTo>
                    <a:pt x="62007" y="49480"/>
                    <a:pt x="57422" y="47586"/>
                    <a:pt x="52786" y="45792"/>
                  </a:cubicBezTo>
                  <a:cubicBezTo>
                    <a:pt x="47058" y="43610"/>
                    <a:pt x="39255" y="40262"/>
                    <a:pt x="32232" y="40262"/>
                  </a:cubicBezTo>
                  <a:cubicBezTo>
                    <a:pt x="28987" y="40262"/>
                    <a:pt x="25908" y="40976"/>
                    <a:pt x="23278" y="42851"/>
                  </a:cubicBezTo>
                  <a:cubicBezTo>
                    <a:pt x="36188" y="54315"/>
                    <a:pt x="53185" y="61343"/>
                    <a:pt x="71827" y="61343"/>
                  </a:cubicBezTo>
                  <a:cubicBezTo>
                    <a:pt x="100687" y="61343"/>
                    <a:pt x="125610" y="44595"/>
                    <a:pt x="137473" y="20321"/>
                  </a:cubicBezTo>
                  <a:lnTo>
                    <a:pt x="137473" y="20321"/>
                  </a:lnTo>
                  <a:cubicBezTo>
                    <a:pt x="128401" y="24906"/>
                    <a:pt x="119180" y="29243"/>
                    <a:pt x="109360" y="31785"/>
                  </a:cubicBezTo>
                  <a:cubicBezTo>
                    <a:pt x="104182" y="33117"/>
                    <a:pt x="98877" y="33854"/>
                    <a:pt x="93580" y="33854"/>
                  </a:cubicBezTo>
                  <a:cubicBezTo>
                    <a:pt x="88372" y="33854"/>
                    <a:pt x="83173" y="33142"/>
                    <a:pt x="78107" y="31586"/>
                  </a:cubicBezTo>
                  <a:cubicBezTo>
                    <a:pt x="68986" y="28794"/>
                    <a:pt x="61060" y="23261"/>
                    <a:pt x="53434" y="17629"/>
                  </a:cubicBezTo>
                  <a:cubicBezTo>
                    <a:pt x="45907" y="12046"/>
                    <a:pt x="38281" y="6015"/>
                    <a:pt x="29409" y="2626"/>
                  </a:cubicBezTo>
                  <a:cubicBezTo>
                    <a:pt x="24523" y="723"/>
                    <a:pt x="19464" y="0"/>
                    <a:pt x="143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49"/>
            <p:cNvSpPr/>
            <p:nvPr/>
          </p:nvSpPr>
          <p:spPr>
            <a:xfrm rot="-2851703">
              <a:off x="-87848" y="4277862"/>
              <a:ext cx="706876" cy="1413973"/>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49"/>
            <p:cNvSpPr/>
            <p:nvPr/>
          </p:nvSpPr>
          <p:spPr>
            <a:xfrm rot="8100000">
              <a:off x="746491" y="4226102"/>
              <a:ext cx="407064" cy="686501"/>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337" name="Rectangle 1"/>
          <p:cNvSpPr>
            <a:spLocks noChangeArrowheads="1"/>
          </p:cNvSpPr>
          <p:nvPr/>
        </p:nvSpPr>
        <p:spPr bwMode="auto">
          <a:xfrm>
            <a:off x="1600200" y="2266950"/>
            <a:ext cx="56388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457200" algn="l"/>
                <a:tab pos="584200" algn="l"/>
              </a:tabLst>
            </a:pP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kemudian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dimasukan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pula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analisis</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misalnya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saja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dimasukan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pula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bagaimana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menghitung</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rata-rata,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persentase</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varians</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lain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sebagainya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namanya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berubah</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menjadi</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rancangan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design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Jadi</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rancangan</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ditambah</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cara-cara</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estimasi</a:t>
            </a:r>
            <a:r>
              <a:rPr kumimoji="0" lang="en-US"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Shape 3582"/>
        <p:cNvGrpSpPr/>
        <p:nvPr/>
      </p:nvGrpSpPr>
      <p:grpSpPr>
        <a:xfrm>
          <a:off x="0" y="0"/>
          <a:ext cx="0" cy="0"/>
          <a:chOff x="0" y="0"/>
          <a:chExt cx="0" cy="0"/>
        </a:xfrm>
      </p:grpSpPr>
      <p:sp>
        <p:nvSpPr>
          <p:cNvPr id="3583" name="Google Shape;3583;p49"/>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t>U</a:t>
            </a:r>
            <a:r>
              <a:rPr lang="en" dirty="0" smtClean="0"/>
              <a:t>kuran populasi dan ukuran sampel</a:t>
            </a:r>
            <a:endParaRPr dirty="0"/>
          </a:p>
        </p:txBody>
      </p:sp>
      <p:grpSp>
        <p:nvGrpSpPr>
          <p:cNvPr id="2" name="Google Shape;3590;p49"/>
          <p:cNvGrpSpPr/>
          <p:nvPr/>
        </p:nvGrpSpPr>
        <p:grpSpPr>
          <a:xfrm rot="2471524">
            <a:off x="7812002" y="1949248"/>
            <a:ext cx="647181" cy="594875"/>
            <a:chOff x="1768351" y="2315333"/>
            <a:chExt cx="647181" cy="594875"/>
          </a:xfrm>
        </p:grpSpPr>
        <p:sp>
          <p:nvSpPr>
            <p:cNvPr id="3591" name="Google Shape;3591;p49"/>
            <p:cNvSpPr/>
            <p:nvPr/>
          </p:nvSpPr>
          <p:spPr>
            <a:xfrm>
              <a:off x="1818574" y="2454239"/>
              <a:ext cx="546666" cy="391648"/>
            </a:xfrm>
            <a:custGeom>
              <a:avLst/>
              <a:gdLst/>
              <a:ahLst/>
              <a:cxnLst/>
              <a:rect l="l" t="t" r="r" b="b"/>
              <a:pathLst>
                <a:path w="176344" h="126338" extrusionOk="0">
                  <a:moveTo>
                    <a:pt x="14483" y="1"/>
                  </a:moveTo>
                  <a:cubicBezTo>
                    <a:pt x="6491" y="1"/>
                    <a:pt x="0" y="6492"/>
                    <a:pt x="0" y="14517"/>
                  </a:cubicBez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9"/>
            <p:cNvSpPr/>
            <p:nvPr/>
          </p:nvSpPr>
          <p:spPr>
            <a:xfrm>
              <a:off x="1861216" y="2500723"/>
              <a:ext cx="461320" cy="324604"/>
            </a:xfrm>
            <a:custGeom>
              <a:avLst/>
              <a:gdLst/>
              <a:ahLst/>
              <a:cxnLst/>
              <a:rect l="l" t="t" r="r" b="b"/>
              <a:pathLst>
                <a:path w="148813" h="104711" extrusionOk="0">
                  <a:moveTo>
                    <a:pt x="4078" y="1"/>
                  </a:moveTo>
                  <a:cubicBezTo>
                    <a:pt x="1827" y="1"/>
                    <a:pt x="1" y="1828"/>
                    <a:pt x="1" y="4111"/>
                  </a:cubicBezTo>
                  <a:lnTo>
                    <a:pt x="1" y="104711"/>
                  </a:lnTo>
                  <a:lnTo>
                    <a:pt x="148812" y="104711"/>
                  </a:lnTo>
                  <a:lnTo>
                    <a:pt x="148812" y="4111"/>
                  </a:lnTo>
                  <a:cubicBezTo>
                    <a:pt x="148812" y="1828"/>
                    <a:pt x="146986" y="1"/>
                    <a:pt x="1447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9"/>
            <p:cNvSpPr/>
            <p:nvPr/>
          </p:nvSpPr>
          <p:spPr>
            <a:xfrm>
              <a:off x="1818574" y="2454239"/>
              <a:ext cx="546666" cy="391648"/>
            </a:xfrm>
            <a:custGeom>
              <a:avLst/>
              <a:gdLst/>
              <a:ahLst/>
              <a:cxnLst/>
              <a:rect l="l" t="t" r="r" b="b"/>
              <a:pathLst>
                <a:path w="176344" h="126338" extrusionOk="0">
                  <a:moveTo>
                    <a:pt x="135112" y="1"/>
                  </a:moveTo>
                  <a:cubicBezTo>
                    <a:pt x="141440" y="1"/>
                    <a:pt x="146561" y="5122"/>
                    <a:pt x="146561" y="11483"/>
                  </a:cubicBezTo>
                  <a:lnTo>
                    <a:pt x="146561" y="84193"/>
                  </a:lnTo>
                  <a:cubicBezTo>
                    <a:pt x="146561" y="90129"/>
                    <a:pt x="141733" y="94957"/>
                    <a:pt x="135797" y="94957"/>
                  </a:cubicBezTo>
                  <a:lnTo>
                    <a:pt x="0" y="94957"/>
                  </a:ln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49"/>
            <p:cNvSpPr/>
            <p:nvPr/>
          </p:nvSpPr>
          <p:spPr>
            <a:xfrm>
              <a:off x="1861216" y="2500723"/>
              <a:ext cx="461320" cy="324604"/>
            </a:xfrm>
            <a:custGeom>
              <a:avLst/>
              <a:gdLst/>
              <a:ahLst/>
              <a:cxnLst/>
              <a:rect l="l" t="t" r="r" b="b"/>
              <a:pathLst>
                <a:path w="148813" h="104711" extrusionOk="0">
                  <a:moveTo>
                    <a:pt x="132796" y="1"/>
                  </a:moveTo>
                  <a:lnTo>
                    <a:pt x="132796" y="69188"/>
                  </a:lnTo>
                  <a:cubicBezTo>
                    <a:pt x="132796" y="75124"/>
                    <a:pt x="127968" y="79952"/>
                    <a:pt x="122032" y="79952"/>
                  </a:cubicBezTo>
                  <a:lnTo>
                    <a:pt x="1" y="79952"/>
                  </a:lnTo>
                  <a:lnTo>
                    <a:pt x="1" y="104711"/>
                  </a:lnTo>
                  <a:lnTo>
                    <a:pt x="148812" y="104711"/>
                  </a:lnTo>
                  <a:lnTo>
                    <a:pt x="148812" y="4111"/>
                  </a:lnTo>
                  <a:cubicBezTo>
                    <a:pt x="148812" y="1828"/>
                    <a:pt x="146986" y="1"/>
                    <a:pt x="144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49"/>
            <p:cNvSpPr/>
            <p:nvPr/>
          </p:nvSpPr>
          <p:spPr>
            <a:xfrm>
              <a:off x="1780981" y="2804490"/>
              <a:ext cx="621900" cy="92833"/>
            </a:xfrm>
            <a:custGeom>
              <a:avLst/>
              <a:gdLst/>
              <a:ahLst/>
              <a:cxnLst/>
              <a:rect l="l" t="t" r="r" b="b"/>
              <a:pathLst>
                <a:path w="200613" h="29946" extrusionOk="0">
                  <a:moveTo>
                    <a:pt x="4274" y="0"/>
                  </a:moveTo>
                  <a:cubicBezTo>
                    <a:pt x="1925" y="0"/>
                    <a:pt x="0" y="1925"/>
                    <a:pt x="0" y="4273"/>
                  </a:cubicBezTo>
                  <a:cubicBezTo>
                    <a:pt x="0" y="18463"/>
                    <a:pt x="11515" y="29945"/>
                    <a:pt x="25672" y="29945"/>
                  </a:cubicBezTo>
                  <a:lnTo>
                    <a:pt x="174941" y="29945"/>
                  </a:lnTo>
                  <a:cubicBezTo>
                    <a:pt x="189098" y="29945"/>
                    <a:pt x="200613" y="18463"/>
                    <a:pt x="200613" y="4273"/>
                  </a:cubicBezTo>
                  <a:cubicBezTo>
                    <a:pt x="200613" y="1925"/>
                    <a:pt x="198688" y="0"/>
                    <a:pt x="196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49"/>
            <p:cNvSpPr/>
            <p:nvPr/>
          </p:nvSpPr>
          <p:spPr>
            <a:xfrm>
              <a:off x="1963885" y="2804490"/>
              <a:ext cx="255840" cy="41159"/>
            </a:xfrm>
            <a:custGeom>
              <a:avLst/>
              <a:gdLst/>
              <a:ahLst/>
              <a:cxnLst/>
              <a:rect l="l" t="t" r="r" b="b"/>
              <a:pathLst>
                <a:path w="82529" h="13277" extrusionOk="0">
                  <a:moveTo>
                    <a:pt x="0" y="0"/>
                  </a:moveTo>
                  <a:cubicBezTo>
                    <a:pt x="0" y="7340"/>
                    <a:pt x="5937" y="13277"/>
                    <a:pt x="13277" y="13277"/>
                  </a:cubicBezTo>
                  <a:lnTo>
                    <a:pt x="69252" y="13277"/>
                  </a:lnTo>
                  <a:cubicBezTo>
                    <a:pt x="76592" y="13277"/>
                    <a:pt x="82529" y="7340"/>
                    <a:pt x="82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49"/>
            <p:cNvSpPr/>
            <p:nvPr/>
          </p:nvSpPr>
          <p:spPr>
            <a:xfrm>
              <a:off x="2048667" y="2558124"/>
              <a:ext cx="219539" cy="183740"/>
            </a:xfrm>
            <a:custGeom>
              <a:avLst/>
              <a:gdLst/>
              <a:ahLst/>
              <a:cxnLst/>
              <a:rect l="l" t="t" r="r" b="b"/>
              <a:pathLst>
                <a:path w="70819" h="59271" extrusionOk="0">
                  <a:moveTo>
                    <a:pt x="3687" y="0"/>
                  </a:moveTo>
                  <a:cubicBezTo>
                    <a:pt x="1664" y="0"/>
                    <a:pt x="1" y="1664"/>
                    <a:pt x="1" y="3719"/>
                  </a:cubicBezTo>
                  <a:lnTo>
                    <a:pt x="1" y="55584"/>
                  </a:lnTo>
                  <a:cubicBezTo>
                    <a:pt x="1" y="57607"/>
                    <a:pt x="1664" y="59270"/>
                    <a:pt x="3687" y="59270"/>
                  </a:cubicBezTo>
                  <a:lnTo>
                    <a:pt x="67132" y="59270"/>
                  </a:lnTo>
                  <a:cubicBezTo>
                    <a:pt x="69155" y="59270"/>
                    <a:pt x="70818" y="57607"/>
                    <a:pt x="70818" y="55584"/>
                  </a:cubicBezTo>
                  <a:lnTo>
                    <a:pt x="70818" y="3719"/>
                  </a:lnTo>
                  <a:cubicBezTo>
                    <a:pt x="70818" y="1664"/>
                    <a:pt x="69155" y="0"/>
                    <a:pt x="67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49"/>
            <p:cNvSpPr/>
            <p:nvPr/>
          </p:nvSpPr>
          <p:spPr>
            <a:xfrm>
              <a:off x="2048667" y="2558124"/>
              <a:ext cx="219539" cy="35901"/>
            </a:xfrm>
            <a:custGeom>
              <a:avLst/>
              <a:gdLst/>
              <a:ahLst/>
              <a:cxnLst/>
              <a:rect l="l" t="t" r="r" b="b"/>
              <a:pathLst>
                <a:path w="70819" h="11581" extrusionOk="0">
                  <a:moveTo>
                    <a:pt x="3687" y="0"/>
                  </a:moveTo>
                  <a:cubicBezTo>
                    <a:pt x="1664" y="0"/>
                    <a:pt x="1" y="1664"/>
                    <a:pt x="1" y="3719"/>
                  </a:cubicBezTo>
                  <a:lnTo>
                    <a:pt x="1" y="11580"/>
                  </a:lnTo>
                  <a:lnTo>
                    <a:pt x="70818" y="11580"/>
                  </a:lnTo>
                  <a:lnTo>
                    <a:pt x="70818" y="3719"/>
                  </a:lnTo>
                  <a:cubicBezTo>
                    <a:pt x="70818" y="1664"/>
                    <a:pt x="69155" y="0"/>
                    <a:pt x="67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49"/>
            <p:cNvSpPr/>
            <p:nvPr/>
          </p:nvSpPr>
          <p:spPr>
            <a:xfrm>
              <a:off x="1905478" y="2547814"/>
              <a:ext cx="50663" cy="52790"/>
            </a:xfrm>
            <a:custGeom>
              <a:avLst/>
              <a:gdLst/>
              <a:ahLst/>
              <a:cxnLst/>
              <a:rect l="l" t="t" r="r" b="b"/>
              <a:pathLst>
                <a:path w="16343" h="17029" extrusionOk="0">
                  <a:moveTo>
                    <a:pt x="2838" y="1"/>
                  </a:moveTo>
                  <a:cubicBezTo>
                    <a:pt x="1240" y="1"/>
                    <a:pt x="0" y="1436"/>
                    <a:pt x="228" y="3002"/>
                  </a:cubicBezTo>
                  <a:lnTo>
                    <a:pt x="1892" y="14745"/>
                  </a:lnTo>
                  <a:cubicBezTo>
                    <a:pt x="2088" y="16050"/>
                    <a:pt x="3197" y="17028"/>
                    <a:pt x="4502" y="17028"/>
                  </a:cubicBezTo>
                  <a:lnTo>
                    <a:pt x="12004" y="17028"/>
                  </a:lnTo>
                  <a:cubicBezTo>
                    <a:pt x="13342" y="17028"/>
                    <a:pt x="14451" y="16050"/>
                    <a:pt x="14614" y="14745"/>
                  </a:cubicBezTo>
                  <a:lnTo>
                    <a:pt x="16147" y="2969"/>
                  </a:lnTo>
                  <a:cubicBezTo>
                    <a:pt x="16343" y="1403"/>
                    <a:pt x="15136" y="1"/>
                    <a:pt x="13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49"/>
            <p:cNvSpPr/>
            <p:nvPr/>
          </p:nvSpPr>
          <p:spPr>
            <a:xfrm>
              <a:off x="1768351" y="2441609"/>
              <a:ext cx="647181" cy="468599"/>
            </a:xfrm>
            <a:custGeom>
              <a:avLst/>
              <a:gdLst/>
              <a:ahLst/>
              <a:cxnLst/>
              <a:rect l="l" t="t" r="r" b="b"/>
              <a:pathLst>
                <a:path w="208768" h="151161" extrusionOk="0">
                  <a:moveTo>
                    <a:pt x="174712" y="21529"/>
                  </a:moveTo>
                  <a:cubicBezTo>
                    <a:pt x="175625" y="21529"/>
                    <a:pt x="176343" y="22280"/>
                    <a:pt x="176343" y="23193"/>
                  </a:cubicBezTo>
                  <a:lnTo>
                    <a:pt x="176343" y="113061"/>
                  </a:lnTo>
                  <a:lnTo>
                    <a:pt x="32424" y="113061"/>
                  </a:lnTo>
                  <a:lnTo>
                    <a:pt x="32424" y="23193"/>
                  </a:lnTo>
                  <a:cubicBezTo>
                    <a:pt x="32424" y="22280"/>
                    <a:pt x="33142" y="21529"/>
                    <a:pt x="34055" y="21529"/>
                  </a:cubicBezTo>
                  <a:close/>
                  <a:moveTo>
                    <a:pt x="178072" y="8155"/>
                  </a:moveTo>
                  <a:cubicBezTo>
                    <a:pt x="183813" y="8155"/>
                    <a:pt x="188478" y="12853"/>
                    <a:pt x="188478" y="18594"/>
                  </a:cubicBezTo>
                  <a:lnTo>
                    <a:pt x="188478" y="113061"/>
                  </a:lnTo>
                  <a:lnTo>
                    <a:pt x="181269" y="113061"/>
                  </a:lnTo>
                  <a:lnTo>
                    <a:pt x="181269" y="23193"/>
                  </a:lnTo>
                  <a:cubicBezTo>
                    <a:pt x="181269" y="19572"/>
                    <a:pt x="178300" y="16636"/>
                    <a:pt x="174712" y="16636"/>
                  </a:cubicBezTo>
                  <a:lnTo>
                    <a:pt x="34055" y="16636"/>
                  </a:lnTo>
                  <a:cubicBezTo>
                    <a:pt x="30467" y="16636"/>
                    <a:pt x="27499" y="19572"/>
                    <a:pt x="27499" y="23193"/>
                  </a:cubicBezTo>
                  <a:lnTo>
                    <a:pt x="27499" y="113061"/>
                  </a:lnTo>
                  <a:lnTo>
                    <a:pt x="20290" y="113061"/>
                  </a:lnTo>
                  <a:lnTo>
                    <a:pt x="20290" y="18594"/>
                  </a:lnTo>
                  <a:cubicBezTo>
                    <a:pt x="20290" y="12853"/>
                    <a:pt x="24954" y="8155"/>
                    <a:pt x="30695" y="8155"/>
                  </a:cubicBezTo>
                  <a:close/>
                  <a:moveTo>
                    <a:pt x="142386" y="121216"/>
                  </a:moveTo>
                  <a:cubicBezTo>
                    <a:pt x="140787" y="125195"/>
                    <a:pt x="136906" y="127968"/>
                    <a:pt x="132371" y="127968"/>
                  </a:cubicBezTo>
                  <a:lnTo>
                    <a:pt x="76396" y="127968"/>
                  </a:lnTo>
                  <a:cubicBezTo>
                    <a:pt x="71862" y="127968"/>
                    <a:pt x="67980" y="125195"/>
                    <a:pt x="66381" y="121216"/>
                  </a:cubicBezTo>
                  <a:close/>
                  <a:moveTo>
                    <a:pt x="200416" y="121216"/>
                  </a:moveTo>
                  <a:cubicBezTo>
                    <a:pt x="200514" y="121216"/>
                    <a:pt x="200580" y="121314"/>
                    <a:pt x="200580" y="121411"/>
                  </a:cubicBezTo>
                  <a:cubicBezTo>
                    <a:pt x="200580" y="133318"/>
                    <a:pt x="190924" y="143006"/>
                    <a:pt x="179018" y="143006"/>
                  </a:cubicBezTo>
                  <a:lnTo>
                    <a:pt x="29749" y="143006"/>
                  </a:lnTo>
                  <a:cubicBezTo>
                    <a:pt x="17843" y="143006"/>
                    <a:pt x="8188" y="133318"/>
                    <a:pt x="8188" y="121411"/>
                  </a:cubicBezTo>
                  <a:cubicBezTo>
                    <a:pt x="8188" y="121314"/>
                    <a:pt x="8253" y="121216"/>
                    <a:pt x="8351" y="121216"/>
                  </a:cubicBezTo>
                  <a:lnTo>
                    <a:pt x="61195" y="121216"/>
                  </a:lnTo>
                  <a:cubicBezTo>
                    <a:pt x="63022" y="127935"/>
                    <a:pt x="69121" y="132861"/>
                    <a:pt x="76396" y="132861"/>
                  </a:cubicBezTo>
                  <a:lnTo>
                    <a:pt x="132371" y="132861"/>
                  </a:lnTo>
                  <a:cubicBezTo>
                    <a:pt x="139646" y="132861"/>
                    <a:pt x="145746" y="127935"/>
                    <a:pt x="147572" y="121216"/>
                  </a:cubicBezTo>
                  <a:close/>
                  <a:moveTo>
                    <a:pt x="30695" y="0"/>
                  </a:moveTo>
                  <a:cubicBezTo>
                    <a:pt x="20453" y="0"/>
                    <a:pt x="12102" y="8351"/>
                    <a:pt x="12102" y="18594"/>
                  </a:cubicBezTo>
                  <a:lnTo>
                    <a:pt x="12102" y="113061"/>
                  </a:lnTo>
                  <a:lnTo>
                    <a:pt x="8351" y="113061"/>
                  </a:lnTo>
                  <a:cubicBezTo>
                    <a:pt x="3751" y="113061"/>
                    <a:pt x="0" y="116812"/>
                    <a:pt x="0" y="121411"/>
                  </a:cubicBezTo>
                  <a:cubicBezTo>
                    <a:pt x="0" y="137819"/>
                    <a:pt x="13342" y="151161"/>
                    <a:pt x="29749" y="151161"/>
                  </a:cubicBezTo>
                  <a:lnTo>
                    <a:pt x="179018" y="151161"/>
                  </a:lnTo>
                  <a:cubicBezTo>
                    <a:pt x="195426" y="151161"/>
                    <a:pt x="208767" y="137819"/>
                    <a:pt x="208767" y="121411"/>
                  </a:cubicBezTo>
                  <a:cubicBezTo>
                    <a:pt x="208767" y="116812"/>
                    <a:pt x="205016" y="113061"/>
                    <a:pt x="200416" y="113061"/>
                  </a:cubicBezTo>
                  <a:lnTo>
                    <a:pt x="196665" y="113061"/>
                  </a:lnTo>
                  <a:lnTo>
                    <a:pt x="196665" y="18594"/>
                  </a:lnTo>
                  <a:cubicBezTo>
                    <a:pt x="196665" y="8351"/>
                    <a:pt x="188314" y="0"/>
                    <a:pt x="1780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49"/>
            <p:cNvSpPr/>
            <p:nvPr/>
          </p:nvSpPr>
          <p:spPr>
            <a:xfrm>
              <a:off x="2041090" y="2550543"/>
              <a:ext cx="234704" cy="198908"/>
            </a:xfrm>
            <a:custGeom>
              <a:avLst/>
              <a:gdLst/>
              <a:ahLst/>
              <a:cxnLst/>
              <a:rect l="l" t="t" r="r" b="b"/>
              <a:pathLst>
                <a:path w="75711" h="64164" extrusionOk="0">
                  <a:moveTo>
                    <a:pt x="69578" y="4894"/>
                  </a:moveTo>
                  <a:cubicBezTo>
                    <a:pt x="70263" y="4894"/>
                    <a:pt x="70818" y="5448"/>
                    <a:pt x="70818" y="6166"/>
                  </a:cubicBezTo>
                  <a:lnTo>
                    <a:pt x="70818" y="11939"/>
                  </a:lnTo>
                  <a:lnTo>
                    <a:pt x="4893" y="11939"/>
                  </a:lnTo>
                  <a:lnTo>
                    <a:pt x="4893" y="6166"/>
                  </a:lnTo>
                  <a:cubicBezTo>
                    <a:pt x="4893" y="5448"/>
                    <a:pt x="5448" y="4894"/>
                    <a:pt x="6133" y="4894"/>
                  </a:cubicBezTo>
                  <a:close/>
                  <a:moveTo>
                    <a:pt x="70818" y="16865"/>
                  </a:moveTo>
                  <a:lnTo>
                    <a:pt x="70818" y="58031"/>
                  </a:lnTo>
                  <a:cubicBezTo>
                    <a:pt x="70818" y="58716"/>
                    <a:pt x="70263" y="59271"/>
                    <a:pt x="69578" y="59271"/>
                  </a:cubicBezTo>
                  <a:lnTo>
                    <a:pt x="6133" y="59271"/>
                  </a:lnTo>
                  <a:cubicBezTo>
                    <a:pt x="5448" y="59271"/>
                    <a:pt x="4893" y="58716"/>
                    <a:pt x="4893" y="58031"/>
                  </a:cubicBezTo>
                  <a:lnTo>
                    <a:pt x="4893" y="16865"/>
                  </a:lnTo>
                  <a:close/>
                  <a:moveTo>
                    <a:pt x="6133" y="1"/>
                  </a:moveTo>
                  <a:cubicBezTo>
                    <a:pt x="2740" y="1"/>
                    <a:pt x="0" y="2773"/>
                    <a:pt x="0" y="6166"/>
                  </a:cubicBezTo>
                  <a:lnTo>
                    <a:pt x="0" y="58031"/>
                  </a:lnTo>
                  <a:cubicBezTo>
                    <a:pt x="0" y="61424"/>
                    <a:pt x="2740" y="64164"/>
                    <a:pt x="6133" y="64164"/>
                  </a:cubicBezTo>
                  <a:lnTo>
                    <a:pt x="69578" y="64164"/>
                  </a:lnTo>
                  <a:cubicBezTo>
                    <a:pt x="72971" y="64164"/>
                    <a:pt x="75711" y="61424"/>
                    <a:pt x="75711" y="58031"/>
                  </a:cubicBezTo>
                  <a:lnTo>
                    <a:pt x="75711" y="6166"/>
                  </a:lnTo>
                  <a:cubicBezTo>
                    <a:pt x="75711" y="2773"/>
                    <a:pt x="72971" y="1"/>
                    <a:pt x="69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49"/>
            <p:cNvSpPr/>
            <p:nvPr/>
          </p:nvSpPr>
          <p:spPr>
            <a:xfrm>
              <a:off x="1898000" y="2540236"/>
              <a:ext cx="65732" cy="67955"/>
            </a:xfrm>
            <a:custGeom>
              <a:avLst/>
              <a:gdLst/>
              <a:ahLst/>
              <a:cxnLst/>
              <a:rect l="l" t="t" r="r" b="b"/>
              <a:pathLst>
                <a:path w="21204" h="21921" extrusionOk="0">
                  <a:moveTo>
                    <a:pt x="15951" y="4893"/>
                  </a:moveTo>
                  <a:cubicBezTo>
                    <a:pt x="15984" y="4893"/>
                    <a:pt x="16049" y="4893"/>
                    <a:pt x="16082" y="4959"/>
                  </a:cubicBezTo>
                  <a:cubicBezTo>
                    <a:pt x="16147" y="5024"/>
                    <a:pt x="16147" y="5089"/>
                    <a:pt x="16147" y="5089"/>
                  </a:cubicBezTo>
                  <a:lnTo>
                    <a:pt x="14614" y="16865"/>
                  </a:lnTo>
                  <a:cubicBezTo>
                    <a:pt x="14581" y="16963"/>
                    <a:pt x="14516" y="17028"/>
                    <a:pt x="14418" y="17028"/>
                  </a:cubicBezTo>
                  <a:lnTo>
                    <a:pt x="6916" y="17028"/>
                  </a:lnTo>
                  <a:cubicBezTo>
                    <a:pt x="6818" y="17028"/>
                    <a:pt x="6753" y="16963"/>
                    <a:pt x="6753" y="16865"/>
                  </a:cubicBezTo>
                  <a:lnTo>
                    <a:pt x="5056" y="5122"/>
                  </a:lnTo>
                  <a:cubicBezTo>
                    <a:pt x="5056" y="5089"/>
                    <a:pt x="5056" y="5024"/>
                    <a:pt x="5122" y="4959"/>
                  </a:cubicBezTo>
                  <a:cubicBezTo>
                    <a:pt x="5154" y="4893"/>
                    <a:pt x="5219" y="4893"/>
                    <a:pt x="5252" y="4893"/>
                  </a:cubicBezTo>
                  <a:close/>
                  <a:moveTo>
                    <a:pt x="5252" y="0"/>
                  </a:moveTo>
                  <a:cubicBezTo>
                    <a:pt x="3784" y="0"/>
                    <a:pt x="2382" y="653"/>
                    <a:pt x="1403" y="1762"/>
                  </a:cubicBezTo>
                  <a:cubicBezTo>
                    <a:pt x="457" y="2871"/>
                    <a:pt x="0" y="4339"/>
                    <a:pt x="229" y="5807"/>
                  </a:cubicBezTo>
                  <a:lnTo>
                    <a:pt x="1892" y="17550"/>
                  </a:lnTo>
                  <a:cubicBezTo>
                    <a:pt x="2251" y="20029"/>
                    <a:pt x="4404" y="21921"/>
                    <a:pt x="6916" y="21921"/>
                  </a:cubicBezTo>
                  <a:lnTo>
                    <a:pt x="14418" y="21921"/>
                  </a:lnTo>
                  <a:cubicBezTo>
                    <a:pt x="16963" y="21921"/>
                    <a:pt x="19148" y="20029"/>
                    <a:pt x="19474" y="17485"/>
                  </a:cubicBezTo>
                  <a:lnTo>
                    <a:pt x="21007" y="5741"/>
                  </a:lnTo>
                  <a:cubicBezTo>
                    <a:pt x="21203" y="4274"/>
                    <a:pt x="20747" y="2838"/>
                    <a:pt x="19768" y="1729"/>
                  </a:cubicBezTo>
                  <a:cubicBezTo>
                    <a:pt x="18822" y="620"/>
                    <a:pt x="17419" y="0"/>
                    <a:pt x="159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49"/>
            <p:cNvSpPr/>
            <p:nvPr/>
          </p:nvSpPr>
          <p:spPr>
            <a:xfrm>
              <a:off x="2219648" y="2679487"/>
              <a:ext cx="15171" cy="31350"/>
            </a:xfrm>
            <a:custGeom>
              <a:avLst/>
              <a:gdLst/>
              <a:ahLst/>
              <a:cxnLst/>
              <a:rect l="l" t="t" r="r" b="b"/>
              <a:pathLst>
                <a:path w="4894" h="10113" extrusionOk="0">
                  <a:moveTo>
                    <a:pt x="2447" y="0"/>
                  </a:moveTo>
                  <a:cubicBezTo>
                    <a:pt x="1077" y="0"/>
                    <a:pt x="0" y="1077"/>
                    <a:pt x="0" y="2447"/>
                  </a:cubicBezTo>
                  <a:lnTo>
                    <a:pt x="0" y="7666"/>
                  </a:lnTo>
                  <a:cubicBezTo>
                    <a:pt x="0" y="9004"/>
                    <a:pt x="1077" y="10113"/>
                    <a:pt x="2447" y="10113"/>
                  </a:cubicBezTo>
                  <a:cubicBezTo>
                    <a:pt x="3784" y="10113"/>
                    <a:pt x="4893" y="9004"/>
                    <a:pt x="4893" y="7666"/>
                  </a:cubicBezTo>
                  <a:lnTo>
                    <a:pt x="4893" y="2447"/>
                  </a:lnTo>
                  <a:cubicBezTo>
                    <a:pt x="4893" y="1077"/>
                    <a:pt x="3784"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49"/>
            <p:cNvSpPr/>
            <p:nvPr/>
          </p:nvSpPr>
          <p:spPr>
            <a:xfrm>
              <a:off x="2182055" y="2652910"/>
              <a:ext cx="15274" cy="31350"/>
            </a:xfrm>
            <a:custGeom>
              <a:avLst/>
              <a:gdLst/>
              <a:ahLst/>
              <a:cxnLst/>
              <a:rect l="l" t="t" r="r" b="b"/>
              <a:pathLst>
                <a:path w="4927" h="10113" extrusionOk="0">
                  <a:moveTo>
                    <a:pt x="2447" y="0"/>
                  </a:moveTo>
                  <a:cubicBezTo>
                    <a:pt x="1110" y="0"/>
                    <a:pt x="1" y="1077"/>
                    <a:pt x="1" y="2447"/>
                  </a:cubicBezTo>
                  <a:lnTo>
                    <a:pt x="1" y="7666"/>
                  </a:lnTo>
                  <a:cubicBezTo>
                    <a:pt x="1" y="9004"/>
                    <a:pt x="1110" y="10113"/>
                    <a:pt x="2447" y="10113"/>
                  </a:cubicBezTo>
                  <a:cubicBezTo>
                    <a:pt x="3817" y="10113"/>
                    <a:pt x="4926" y="9004"/>
                    <a:pt x="4926" y="7666"/>
                  </a:cubicBezTo>
                  <a:lnTo>
                    <a:pt x="4926" y="2447"/>
                  </a:lnTo>
                  <a:cubicBezTo>
                    <a:pt x="4926" y="1077"/>
                    <a:pt x="3817"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49"/>
            <p:cNvSpPr/>
            <p:nvPr/>
          </p:nvSpPr>
          <p:spPr>
            <a:xfrm>
              <a:off x="1886885" y="2672616"/>
              <a:ext cx="25383" cy="45003"/>
            </a:xfrm>
            <a:custGeom>
              <a:avLst/>
              <a:gdLst/>
              <a:ahLst/>
              <a:cxnLst/>
              <a:rect l="l" t="t" r="r" b="b"/>
              <a:pathLst>
                <a:path w="8188" h="14517" extrusionOk="0">
                  <a:moveTo>
                    <a:pt x="4078" y="0"/>
                  </a:moveTo>
                  <a:cubicBezTo>
                    <a:pt x="1827" y="0"/>
                    <a:pt x="0" y="1827"/>
                    <a:pt x="0" y="4110"/>
                  </a:cubicBezTo>
                  <a:lnTo>
                    <a:pt x="0" y="10439"/>
                  </a:lnTo>
                  <a:cubicBezTo>
                    <a:pt x="0" y="12689"/>
                    <a:pt x="1827" y="14516"/>
                    <a:pt x="4078" y="14516"/>
                  </a:cubicBezTo>
                  <a:cubicBezTo>
                    <a:pt x="6361" y="14516"/>
                    <a:pt x="8188" y="12689"/>
                    <a:pt x="8188" y="10439"/>
                  </a:cubicBezTo>
                  <a:lnTo>
                    <a:pt x="8188" y="4110"/>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49"/>
            <p:cNvSpPr/>
            <p:nvPr/>
          </p:nvSpPr>
          <p:spPr>
            <a:xfrm>
              <a:off x="1886885" y="2630680"/>
              <a:ext cx="25383" cy="29326"/>
            </a:xfrm>
            <a:custGeom>
              <a:avLst/>
              <a:gdLst/>
              <a:ahLst/>
              <a:cxnLst/>
              <a:rect l="l" t="t" r="r" b="b"/>
              <a:pathLst>
                <a:path w="8188" h="9460" extrusionOk="0">
                  <a:moveTo>
                    <a:pt x="4078" y="0"/>
                  </a:moveTo>
                  <a:cubicBezTo>
                    <a:pt x="1827" y="0"/>
                    <a:pt x="0" y="1827"/>
                    <a:pt x="0" y="4078"/>
                  </a:cubicBezTo>
                  <a:lnTo>
                    <a:pt x="0" y="5350"/>
                  </a:lnTo>
                  <a:cubicBezTo>
                    <a:pt x="0" y="7633"/>
                    <a:pt x="1827" y="9460"/>
                    <a:pt x="4078" y="9460"/>
                  </a:cubicBezTo>
                  <a:cubicBezTo>
                    <a:pt x="6361" y="9460"/>
                    <a:pt x="8188" y="7633"/>
                    <a:pt x="8188" y="5350"/>
                  </a:cubicBezTo>
                  <a:lnTo>
                    <a:pt x="8188" y="4078"/>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49"/>
            <p:cNvSpPr/>
            <p:nvPr/>
          </p:nvSpPr>
          <p:spPr>
            <a:xfrm>
              <a:off x="1775955" y="2382754"/>
              <a:ext cx="51674" cy="46984"/>
            </a:xfrm>
            <a:custGeom>
              <a:avLst/>
              <a:gdLst/>
              <a:ahLst/>
              <a:cxnLst/>
              <a:rect l="l" t="t" r="r" b="b"/>
              <a:pathLst>
                <a:path w="16669" h="15156" extrusionOk="0">
                  <a:moveTo>
                    <a:pt x="8302" y="1"/>
                  </a:moveTo>
                  <a:cubicBezTo>
                    <a:pt x="4877" y="1"/>
                    <a:pt x="1782" y="2341"/>
                    <a:pt x="946" y="5823"/>
                  </a:cubicBezTo>
                  <a:cubicBezTo>
                    <a:pt x="0" y="9900"/>
                    <a:pt x="2512" y="13978"/>
                    <a:pt x="6589" y="14956"/>
                  </a:cubicBezTo>
                  <a:cubicBezTo>
                    <a:pt x="7170" y="15091"/>
                    <a:pt x="7750" y="15155"/>
                    <a:pt x="8321" y="15155"/>
                  </a:cubicBezTo>
                  <a:cubicBezTo>
                    <a:pt x="11764" y="15155"/>
                    <a:pt x="14879" y="12810"/>
                    <a:pt x="15690" y="9313"/>
                  </a:cubicBezTo>
                  <a:cubicBezTo>
                    <a:pt x="16669" y="5236"/>
                    <a:pt x="14124" y="1158"/>
                    <a:pt x="10080" y="212"/>
                  </a:cubicBezTo>
                  <a:cubicBezTo>
                    <a:pt x="9484" y="69"/>
                    <a:pt x="8888" y="1"/>
                    <a:pt x="8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49"/>
            <p:cNvSpPr/>
            <p:nvPr/>
          </p:nvSpPr>
          <p:spPr>
            <a:xfrm>
              <a:off x="2143344" y="2357713"/>
              <a:ext cx="19924" cy="19924"/>
            </a:xfrm>
            <a:custGeom>
              <a:avLst/>
              <a:gdLst/>
              <a:ahLst/>
              <a:cxnLst/>
              <a:rect l="l" t="t" r="r" b="b"/>
              <a:pathLst>
                <a:path w="6427" h="6427" extrusionOk="0">
                  <a:moveTo>
                    <a:pt x="3230" y="1"/>
                  </a:moveTo>
                  <a:cubicBezTo>
                    <a:pt x="1435" y="1"/>
                    <a:pt x="0" y="1436"/>
                    <a:pt x="0" y="3230"/>
                  </a:cubicBezTo>
                  <a:cubicBezTo>
                    <a:pt x="0" y="4992"/>
                    <a:pt x="1435" y="6427"/>
                    <a:pt x="3230" y="6427"/>
                  </a:cubicBezTo>
                  <a:cubicBezTo>
                    <a:pt x="4991" y="6427"/>
                    <a:pt x="6426" y="4992"/>
                    <a:pt x="6426" y="3230"/>
                  </a:cubicBezTo>
                  <a:cubicBezTo>
                    <a:pt x="6426" y="1436"/>
                    <a:pt x="4991" y="1"/>
                    <a:pt x="32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49"/>
            <p:cNvSpPr/>
            <p:nvPr/>
          </p:nvSpPr>
          <p:spPr>
            <a:xfrm>
              <a:off x="1912281" y="2315333"/>
              <a:ext cx="71396" cy="78901"/>
            </a:xfrm>
            <a:custGeom>
              <a:avLst/>
              <a:gdLst/>
              <a:ahLst/>
              <a:cxnLst/>
              <a:rect l="l" t="t" r="r" b="b"/>
              <a:pathLst>
                <a:path w="23031" h="25452" extrusionOk="0">
                  <a:moveTo>
                    <a:pt x="11516" y="0"/>
                  </a:moveTo>
                  <a:cubicBezTo>
                    <a:pt x="11100" y="0"/>
                    <a:pt x="10684" y="253"/>
                    <a:pt x="10505" y="759"/>
                  </a:cubicBezTo>
                  <a:lnTo>
                    <a:pt x="7928" y="8000"/>
                  </a:lnTo>
                  <a:cubicBezTo>
                    <a:pt x="7830" y="8326"/>
                    <a:pt x="7601" y="8555"/>
                    <a:pt x="7340" y="8685"/>
                  </a:cubicBezTo>
                  <a:lnTo>
                    <a:pt x="914" y="11588"/>
                  </a:lnTo>
                  <a:cubicBezTo>
                    <a:pt x="1" y="12012"/>
                    <a:pt x="1" y="13448"/>
                    <a:pt x="914" y="13872"/>
                  </a:cubicBezTo>
                  <a:lnTo>
                    <a:pt x="7340" y="16742"/>
                  </a:lnTo>
                  <a:cubicBezTo>
                    <a:pt x="7601" y="16873"/>
                    <a:pt x="7830" y="17134"/>
                    <a:pt x="7928" y="17427"/>
                  </a:cubicBezTo>
                  <a:lnTo>
                    <a:pt x="10505" y="24669"/>
                  </a:lnTo>
                  <a:cubicBezTo>
                    <a:pt x="10684" y="25191"/>
                    <a:pt x="11100" y="25452"/>
                    <a:pt x="11516" y="25452"/>
                  </a:cubicBezTo>
                  <a:cubicBezTo>
                    <a:pt x="11932" y="25452"/>
                    <a:pt x="12348" y="25191"/>
                    <a:pt x="12527" y="24669"/>
                  </a:cubicBezTo>
                  <a:lnTo>
                    <a:pt x="15104" y="17427"/>
                  </a:lnTo>
                  <a:cubicBezTo>
                    <a:pt x="15202" y="17134"/>
                    <a:pt x="15430" y="16873"/>
                    <a:pt x="15691" y="16742"/>
                  </a:cubicBezTo>
                  <a:lnTo>
                    <a:pt x="22150" y="13872"/>
                  </a:lnTo>
                  <a:cubicBezTo>
                    <a:pt x="23031" y="13448"/>
                    <a:pt x="23031" y="12012"/>
                    <a:pt x="22150" y="11588"/>
                  </a:cubicBezTo>
                  <a:lnTo>
                    <a:pt x="15691" y="8685"/>
                  </a:lnTo>
                  <a:cubicBezTo>
                    <a:pt x="15430" y="8555"/>
                    <a:pt x="15202" y="8326"/>
                    <a:pt x="15104" y="8000"/>
                  </a:cubicBezTo>
                  <a:lnTo>
                    <a:pt x="12527" y="759"/>
                  </a:lnTo>
                  <a:cubicBezTo>
                    <a:pt x="12348" y="253"/>
                    <a:pt x="11932" y="0"/>
                    <a:pt x="11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49"/>
            <p:cNvSpPr/>
            <p:nvPr/>
          </p:nvSpPr>
          <p:spPr>
            <a:xfrm>
              <a:off x="2268197" y="2323452"/>
              <a:ext cx="98292" cy="106280"/>
            </a:xfrm>
            <a:custGeom>
              <a:avLst/>
              <a:gdLst/>
              <a:ahLst/>
              <a:cxnLst/>
              <a:rect l="l" t="t" r="r" b="b"/>
              <a:pathLst>
                <a:path w="31707" h="34284" extrusionOk="0">
                  <a:moveTo>
                    <a:pt x="15853" y="0"/>
                  </a:moveTo>
                  <a:cubicBezTo>
                    <a:pt x="15291" y="0"/>
                    <a:pt x="14728" y="343"/>
                    <a:pt x="14483" y="1028"/>
                  </a:cubicBezTo>
                  <a:lnTo>
                    <a:pt x="10928" y="10781"/>
                  </a:lnTo>
                  <a:cubicBezTo>
                    <a:pt x="10797" y="11205"/>
                    <a:pt x="10471" y="11531"/>
                    <a:pt x="10112" y="11694"/>
                  </a:cubicBezTo>
                  <a:lnTo>
                    <a:pt x="1272" y="15609"/>
                  </a:lnTo>
                  <a:cubicBezTo>
                    <a:pt x="0" y="16163"/>
                    <a:pt x="0" y="18120"/>
                    <a:pt x="1272" y="18675"/>
                  </a:cubicBezTo>
                  <a:lnTo>
                    <a:pt x="10112" y="22557"/>
                  </a:lnTo>
                  <a:cubicBezTo>
                    <a:pt x="10471" y="22720"/>
                    <a:pt x="10797" y="23079"/>
                    <a:pt x="10928" y="23470"/>
                  </a:cubicBezTo>
                  <a:lnTo>
                    <a:pt x="14483" y="33256"/>
                  </a:lnTo>
                  <a:cubicBezTo>
                    <a:pt x="14728" y="33941"/>
                    <a:pt x="15291" y="34284"/>
                    <a:pt x="15853" y="34284"/>
                  </a:cubicBezTo>
                  <a:cubicBezTo>
                    <a:pt x="16416" y="34284"/>
                    <a:pt x="16979" y="33941"/>
                    <a:pt x="17223" y="33256"/>
                  </a:cubicBezTo>
                  <a:lnTo>
                    <a:pt x="20779" y="23470"/>
                  </a:lnTo>
                  <a:cubicBezTo>
                    <a:pt x="20942" y="23079"/>
                    <a:pt x="21236" y="22720"/>
                    <a:pt x="21594" y="22557"/>
                  </a:cubicBezTo>
                  <a:lnTo>
                    <a:pt x="30434" y="18675"/>
                  </a:lnTo>
                  <a:cubicBezTo>
                    <a:pt x="31707" y="18120"/>
                    <a:pt x="31707" y="16163"/>
                    <a:pt x="30434" y="15609"/>
                  </a:cubicBezTo>
                  <a:lnTo>
                    <a:pt x="21594" y="11694"/>
                  </a:lnTo>
                  <a:cubicBezTo>
                    <a:pt x="21236" y="11531"/>
                    <a:pt x="20942" y="11205"/>
                    <a:pt x="20779" y="10781"/>
                  </a:cubicBezTo>
                  <a:lnTo>
                    <a:pt x="17223" y="1028"/>
                  </a:lnTo>
                  <a:cubicBezTo>
                    <a:pt x="16979" y="343"/>
                    <a:pt x="16416" y="0"/>
                    <a:pt x="158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3611;p49"/>
          <p:cNvGrpSpPr/>
          <p:nvPr/>
        </p:nvGrpSpPr>
        <p:grpSpPr>
          <a:xfrm rot="7537516">
            <a:off x="7810878" y="4056606"/>
            <a:ext cx="575419" cy="577731"/>
            <a:chOff x="4284288" y="2333450"/>
            <a:chExt cx="575419" cy="577731"/>
          </a:xfrm>
        </p:grpSpPr>
        <p:sp>
          <p:nvSpPr>
            <p:cNvPr id="3612" name="Google Shape;3612;p49"/>
            <p:cNvSpPr/>
            <p:nvPr/>
          </p:nvSpPr>
          <p:spPr>
            <a:xfrm>
              <a:off x="4355391" y="2425129"/>
              <a:ext cx="52452" cy="112668"/>
            </a:xfrm>
            <a:custGeom>
              <a:avLst/>
              <a:gdLst/>
              <a:ahLst/>
              <a:cxnLst/>
              <a:rect l="l" t="t" r="r" b="b"/>
              <a:pathLst>
                <a:path w="18953" h="40711" extrusionOk="0">
                  <a:moveTo>
                    <a:pt x="9460" y="1"/>
                  </a:moveTo>
                  <a:cubicBezTo>
                    <a:pt x="4241" y="1"/>
                    <a:pt x="1" y="4241"/>
                    <a:pt x="1" y="9493"/>
                  </a:cubicBezTo>
                  <a:lnTo>
                    <a:pt x="1" y="31218"/>
                  </a:lnTo>
                  <a:cubicBezTo>
                    <a:pt x="1" y="36437"/>
                    <a:pt x="4241" y="40710"/>
                    <a:pt x="9460" y="40710"/>
                  </a:cubicBezTo>
                  <a:cubicBezTo>
                    <a:pt x="14712" y="40710"/>
                    <a:pt x="18953" y="36437"/>
                    <a:pt x="18953" y="31218"/>
                  </a:cubicBezTo>
                  <a:lnTo>
                    <a:pt x="18953" y="9493"/>
                  </a:lnTo>
                  <a:cubicBezTo>
                    <a:pt x="18953" y="4241"/>
                    <a:pt x="14712" y="1"/>
                    <a:pt x="94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49"/>
            <p:cNvSpPr/>
            <p:nvPr/>
          </p:nvSpPr>
          <p:spPr>
            <a:xfrm>
              <a:off x="4733838" y="2425129"/>
              <a:ext cx="52541" cy="112668"/>
            </a:xfrm>
            <a:custGeom>
              <a:avLst/>
              <a:gdLst/>
              <a:ahLst/>
              <a:cxnLst/>
              <a:rect l="l" t="t" r="r" b="b"/>
              <a:pathLst>
                <a:path w="18985" h="40711" extrusionOk="0">
                  <a:moveTo>
                    <a:pt x="9493" y="1"/>
                  </a:moveTo>
                  <a:cubicBezTo>
                    <a:pt x="4241" y="1"/>
                    <a:pt x="0" y="4241"/>
                    <a:pt x="0" y="9493"/>
                  </a:cubicBezTo>
                  <a:lnTo>
                    <a:pt x="0" y="31218"/>
                  </a:lnTo>
                  <a:cubicBezTo>
                    <a:pt x="0" y="36437"/>
                    <a:pt x="4241" y="40710"/>
                    <a:pt x="9493" y="40710"/>
                  </a:cubicBezTo>
                  <a:cubicBezTo>
                    <a:pt x="14744" y="40710"/>
                    <a:pt x="18985" y="36437"/>
                    <a:pt x="18985" y="31218"/>
                  </a:cubicBezTo>
                  <a:lnTo>
                    <a:pt x="18985" y="9493"/>
                  </a:lnTo>
                  <a:cubicBezTo>
                    <a:pt x="18985" y="4241"/>
                    <a:pt x="14744" y="1"/>
                    <a:pt x="9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49"/>
            <p:cNvSpPr/>
            <p:nvPr/>
          </p:nvSpPr>
          <p:spPr>
            <a:xfrm>
              <a:off x="4295837" y="2498671"/>
              <a:ext cx="552399" cy="401008"/>
            </a:xfrm>
            <a:custGeom>
              <a:avLst/>
              <a:gdLst/>
              <a:ahLst/>
              <a:cxnLst/>
              <a:rect l="l" t="t" r="r" b="b"/>
              <a:pathLst>
                <a:path w="199602" h="144899" extrusionOk="0">
                  <a:moveTo>
                    <a:pt x="12102" y="1"/>
                  </a:moveTo>
                  <a:cubicBezTo>
                    <a:pt x="5415" y="1"/>
                    <a:pt x="0" y="5448"/>
                    <a:pt x="0" y="12136"/>
                  </a:cubicBezTo>
                  <a:lnTo>
                    <a:pt x="0" y="132764"/>
                  </a:lnTo>
                  <a:cubicBezTo>
                    <a:pt x="0" y="139451"/>
                    <a:pt x="5415" y="144898"/>
                    <a:pt x="12102" y="144898"/>
                  </a:cubicBezTo>
                  <a:lnTo>
                    <a:pt x="187467" y="144898"/>
                  </a:lnTo>
                  <a:cubicBezTo>
                    <a:pt x="194154" y="144898"/>
                    <a:pt x="199569" y="139451"/>
                    <a:pt x="199601" y="132764"/>
                  </a:cubicBezTo>
                  <a:lnTo>
                    <a:pt x="199601" y="12136"/>
                  </a:lnTo>
                  <a:cubicBezTo>
                    <a:pt x="199601" y="5448"/>
                    <a:pt x="194154" y="1"/>
                    <a:pt x="187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49"/>
            <p:cNvSpPr/>
            <p:nvPr/>
          </p:nvSpPr>
          <p:spPr>
            <a:xfrm>
              <a:off x="4643691" y="2549206"/>
              <a:ext cx="166202" cy="315243"/>
            </a:xfrm>
            <a:custGeom>
              <a:avLst/>
              <a:gdLst/>
              <a:ahLst/>
              <a:cxnLst/>
              <a:rect l="l" t="t" r="r" b="b"/>
              <a:pathLst>
                <a:path w="60055" h="113909" extrusionOk="0">
                  <a:moveTo>
                    <a:pt x="5188" y="0"/>
                  </a:moveTo>
                  <a:cubicBezTo>
                    <a:pt x="2317" y="0"/>
                    <a:pt x="1" y="2349"/>
                    <a:pt x="1" y="5219"/>
                  </a:cubicBez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49"/>
            <p:cNvSpPr/>
            <p:nvPr/>
          </p:nvSpPr>
          <p:spPr>
            <a:xfrm>
              <a:off x="4331660" y="2612281"/>
              <a:ext cx="279044" cy="246003"/>
            </a:xfrm>
            <a:custGeom>
              <a:avLst/>
              <a:gdLst/>
              <a:ahLst/>
              <a:cxnLst/>
              <a:rect l="l" t="t" r="r" b="b"/>
              <a:pathLst>
                <a:path w="100829" h="88890" extrusionOk="0">
                  <a:moveTo>
                    <a:pt x="3393" y="0"/>
                  </a:moveTo>
                  <a:cubicBezTo>
                    <a:pt x="1534" y="0"/>
                    <a:pt x="0" y="1534"/>
                    <a:pt x="0" y="3393"/>
                  </a:cubicBezTo>
                  <a:lnTo>
                    <a:pt x="0" y="85497"/>
                  </a:lnTo>
                  <a:cubicBezTo>
                    <a:pt x="0" y="87389"/>
                    <a:pt x="1534" y="88890"/>
                    <a:pt x="3393" y="88890"/>
                  </a:cubicBezTo>
                  <a:lnTo>
                    <a:pt x="97436" y="88890"/>
                  </a:lnTo>
                  <a:cubicBezTo>
                    <a:pt x="99295" y="88890"/>
                    <a:pt x="100828" y="87389"/>
                    <a:pt x="100828" y="85497"/>
                  </a:cubicBezTo>
                  <a:lnTo>
                    <a:pt x="100828" y="3393"/>
                  </a:lnTo>
                  <a:cubicBezTo>
                    <a:pt x="100828" y="1534"/>
                    <a:pt x="99295" y="0"/>
                    <a:pt x="9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49"/>
            <p:cNvSpPr/>
            <p:nvPr/>
          </p:nvSpPr>
          <p:spPr>
            <a:xfrm>
              <a:off x="4331660" y="2612281"/>
              <a:ext cx="279044" cy="51821"/>
            </a:xfrm>
            <a:custGeom>
              <a:avLst/>
              <a:gdLst/>
              <a:ahLst/>
              <a:cxnLst/>
              <a:rect l="l" t="t" r="r" b="b"/>
              <a:pathLst>
                <a:path w="100829" h="18725" extrusionOk="0">
                  <a:moveTo>
                    <a:pt x="3393" y="0"/>
                  </a:moveTo>
                  <a:cubicBezTo>
                    <a:pt x="1534" y="0"/>
                    <a:pt x="0" y="1534"/>
                    <a:pt x="0" y="3393"/>
                  </a:cubicBezTo>
                  <a:lnTo>
                    <a:pt x="0" y="18724"/>
                  </a:lnTo>
                  <a:lnTo>
                    <a:pt x="100828" y="18724"/>
                  </a:lnTo>
                  <a:lnTo>
                    <a:pt x="100828" y="3393"/>
                  </a:lnTo>
                  <a:cubicBezTo>
                    <a:pt x="100828" y="1534"/>
                    <a:pt x="99295" y="0"/>
                    <a:pt x="974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49"/>
            <p:cNvSpPr/>
            <p:nvPr/>
          </p:nvSpPr>
          <p:spPr>
            <a:xfrm>
              <a:off x="4295837" y="2498671"/>
              <a:ext cx="552307" cy="401008"/>
            </a:xfrm>
            <a:custGeom>
              <a:avLst/>
              <a:gdLst/>
              <a:ahLst/>
              <a:cxnLst/>
              <a:rect l="l" t="t" r="r" b="b"/>
              <a:pathLst>
                <a:path w="199569" h="144899" extrusionOk="0">
                  <a:moveTo>
                    <a:pt x="164926" y="1"/>
                  </a:moveTo>
                  <a:cubicBezTo>
                    <a:pt x="170668" y="1"/>
                    <a:pt x="175332" y="4666"/>
                    <a:pt x="175332" y="10407"/>
                  </a:cubicBezTo>
                  <a:lnTo>
                    <a:pt x="175332" y="111202"/>
                  </a:lnTo>
                  <a:cubicBezTo>
                    <a:pt x="175332" y="116943"/>
                    <a:pt x="170668" y="121608"/>
                    <a:pt x="164926" y="121608"/>
                  </a:cubicBezTo>
                  <a:lnTo>
                    <a:pt x="10374" y="121608"/>
                  </a:lnTo>
                  <a:cubicBezTo>
                    <a:pt x="4632" y="121608"/>
                    <a:pt x="0" y="116943"/>
                    <a:pt x="0" y="111202"/>
                  </a:cubicBezTo>
                  <a:lnTo>
                    <a:pt x="0" y="132764"/>
                  </a:lnTo>
                  <a:cubicBezTo>
                    <a:pt x="0" y="139451"/>
                    <a:pt x="5415" y="144898"/>
                    <a:pt x="12102" y="144898"/>
                  </a:cubicBezTo>
                  <a:lnTo>
                    <a:pt x="187467" y="144898"/>
                  </a:lnTo>
                  <a:cubicBezTo>
                    <a:pt x="194154" y="144898"/>
                    <a:pt x="199569" y="139451"/>
                    <a:pt x="199569" y="132764"/>
                  </a:cubicBezTo>
                  <a:lnTo>
                    <a:pt x="199569" y="12136"/>
                  </a:lnTo>
                  <a:cubicBezTo>
                    <a:pt x="199569" y="5448"/>
                    <a:pt x="194154" y="1"/>
                    <a:pt x="1874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49"/>
            <p:cNvSpPr/>
            <p:nvPr/>
          </p:nvSpPr>
          <p:spPr>
            <a:xfrm>
              <a:off x="4331660" y="2835075"/>
              <a:ext cx="279044" cy="23114"/>
            </a:xfrm>
            <a:custGeom>
              <a:avLst/>
              <a:gdLst/>
              <a:ahLst/>
              <a:cxnLst/>
              <a:rect l="l" t="t" r="r" b="b"/>
              <a:pathLst>
                <a:path w="100829" h="8352" extrusionOk="0">
                  <a:moveTo>
                    <a:pt x="0" y="1"/>
                  </a:moveTo>
                  <a:lnTo>
                    <a:pt x="0" y="4959"/>
                  </a:lnTo>
                  <a:cubicBezTo>
                    <a:pt x="0" y="6851"/>
                    <a:pt x="1534" y="8352"/>
                    <a:pt x="3393" y="8352"/>
                  </a:cubicBezTo>
                  <a:lnTo>
                    <a:pt x="97436" y="8352"/>
                  </a:lnTo>
                  <a:cubicBezTo>
                    <a:pt x="99295" y="8352"/>
                    <a:pt x="100828" y="6851"/>
                    <a:pt x="100828" y="4959"/>
                  </a:cubicBezTo>
                  <a:lnTo>
                    <a:pt x="1008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49"/>
            <p:cNvSpPr/>
            <p:nvPr/>
          </p:nvSpPr>
          <p:spPr>
            <a:xfrm>
              <a:off x="4643691" y="2549206"/>
              <a:ext cx="166202" cy="315243"/>
            </a:xfrm>
            <a:custGeom>
              <a:avLst/>
              <a:gdLst/>
              <a:ahLst/>
              <a:cxnLst/>
              <a:rect l="l" t="t" r="r" b="b"/>
              <a:pathLst>
                <a:path w="60055" h="113909" extrusionOk="0">
                  <a:moveTo>
                    <a:pt x="49583" y="0"/>
                  </a:moveTo>
                  <a:lnTo>
                    <a:pt x="49583" y="92934"/>
                  </a:lnTo>
                  <a:cubicBezTo>
                    <a:pt x="49583" y="98675"/>
                    <a:pt x="44919" y="103340"/>
                    <a:pt x="39177" y="103340"/>
                  </a:cubicBezTo>
                  <a:lnTo>
                    <a:pt x="1" y="103340"/>
                  </a:ln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49"/>
            <p:cNvSpPr/>
            <p:nvPr/>
          </p:nvSpPr>
          <p:spPr>
            <a:xfrm>
              <a:off x="4284288" y="2413671"/>
              <a:ext cx="575419" cy="497511"/>
            </a:xfrm>
            <a:custGeom>
              <a:avLst/>
              <a:gdLst/>
              <a:ahLst/>
              <a:cxnLst/>
              <a:rect l="l" t="t" r="r" b="b"/>
              <a:pathLst>
                <a:path w="207920" h="179769" extrusionOk="0">
                  <a:moveTo>
                    <a:pt x="35164" y="8286"/>
                  </a:moveTo>
                  <a:cubicBezTo>
                    <a:pt x="38133" y="8286"/>
                    <a:pt x="40514" y="10699"/>
                    <a:pt x="40514" y="13635"/>
                  </a:cubicBezTo>
                  <a:lnTo>
                    <a:pt x="40514" y="26585"/>
                  </a:lnTo>
                  <a:lnTo>
                    <a:pt x="29847" y="26585"/>
                  </a:lnTo>
                  <a:lnTo>
                    <a:pt x="29847" y="13635"/>
                  </a:lnTo>
                  <a:cubicBezTo>
                    <a:pt x="29847" y="10699"/>
                    <a:pt x="32228" y="8286"/>
                    <a:pt x="35164" y="8286"/>
                  </a:cubicBezTo>
                  <a:close/>
                  <a:moveTo>
                    <a:pt x="172005" y="8286"/>
                  </a:moveTo>
                  <a:cubicBezTo>
                    <a:pt x="174940" y="8286"/>
                    <a:pt x="177354" y="10699"/>
                    <a:pt x="177354" y="13635"/>
                  </a:cubicBezTo>
                  <a:lnTo>
                    <a:pt x="177354" y="26585"/>
                  </a:lnTo>
                  <a:lnTo>
                    <a:pt x="166688" y="26585"/>
                  </a:lnTo>
                  <a:lnTo>
                    <a:pt x="166688" y="13635"/>
                  </a:lnTo>
                  <a:cubicBezTo>
                    <a:pt x="166688" y="10699"/>
                    <a:pt x="169069" y="8286"/>
                    <a:pt x="172005" y="8286"/>
                  </a:cubicBezTo>
                  <a:close/>
                  <a:moveTo>
                    <a:pt x="191642" y="34903"/>
                  </a:moveTo>
                  <a:cubicBezTo>
                    <a:pt x="196045" y="34903"/>
                    <a:pt x="199601" y="38459"/>
                    <a:pt x="199601" y="42863"/>
                  </a:cubicBezTo>
                  <a:lnTo>
                    <a:pt x="199601" y="163491"/>
                  </a:lnTo>
                  <a:cubicBezTo>
                    <a:pt x="199601" y="167895"/>
                    <a:pt x="196045" y="171450"/>
                    <a:pt x="191642" y="171450"/>
                  </a:cubicBezTo>
                  <a:lnTo>
                    <a:pt x="16277" y="171450"/>
                  </a:lnTo>
                  <a:cubicBezTo>
                    <a:pt x="11874" y="171450"/>
                    <a:pt x="8318" y="167895"/>
                    <a:pt x="8318" y="163491"/>
                  </a:cubicBezTo>
                  <a:lnTo>
                    <a:pt x="8318" y="42863"/>
                  </a:lnTo>
                  <a:cubicBezTo>
                    <a:pt x="8318" y="38459"/>
                    <a:pt x="11874" y="34903"/>
                    <a:pt x="16277" y="34903"/>
                  </a:cubicBezTo>
                  <a:close/>
                  <a:moveTo>
                    <a:pt x="35164" y="0"/>
                  </a:moveTo>
                  <a:cubicBezTo>
                    <a:pt x="27662" y="0"/>
                    <a:pt x="21529" y="6100"/>
                    <a:pt x="21529" y="13635"/>
                  </a:cubicBezTo>
                  <a:lnTo>
                    <a:pt x="21529" y="26585"/>
                  </a:lnTo>
                  <a:lnTo>
                    <a:pt x="16277" y="26585"/>
                  </a:lnTo>
                  <a:cubicBezTo>
                    <a:pt x="7307" y="26585"/>
                    <a:pt x="0" y="33892"/>
                    <a:pt x="0" y="42863"/>
                  </a:cubicBezTo>
                  <a:lnTo>
                    <a:pt x="0" y="163491"/>
                  </a:lnTo>
                  <a:cubicBezTo>
                    <a:pt x="0" y="172461"/>
                    <a:pt x="7307" y="179768"/>
                    <a:pt x="16277" y="179768"/>
                  </a:cubicBezTo>
                  <a:lnTo>
                    <a:pt x="191642" y="179768"/>
                  </a:lnTo>
                  <a:cubicBezTo>
                    <a:pt x="200612" y="179768"/>
                    <a:pt x="207919" y="172461"/>
                    <a:pt x="207919" y="163491"/>
                  </a:cubicBezTo>
                  <a:lnTo>
                    <a:pt x="207919" y="42863"/>
                  </a:lnTo>
                  <a:cubicBezTo>
                    <a:pt x="207919" y="33892"/>
                    <a:pt x="200612" y="26585"/>
                    <a:pt x="191642" y="26585"/>
                  </a:cubicBezTo>
                  <a:lnTo>
                    <a:pt x="185640" y="26585"/>
                  </a:lnTo>
                  <a:lnTo>
                    <a:pt x="185640" y="13635"/>
                  </a:lnTo>
                  <a:cubicBezTo>
                    <a:pt x="185640" y="6100"/>
                    <a:pt x="179540" y="0"/>
                    <a:pt x="172005" y="0"/>
                  </a:cubicBezTo>
                  <a:cubicBezTo>
                    <a:pt x="164469" y="0"/>
                    <a:pt x="158370" y="6100"/>
                    <a:pt x="158370" y="13635"/>
                  </a:cubicBezTo>
                  <a:lnTo>
                    <a:pt x="158370" y="26585"/>
                  </a:lnTo>
                  <a:lnTo>
                    <a:pt x="48832" y="26585"/>
                  </a:lnTo>
                  <a:lnTo>
                    <a:pt x="48832" y="13635"/>
                  </a:lnTo>
                  <a:cubicBezTo>
                    <a:pt x="48832" y="6100"/>
                    <a:pt x="42699" y="0"/>
                    <a:pt x="35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49"/>
            <p:cNvSpPr/>
            <p:nvPr/>
          </p:nvSpPr>
          <p:spPr>
            <a:xfrm>
              <a:off x="4636745" y="2542346"/>
              <a:ext cx="180012" cy="329059"/>
            </a:xfrm>
            <a:custGeom>
              <a:avLst/>
              <a:gdLst/>
              <a:ahLst/>
              <a:cxnLst/>
              <a:rect l="l" t="t" r="r" b="b"/>
              <a:pathLst>
                <a:path w="65045" h="118901" extrusionOk="0">
                  <a:moveTo>
                    <a:pt x="57379" y="4992"/>
                  </a:moveTo>
                  <a:cubicBezTo>
                    <a:pt x="58846" y="4992"/>
                    <a:pt x="60086" y="6199"/>
                    <a:pt x="60086" y="7699"/>
                  </a:cubicBezTo>
                  <a:lnTo>
                    <a:pt x="60086" y="111202"/>
                  </a:lnTo>
                  <a:cubicBezTo>
                    <a:pt x="60086" y="112703"/>
                    <a:pt x="58846" y="113910"/>
                    <a:pt x="57379" y="113910"/>
                  </a:cubicBezTo>
                  <a:lnTo>
                    <a:pt x="7699" y="113910"/>
                  </a:lnTo>
                  <a:cubicBezTo>
                    <a:pt x="6198" y="113910"/>
                    <a:pt x="4991" y="112703"/>
                    <a:pt x="4991" y="111202"/>
                  </a:cubicBezTo>
                  <a:lnTo>
                    <a:pt x="4991" y="7699"/>
                  </a:lnTo>
                  <a:cubicBezTo>
                    <a:pt x="4991" y="6199"/>
                    <a:pt x="6198" y="4992"/>
                    <a:pt x="7699" y="4992"/>
                  </a:cubicBezTo>
                  <a:close/>
                  <a:moveTo>
                    <a:pt x="7699" y="1"/>
                  </a:moveTo>
                  <a:cubicBezTo>
                    <a:pt x="3458" y="1"/>
                    <a:pt x="0" y="3459"/>
                    <a:pt x="0" y="7699"/>
                  </a:cubicBezTo>
                  <a:lnTo>
                    <a:pt x="0" y="111202"/>
                  </a:lnTo>
                  <a:cubicBezTo>
                    <a:pt x="0" y="115443"/>
                    <a:pt x="3458" y="118900"/>
                    <a:pt x="7699" y="118900"/>
                  </a:cubicBezTo>
                  <a:lnTo>
                    <a:pt x="57379" y="118900"/>
                  </a:lnTo>
                  <a:cubicBezTo>
                    <a:pt x="61619" y="118900"/>
                    <a:pt x="65044" y="115443"/>
                    <a:pt x="65044" y="111202"/>
                  </a:cubicBezTo>
                  <a:lnTo>
                    <a:pt x="65044" y="7699"/>
                  </a:lnTo>
                  <a:cubicBezTo>
                    <a:pt x="65044" y="3459"/>
                    <a:pt x="61619" y="1"/>
                    <a:pt x="573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49"/>
            <p:cNvSpPr/>
            <p:nvPr/>
          </p:nvSpPr>
          <p:spPr>
            <a:xfrm>
              <a:off x="4324802" y="2605423"/>
              <a:ext cx="292766" cy="259816"/>
            </a:xfrm>
            <a:custGeom>
              <a:avLst/>
              <a:gdLst/>
              <a:ahLst/>
              <a:cxnLst/>
              <a:rect l="l" t="t" r="r" b="b"/>
              <a:pathLst>
                <a:path w="105787" h="93881" extrusionOk="0">
                  <a:moveTo>
                    <a:pt x="99915" y="4958"/>
                  </a:moveTo>
                  <a:cubicBezTo>
                    <a:pt x="100404" y="4958"/>
                    <a:pt x="100796" y="5383"/>
                    <a:pt x="100796" y="5872"/>
                  </a:cubicBezTo>
                  <a:lnTo>
                    <a:pt x="100796" y="19116"/>
                  </a:lnTo>
                  <a:lnTo>
                    <a:pt x="4959" y="19116"/>
                  </a:lnTo>
                  <a:lnTo>
                    <a:pt x="4959" y="5872"/>
                  </a:lnTo>
                  <a:cubicBezTo>
                    <a:pt x="4959" y="5383"/>
                    <a:pt x="5383" y="4958"/>
                    <a:pt x="5872" y="4958"/>
                  </a:cubicBezTo>
                  <a:close/>
                  <a:moveTo>
                    <a:pt x="17191" y="24074"/>
                  </a:moveTo>
                  <a:lnTo>
                    <a:pt x="17191" y="36535"/>
                  </a:lnTo>
                  <a:lnTo>
                    <a:pt x="4959" y="36535"/>
                  </a:lnTo>
                  <a:lnTo>
                    <a:pt x="4959" y="24074"/>
                  </a:lnTo>
                  <a:close/>
                  <a:moveTo>
                    <a:pt x="33795" y="24074"/>
                  </a:moveTo>
                  <a:lnTo>
                    <a:pt x="33795" y="36535"/>
                  </a:lnTo>
                  <a:lnTo>
                    <a:pt x="22149" y="36535"/>
                  </a:lnTo>
                  <a:lnTo>
                    <a:pt x="22149" y="24074"/>
                  </a:lnTo>
                  <a:close/>
                  <a:moveTo>
                    <a:pt x="50398" y="24074"/>
                  </a:moveTo>
                  <a:lnTo>
                    <a:pt x="50398" y="36535"/>
                  </a:lnTo>
                  <a:lnTo>
                    <a:pt x="38785" y="36535"/>
                  </a:lnTo>
                  <a:lnTo>
                    <a:pt x="38785" y="24074"/>
                  </a:lnTo>
                  <a:close/>
                  <a:moveTo>
                    <a:pt x="67002" y="24074"/>
                  </a:moveTo>
                  <a:lnTo>
                    <a:pt x="67002" y="36535"/>
                  </a:lnTo>
                  <a:lnTo>
                    <a:pt x="55389" y="36535"/>
                  </a:lnTo>
                  <a:lnTo>
                    <a:pt x="55389" y="24074"/>
                  </a:lnTo>
                  <a:close/>
                  <a:moveTo>
                    <a:pt x="83605" y="24074"/>
                  </a:moveTo>
                  <a:lnTo>
                    <a:pt x="83605" y="36535"/>
                  </a:lnTo>
                  <a:lnTo>
                    <a:pt x="71992" y="36535"/>
                  </a:lnTo>
                  <a:lnTo>
                    <a:pt x="71992" y="24074"/>
                  </a:lnTo>
                  <a:close/>
                  <a:moveTo>
                    <a:pt x="100796" y="24074"/>
                  </a:moveTo>
                  <a:lnTo>
                    <a:pt x="100796" y="36535"/>
                  </a:lnTo>
                  <a:lnTo>
                    <a:pt x="88596" y="36535"/>
                  </a:lnTo>
                  <a:lnTo>
                    <a:pt x="88596" y="24074"/>
                  </a:lnTo>
                  <a:close/>
                  <a:moveTo>
                    <a:pt x="17191" y="41525"/>
                  </a:moveTo>
                  <a:lnTo>
                    <a:pt x="17191" y="53986"/>
                  </a:lnTo>
                  <a:lnTo>
                    <a:pt x="4959" y="53986"/>
                  </a:lnTo>
                  <a:lnTo>
                    <a:pt x="4959" y="41525"/>
                  </a:lnTo>
                  <a:close/>
                  <a:moveTo>
                    <a:pt x="33795" y="41525"/>
                  </a:moveTo>
                  <a:lnTo>
                    <a:pt x="33795" y="53986"/>
                  </a:lnTo>
                  <a:lnTo>
                    <a:pt x="22149" y="53986"/>
                  </a:lnTo>
                  <a:lnTo>
                    <a:pt x="22149" y="41525"/>
                  </a:lnTo>
                  <a:close/>
                  <a:moveTo>
                    <a:pt x="50398" y="41525"/>
                  </a:moveTo>
                  <a:lnTo>
                    <a:pt x="50398" y="53986"/>
                  </a:lnTo>
                  <a:lnTo>
                    <a:pt x="38785" y="53986"/>
                  </a:lnTo>
                  <a:lnTo>
                    <a:pt x="38785" y="41525"/>
                  </a:lnTo>
                  <a:close/>
                  <a:moveTo>
                    <a:pt x="67002" y="41525"/>
                  </a:moveTo>
                  <a:lnTo>
                    <a:pt x="67002" y="53986"/>
                  </a:lnTo>
                  <a:lnTo>
                    <a:pt x="55389" y="53986"/>
                  </a:lnTo>
                  <a:lnTo>
                    <a:pt x="55389" y="41525"/>
                  </a:lnTo>
                  <a:close/>
                  <a:moveTo>
                    <a:pt x="83605" y="41525"/>
                  </a:moveTo>
                  <a:lnTo>
                    <a:pt x="83605" y="53986"/>
                  </a:lnTo>
                  <a:lnTo>
                    <a:pt x="71992" y="53986"/>
                  </a:lnTo>
                  <a:lnTo>
                    <a:pt x="71992" y="41525"/>
                  </a:lnTo>
                  <a:close/>
                  <a:moveTo>
                    <a:pt x="100796" y="41525"/>
                  </a:moveTo>
                  <a:lnTo>
                    <a:pt x="100796" y="53986"/>
                  </a:lnTo>
                  <a:lnTo>
                    <a:pt x="88596" y="53986"/>
                  </a:lnTo>
                  <a:lnTo>
                    <a:pt x="88596" y="41525"/>
                  </a:lnTo>
                  <a:close/>
                  <a:moveTo>
                    <a:pt x="17191" y="58977"/>
                  </a:moveTo>
                  <a:lnTo>
                    <a:pt x="17191" y="71405"/>
                  </a:lnTo>
                  <a:lnTo>
                    <a:pt x="4959" y="71405"/>
                  </a:lnTo>
                  <a:lnTo>
                    <a:pt x="4959" y="58977"/>
                  </a:lnTo>
                  <a:close/>
                  <a:moveTo>
                    <a:pt x="33795" y="58977"/>
                  </a:moveTo>
                  <a:lnTo>
                    <a:pt x="33795" y="71405"/>
                  </a:lnTo>
                  <a:lnTo>
                    <a:pt x="22149" y="71405"/>
                  </a:lnTo>
                  <a:lnTo>
                    <a:pt x="22149" y="58977"/>
                  </a:lnTo>
                  <a:close/>
                  <a:moveTo>
                    <a:pt x="50398" y="58977"/>
                  </a:moveTo>
                  <a:lnTo>
                    <a:pt x="50398" y="71405"/>
                  </a:lnTo>
                  <a:lnTo>
                    <a:pt x="38785" y="71405"/>
                  </a:lnTo>
                  <a:lnTo>
                    <a:pt x="38785" y="58977"/>
                  </a:lnTo>
                  <a:close/>
                  <a:moveTo>
                    <a:pt x="67002" y="58977"/>
                  </a:moveTo>
                  <a:lnTo>
                    <a:pt x="67002" y="71405"/>
                  </a:lnTo>
                  <a:lnTo>
                    <a:pt x="55389" y="71405"/>
                  </a:lnTo>
                  <a:lnTo>
                    <a:pt x="55389" y="58977"/>
                  </a:lnTo>
                  <a:close/>
                  <a:moveTo>
                    <a:pt x="83605" y="58977"/>
                  </a:moveTo>
                  <a:lnTo>
                    <a:pt x="83605" y="71405"/>
                  </a:lnTo>
                  <a:lnTo>
                    <a:pt x="71992" y="71405"/>
                  </a:lnTo>
                  <a:lnTo>
                    <a:pt x="71992" y="58977"/>
                  </a:lnTo>
                  <a:close/>
                  <a:moveTo>
                    <a:pt x="100796" y="58977"/>
                  </a:moveTo>
                  <a:lnTo>
                    <a:pt x="100796" y="71405"/>
                  </a:lnTo>
                  <a:lnTo>
                    <a:pt x="88596" y="71405"/>
                  </a:lnTo>
                  <a:lnTo>
                    <a:pt x="88596" y="58977"/>
                  </a:lnTo>
                  <a:close/>
                  <a:moveTo>
                    <a:pt x="17191" y="76396"/>
                  </a:moveTo>
                  <a:lnTo>
                    <a:pt x="17191" y="88889"/>
                  </a:lnTo>
                  <a:lnTo>
                    <a:pt x="5872" y="88889"/>
                  </a:lnTo>
                  <a:cubicBezTo>
                    <a:pt x="5383" y="88889"/>
                    <a:pt x="4959" y="88465"/>
                    <a:pt x="4959" y="87976"/>
                  </a:cubicBezTo>
                  <a:lnTo>
                    <a:pt x="4959" y="76396"/>
                  </a:lnTo>
                  <a:close/>
                  <a:moveTo>
                    <a:pt x="33795" y="76396"/>
                  </a:moveTo>
                  <a:lnTo>
                    <a:pt x="33795" y="88889"/>
                  </a:lnTo>
                  <a:lnTo>
                    <a:pt x="22149" y="88889"/>
                  </a:lnTo>
                  <a:lnTo>
                    <a:pt x="22149" y="76396"/>
                  </a:lnTo>
                  <a:close/>
                  <a:moveTo>
                    <a:pt x="50398" y="76396"/>
                  </a:moveTo>
                  <a:lnTo>
                    <a:pt x="50398" y="88889"/>
                  </a:lnTo>
                  <a:lnTo>
                    <a:pt x="38785" y="88889"/>
                  </a:lnTo>
                  <a:lnTo>
                    <a:pt x="38785" y="76396"/>
                  </a:lnTo>
                  <a:close/>
                  <a:moveTo>
                    <a:pt x="67002" y="76396"/>
                  </a:moveTo>
                  <a:lnTo>
                    <a:pt x="67002" y="88889"/>
                  </a:lnTo>
                  <a:lnTo>
                    <a:pt x="55389" y="88889"/>
                  </a:lnTo>
                  <a:lnTo>
                    <a:pt x="55389" y="76396"/>
                  </a:lnTo>
                  <a:close/>
                  <a:moveTo>
                    <a:pt x="83605" y="76396"/>
                  </a:moveTo>
                  <a:lnTo>
                    <a:pt x="83605" y="88889"/>
                  </a:lnTo>
                  <a:lnTo>
                    <a:pt x="71992" y="88889"/>
                  </a:lnTo>
                  <a:lnTo>
                    <a:pt x="71992" y="76396"/>
                  </a:lnTo>
                  <a:close/>
                  <a:moveTo>
                    <a:pt x="100796" y="76396"/>
                  </a:moveTo>
                  <a:lnTo>
                    <a:pt x="100796" y="87976"/>
                  </a:lnTo>
                  <a:cubicBezTo>
                    <a:pt x="100796" y="88465"/>
                    <a:pt x="100404" y="88889"/>
                    <a:pt x="99915" y="88889"/>
                  </a:cubicBezTo>
                  <a:lnTo>
                    <a:pt x="88596" y="88889"/>
                  </a:lnTo>
                  <a:lnTo>
                    <a:pt x="88596" y="76396"/>
                  </a:lnTo>
                  <a:close/>
                  <a:moveTo>
                    <a:pt x="5872" y="0"/>
                  </a:moveTo>
                  <a:cubicBezTo>
                    <a:pt x="2643" y="0"/>
                    <a:pt x="0" y="2642"/>
                    <a:pt x="0" y="5872"/>
                  </a:cubicBezTo>
                  <a:lnTo>
                    <a:pt x="0" y="87976"/>
                  </a:lnTo>
                  <a:cubicBezTo>
                    <a:pt x="0" y="91238"/>
                    <a:pt x="2643" y="93880"/>
                    <a:pt x="5872" y="93880"/>
                  </a:cubicBezTo>
                  <a:lnTo>
                    <a:pt x="99915" y="93880"/>
                  </a:lnTo>
                  <a:cubicBezTo>
                    <a:pt x="103144" y="93880"/>
                    <a:pt x="105787" y="91238"/>
                    <a:pt x="105787" y="87976"/>
                  </a:cubicBezTo>
                  <a:lnTo>
                    <a:pt x="105787" y="5872"/>
                  </a:lnTo>
                  <a:cubicBezTo>
                    <a:pt x="105787" y="2642"/>
                    <a:pt x="103144" y="0"/>
                    <a:pt x="99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49"/>
            <p:cNvSpPr/>
            <p:nvPr/>
          </p:nvSpPr>
          <p:spPr>
            <a:xfrm>
              <a:off x="4334548" y="2566261"/>
              <a:ext cx="171344" cy="13815"/>
            </a:xfrm>
            <a:custGeom>
              <a:avLst/>
              <a:gdLst/>
              <a:ahLst/>
              <a:cxnLst/>
              <a:rect l="l" t="t" r="r" b="b"/>
              <a:pathLst>
                <a:path w="61913" h="4992" extrusionOk="0">
                  <a:moveTo>
                    <a:pt x="2479" y="0"/>
                  </a:moveTo>
                  <a:cubicBezTo>
                    <a:pt x="1109" y="0"/>
                    <a:pt x="0" y="1109"/>
                    <a:pt x="0" y="2479"/>
                  </a:cubicBezTo>
                  <a:cubicBezTo>
                    <a:pt x="0" y="3849"/>
                    <a:pt x="1109" y="4991"/>
                    <a:pt x="2479" y="4991"/>
                  </a:cubicBezTo>
                  <a:lnTo>
                    <a:pt x="59401" y="4991"/>
                  </a:lnTo>
                  <a:cubicBezTo>
                    <a:pt x="60804" y="4991"/>
                    <a:pt x="61913" y="3849"/>
                    <a:pt x="61913" y="2479"/>
                  </a:cubicBezTo>
                  <a:cubicBezTo>
                    <a:pt x="61913" y="1109"/>
                    <a:pt x="60804" y="0"/>
                    <a:pt x="594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49"/>
            <p:cNvSpPr/>
            <p:nvPr/>
          </p:nvSpPr>
          <p:spPr>
            <a:xfrm>
              <a:off x="4542449" y="2566261"/>
              <a:ext cx="63196" cy="13815"/>
            </a:xfrm>
            <a:custGeom>
              <a:avLst/>
              <a:gdLst/>
              <a:ahLst/>
              <a:cxnLst/>
              <a:rect l="l" t="t" r="r" b="b"/>
              <a:pathLst>
                <a:path w="22835" h="4992" extrusionOk="0">
                  <a:moveTo>
                    <a:pt x="2512" y="0"/>
                  </a:moveTo>
                  <a:cubicBezTo>
                    <a:pt x="1142" y="0"/>
                    <a:pt x="0" y="1109"/>
                    <a:pt x="0" y="2479"/>
                  </a:cubicBezTo>
                  <a:cubicBezTo>
                    <a:pt x="0" y="3849"/>
                    <a:pt x="1142" y="4991"/>
                    <a:pt x="2512" y="4991"/>
                  </a:cubicBezTo>
                  <a:lnTo>
                    <a:pt x="20323" y="4991"/>
                  </a:lnTo>
                  <a:cubicBezTo>
                    <a:pt x="21725" y="4991"/>
                    <a:pt x="22834" y="3849"/>
                    <a:pt x="22834" y="2479"/>
                  </a:cubicBezTo>
                  <a:cubicBezTo>
                    <a:pt x="22834" y="1109"/>
                    <a:pt x="21725" y="0"/>
                    <a:pt x="20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49"/>
            <p:cNvSpPr/>
            <p:nvPr/>
          </p:nvSpPr>
          <p:spPr>
            <a:xfrm>
              <a:off x="4671033" y="2590803"/>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49"/>
            <p:cNvSpPr/>
            <p:nvPr/>
          </p:nvSpPr>
          <p:spPr>
            <a:xfrm>
              <a:off x="4671033" y="2634929"/>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49"/>
            <p:cNvSpPr/>
            <p:nvPr/>
          </p:nvSpPr>
          <p:spPr>
            <a:xfrm>
              <a:off x="4671033" y="2679146"/>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49"/>
            <p:cNvSpPr/>
            <p:nvPr/>
          </p:nvSpPr>
          <p:spPr>
            <a:xfrm>
              <a:off x="4671033" y="2723271"/>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49"/>
            <p:cNvSpPr/>
            <p:nvPr/>
          </p:nvSpPr>
          <p:spPr>
            <a:xfrm>
              <a:off x="4671033" y="2767488"/>
              <a:ext cx="111494" cy="13815"/>
            </a:xfrm>
            <a:custGeom>
              <a:avLst/>
              <a:gdLst/>
              <a:ahLst/>
              <a:cxnLst/>
              <a:rect l="l" t="t" r="r" b="b"/>
              <a:pathLst>
                <a:path w="40287" h="4992" extrusionOk="0">
                  <a:moveTo>
                    <a:pt x="2513" y="1"/>
                  </a:moveTo>
                  <a:cubicBezTo>
                    <a:pt x="1110" y="1"/>
                    <a:pt x="1" y="1110"/>
                    <a:pt x="1" y="2480"/>
                  </a:cubicBezTo>
                  <a:cubicBezTo>
                    <a:pt x="1" y="3850"/>
                    <a:pt x="1110" y="4991"/>
                    <a:pt x="2513" y="4991"/>
                  </a:cubicBezTo>
                  <a:lnTo>
                    <a:pt x="37775" y="4991"/>
                  </a:lnTo>
                  <a:cubicBezTo>
                    <a:pt x="39145" y="4991"/>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49"/>
            <p:cNvSpPr/>
            <p:nvPr/>
          </p:nvSpPr>
          <p:spPr>
            <a:xfrm>
              <a:off x="4671033" y="2811613"/>
              <a:ext cx="111494" cy="13815"/>
            </a:xfrm>
            <a:custGeom>
              <a:avLst/>
              <a:gdLst/>
              <a:ahLst/>
              <a:cxnLst/>
              <a:rect l="l" t="t" r="r" b="b"/>
              <a:pathLst>
                <a:path w="40287" h="4992" extrusionOk="0">
                  <a:moveTo>
                    <a:pt x="2513" y="1"/>
                  </a:moveTo>
                  <a:cubicBezTo>
                    <a:pt x="1110" y="1"/>
                    <a:pt x="1" y="1110"/>
                    <a:pt x="1" y="2512"/>
                  </a:cubicBezTo>
                  <a:cubicBezTo>
                    <a:pt x="1" y="3882"/>
                    <a:pt x="1110" y="4992"/>
                    <a:pt x="2513" y="4992"/>
                  </a:cubicBezTo>
                  <a:lnTo>
                    <a:pt x="37775" y="4992"/>
                  </a:lnTo>
                  <a:cubicBezTo>
                    <a:pt x="39145" y="4992"/>
                    <a:pt x="40286" y="3882"/>
                    <a:pt x="40286" y="2512"/>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49"/>
            <p:cNvSpPr/>
            <p:nvPr/>
          </p:nvSpPr>
          <p:spPr>
            <a:xfrm>
              <a:off x="4387876" y="2522359"/>
              <a:ext cx="56335" cy="23161"/>
            </a:xfrm>
            <a:custGeom>
              <a:avLst/>
              <a:gdLst/>
              <a:ahLst/>
              <a:cxnLst/>
              <a:rect l="l" t="t" r="r" b="b"/>
              <a:pathLst>
                <a:path w="20356" h="8369" extrusionOk="0">
                  <a:moveTo>
                    <a:pt x="10219" y="1"/>
                  </a:moveTo>
                  <a:cubicBezTo>
                    <a:pt x="8237" y="1"/>
                    <a:pt x="6247" y="17"/>
                    <a:pt x="4143" y="50"/>
                  </a:cubicBezTo>
                  <a:cubicBezTo>
                    <a:pt x="1827" y="82"/>
                    <a:pt x="1" y="1974"/>
                    <a:pt x="66" y="4290"/>
                  </a:cubicBezTo>
                  <a:cubicBezTo>
                    <a:pt x="99" y="6541"/>
                    <a:pt x="1958" y="8368"/>
                    <a:pt x="4209" y="8368"/>
                  </a:cubicBezTo>
                  <a:lnTo>
                    <a:pt x="4274" y="8368"/>
                  </a:lnTo>
                  <a:cubicBezTo>
                    <a:pt x="6345" y="8319"/>
                    <a:pt x="8286" y="8294"/>
                    <a:pt x="10215" y="8294"/>
                  </a:cubicBezTo>
                  <a:cubicBezTo>
                    <a:pt x="12143" y="8294"/>
                    <a:pt x="14060" y="8319"/>
                    <a:pt x="16082" y="8368"/>
                  </a:cubicBezTo>
                  <a:cubicBezTo>
                    <a:pt x="16102" y="8368"/>
                    <a:pt x="16122" y="8368"/>
                    <a:pt x="16142" y="8368"/>
                  </a:cubicBezTo>
                  <a:cubicBezTo>
                    <a:pt x="18399" y="8368"/>
                    <a:pt x="20291" y="6553"/>
                    <a:pt x="20323" y="4290"/>
                  </a:cubicBezTo>
                  <a:cubicBezTo>
                    <a:pt x="20355" y="1974"/>
                    <a:pt x="18529" y="82"/>
                    <a:pt x="16245" y="50"/>
                  </a:cubicBezTo>
                  <a:cubicBezTo>
                    <a:pt x="14174" y="17"/>
                    <a:pt x="12200" y="1"/>
                    <a:pt x="10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49"/>
            <p:cNvSpPr/>
            <p:nvPr/>
          </p:nvSpPr>
          <p:spPr>
            <a:xfrm>
              <a:off x="4331029" y="2522495"/>
              <a:ext cx="29883" cy="23023"/>
            </a:xfrm>
            <a:custGeom>
              <a:avLst/>
              <a:gdLst/>
              <a:ahLst/>
              <a:cxnLst/>
              <a:rect l="l" t="t" r="r" b="b"/>
              <a:pathLst>
                <a:path w="10798" h="8319" extrusionOk="0">
                  <a:moveTo>
                    <a:pt x="4175" y="1"/>
                  </a:moveTo>
                  <a:cubicBezTo>
                    <a:pt x="1859" y="1"/>
                    <a:pt x="0" y="1860"/>
                    <a:pt x="0" y="4143"/>
                  </a:cubicBezTo>
                  <a:cubicBezTo>
                    <a:pt x="0" y="6459"/>
                    <a:pt x="1859" y="8319"/>
                    <a:pt x="4175" y="8319"/>
                  </a:cubicBezTo>
                  <a:lnTo>
                    <a:pt x="6655" y="8319"/>
                  </a:lnTo>
                  <a:cubicBezTo>
                    <a:pt x="8938" y="8319"/>
                    <a:pt x="10797" y="6459"/>
                    <a:pt x="10797" y="4143"/>
                  </a:cubicBezTo>
                  <a:cubicBezTo>
                    <a:pt x="10797" y="1860"/>
                    <a:pt x="8938" y="1"/>
                    <a:pt x="6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49"/>
            <p:cNvSpPr/>
            <p:nvPr/>
          </p:nvSpPr>
          <p:spPr>
            <a:xfrm>
              <a:off x="4586031" y="2403834"/>
              <a:ext cx="42614" cy="42614"/>
            </a:xfrm>
            <a:custGeom>
              <a:avLst/>
              <a:gdLst/>
              <a:ahLst/>
              <a:cxnLst/>
              <a:rect l="l" t="t" r="r" b="b"/>
              <a:pathLst>
                <a:path w="15398" h="15398" extrusionOk="0">
                  <a:moveTo>
                    <a:pt x="7699" y="0"/>
                  </a:moveTo>
                  <a:cubicBezTo>
                    <a:pt x="3426" y="0"/>
                    <a:pt x="1" y="3458"/>
                    <a:pt x="1" y="7699"/>
                  </a:cubicBezTo>
                  <a:cubicBezTo>
                    <a:pt x="1" y="11972"/>
                    <a:pt x="3426" y="15397"/>
                    <a:pt x="7699" y="15397"/>
                  </a:cubicBezTo>
                  <a:cubicBezTo>
                    <a:pt x="11940" y="15397"/>
                    <a:pt x="15397" y="11972"/>
                    <a:pt x="15397" y="7699"/>
                  </a:cubicBezTo>
                  <a:cubicBezTo>
                    <a:pt x="15397" y="3458"/>
                    <a:pt x="11940" y="0"/>
                    <a:pt x="76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49"/>
            <p:cNvSpPr/>
            <p:nvPr/>
          </p:nvSpPr>
          <p:spPr>
            <a:xfrm>
              <a:off x="4323087" y="2351135"/>
              <a:ext cx="18058" cy="18058"/>
            </a:xfrm>
            <a:custGeom>
              <a:avLst/>
              <a:gdLst/>
              <a:ahLst/>
              <a:cxnLst/>
              <a:rect l="l" t="t" r="r" b="b"/>
              <a:pathLst>
                <a:path w="6525" h="6525" extrusionOk="0">
                  <a:moveTo>
                    <a:pt x="3263" y="0"/>
                  </a:moveTo>
                  <a:cubicBezTo>
                    <a:pt x="1468" y="0"/>
                    <a:pt x="1" y="1468"/>
                    <a:pt x="1" y="3262"/>
                  </a:cubicBezTo>
                  <a:cubicBezTo>
                    <a:pt x="1" y="5057"/>
                    <a:pt x="1468" y="6524"/>
                    <a:pt x="3263" y="6524"/>
                  </a:cubicBezTo>
                  <a:cubicBezTo>
                    <a:pt x="5057" y="6524"/>
                    <a:pt x="6525" y="5057"/>
                    <a:pt x="6525" y="3262"/>
                  </a:cubicBezTo>
                  <a:cubicBezTo>
                    <a:pt x="6525" y="1468"/>
                    <a:pt x="5057" y="0"/>
                    <a:pt x="3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49"/>
            <p:cNvSpPr/>
            <p:nvPr/>
          </p:nvSpPr>
          <p:spPr>
            <a:xfrm>
              <a:off x="4672117" y="2333450"/>
              <a:ext cx="64820" cy="71498"/>
            </a:xfrm>
            <a:custGeom>
              <a:avLst/>
              <a:gdLst/>
              <a:ahLst/>
              <a:cxnLst/>
              <a:rect l="l" t="t" r="r" b="b"/>
              <a:pathLst>
                <a:path w="23422" h="25835" extrusionOk="0">
                  <a:moveTo>
                    <a:pt x="11707" y="0"/>
                  </a:moveTo>
                  <a:cubicBezTo>
                    <a:pt x="11287" y="0"/>
                    <a:pt x="10863" y="261"/>
                    <a:pt x="10667" y="783"/>
                  </a:cubicBezTo>
                  <a:lnTo>
                    <a:pt x="8057" y="8122"/>
                  </a:lnTo>
                  <a:cubicBezTo>
                    <a:pt x="7959" y="8449"/>
                    <a:pt x="7731" y="8710"/>
                    <a:pt x="7438" y="8840"/>
                  </a:cubicBezTo>
                  <a:lnTo>
                    <a:pt x="914" y="11776"/>
                  </a:lnTo>
                  <a:cubicBezTo>
                    <a:pt x="0" y="12200"/>
                    <a:pt x="0" y="13668"/>
                    <a:pt x="914" y="14059"/>
                  </a:cubicBezTo>
                  <a:lnTo>
                    <a:pt x="7438" y="17028"/>
                  </a:lnTo>
                  <a:cubicBezTo>
                    <a:pt x="7731" y="17158"/>
                    <a:pt x="7959" y="17386"/>
                    <a:pt x="8057" y="17713"/>
                  </a:cubicBezTo>
                  <a:lnTo>
                    <a:pt x="10667" y="25052"/>
                  </a:lnTo>
                  <a:cubicBezTo>
                    <a:pt x="10863" y="25574"/>
                    <a:pt x="11287" y="25835"/>
                    <a:pt x="11707" y="25835"/>
                  </a:cubicBezTo>
                  <a:cubicBezTo>
                    <a:pt x="12127" y="25835"/>
                    <a:pt x="12543" y="25574"/>
                    <a:pt x="12722" y="25052"/>
                  </a:cubicBezTo>
                  <a:lnTo>
                    <a:pt x="15332" y="17713"/>
                  </a:lnTo>
                  <a:cubicBezTo>
                    <a:pt x="15462" y="17386"/>
                    <a:pt x="15658" y="17158"/>
                    <a:pt x="15951" y="17028"/>
                  </a:cubicBezTo>
                  <a:lnTo>
                    <a:pt x="22475" y="14059"/>
                  </a:lnTo>
                  <a:cubicBezTo>
                    <a:pt x="23421" y="13668"/>
                    <a:pt x="23421" y="12200"/>
                    <a:pt x="22475" y="11776"/>
                  </a:cubicBezTo>
                  <a:lnTo>
                    <a:pt x="15951" y="8840"/>
                  </a:lnTo>
                  <a:cubicBezTo>
                    <a:pt x="15658" y="8710"/>
                    <a:pt x="15462" y="8449"/>
                    <a:pt x="15332" y="8122"/>
                  </a:cubicBezTo>
                  <a:lnTo>
                    <a:pt x="12722" y="783"/>
                  </a:lnTo>
                  <a:cubicBezTo>
                    <a:pt x="12543" y="261"/>
                    <a:pt x="12127" y="0"/>
                    <a:pt x="11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49"/>
            <p:cNvSpPr/>
            <p:nvPr/>
          </p:nvSpPr>
          <p:spPr>
            <a:xfrm>
              <a:off x="4443010" y="2350029"/>
              <a:ext cx="89105" cy="96373"/>
            </a:xfrm>
            <a:custGeom>
              <a:avLst/>
              <a:gdLst/>
              <a:ahLst/>
              <a:cxnLst/>
              <a:rect l="l" t="t" r="r" b="b"/>
              <a:pathLst>
                <a:path w="32197" h="34823" extrusionOk="0">
                  <a:moveTo>
                    <a:pt x="16094" y="1"/>
                  </a:moveTo>
                  <a:cubicBezTo>
                    <a:pt x="15519" y="1"/>
                    <a:pt x="14940" y="352"/>
                    <a:pt x="14679" y="1053"/>
                  </a:cubicBezTo>
                  <a:lnTo>
                    <a:pt x="11091" y="10969"/>
                  </a:lnTo>
                  <a:cubicBezTo>
                    <a:pt x="10928" y="11393"/>
                    <a:pt x="10634" y="11720"/>
                    <a:pt x="10243" y="11883"/>
                  </a:cubicBezTo>
                  <a:lnTo>
                    <a:pt x="1273" y="15862"/>
                  </a:lnTo>
                  <a:cubicBezTo>
                    <a:pt x="0" y="16417"/>
                    <a:pt x="0" y="18407"/>
                    <a:pt x="1273" y="18961"/>
                  </a:cubicBezTo>
                  <a:lnTo>
                    <a:pt x="10243" y="22941"/>
                  </a:lnTo>
                  <a:cubicBezTo>
                    <a:pt x="10634" y="23104"/>
                    <a:pt x="10928" y="23430"/>
                    <a:pt x="11091" y="23854"/>
                  </a:cubicBezTo>
                  <a:lnTo>
                    <a:pt x="14679" y="33771"/>
                  </a:lnTo>
                  <a:cubicBezTo>
                    <a:pt x="14940" y="34472"/>
                    <a:pt x="15519" y="34823"/>
                    <a:pt x="16094" y="34823"/>
                  </a:cubicBezTo>
                  <a:cubicBezTo>
                    <a:pt x="16669" y="34823"/>
                    <a:pt x="17240" y="34472"/>
                    <a:pt x="17485" y="33771"/>
                  </a:cubicBezTo>
                  <a:lnTo>
                    <a:pt x="21105" y="23854"/>
                  </a:lnTo>
                  <a:cubicBezTo>
                    <a:pt x="21236" y="23430"/>
                    <a:pt x="21562" y="23104"/>
                    <a:pt x="21954" y="22941"/>
                  </a:cubicBezTo>
                  <a:lnTo>
                    <a:pt x="30924" y="18961"/>
                  </a:lnTo>
                  <a:cubicBezTo>
                    <a:pt x="32196" y="18407"/>
                    <a:pt x="32196" y="16417"/>
                    <a:pt x="30924" y="15862"/>
                  </a:cubicBezTo>
                  <a:lnTo>
                    <a:pt x="21954" y="11883"/>
                  </a:lnTo>
                  <a:cubicBezTo>
                    <a:pt x="21562" y="11720"/>
                    <a:pt x="21236" y="11393"/>
                    <a:pt x="21105" y="10969"/>
                  </a:cubicBezTo>
                  <a:lnTo>
                    <a:pt x="17485" y="1053"/>
                  </a:lnTo>
                  <a:cubicBezTo>
                    <a:pt x="17240" y="352"/>
                    <a:pt x="16669" y="1"/>
                    <a:pt x="160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3661;p49"/>
          <p:cNvGrpSpPr/>
          <p:nvPr/>
        </p:nvGrpSpPr>
        <p:grpSpPr>
          <a:xfrm>
            <a:off x="7803350" y="-228450"/>
            <a:ext cx="1775183" cy="1650080"/>
            <a:chOff x="7803350" y="-228450"/>
            <a:chExt cx="1775183" cy="1650080"/>
          </a:xfrm>
        </p:grpSpPr>
        <p:sp>
          <p:nvSpPr>
            <p:cNvPr id="3662" name="Google Shape;3662;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49"/>
            <p:cNvSpPr/>
            <p:nvPr/>
          </p:nvSpPr>
          <p:spPr>
            <a:xfrm>
              <a:off x="7803350" y="-197178"/>
              <a:ext cx="1211861" cy="892130"/>
            </a:xfrm>
            <a:custGeom>
              <a:avLst/>
              <a:gdLst/>
              <a:ahLst/>
              <a:cxnLst/>
              <a:rect l="l" t="t" r="r" b="b"/>
              <a:pathLst>
                <a:path w="10928" h="8045" extrusionOk="0">
                  <a:moveTo>
                    <a:pt x="9456" y="1"/>
                  </a:moveTo>
                  <a:cubicBezTo>
                    <a:pt x="8710" y="585"/>
                    <a:pt x="8105" y="1109"/>
                    <a:pt x="7762" y="1371"/>
                  </a:cubicBezTo>
                  <a:cubicBezTo>
                    <a:pt x="6190" y="2662"/>
                    <a:pt x="4718" y="3831"/>
                    <a:pt x="2944" y="4859"/>
                  </a:cubicBezTo>
                  <a:cubicBezTo>
                    <a:pt x="2016" y="5404"/>
                    <a:pt x="1008" y="5928"/>
                    <a:pt x="41" y="6493"/>
                  </a:cubicBezTo>
                  <a:cubicBezTo>
                    <a:pt x="20" y="6714"/>
                    <a:pt x="0" y="6936"/>
                    <a:pt x="0" y="7158"/>
                  </a:cubicBezTo>
                  <a:cubicBezTo>
                    <a:pt x="0" y="7460"/>
                    <a:pt x="20" y="7763"/>
                    <a:pt x="61" y="8045"/>
                  </a:cubicBezTo>
                  <a:cubicBezTo>
                    <a:pt x="1714" y="6956"/>
                    <a:pt x="3367" y="5908"/>
                    <a:pt x="4980" y="4718"/>
                  </a:cubicBezTo>
                  <a:cubicBezTo>
                    <a:pt x="6936" y="3267"/>
                    <a:pt x="8912" y="1896"/>
                    <a:pt x="10928" y="585"/>
                  </a:cubicBezTo>
                  <a:cubicBezTo>
                    <a:pt x="10464" y="343"/>
                    <a:pt x="9980" y="142"/>
                    <a:pt x="94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49"/>
            <p:cNvSpPr/>
            <p:nvPr/>
          </p:nvSpPr>
          <p:spPr>
            <a:xfrm>
              <a:off x="7924002" y="48781"/>
              <a:ext cx="1498191" cy="1234234"/>
            </a:xfrm>
            <a:custGeom>
              <a:avLst/>
              <a:gdLst/>
              <a:ahLst/>
              <a:cxnLst/>
              <a:rect l="l" t="t" r="r" b="b"/>
              <a:pathLst>
                <a:path w="13510" h="11130" extrusionOk="0">
                  <a:moveTo>
                    <a:pt x="11937" y="0"/>
                  </a:moveTo>
                  <a:cubicBezTo>
                    <a:pt x="11836" y="81"/>
                    <a:pt x="11755" y="141"/>
                    <a:pt x="11675" y="202"/>
                  </a:cubicBezTo>
                  <a:cubicBezTo>
                    <a:pt x="8408" y="2520"/>
                    <a:pt x="5324" y="5202"/>
                    <a:pt x="1977" y="7420"/>
                  </a:cubicBezTo>
                  <a:cubicBezTo>
                    <a:pt x="1412" y="7783"/>
                    <a:pt x="727" y="8347"/>
                    <a:pt x="1" y="8811"/>
                  </a:cubicBezTo>
                  <a:cubicBezTo>
                    <a:pt x="566" y="9738"/>
                    <a:pt x="1332" y="10525"/>
                    <a:pt x="2219" y="11129"/>
                  </a:cubicBezTo>
                  <a:cubicBezTo>
                    <a:pt x="2682" y="10787"/>
                    <a:pt x="3126" y="10424"/>
                    <a:pt x="3509" y="10121"/>
                  </a:cubicBezTo>
                  <a:cubicBezTo>
                    <a:pt x="6755" y="7621"/>
                    <a:pt x="10142" y="5242"/>
                    <a:pt x="13509" y="2883"/>
                  </a:cubicBezTo>
                  <a:cubicBezTo>
                    <a:pt x="13207" y="1795"/>
                    <a:pt x="12662" y="827"/>
                    <a:pt x="119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49"/>
            <p:cNvSpPr/>
            <p:nvPr/>
          </p:nvSpPr>
          <p:spPr>
            <a:xfrm>
              <a:off x="7995639" y="679203"/>
              <a:ext cx="695423" cy="500901"/>
            </a:xfrm>
            <a:custGeom>
              <a:avLst/>
              <a:gdLst/>
              <a:ahLst/>
              <a:cxnLst/>
              <a:rect l="l" t="t" r="r" b="b"/>
              <a:pathLst>
                <a:path w="6271" h="4517" extrusionOk="0">
                  <a:moveTo>
                    <a:pt x="5972" y="0"/>
                  </a:moveTo>
                  <a:cubicBezTo>
                    <a:pt x="5722" y="0"/>
                    <a:pt x="5158" y="447"/>
                    <a:pt x="4980" y="565"/>
                  </a:cubicBezTo>
                  <a:cubicBezTo>
                    <a:pt x="4456" y="868"/>
                    <a:pt x="3952" y="1190"/>
                    <a:pt x="3468" y="1533"/>
                  </a:cubicBezTo>
                  <a:cubicBezTo>
                    <a:pt x="2278" y="2299"/>
                    <a:pt x="1149" y="3186"/>
                    <a:pt x="0" y="4033"/>
                  </a:cubicBezTo>
                  <a:cubicBezTo>
                    <a:pt x="141" y="4194"/>
                    <a:pt x="303" y="4376"/>
                    <a:pt x="464" y="4517"/>
                  </a:cubicBezTo>
                  <a:cubicBezTo>
                    <a:pt x="1069" y="4073"/>
                    <a:pt x="1674" y="3610"/>
                    <a:pt x="2278" y="3146"/>
                  </a:cubicBezTo>
                  <a:cubicBezTo>
                    <a:pt x="3286" y="2420"/>
                    <a:pt x="4274" y="1654"/>
                    <a:pt x="5323" y="1009"/>
                  </a:cubicBezTo>
                  <a:cubicBezTo>
                    <a:pt x="5585" y="848"/>
                    <a:pt x="6089" y="686"/>
                    <a:pt x="6190" y="384"/>
                  </a:cubicBezTo>
                  <a:cubicBezTo>
                    <a:pt x="6270" y="142"/>
                    <a:pt x="6210" y="1"/>
                    <a:pt x="5988" y="1"/>
                  </a:cubicBezTo>
                  <a:cubicBezTo>
                    <a:pt x="5983" y="0"/>
                    <a:pt x="5978" y="0"/>
                    <a:pt x="59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49"/>
            <p:cNvSpPr/>
            <p:nvPr/>
          </p:nvSpPr>
          <p:spPr>
            <a:xfrm>
              <a:off x="8639489" y="1053686"/>
              <a:ext cx="545714" cy="367941"/>
            </a:xfrm>
            <a:custGeom>
              <a:avLst/>
              <a:gdLst/>
              <a:ahLst/>
              <a:cxnLst/>
              <a:rect l="l" t="t" r="r" b="b"/>
              <a:pathLst>
                <a:path w="4921" h="3318" extrusionOk="0">
                  <a:moveTo>
                    <a:pt x="4548" y="1"/>
                  </a:moveTo>
                  <a:cubicBezTo>
                    <a:pt x="4135" y="1"/>
                    <a:pt x="3730" y="611"/>
                    <a:pt x="3448" y="817"/>
                  </a:cubicBezTo>
                  <a:cubicBezTo>
                    <a:pt x="2843" y="1261"/>
                    <a:pt x="2239" y="1745"/>
                    <a:pt x="1614" y="2168"/>
                  </a:cubicBezTo>
                  <a:cubicBezTo>
                    <a:pt x="1069" y="2531"/>
                    <a:pt x="505" y="2914"/>
                    <a:pt x="1" y="3317"/>
                  </a:cubicBezTo>
                  <a:cubicBezTo>
                    <a:pt x="182" y="3317"/>
                    <a:pt x="343" y="3317"/>
                    <a:pt x="525" y="3297"/>
                  </a:cubicBezTo>
                  <a:cubicBezTo>
                    <a:pt x="807" y="3277"/>
                    <a:pt x="1089" y="3237"/>
                    <a:pt x="1372" y="3176"/>
                  </a:cubicBezTo>
                  <a:cubicBezTo>
                    <a:pt x="1553" y="3035"/>
                    <a:pt x="1735" y="2894"/>
                    <a:pt x="1896" y="2773"/>
                  </a:cubicBezTo>
                  <a:cubicBezTo>
                    <a:pt x="2541" y="2289"/>
                    <a:pt x="3186" y="1805"/>
                    <a:pt x="3791" y="1281"/>
                  </a:cubicBezTo>
                  <a:cubicBezTo>
                    <a:pt x="3872" y="1241"/>
                    <a:pt x="4335" y="878"/>
                    <a:pt x="4598" y="555"/>
                  </a:cubicBezTo>
                  <a:cubicBezTo>
                    <a:pt x="4819" y="313"/>
                    <a:pt x="4920" y="71"/>
                    <a:pt x="4638" y="11"/>
                  </a:cubicBezTo>
                  <a:cubicBezTo>
                    <a:pt x="4608" y="4"/>
                    <a:pt x="4578" y="1"/>
                    <a:pt x="4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49"/>
            <p:cNvSpPr/>
            <p:nvPr/>
          </p:nvSpPr>
          <p:spPr>
            <a:xfrm>
              <a:off x="8317564" y="538370"/>
              <a:ext cx="1138115" cy="874276"/>
            </a:xfrm>
            <a:custGeom>
              <a:avLst/>
              <a:gdLst/>
              <a:ahLst/>
              <a:cxnLst/>
              <a:rect l="l" t="t" r="r" b="b"/>
              <a:pathLst>
                <a:path w="10263" h="7884" extrusionOk="0">
                  <a:moveTo>
                    <a:pt x="10243" y="1"/>
                  </a:moveTo>
                  <a:cubicBezTo>
                    <a:pt x="7863" y="1614"/>
                    <a:pt x="5605" y="3368"/>
                    <a:pt x="3226" y="4960"/>
                  </a:cubicBezTo>
                  <a:cubicBezTo>
                    <a:pt x="2420" y="5485"/>
                    <a:pt x="1250" y="6493"/>
                    <a:pt x="0" y="7420"/>
                  </a:cubicBezTo>
                  <a:cubicBezTo>
                    <a:pt x="525" y="7642"/>
                    <a:pt x="1089" y="7803"/>
                    <a:pt x="1674" y="7884"/>
                  </a:cubicBezTo>
                  <a:cubicBezTo>
                    <a:pt x="1835" y="7743"/>
                    <a:pt x="1976" y="7602"/>
                    <a:pt x="2117" y="7481"/>
                  </a:cubicBezTo>
                  <a:cubicBezTo>
                    <a:pt x="4355" y="5525"/>
                    <a:pt x="6755" y="3791"/>
                    <a:pt x="9113" y="1997"/>
                  </a:cubicBezTo>
                  <a:cubicBezTo>
                    <a:pt x="9476" y="1735"/>
                    <a:pt x="9859" y="1452"/>
                    <a:pt x="10222" y="1190"/>
                  </a:cubicBezTo>
                  <a:cubicBezTo>
                    <a:pt x="10243" y="968"/>
                    <a:pt x="10263" y="747"/>
                    <a:pt x="10263" y="525"/>
                  </a:cubicBezTo>
                  <a:cubicBezTo>
                    <a:pt x="10263" y="343"/>
                    <a:pt x="10243" y="162"/>
                    <a:pt x="102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49"/>
            <p:cNvSpPr/>
            <p:nvPr/>
          </p:nvSpPr>
          <p:spPr>
            <a:xfrm>
              <a:off x="8431563" y="-76417"/>
              <a:ext cx="740224" cy="487151"/>
            </a:xfrm>
            <a:custGeom>
              <a:avLst/>
              <a:gdLst/>
              <a:ahLst/>
              <a:cxnLst/>
              <a:rect l="l" t="t" r="r" b="b"/>
              <a:pathLst>
                <a:path w="6675" h="4393" extrusionOk="0">
                  <a:moveTo>
                    <a:pt x="6110" y="0"/>
                  </a:moveTo>
                  <a:cubicBezTo>
                    <a:pt x="5263" y="565"/>
                    <a:pt x="4416" y="1170"/>
                    <a:pt x="3589" y="1734"/>
                  </a:cubicBezTo>
                  <a:cubicBezTo>
                    <a:pt x="2884" y="2218"/>
                    <a:pt x="2178" y="2702"/>
                    <a:pt x="1472" y="3166"/>
                  </a:cubicBezTo>
                  <a:cubicBezTo>
                    <a:pt x="1231" y="3327"/>
                    <a:pt x="1" y="4113"/>
                    <a:pt x="747" y="4355"/>
                  </a:cubicBezTo>
                  <a:cubicBezTo>
                    <a:pt x="826" y="4381"/>
                    <a:pt x="906" y="4392"/>
                    <a:pt x="985" y="4392"/>
                  </a:cubicBezTo>
                  <a:cubicBezTo>
                    <a:pt x="1531" y="4392"/>
                    <a:pt x="2065" y="3843"/>
                    <a:pt x="2400" y="3508"/>
                  </a:cubicBezTo>
                  <a:cubicBezTo>
                    <a:pt x="2924" y="2984"/>
                    <a:pt x="3468" y="2561"/>
                    <a:pt x="4073" y="2137"/>
                  </a:cubicBezTo>
                  <a:cubicBezTo>
                    <a:pt x="4900" y="1532"/>
                    <a:pt x="5787" y="1008"/>
                    <a:pt x="6674" y="464"/>
                  </a:cubicBezTo>
                  <a:cubicBezTo>
                    <a:pt x="6493" y="303"/>
                    <a:pt x="6291" y="141"/>
                    <a:pt x="6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49"/>
            <p:cNvSpPr/>
            <p:nvPr/>
          </p:nvSpPr>
          <p:spPr>
            <a:xfrm>
              <a:off x="7839057" y="-80742"/>
              <a:ext cx="685664" cy="438136"/>
            </a:xfrm>
            <a:custGeom>
              <a:avLst/>
              <a:gdLst/>
              <a:ahLst/>
              <a:cxnLst/>
              <a:rect l="l" t="t" r="r" b="b"/>
              <a:pathLst>
                <a:path w="6183" h="3951" extrusionOk="0">
                  <a:moveTo>
                    <a:pt x="5889" y="0"/>
                  </a:moveTo>
                  <a:cubicBezTo>
                    <a:pt x="5479" y="0"/>
                    <a:pt x="4753" y="404"/>
                    <a:pt x="4598" y="503"/>
                  </a:cubicBezTo>
                  <a:cubicBezTo>
                    <a:pt x="4194" y="725"/>
                    <a:pt x="3771" y="866"/>
                    <a:pt x="3368" y="1088"/>
                  </a:cubicBezTo>
                  <a:cubicBezTo>
                    <a:pt x="2823" y="1410"/>
                    <a:pt x="2299" y="1773"/>
                    <a:pt x="1735" y="2116"/>
                  </a:cubicBezTo>
                  <a:cubicBezTo>
                    <a:pt x="1311" y="2358"/>
                    <a:pt x="868" y="2600"/>
                    <a:pt x="444" y="2862"/>
                  </a:cubicBezTo>
                  <a:cubicBezTo>
                    <a:pt x="263" y="3205"/>
                    <a:pt x="122" y="3567"/>
                    <a:pt x="1" y="3951"/>
                  </a:cubicBezTo>
                  <a:cubicBezTo>
                    <a:pt x="868" y="3406"/>
                    <a:pt x="1755" y="2902"/>
                    <a:pt x="2682" y="2418"/>
                  </a:cubicBezTo>
                  <a:cubicBezTo>
                    <a:pt x="3045" y="2237"/>
                    <a:pt x="3428" y="2076"/>
                    <a:pt x="3791" y="1894"/>
                  </a:cubicBezTo>
                  <a:cubicBezTo>
                    <a:pt x="4134" y="1713"/>
                    <a:pt x="4396" y="1451"/>
                    <a:pt x="4739" y="1289"/>
                  </a:cubicBezTo>
                  <a:cubicBezTo>
                    <a:pt x="4900" y="1209"/>
                    <a:pt x="5122" y="1148"/>
                    <a:pt x="5344" y="1067"/>
                  </a:cubicBezTo>
                  <a:cubicBezTo>
                    <a:pt x="5727" y="926"/>
                    <a:pt x="6130" y="705"/>
                    <a:pt x="6170" y="281"/>
                  </a:cubicBezTo>
                  <a:cubicBezTo>
                    <a:pt x="6182" y="75"/>
                    <a:pt x="6065" y="0"/>
                    <a:pt x="58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49"/>
            <p:cNvSpPr/>
            <p:nvPr/>
          </p:nvSpPr>
          <p:spPr>
            <a:xfrm>
              <a:off x="7803350" y="-36163"/>
              <a:ext cx="894368" cy="1457793"/>
            </a:xfrm>
            <a:custGeom>
              <a:avLst/>
              <a:gdLst/>
              <a:ahLst/>
              <a:cxnLst/>
              <a:rect l="l" t="t" r="r" b="b"/>
              <a:pathLst>
                <a:path w="8065" h="13146" extrusionOk="0">
                  <a:moveTo>
                    <a:pt x="2662" y="0"/>
                  </a:moveTo>
                  <a:cubicBezTo>
                    <a:pt x="1875" y="665"/>
                    <a:pt x="1210" y="1512"/>
                    <a:pt x="766" y="2460"/>
                  </a:cubicBezTo>
                  <a:cubicBezTo>
                    <a:pt x="585" y="2803"/>
                    <a:pt x="444" y="3165"/>
                    <a:pt x="323" y="3549"/>
                  </a:cubicBezTo>
                  <a:cubicBezTo>
                    <a:pt x="182" y="4032"/>
                    <a:pt x="81" y="4536"/>
                    <a:pt x="41" y="5041"/>
                  </a:cubicBezTo>
                  <a:cubicBezTo>
                    <a:pt x="20" y="5262"/>
                    <a:pt x="0" y="5484"/>
                    <a:pt x="0" y="5706"/>
                  </a:cubicBezTo>
                  <a:cubicBezTo>
                    <a:pt x="0" y="6008"/>
                    <a:pt x="20" y="6311"/>
                    <a:pt x="61" y="6593"/>
                  </a:cubicBezTo>
                  <a:cubicBezTo>
                    <a:pt x="182" y="7682"/>
                    <a:pt x="545" y="8690"/>
                    <a:pt x="1089" y="9577"/>
                  </a:cubicBezTo>
                  <a:cubicBezTo>
                    <a:pt x="1654" y="10504"/>
                    <a:pt x="2420" y="11291"/>
                    <a:pt x="3307" y="11895"/>
                  </a:cubicBezTo>
                  <a:cubicBezTo>
                    <a:pt x="3730" y="12178"/>
                    <a:pt x="4174" y="12420"/>
                    <a:pt x="4637" y="12601"/>
                  </a:cubicBezTo>
                  <a:cubicBezTo>
                    <a:pt x="5162" y="12823"/>
                    <a:pt x="5726" y="12984"/>
                    <a:pt x="6311" y="13065"/>
                  </a:cubicBezTo>
                  <a:cubicBezTo>
                    <a:pt x="6694" y="13125"/>
                    <a:pt x="7057" y="13145"/>
                    <a:pt x="7440" y="13145"/>
                  </a:cubicBezTo>
                  <a:cubicBezTo>
                    <a:pt x="7662" y="13145"/>
                    <a:pt x="7863" y="13145"/>
                    <a:pt x="8065" y="13125"/>
                  </a:cubicBezTo>
                  <a:cubicBezTo>
                    <a:pt x="5988" y="11230"/>
                    <a:pt x="4355" y="8912"/>
                    <a:pt x="3549" y="6028"/>
                  </a:cubicBezTo>
                  <a:cubicBezTo>
                    <a:pt x="3045" y="4194"/>
                    <a:pt x="2581" y="1976"/>
                    <a:pt x="266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49"/>
            <p:cNvSpPr/>
            <p:nvPr/>
          </p:nvSpPr>
          <p:spPr>
            <a:xfrm rot="7721569">
              <a:off x="8979858" y="-10535"/>
              <a:ext cx="407053" cy="686512"/>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3673;p49"/>
          <p:cNvGrpSpPr/>
          <p:nvPr/>
        </p:nvGrpSpPr>
        <p:grpSpPr>
          <a:xfrm>
            <a:off x="-494611" y="4016643"/>
            <a:ext cx="1831267" cy="1706205"/>
            <a:chOff x="-494611" y="4016643"/>
            <a:chExt cx="1831267" cy="1706205"/>
          </a:xfrm>
        </p:grpSpPr>
        <p:sp>
          <p:nvSpPr>
            <p:cNvPr id="3674" name="Google Shape;3674;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49"/>
            <p:cNvSpPr/>
            <p:nvPr/>
          </p:nvSpPr>
          <p:spPr>
            <a:xfrm>
              <a:off x="387732" y="4016643"/>
              <a:ext cx="651218" cy="253589"/>
            </a:xfrm>
            <a:custGeom>
              <a:avLst/>
              <a:gdLst/>
              <a:ahLst/>
              <a:cxnLst/>
              <a:rect l="l" t="t" r="r" b="b"/>
              <a:pathLst>
                <a:path w="67292" h="26204" extrusionOk="0">
                  <a:moveTo>
                    <a:pt x="12013" y="1"/>
                  </a:moveTo>
                  <a:cubicBezTo>
                    <a:pt x="7926" y="1"/>
                    <a:pt x="3888" y="349"/>
                    <a:pt x="0" y="997"/>
                  </a:cubicBezTo>
                  <a:cubicBezTo>
                    <a:pt x="1147" y="1446"/>
                    <a:pt x="2343" y="1945"/>
                    <a:pt x="3440" y="2493"/>
                  </a:cubicBezTo>
                  <a:cubicBezTo>
                    <a:pt x="10667" y="6132"/>
                    <a:pt x="16200" y="12163"/>
                    <a:pt x="22730" y="16699"/>
                  </a:cubicBezTo>
                  <a:cubicBezTo>
                    <a:pt x="32585" y="23505"/>
                    <a:pt x="43940" y="26204"/>
                    <a:pt x="55488" y="26204"/>
                  </a:cubicBezTo>
                  <a:cubicBezTo>
                    <a:pt x="59417" y="26204"/>
                    <a:pt x="63369" y="25891"/>
                    <a:pt x="67291" y="25322"/>
                  </a:cubicBezTo>
                  <a:cubicBezTo>
                    <a:pt x="53883" y="9820"/>
                    <a:pt x="34094" y="1"/>
                    <a:pt x="12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49"/>
            <p:cNvSpPr/>
            <p:nvPr/>
          </p:nvSpPr>
          <p:spPr>
            <a:xfrm>
              <a:off x="-38687" y="4206642"/>
              <a:ext cx="1164465" cy="274686"/>
            </a:xfrm>
            <a:custGeom>
              <a:avLst/>
              <a:gdLst/>
              <a:ahLst/>
              <a:cxnLst/>
              <a:rect l="l" t="t" r="r" b="b"/>
              <a:pathLst>
                <a:path w="120327" h="28384" extrusionOk="0">
                  <a:moveTo>
                    <a:pt x="12671" y="1"/>
                  </a:moveTo>
                  <a:cubicBezTo>
                    <a:pt x="10436" y="1"/>
                    <a:pt x="8190" y="113"/>
                    <a:pt x="5932" y="356"/>
                  </a:cubicBezTo>
                  <a:cubicBezTo>
                    <a:pt x="3838" y="2349"/>
                    <a:pt x="1844" y="4443"/>
                    <a:pt x="0" y="6686"/>
                  </a:cubicBezTo>
                  <a:cubicBezTo>
                    <a:pt x="1994" y="6736"/>
                    <a:pt x="3938" y="6786"/>
                    <a:pt x="5782" y="6835"/>
                  </a:cubicBezTo>
                  <a:cubicBezTo>
                    <a:pt x="16300" y="6935"/>
                    <a:pt x="26418" y="8082"/>
                    <a:pt x="36337" y="11870"/>
                  </a:cubicBezTo>
                  <a:cubicBezTo>
                    <a:pt x="41372" y="13814"/>
                    <a:pt x="46007" y="16456"/>
                    <a:pt x="50842" y="18748"/>
                  </a:cubicBezTo>
                  <a:cubicBezTo>
                    <a:pt x="56026" y="21191"/>
                    <a:pt x="61360" y="23334"/>
                    <a:pt x="66843" y="24929"/>
                  </a:cubicBezTo>
                  <a:cubicBezTo>
                    <a:pt x="73935" y="27061"/>
                    <a:pt x="81370" y="28384"/>
                    <a:pt x="88788" y="28384"/>
                  </a:cubicBezTo>
                  <a:cubicBezTo>
                    <a:pt x="91953" y="28384"/>
                    <a:pt x="95114" y="28143"/>
                    <a:pt x="98245" y="27621"/>
                  </a:cubicBezTo>
                  <a:cubicBezTo>
                    <a:pt x="106270" y="26225"/>
                    <a:pt x="113647" y="23085"/>
                    <a:pt x="120326" y="18649"/>
                  </a:cubicBezTo>
                  <a:cubicBezTo>
                    <a:pt x="118432" y="15209"/>
                    <a:pt x="116289" y="11970"/>
                    <a:pt x="113946" y="8879"/>
                  </a:cubicBezTo>
                  <a:cubicBezTo>
                    <a:pt x="107417" y="12119"/>
                    <a:pt x="100388" y="14063"/>
                    <a:pt x="93011" y="14561"/>
                  </a:cubicBezTo>
                  <a:cubicBezTo>
                    <a:pt x="91514" y="14664"/>
                    <a:pt x="90023" y="14712"/>
                    <a:pt x="88536" y="14712"/>
                  </a:cubicBezTo>
                  <a:cubicBezTo>
                    <a:pt x="62641" y="14712"/>
                    <a:pt x="38328" y="1"/>
                    <a:pt x="12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49"/>
            <p:cNvSpPr/>
            <p:nvPr/>
          </p:nvSpPr>
          <p:spPr>
            <a:xfrm>
              <a:off x="-202702" y="4333088"/>
              <a:ext cx="1413380" cy="580495"/>
            </a:xfrm>
            <a:custGeom>
              <a:avLst/>
              <a:gdLst/>
              <a:ahLst/>
              <a:cxnLst/>
              <a:rect l="l" t="t" r="r" b="b"/>
              <a:pathLst>
                <a:path w="146048" h="59984" extrusionOk="0">
                  <a:moveTo>
                    <a:pt x="12163" y="0"/>
                  </a:moveTo>
                  <a:cubicBezTo>
                    <a:pt x="10069" y="3140"/>
                    <a:pt x="8225" y="6430"/>
                    <a:pt x="6630" y="9869"/>
                  </a:cubicBezTo>
                  <a:cubicBezTo>
                    <a:pt x="7700" y="9787"/>
                    <a:pt x="8770" y="9750"/>
                    <a:pt x="9841" y="9750"/>
                  </a:cubicBezTo>
                  <a:cubicBezTo>
                    <a:pt x="10714" y="9750"/>
                    <a:pt x="11588" y="9775"/>
                    <a:pt x="12462" y="9820"/>
                  </a:cubicBezTo>
                  <a:cubicBezTo>
                    <a:pt x="19540" y="10119"/>
                    <a:pt x="26369" y="12113"/>
                    <a:pt x="32799" y="14954"/>
                  </a:cubicBezTo>
                  <a:cubicBezTo>
                    <a:pt x="40774" y="18543"/>
                    <a:pt x="47752" y="23577"/>
                    <a:pt x="55130" y="28013"/>
                  </a:cubicBezTo>
                  <a:cubicBezTo>
                    <a:pt x="69884" y="36936"/>
                    <a:pt x="86083" y="42468"/>
                    <a:pt x="103081" y="44961"/>
                  </a:cubicBezTo>
                  <a:cubicBezTo>
                    <a:pt x="104127" y="45110"/>
                    <a:pt x="103729" y="46606"/>
                    <a:pt x="102831" y="46705"/>
                  </a:cubicBezTo>
                  <a:cubicBezTo>
                    <a:pt x="101633" y="46800"/>
                    <a:pt x="100435" y="46845"/>
                    <a:pt x="99238" y="46845"/>
                  </a:cubicBezTo>
                  <a:cubicBezTo>
                    <a:pt x="92916" y="46845"/>
                    <a:pt x="86628" y="45598"/>
                    <a:pt x="80551" y="43964"/>
                  </a:cubicBezTo>
                  <a:cubicBezTo>
                    <a:pt x="63790" y="39519"/>
                    <a:pt x="43081" y="29555"/>
                    <a:pt x="24395" y="29555"/>
                  </a:cubicBezTo>
                  <a:cubicBezTo>
                    <a:pt x="15629" y="29555"/>
                    <a:pt x="7309" y="31748"/>
                    <a:pt x="51" y="37733"/>
                  </a:cubicBezTo>
                  <a:cubicBezTo>
                    <a:pt x="1" y="38630"/>
                    <a:pt x="1" y="39478"/>
                    <a:pt x="1" y="40325"/>
                  </a:cubicBezTo>
                  <a:cubicBezTo>
                    <a:pt x="1" y="42817"/>
                    <a:pt x="150" y="45260"/>
                    <a:pt x="350" y="47652"/>
                  </a:cubicBezTo>
                  <a:cubicBezTo>
                    <a:pt x="6231" y="42817"/>
                    <a:pt x="13957" y="40873"/>
                    <a:pt x="21783" y="40823"/>
                  </a:cubicBezTo>
                  <a:cubicBezTo>
                    <a:pt x="21882" y="40823"/>
                    <a:pt x="21981" y="40823"/>
                    <a:pt x="22080" y="40823"/>
                  </a:cubicBezTo>
                  <a:cubicBezTo>
                    <a:pt x="32248" y="40823"/>
                    <a:pt x="42362" y="43349"/>
                    <a:pt x="51840" y="46755"/>
                  </a:cubicBezTo>
                  <a:cubicBezTo>
                    <a:pt x="62357" y="50493"/>
                    <a:pt x="71977" y="56624"/>
                    <a:pt x="82993" y="58868"/>
                  </a:cubicBezTo>
                  <a:cubicBezTo>
                    <a:pt x="86812" y="59629"/>
                    <a:pt x="90670" y="59983"/>
                    <a:pt x="94526" y="59983"/>
                  </a:cubicBezTo>
                  <a:cubicBezTo>
                    <a:pt x="105820" y="59983"/>
                    <a:pt x="117100" y="56944"/>
                    <a:pt x="127355" y="52188"/>
                  </a:cubicBezTo>
                  <a:cubicBezTo>
                    <a:pt x="134583" y="48849"/>
                    <a:pt x="140664" y="44313"/>
                    <a:pt x="146047" y="38830"/>
                  </a:cubicBezTo>
                  <a:cubicBezTo>
                    <a:pt x="145948" y="34892"/>
                    <a:pt x="145549" y="31054"/>
                    <a:pt x="144901" y="27315"/>
                  </a:cubicBezTo>
                  <a:cubicBezTo>
                    <a:pt x="136726" y="32051"/>
                    <a:pt x="127704" y="35241"/>
                    <a:pt x="118383" y="36636"/>
                  </a:cubicBezTo>
                  <a:cubicBezTo>
                    <a:pt x="114548" y="37226"/>
                    <a:pt x="110651" y="37551"/>
                    <a:pt x="106759" y="37551"/>
                  </a:cubicBezTo>
                  <a:cubicBezTo>
                    <a:pt x="100129" y="37551"/>
                    <a:pt x="93511" y="36610"/>
                    <a:pt x="87230" y="34443"/>
                  </a:cubicBezTo>
                  <a:cubicBezTo>
                    <a:pt x="77959" y="31253"/>
                    <a:pt x="69834" y="25770"/>
                    <a:pt x="61958" y="20138"/>
                  </a:cubicBezTo>
                  <a:cubicBezTo>
                    <a:pt x="53435" y="14057"/>
                    <a:pt x="44861" y="7876"/>
                    <a:pt x="34942" y="4187"/>
                  </a:cubicBezTo>
                  <a:cubicBezTo>
                    <a:pt x="27615" y="1396"/>
                    <a:pt x="19939" y="449"/>
                    <a:pt x="12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49"/>
            <p:cNvSpPr/>
            <p:nvPr/>
          </p:nvSpPr>
          <p:spPr>
            <a:xfrm>
              <a:off x="-191118" y="4836850"/>
              <a:ext cx="1330405" cy="593657"/>
            </a:xfrm>
            <a:custGeom>
              <a:avLst/>
              <a:gdLst/>
              <a:ahLst/>
              <a:cxnLst/>
              <a:rect l="l" t="t" r="r" b="b"/>
              <a:pathLst>
                <a:path w="137474" h="61344" extrusionOk="0">
                  <a:moveTo>
                    <a:pt x="14363" y="0"/>
                  </a:moveTo>
                  <a:cubicBezTo>
                    <a:pt x="9577" y="0"/>
                    <a:pt x="4753" y="636"/>
                    <a:pt x="0" y="1529"/>
                  </a:cubicBezTo>
                  <a:cubicBezTo>
                    <a:pt x="1196" y="7959"/>
                    <a:pt x="3190" y="14090"/>
                    <a:pt x="5932" y="19822"/>
                  </a:cubicBezTo>
                  <a:cubicBezTo>
                    <a:pt x="9869" y="18198"/>
                    <a:pt x="14105" y="17467"/>
                    <a:pt x="18395" y="17467"/>
                  </a:cubicBezTo>
                  <a:cubicBezTo>
                    <a:pt x="19373" y="17467"/>
                    <a:pt x="20353" y="17505"/>
                    <a:pt x="21334" y="17579"/>
                  </a:cubicBezTo>
                  <a:cubicBezTo>
                    <a:pt x="35091" y="18526"/>
                    <a:pt x="49297" y="24757"/>
                    <a:pt x="60562" y="32533"/>
                  </a:cubicBezTo>
                  <a:cubicBezTo>
                    <a:pt x="67142" y="37069"/>
                    <a:pt x="73671" y="42352"/>
                    <a:pt x="81646" y="44147"/>
                  </a:cubicBezTo>
                  <a:cubicBezTo>
                    <a:pt x="83830" y="44640"/>
                    <a:pt x="85978" y="44851"/>
                    <a:pt x="88100" y="44851"/>
                  </a:cubicBezTo>
                  <a:cubicBezTo>
                    <a:pt x="94991" y="44851"/>
                    <a:pt x="101619" y="42627"/>
                    <a:pt x="108364" y="40608"/>
                  </a:cubicBezTo>
                  <a:cubicBezTo>
                    <a:pt x="108458" y="40579"/>
                    <a:pt x="108549" y="40566"/>
                    <a:pt x="108634" y="40566"/>
                  </a:cubicBezTo>
                  <a:cubicBezTo>
                    <a:pt x="109443" y="40566"/>
                    <a:pt x="109778" y="41752"/>
                    <a:pt x="109012" y="42203"/>
                  </a:cubicBezTo>
                  <a:cubicBezTo>
                    <a:pt x="102382" y="46489"/>
                    <a:pt x="94855" y="49181"/>
                    <a:pt x="87080" y="50377"/>
                  </a:cubicBezTo>
                  <a:cubicBezTo>
                    <a:pt x="83943" y="50846"/>
                    <a:pt x="80785" y="51072"/>
                    <a:pt x="77625" y="51072"/>
                  </a:cubicBezTo>
                  <a:cubicBezTo>
                    <a:pt x="74056" y="51072"/>
                    <a:pt x="70485" y="50783"/>
                    <a:pt x="66942" y="50228"/>
                  </a:cubicBezTo>
                  <a:cubicBezTo>
                    <a:pt x="62007" y="49480"/>
                    <a:pt x="57422" y="47586"/>
                    <a:pt x="52786" y="45792"/>
                  </a:cubicBezTo>
                  <a:cubicBezTo>
                    <a:pt x="47058" y="43610"/>
                    <a:pt x="39255" y="40262"/>
                    <a:pt x="32232" y="40262"/>
                  </a:cubicBezTo>
                  <a:cubicBezTo>
                    <a:pt x="28987" y="40262"/>
                    <a:pt x="25908" y="40976"/>
                    <a:pt x="23278" y="42851"/>
                  </a:cubicBezTo>
                  <a:cubicBezTo>
                    <a:pt x="36188" y="54315"/>
                    <a:pt x="53185" y="61343"/>
                    <a:pt x="71827" y="61343"/>
                  </a:cubicBezTo>
                  <a:cubicBezTo>
                    <a:pt x="100687" y="61343"/>
                    <a:pt x="125610" y="44595"/>
                    <a:pt x="137473" y="20321"/>
                  </a:cubicBezTo>
                  <a:lnTo>
                    <a:pt x="137473" y="20321"/>
                  </a:lnTo>
                  <a:cubicBezTo>
                    <a:pt x="128401" y="24906"/>
                    <a:pt x="119180" y="29243"/>
                    <a:pt x="109360" y="31785"/>
                  </a:cubicBezTo>
                  <a:cubicBezTo>
                    <a:pt x="104182" y="33117"/>
                    <a:pt x="98877" y="33854"/>
                    <a:pt x="93580" y="33854"/>
                  </a:cubicBezTo>
                  <a:cubicBezTo>
                    <a:pt x="88372" y="33854"/>
                    <a:pt x="83173" y="33142"/>
                    <a:pt x="78107" y="31586"/>
                  </a:cubicBezTo>
                  <a:cubicBezTo>
                    <a:pt x="68986" y="28794"/>
                    <a:pt x="61060" y="23261"/>
                    <a:pt x="53434" y="17629"/>
                  </a:cubicBezTo>
                  <a:cubicBezTo>
                    <a:pt x="45907" y="12046"/>
                    <a:pt x="38281" y="6015"/>
                    <a:pt x="29409" y="2626"/>
                  </a:cubicBezTo>
                  <a:cubicBezTo>
                    <a:pt x="24523" y="723"/>
                    <a:pt x="19464" y="0"/>
                    <a:pt x="143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49"/>
            <p:cNvSpPr/>
            <p:nvPr/>
          </p:nvSpPr>
          <p:spPr>
            <a:xfrm rot="-2851703">
              <a:off x="-87848" y="4277862"/>
              <a:ext cx="706876" cy="1413973"/>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49"/>
            <p:cNvSpPr/>
            <p:nvPr/>
          </p:nvSpPr>
          <p:spPr>
            <a:xfrm rot="8100000">
              <a:off x="746491" y="4226102"/>
              <a:ext cx="407064" cy="686501"/>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305" name="Rectangle 1"/>
          <p:cNvSpPr>
            <a:spLocks noChangeArrowheads="1"/>
          </p:cNvSpPr>
          <p:nvPr/>
        </p:nvSpPr>
        <p:spPr bwMode="auto">
          <a:xfrm>
            <a:off x="1143000" y="2114550"/>
            <a:ext cx="662940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93725" algn="l"/>
              </a:tabLst>
            </a:pP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population size</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banyaknya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Lambang</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Jika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terdapat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10.000 unit sampling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merupakan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terkecil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dipilih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10.000,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atau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 10.000.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Perhatikan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bahwa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10.000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tab pos="593725" algn="l"/>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Banyaknya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disebut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sample size</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Lambang</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terdapat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atau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 50.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Perhatikan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bahwa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50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jadi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tidak</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istilah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50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buah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0" b="-40000"/>
          </a:stretch>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endParaRPr/>
          </a:p>
        </p:txBody>
      </p:sp>
      <p:grpSp>
        <p:nvGrpSpPr>
          <p:cNvPr id="2"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itle 34"/>
          <p:cNvSpPr>
            <a:spLocks noGrp="1"/>
          </p:cNvSpPr>
          <p:nvPr>
            <p:ph type="title"/>
          </p:nvPr>
        </p:nvSpPr>
        <p:spPr>
          <a:xfrm>
            <a:off x="1524000" y="209550"/>
            <a:ext cx="5840100" cy="725100"/>
          </a:xfrm>
        </p:spPr>
        <p:txBody>
          <a:bodyPr/>
          <a:lstStyle/>
          <a:p>
            <a:pPr algn="ctr"/>
            <a:r>
              <a:rPr lang="en-US" sz="2400" dirty="0" err="1" smtClean="0"/>
              <a:t>Ukuran</a:t>
            </a:r>
            <a:r>
              <a:rPr lang="en-US" sz="2400" dirty="0" smtClean="0"/>
              <a:t> </a:t>
            </a:r>
            <a:r>
              <a:rPr lang="en-US" sz="2400" dirty="0" err="1" smtClean="0"/>
              <a:t>populasi</a:t>
            </a:r>
            <a:r>
              <a:rPr lang="en-US" sz="2400" dirty="0" smtClean="0"/>
              <a:t> </a:t>
            </a:r>
            <a:r>
              <a:rPr lang="en-US" sz="2400" dirty="0" err="1" smtClean="0"/>
              <a:t>dan</a:t>
            </a:r>
            <a:r>
              <a:rPr lang="en-US" sz="2400" dirty="0" smtClean="0"/>
              <a:t> </a:t>
            </a:r>
            <a:r>
              <a:rPr lang="en-US" sz="2400" dirty="0" err="1" smtClean="0"/>
              <a:t>ukuran</a:t>
            </a:r>
            <a:r>
              <a:rPr lang="en-US" sz="2400" dirty="0" smtClean="0"/>
              <a:t> </a:t>
            </a:r>
            <a:r>
              <a:rPr lang="en-US" sz="2400" dirty="0" err="1" smtClean="0"/>
              <a:t>sampel</a:t>
            </a:r>
            <a:endParaRPr lang="en-US" sz="2400" dirty="0"/>
          </a:p>
        </p:txBody>
      </p:sp>
      <p:sp>
        <p:nvSpPr>
          <p:cNvPr id="100354" name="Rectangle 2"/>
          <p:cNvSpPr>
            <a:spLocks noChangeArrowheads="1"/>
          </p:cNvSpPr>
          <p:nvPr/>
        </p:nvSpPr>
        <p:spPr bwMode="auto">
          <a:xfrm>
            <a:off x="381000" y="895350"/>
            <a:ext cx="38100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defTabSz="914400" rtl="0" eaLnBrk="1" fontAlgn="base" latinLnBrk="0" hangingPunct="1">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0355" name="Rectangle 3"/>
          <p:cNvSpPr>
            <a:spLocks noChangeArrowheads="1"/>
          </p:cNvSpPr>
          <p:nvPr/>
        </p:nvSpPr>
        <p:spPr bwMode="auto">
          <a:xfrm>
            <a:off x="533400" y="1200150"/>
            <a:ext cx="7696200"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langkah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kerjanya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sebagai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berikut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tab pos="593725" algn="l"/>
              </a:tabLst>
            </a:pP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228600" marR="0" lvl="0" indent="-228600" algn="just" defTabSz="914400" rtl="0" eaLnBrk="1" fontAlgn="base" latinLnBrk="0" hangingPunct="1">
              <a:lnSpc>
                <a:spcPct val="100000"/>
              </a:lnSpc>
              <a:spcBef>
                <a:spcPct val="0"/>
              </a:spcBef>
              <a:spcAft>
                <a:spcPct val="0"/>
              </a:spcAft>
              <a:buClrTx/>
              <a:buSzTx/>
              <a:buFont typeface="+mj-lt"/>
              <a:buAutoNum type="arabicParenR"/>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Tentukan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jelas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penting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sekali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karena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harus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tahu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pasti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kesimpulan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penelitian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nantinya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berlaku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atau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lingkup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generalisasi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arenR"/>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Tentukan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dipilih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misalnya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saja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samplingnya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orang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arenR"/>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Daftarkan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semua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misalnya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saja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berukuran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 321 unit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Jadi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samplingnya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6" name="Table 35"/>
          <p:cNvGraphicFramePr>
            <a:graphicFrameLocks noGrp="1"/>
          </p:cNvGraphicFramePr>
          <p:nvPr/>
        </p:nvGraphicFramePr>
        <p:xfrm>
          <a:off x="533400" y="3105150"/>
          <a:ext cx="3733800" cy="1513588"/>
        </p:xfrm>
        <a:graphic>
          <a:graphicData uri="http://schemas.openxmlformats.org/drawingml/2006/table">
            <a:tbl>
              <a:tblPr/>
              <a:tblGrid>
                <a:gridCol w="871989"/>
                <a:gridCol w="1466629"/>
                <a:gridCol w="1395182"/>
              </a:tblGrid>
              <a:tr h="431800">
                <a:tc>
                  <a:txBody>
                    <a:bodyPr/>
                    <a:lstStyle/>
                    <a:p>
                      <a:pPr marL="21590" indent="-90170" algn="ctr">
                        <a:lnSpc>
                          <a:spcPct val="150000"/>
                        </a:lnSpc>
                        <a:spcAft>
                          <a:spcPts val="0"/>
                        </a:spcAft>
                        <a:tabLst>
                          <a:tab pos="593725" algn="l"/>
                          <a:tab pos="457200" algn="l"/>
                        </a:tabLst>
                      </a:pPr>
                      <a:r>
                        <a:rPr lang="id-ID" sz="1200" dirty="0">
                          <a:latin typeface="Times New Roman"/>
                          <a:ea typeface="Times New Roman"/>
                          <a:cs typeface="Times New Roman"/>
                        </a:rPr>
                        <a:t>No. Urut Unit</a:t>
                      </a:r>
                      <a:endParaRPr lang="en-US"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ctr">
                        <a:lnSpc>
                          <a:spcPct val="150000"/>
                        </a:lnSpc>
                        <a:spcAft>
                          <a:spcPts val="0"/>
                        </a:spcAft>
                        <a:tabLst>
                          <a:tab pos="593725" algn="l"/>
                          <a:tab pos="457200" algn="l"/>
                        </a:tabLst>
                      </a:pPr>
                      <a:r>
                        <a:rPr lang="id-ID" sz="1200">
                          <a:latin typeface="Times New Roman"/>
                          <a:ea typeface="Times New Roman"/>
                          <a:cs typeface="Times New Roman"/>
                        </a:rPr>
                        <a:t>N a m a</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ctr">
                        <a:lnSpc>
                          <a:spcPct val="150000"/>
                        </a:lnSpc>
                        <a:spcAft>
                          <a:spcPts val="0"/>
                        </a:spcAft>
                        <a:tabLst>
                          <a:tab pos="593725" algn="l"/>
                          <a:tab pos="457200" algn="l"/>
                        </a:tabLst>
                      </a:pPr>
                      <a:r>
                        <a:rPr lang="id-ID" sz="1200">
                          <a:latin typeface="Times New Roman"/>
                          <a:ea typeface="Times New Roman"/>
                          <a:cs typeface="Times New Roman"/>
                        </a:rPr>
                        <a:t>Alamat</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marL="111760" indent="-180340" algn="ctr">
                        <a:lnSpc>
                          <a:spcPct val="150000"/>
                        </a:lnSpc>
                        <a:spcAft>
                          <a:spcPts val="0"/>
                        </a:spcAft>
                        <a:tabLst>
                          <a:tab pos="593725" algn="l"/>
                          <a:tab pos="457200" algn="l"/>
                        </a:tabLst>
                      </a:pPr>
                      <a:r>
                        <a:rPr lang="id-ID" sz="1200">
                          <a:latin typeface="Times New Roman"/>
                          <a:ea typeface="Times New Roman"/>
                          <a:cs typeface="Times New Roman"/>
                        </a:rPr>
                        <a:t>001</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r>
                        <a:rPr lang="id-ID" sz="1200">
                          <a:latin typeface="Times New Roman"/>
                          <a:ea typeface="Times New Roman"/>
                          <a:cs typeface="Times New Roman"/>
                        </a:rPr>
                        <a:t>Lilliefors</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r>
                        <a:rPr lang="id-ID" sz="1200" dirty="0">
                          <a:latin typeface="Times New Roman"/>
                          <a:ea typeface="Times New Roman"/>
                          <a:cs typeface="Times New Roman"/>
                        </a:rPr>
                        <a:t>Jl. X No. 54</a:t>
                      </a:r>
                      <a:endParaRPr lang="en-US"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marL="180340" indent="-248920" algn="ctr">
                        <a:lnSpc>
                          <a:spcPct val="150000"/>
                        </a:lnSpc>
                        <a:spcAft>
                          <a:spcPts val="0"/>
                        </a:spcAft>
                        <a:tabLst>
                          <a:tab pos="593725" algn="l"/>
                          <a:tab pos="457200" algn="l"/>
                        </a:tabLst>
                      </a:pPr>
                      <a:r>
                        <a:rPr lang="id-ID" sz="1200">
                          <a:latin typeface="Times New Roman"/>
                          <a:ea typeface="Times New Roman"/>
                          <a:cs typeface="Times New Roman"/>
                        </a:rPr>
                        <a:t>002</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r>
                        <a:rPr lang="id-ID" sz="1200">
                          <a:latin typeface="Times New Roman"/>
                          <a:ea typeface="Times New Roman"/>
                          <a:cs typeface="Times New Roman"/>
                        </a:rPr>
                        <a:t>Kolmogorov</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r>
                        <a:rPr lang="id-ID" sz="1200">
                          <a:latin typeface="Times New Roman"/>
                          <a:ea typeface="Times New Roman"/>
                          <a:cs typeface="Times New Roman"/>
                        </a:rPr>
                        <a:t>Jl. Y No. 77</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marL="21590" indent="-90170" algn="ctr">
                        <a:lnSpc>
                          <a:spcPct val="150000"/>
                        </a:lnSpc>
                        <a:spcAft>
                          <a:spcPts val="0"/>
                        </a:spcAft>
                        <a:tabLst>
                          <a:tab pos="593725" algn="l"/>
                          <a:tab pos="111760" algn="l"/>
                          <a:tab pos="381635" algn="l"/>
                        </a:tabLst>
                      </a:pPr>
                      <a:r>
                        <a:rPr lang="id-ID" sz="1200">
                          <a:latin typeface="Times New Roman"/>
                          <a:ea typeface="Times New Roman"/>
                          <a:cs typeface="Times New Roman"/>
                        </a:rPr>
                        <a:t>---</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endParaRPr lang="id-ID"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endParaRPr lang="id-ID"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marL="180340" indent="-248920" algn="ctr">
                        <a:lnSpc>
                          <a:spcPct val="150000"/>
                        </a:lnSpc>
                        <a:spcAft>
                          <a:spcPts val="0"/>
                        </a:spcAft>
                        <a:tabLst>
                          <a:tab pos="593725" algn="l"/>
                          <a:tab pos="457200" algn="l"/>
                        </a:tabLst>
                      </a:pPr>
                      <a:r>
                        <a:rPr lang="id-ID" sz="1200">
                          <a:latin typeface="Times New Roman"/>
                          <a:ea typeface="Times New Roman"/>
                          <a:cs typeface="Times New Roman"/>
                        </a:rPr>
                        <a:t>321</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r>
                        <a:rPr lang="id-ID" sz="1200">
                          <a:latin typeface="Times New Roman"/>
                          <a:ea typeface="Times New Roman"/>
                          <a:cs typeface="Times New Roman"/>
                        </a:rPr>
                        <a:t>Kruskal</a:t>
                      </a:r>
                      <a:endParaRPr lang="en-US"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340" algn="just">
                        <a:lnSpc>
                          <a:spcPct val="150000"/>
                        </a:lnSpc>
                        <a:spcAft>
                          <a:spcPts val="0"/>
                        </a:spcAft>
                        <a:tabLst>
                          <a:tab pos="593725" algn="l"/>
                          <a:tab pos="457200" algn="l"/>
                        </a:tabLst>
                      </a:pPr>
                      <a:r>
                        <a:rPr lang="id-ID" sz="1200" dirty="0">
                          <a:latin typeface="Times New Roman"/>
                          <a:ea typeface="Times New Roman"/>
                          <a:cs typeface="Times New Roman"/>
                        </a:rPr>
                        <a:t>Jl. Z No. 47</a:t>
                      </a:r>
                      <a:endParaRPr lang="en-US"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0356" name="Rectangle 4"/>
          <p:cNvSpPr>
            <a:spLocks noChangeArrowheads="1"/>
          </p:cNvSpPr>
          <p:nvPr/>
        </p:nvSpPr>
        <p:spPr bwMode="auto">
          <a:xfrm>
            <a:off x="1219200" y="2800350"/>
            <a:ext cx="2133600" cy="2539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93725" algn="l"/>
              </a:tabLst>
            </a:pPr>
            <a:r>
              <a:rPr kumimoji="0" lang="en-US" sz="105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Tabel</a:t>
            </a:r>
            <a:r>
              <a:rPr kumimoji="0" lang="en-US" sz="105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 </a:t>
            </a:r>
            <a:r>
              <a:rPr kumimoji="0" lang="en-US" sz="105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05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p:txBody>
      </p:sp>
      <p:sp>
        <p:nvSpPr>
          <p:cNvPr id="100357" name="Rectangle 5"/>
          <p:cNvSpPr>
            <a:spLocks noChangeArrowheads="1"/>
          </p:cNvSpPr>
          <p:nvPr/>
        </p:nvSpPr>
        <p:spPr bwMode="auto">
          <a:xfrm>
            <a:off x="4572000" y="3257550"/>
            <a:ext cx="3886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just" defTabSz="914400" rtl="0" eaLnBrk="1" fontAlgn="base" latinLnBrk="0" hangingPunct="1">
              <a:lnSpc>
                <a:spcPct val="100000"/>
              </a:lnSpc>
              <a:spcBef>
                <a:spcPct val="0"/>
              </a:spcBef>
              <a:spcAft>
                <a:spcPct val="0"/>
              </a:spcAft>
              <a:buClrTx/>
              <a:buSzTx/>
              <a:buFont typeface="+mj-lt"/>
              <a:buAutoNum type="alphaLcParen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rumus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tepat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menentukan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Umpamakan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saja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 10</a:t>
            </a:r>
            <a:r>
              <a:rPr lang="en-US" sz="1200" b="1" dirty="0" smtClean="0">
                <a:solidFill>
                  <a:schemeClr val="tx1"/>
                </a:solidFill>
                <a:latin typeface="Arial" pitchFamily="34" charset="0"/>
                <a:ea typeface="Times New Roman" pitchFamily="18" charset="0"/>
                <a:cs typeface="Arial" pitchFamily="34" charset="0"/>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lphaLcParen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Sediakan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random.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menggunakan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random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dipilih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melakukan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SRS) unit-unit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sebanyak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10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buah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endParaRPr/>
          </a:p>
        </p:txBody>
      </p:sp>
      <p:grpSp>
        <p:nvGrpSpPr>
          <p:cNvPr id="2"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itle 34"/>
          <p:cNvSpPr>
            <a:spLocks noGrp="1"/>
          </p:cNvSpPr>
          <p:nvPr>
            <p:ph type="title"/>
          </p:nvPr>
        </p:nvSpPr>
        <p:spPr>
          <a:xfrm>
            <a:off x="1524000" y="209550"/>
            <a:ext cx="5840100" cy="725100"/>
          </a:xfrm>
        </p:spPr>
        <p:txBody>
          <a:bodyPr/>
          <a:lstStyle/>
          <a:p>
            <a:pPr algn="ctr"/>
            <a:r>
              <a:rPr lang="en-US" sz="2400" dirty="0" err="1" smtClean="0"/>
              <a:t>Ukuran</a:t>
            </a:r>
            <a:r>
              <a:rPr lang="en-US" sz="2400" dirty="0" smtClean="0"/>
              <a:t> </a:t>
            </a:r>
            <a:r>
              <a:rPr lang="en-US" sz="2400" dirty="0" err="1" smtClean="0"/>
              <a:t>populasi</a:t>
            </a:r>
            <a:r>
              <a:rPr lang="en-US" sz="2400" dirty="0" smtClean="0"/>
              <a:t> </a:t>
            </a:r>
            <a:r>
              <a:rPr lang="en-US" sz="2400" dirty="0" err="1" smtClean="0"/>
              <a:t>dan</a:t>
            </a:r>
            <a:r>
              <a:rPr lang="en-US" sz="2400" dirty="0" smtClean="0"/>
              <a:t> </a:t>
            </a:r>
            <a:r>
              <a:rPr lang="en-US" sz="2400" dirty="0" err="1" smtClean="0"/>
              <a:t>ukuran</a:t>
            </a:r>
            <a:r>
              <a:rPr lang="en-US" sz="2400" dirty="0" smtClean="0"/>
              <a:t> </a:t>
            </a:r>
            <a:r>
              <a:rPr lang="en-US" sz="2400" dirty="0" err="1" smtClean="0"/>
              <a:t>sampel</a:t>
            </a:r>
            <a:endParaRPr lang="en-US" sz="2400" dirty="0"/>
          </a:p>
        </p:txBody>
      </p:sp>
      <p:sp>
        <p:nvSpPr>
          <p:cNvPr id="103425" name="Rectangle 1"/>
          <p:cNvSpPr>
            <a:spLocks noChangeArrowheads="1"/>
          </p:cNvSpPr>
          <p:nvPr/>
        </p:nvSpPr>
        <p:spPr bwMode="auto">
          <a:xfrm>
            <a:off x="609600" y="1352550"/>
            <a:ext cx="754380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Kerangka Sampling </a:t>
            </a:r>
            <a:r>
              <a:rPr lang="en-US" b="1" dirty="0" smtClean="0">
                <a:solidFill>
                  <a:schemeClr val="tx1"/>
                </a:solidFill>
                <a:latin typeface="Times New Roman" pitchFamily="18" charset="0"/>
                <a:ea typeface="Calibri" pitchFamily="34" charset="0"/>
                <a:cs typeface="Times New Roman" pitchFamily="18" charset="0"/>
              </a:rPr>
              <a:t>a</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dalah daftar atau list yang berisi satuan-satuan sampling yang ada dalam sebuah populasi. Dalam daftar tersebut setiap satuan sampling diberi nomor urut. Jika menggunakan Tabel Angka Random, lakukan penomoran sesuai dengan besarnya ukuran sampel. Misalnya jika jumlah populasi ratusan, gunakan penomoran dengan tiga digit, bisa dimulai dari 001 dan seterusnya. Cara Memilih Sampel : Paling tidak ada 3 cara memilih sampel yang sering digunakan yaitu dengan cara: (1) mengundi, (2) menggunakan Tabel Angka Random, dan (3) memakai angka random yang ada dalam Scientific Calculator. Dari segi kepraktisan akan sangat mudah jika digunakan kalkulator. Dalam kalkulator terdapat tombol yang bernotasi </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RAN#</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Jika tombol tersebut dipijit akan ke luar angka per seribuan. Misalnya ketika kita akan melakukan penelitian dengan jumlah populasi 500 sekolah. Semua sekolah harus dimasukan dalam kerangka sampling yang diberi nomor mulai dari 001, 002, </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500. Untuk menentukan sampel ke-1 yang harus diambil pijit timbol RAN# pada kalkulator, misalkan ke luar angka 0,246, berarti sampel yang harus diambil pertama adalah yang bernomor urut 246, pijit lagi tombol RAN# misalkan ke luar angka 0,135 berarti yang harus diambil sebagai sampel yang ke-2 adalah yang bernomor urut 135.</a:t>
            </a:r>
            <a:endParaRPr kumimoji="0" lang="id-ID" b="1" i="0" u="none" strike="noStrike" cap="none" normalizeH="0" baseline="0" dirty="0" smtClean="0">
              <a:ln>
                <a:noFill/>
              </a:ln>
              <a:solidFill>
                <a:schemeClr val="tx1"/>
              </a:solidFill>
              <a:effectLst/>
              <a:latin typeface="Arial" pitchFamily="34" charset="0"/>
              <a:cs typeface="Arial" pitchFamily="34" charset="0"/>
            </a:endParaRPr>
          </a:p>
        </p:txBody>
      </p:sp>
      <p:sp>
        <p:nvSpPr>
          <p:cNvPr id="103426" name="Rectangle 2"/>
          <p:cNvSpPr>
            <a:spLocks noChangeArrowheads="1"/>
          </p:cNvSpPr>
          <p:nvPr/>
        </p:nvSpPr>
        <p:spPr bwMode="auto">
          <a:xfrm>
            <a:off x="609600" y="971550"/>
            <a:ext cx="27432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Proses Memilih Sampel Random </a:t>
            </a:r>
            <a:endParaRPr kumimoji="0" lang="id-ID"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endParaRPr/>
          </a:p>
        </p:txBody>
      </p:sp>
      <p:grpSp>
        <p:nvGrpSpPr>
          <p:cNvPr id="2"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itle 34"/>
          <p:cNvSpPr>
            <a:spLocks noGrp="1"/>
          </p:cNvSpPr>
          <p:nvPr>
            <p:ph type="title"/>
          </p:nvPr>
        </p:nvSpPr>
        <p:spPr>
          <a:xfrm>
            <a:off x="1524000" y="209550"/>
            <a:ext cx="5840100" cy="725100"/>
          </a:xfrm>
        </p:spPr>
        <p:txBody>
          <a:bodyPr/>
          <a:lstStyle/>
          <a:p>
            <a:pPr algn="ctr"/>
            <a:r>
              <a:rPr lang="en-US" sz="2400" dirty="0" err="1" smtClean="0"/>
              <a:t>Ukuran</a:t>
            </a:r>
            <a:r>
              <a:rPr lang="en-US" sz="2400" dirty="0" smtClean="0"/>
              <a:t> </a:t>
            </a:r>
            <a:r>
              <a:rPr lang="en-US" sz="2400" dirty="0" err="1" smtClean="0"/>
              <a:t>populasi</a:t>
            </a:r>
            <a:r>
              <a:rPr lang="en-US" sz="2400" dirty="0" smtClean="0"/>
              <a:t> </a:t>
            </a:r>
            <a:r>
              <a:rPr lang="en-US" sz="2400" dirty="0" err="1" smtClean="0"/>
              <a:t>dan</a:t>
            </a:r>
            <a:r>
              <a:rPr lang="en-US" sz="2400" dirty="0" smtClean="0"/>
              <a:t> </a:t>
            </a:r>
            <a:r>
              <a:rPr lang="en-US" sz="2400" dirty="0" err="1" smtClean="0"/>
              <a:t>ukuran</a:t>
            </a:r>
            <a:r>
              <a:rPr lang="en-US" sz="2400" dirty="0" smtClean="0"/>
              <a:t> </a:t>
            </a:r>
            <a:r>
              <a:rPr lang="en-US" sz="2400" dirty="0" err="1" smtClean="0"/>
              <a:t>sampel</a:t>
            </a:r>
            <a:endParaRPr lang="en-US" sz="2400" dirty="0"/>
          </a:p>
        </p:txBody>
      </p:sp>
      <p:sp>
        <p:nvSpPr>
          <p:cNvPr id="104449" name="Rectangle 1"/>
          <p:cNvSpPr>
            <a:spLocks noChangeArrowheads="1"/>
          </p:cNvSpPr>
          <p:nvPr/>
        </p:nvSpPr>
        <p:spPr bwMode="auto">
          <a:xfrm>
            <a:off x="381000" y="819150"/>
            <a:ext cx="3429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Menentukan Ukuran Sampel (=n) </a:t>
            </a:r>
            <a:endParaRPr kumimoji="0" lang="id-ID"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50" name="Rectangle 2"/>
          <p:cNvSpPr>
            <a:spLocks noChangeArrowheads="1"/>
          </p:cNvSpPr>
          <p:nvPr/>
        </p:nvSpPr>
        <p:spPr bwMode="auto">
          <a:xfrm>
            <a:off x="457200" y="1123950"/>
            <a:ext cx="8001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Pertanyaan yang sering diajukan oleh peneliti ketika akan melakukan penelitian adalah </a:t>
            </a:r>
            <a:r>
              <a:rPr kumimoji="0" lang="id-ID"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berapa besar sampel yang harus diteliti dari sebuah populasi?</a:t>
            </a:r>
            <a:r>
              <a:rPr kumimoji="0" lang="id-ID"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agar hasil (berupa data perkiraan) penelitian dapat mewakili atau merepresentasikan populasi. Data perkiraan (statistik) disebut mewakili jika angkanya mendekati parameter. Jika parameter 100, 95 disebut lebih mewakili dibandingkan dengan 90. Dalam menentukan besarnya sampel, hal-hal yang harus diperhatikan dan dipertimbangkan adalah : </a:t>
            </a:r>
            <a:endParaRPr lang="en-US" sz="1600" b="1" dirty="0" smtClean="0">
              <a:solidFill>
                <a:schemeClr val="tx1"/>
              </a:solidFill>
              <a:latin typeface="Arial" pitchFamily="34" charset="0"/>
              <a:ea typeface="Calibri"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arenR"/>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Parameter apa yang akan diteliti (misalnya rata-rata, proporsi) </a:t>
            </a:r>
            <a:endParaRPr lang="en-US" sz="1600" b="1" dirty="0" smtClean="0">
              <a:solidFill>
                <a:schemeClr val="tx1"/>
              </a:solidFill>
              <a:latin typeface="Arial" pitchFamily="34" charset="0"/>
              <a:ea typeface="Calibri"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arenR"/>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Besarnya populasi (N) atau banyaknya elemen populasi yang akan diambil sampelnya. </a:t>
            </a:r>
            <a:endParaRPr lang="en-US" sz="1600" b="1" dirty="0" smtClean="0">
              <a:solidFill>
                <a:schemeClr val="tx1"/>
              </a:solidFill>
              <a:latin typeface="Arial" pitchFamily="34" charset="0"/>
              <a:ea typeface="Calibri"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arenR"/>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Berapa tingkat kepercayaan/keyakinan yang dipergunakan (1˗α) untuk menjamin hasil penelitian agar kesalahan samplingnya tidak melebihi nilai tertentu (B = bound of error).</a:t>
            </a:r>
            <a:endParaRPr lang="en-US" sz="1600" b="1" dirty="0" smtClean="0">
              <a:solidFill>
                <a:schemeClr val="tx1"/>
              </a:solidFill>
              <a:latin typeface="Arial" pitchFamily="34" charset="0"/>
              <a:ea typeface="Calibri"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arenR"/>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Bagaimana tingkat variasi atau heterogenitas populasi, dimana sampel akan diambil. Tingkat variasi atau heterogenitas populasi biasanya dinyatakan dengan σ = standard error. </a:t>
            </a:r>
            <a:endParaRPr kumimoji="0" lang="id-ID" sz="1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endParaRPr/>
          </a:p>
        </p:txBody>
      </p:sp>
      <p:grpSp>
        <p:nvGrpSpPr>
          <p:cNvPr id="2" name="Google Shape;4635;p64"/>
          <p:cNvGrpSpPr/>
          <p:nvPr/>
        </p:nvGrpSpPr>
        <p:grpSpPr>
          <a:xfrm>
            <a:off x="7848600" y="-5524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4074;p57"/>
          <p:cNvGrpSpPr/>
          <p:nvPr/>
        </p:nvGrpSpPr>
        <p:grpSpPr>
          <a:xfrm>
            <a:off x="304800" y="2876550"/>
            <a:ext cx="1129934" cy="1981200"/>
            <a:chOff x="3940315" y="2224225"/>
            <a:chExt cx="1434734" cy="2177343"/>
          </a:xfrm>
        </p:grpSpPr>
        <p:sp>
          <p:nvSpPr>
            <p:cNvPr id="37" name="Google Shape;4075;p57"/>
            <p:cNvSpPr/>
            <p:nvPr/>
          </p:nvSpPr>
          <p:spPr>
            <a:xfrm>
              <a:off x="4357191" y="3586575"/>
              <a:ext cx="60041" cy="358869"/>
            </a:xfrm>
            <a:custGeom>
              <a:avLst/>
              <a:gdLst/>
              <a:ahLst/>
              <a:cxnLst/>
              <a:rect l="l" t="t" r="r" b="b"/>
              <a:pathLst>
                <a:path w="3883" h="23209" fill="none" extrusionOk="0">
                  <a:moveTo>
                    <a:pt x="0" y="1"/>
                  </a:moveTo>
                  <a:lnTo>
                    <a:pt x="3882" y="1"/>
                  </a:lnTo>
                  <a:lnTo>
                    <a:pt x="3882" y="23208"/>
                  </a:lnTo>
                  <a:lnTo>
                    <a:pt x="0" y="23208"/>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076;p57"/>
            <p:cNvSpPr/>
            <p:nvPr/>
          </p:nvSpPr>
          <p:spPr>
            <a:xfrm>
              <a:off x="4416548" y="3586575"/>
              <a:ext cx="101604" cy="358869"/>
            </a:xfrm>
            <a:custGeom>
              <a:avLst/>
              <a:gdLst/>
              <a:ahLst/>
              <a:cxnLst/>
              <a:rect l="l" t="t" r="r" b="b"/>
              <a:pathLst>
                <a:path w="6571" h="23209" fill="none" extrusionOk="0">
                  <a:moveTo>
                    <a:pt x="1" y="1"/>
                  </a:moveTo>
                  <a:lnTo>
                    <a:pt x="6570" y="1"/>
                  </a:lnTo>
                  <a:lnTo>
                    <a:pt x="6570" y="23208"/>
                  </a:lnTo>
                  <a:lnTo>
                    <a:pt x="1" y="23208"/>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077;p57"/>
            <p:cNvSpPr/>
            <p:nvPr/>
          </p:nvSpPr>
          <p:spPr>
            <a:xfrm>
              <a:off x="4357191" y="3868239"/>
              <a:ext cx="60041" cy="29688"/>
            </a:xfrm>
            <a:custGeom>
              <a:avLst/>
              <a:gdLst/>
              <a:ahLst/>
              <a:cxnLst/>
              <a:rect l="l" t="t" r="r" b="b"/>
              <a:pathLst>
                <a:path w="3883" h="1920" fill="none" extrusionOk="0">
                  <a:moveTo>
                    <a:pt x="0" y="0"/>
                  </a:moveTo>
                  <a:lnTo>
                    <a:pt x="3882" y="0"/>
                  </a:lnTo>
                  <a:lnTo>
                    <a:pt x="3882" y="1920"/>
                  </a:lnTo>
                  <a:lnTo>
                    <a:pt x="0" y="1920"/>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78;p57"/>
            <p:cNvSpPr/>
            <p:nvPr/>
          </p:nvSpPr>
          <p:spPr>
            <a:xfrm>
              <a:off x="4357191" y="3622864"/>
              <a:ext cx="60041" cy="29688"/>
            </a:xfrm>
            <a:custGeom>
              <a:avLst/>
              <a:gdLst/>
              <a:ahLst/>
              <a:cxnLst/>
              <a:rect l="l" t="t" r="r" b="b"/>
              <a:pathLst>
                <a:path w="3883" h="1920" fill="none" extrusionOk="0">
                  <a:moveTo>
                    <a:pt x="0" y="0"/>
                  </a:moveTo>
                  <a:lnTo>
                    <a:pt x="3882" y="0"/>
                  </a:lnTo>
                  <a:lnTo>
                    <a:pt x="3882" y="1920"/>
                  </a:lnTo>
                  <a:lnTo>
                    <a:pt x="0" y="1920"/>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079;p57"/>
            <p:cNvSpPr/>
            <p:nvPr/>
          </p:nvSpPr>
          <p:spPr>
            <a:xfrm>
              <a:off x="4312336" y="2995572"/>
              <a:ext cx="620077" cy="676160"/>
            </a:xfrm>
            <a:custGeom>
              <a:avLst/>
              <a:gdLst/>
              <a:ahLst/>
              <a:cxnLst/>
              <a:rect l="l" t="t" r="r" b="b"/>
              <a:pathLst>
                <a:path w="40102" h="43729" extrusionOk="0">
                  <a:moveTo>
                    <a:pt x="4394" y="1"/>
                  </a:moveTo>
                  <a:cubicBezTo>
                    <a:pt x="1963" y="1"/>
                    <a:pt x="0" y="1963"/>
                    <a:pt x="0" y="4395"/>
                  </a:cubicBezTo>
                  <a:cubicBezTo>
                    <a:pt x="0" y="4523"/>
                    <a:pt x="0" y="4608"/>
                    <a:pt x="0" y="4736"/>
                  </a:cubicBezTo>
                  <a:lnTo>
                    <a:pt x="3029" y="43728"/>
                  </a:lnTo>
                  <a:lnTo>
                    <a:pt x="36902" y="43728"/>
                  </a:lnTo>
                  <a:lnTo>
                    <a:pt x="39888" y="4736"/>
                  </a:lnTo>
                  <a:cubicBezTo>
                    <a:pt x="40101" y="2304"/>
                    <a:pt x="38267" y="171"/>
                    <a:pt x="35835"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080;p57"/>
            <p:cNvSpPr/>
            <p:nvPr/>
          </p:nvSpPr>
          <p:spPr>
            <a:xfrm>
              <a:off x="4274084" y="3693430"/>
              <a:ext cx="115443" cy="688189"/>
            </a:xfrm>
            <a:custGeom>
              <a:avLst/>
              <a:gdLst/>
              <a:ahLst/>
              <a:cxnLst/>
              <a:rect l="l" t="t" r="r" b="b"/>
              <a:pathLst>
                <a:path w="7466" h="44507" extrusionOk="0">
                  <a:moveTo>
                    <a:pt x="5247" y="1"/>
                  </a:moveTo>
                  <a:lnTo>
                    <a:pt x="43" y="43259"/>
                  </a:lnTo>
                  <a:cubicBezTo>
                    <a:pt x="0" y="43899"/>
                    <a:pt x="427" y="44453"/>
                    <a:pt x="1024" y="44496"/>
                  </a:cubicBezTo>
                  <a:cubicBezTo>
                    <a:pt x="1079" y="44503"/>
                    <a:pt x="1133" y="44507"/>
                    <a:pt x="1186" y="44507"/>
                  </a:cubicBezTo>
                  <a:cubicBezTo>
                    <a:pt x="1755" y="44507"/>
                    <a:pt x="2226" y="44100"/>
                    <a:pt x="2304" y="43515"/>
                  </a:cubicBezTo>
                  <a:lnTo>
                    <a:pt x="7466" y="257"/>
                  </a:lnTo>
                  <a:lnTo>
                    <a:pt x="5247" y="1"/>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081;p57"/>
            <p:cNvSpPr/>
            <p:nvPr/>
          </p:nvSpPr>
          <p:spPr>
            <a:xfrm>
              <a:off x="4259566" y="4297638"/>
              <a:ext cx="71916" cy="96532"/>
            </a:xfrm>
            <a:custGeom>
              <a:avLst/>
              <a:gdLst/>
              <a:ahLst/>
              <a:cxnLst/>
              <a:rect l="l" t="t" r="r" b="b"/>
              <a:pathLst>
                <a:path w="4651" h="6243" extrusionOk="0">
                  <a:moveTo>
                    <a:pt x="598" y="0"/>
                  </a:moveTo>
                  <a:lnTo>
                    <a:pt x="128" y="3968"/>
                  </a:lnTo>
                  <a:cubicBezTo>
                    <a:pt x="0" y="5120"/>
                    <a:pt x="768" y="6101"/>
                    <a:pt x="1920" y="6229"/>
                  </a:cubicBezTo>
                  <a:cubicBezTo>
                    <a:pt x="2001" y="6238"/>
                    <a:pt x="2082" y="6243"/>
                    <a:pt x="2161" y="6243"/>
                  </a:cubicBezTo>
                  <a:cubicBezTo>
                    <a:pt x="3168" y="6243"/>
                    <a:pt x="4020" y="5508"/>
                    <a:pt x="4139" y="4480"/>
                  </a:cubicBezTo>
                  <a:lnTo>
                    <a:pt x="4651" y="512"/>
                  </a:lnTo>
                  <a:lnTo>
                    <a:pt x="598"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082;p57"/>
            <p:cNvSpPr/>
            <p:nvPr/>
          </p:nvSpPr>
          <p:spPr>
            <a:xfrm>
              <a:off x="4845947" y="3693430"/>
              <a:ext cx="117438" cy="688189"/>
            </a:xfrm>
            <a:custGeom>
              <a:avLst/>
              <a:gdLst/>
              <a:ahLst/>
              <a:cxnLst/>
              <a:rect l="l" t="t" r="r" b="b"/>
              <a:pathLst>
                <a:path w="7595" h="44507" extrusionOk="0">
                  <a:moveTo>
                    <a:pt x="2219" y="1"/>
                  </a:moveTo>
                  <a:lnTo>
                    <a:pt x="1" y="257"/>
                  </a:lnTo>
                  <a:lnTo>
                    <a:pt x="5333" y="43515"/>
                  </a:lnTo>
                  <a:cubicBezTo>
                    <a:pt x="5372" y="44100"/>
                    <a:pt x="5840" y="44507"/>
                    <a:pt x="6409" y="44507"/>
                  </a:cubicBezTo>
                  <a:cubicBezTo>
                    <a:pt x="6462" y="44507"/>
                    <a:pt x="6516" y="44503"/>
                    <a:pt x="6571" y="44496"/>
                  </a:cubicBezTo>
                  <a:cubicBezTo>
                    <a:pt x="7168" y="44453"/>
                    <a:pt x="7594" y="43899"/>
                    <a:pt x="7552" y="43259"/>
                  </a:cubicBezTo>
                  <a:lnTo>
                    <a:pt x="2219" y="1"/>
                  </a:ln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083;p57"/>
            <p:cNvSpPr/>
            <p:nvPr/>
          </p:nvSpPr>
          <p:spPr>
            <a:xfrm>
              <a:off x="4906634" y="4297638"/>
              <a:ext cx="71251" cy="96532"/>
            </a:xfrm>
            <a:custGeom>
              <a:avLst/>
              <a:gdLst/>
              <a:ahLst/>
              <a:cxnLst/>
              <a:rect l="l" t="t" r="r" b="b"/>
              <a:pathLst>
                <a:path w="4608" h="6243" extrusionOk="0">
                  <a:moveTo>
                    <a:pt x="4011" y="0"/>
                  </a:moveTo>
                  <a:lnTo>
                    <a:pt x="1" y="512"/>
                  </a:lnTo>
                  <a:lnTo>
                    <a:pt x="470" y="4480"/>
                  </a:lnTo>
                  <a:cubicBezTo>
                    <a:pt x="589" y="5508"/>
                    <a:pt x="1440" y="6243"/>
                    <a:pt x="2481" y="6243"/>
                  </a:cubicBezTo>
                  <a:cubicBezTo>
                    <a:pt x="2563" y="6243"/>
                    <a:pt x="2647" y="6238"/>
                    <a:pt x="2731" y="6229"/>
                  </a:cubicBezTo>
                  <a:cubicBezTo>
                    <a:pt x="3840" y="6101"/>
                    <a:pt x="4608" y="5120"/>
                    <a:pt x="4480" y="3968"/>
                  </a:cubicBezTo>
                  <a:lnTo>
                    <a:pt x="4011"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084;p57"/>
            <p:cNvSpPr/>
            <p:nvPr/>
          </p:nvSpPr>
          <p:spPr>
            <a:xfrm>
              <a:off x="4282650" y="3658472"/>
              <a:ext cx="664934" cy="52140"/>
            </a:xfrm>
            <a:custGeom>
              <a:avLst/>
              <a:gdLst/>
              <a:ahLst/>
              <a:cxnLst/>
              <a:rect l="l" t="t" r="r" b="b"/>
              <a:pathLst>
                <a:path w="43003" h="3372" extrusionOk="0">
                  <a:moveTo>
                    <a:pt x="1664" y="1"/>
                  </a:moveTo>
                  <a:cubicBezTo>
                    <a:pt x="726" y="1"/>
                    <a:pt x="1" y="769"/>
                    <a:pt x="1" y="1707"/>
                  </a:cubicBezTo>
                  <a:cubicBezTo>
                    <a:pt x="1" y="2603"/>
                    <a:pt x="726" y="3371"/>
                    <a:pt x="1664" y="3371"/>
                  </a:cubicBezTo>
                  <a:lnTo>
                    <a:pt x="41296" y="3371"/>
                  </a:lnTo>
                  <a:cubicBezTo>
                    <a:pt x="42235" y="3371"/>
                    <a:pt x="43003" y="2603"/>
                    <a:pt x="43003" y="1707"/>
                  </a:cubicBezTo>
                  <a:cubicBezTo>
                    <a:pt x="43003" y="769"/>
                    <a:pt x="42235" y="1"/>
                    <a:pt x="41296"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085;p57"/>
            <p:cNvSpPr/>
            <p:nvPr/>
          </p:nvSpPr>
          <p:spPr>
            <a:xfrm>
              <a:off x="4215377" y="2224225"/>
              <a:ext cx="314662" cy="319316"/>
            </a:xfrm>
            <a:custGeom>
              <a:avLst/>
              <a:gdLst/>
              <a:ahLst/>
              <a:cxnLst/>
              <a:rect l="l" t="t" r="r" b="b"/>
              <a:pathLst>
                <a:path w="20350" h="20651" extrusionOk="0">
                  <a:moveTo>
                    <a:pt x="14169" y="0"/>
                  </a:moveTo>
                  <a:cubicBezTo>
                    <a:pt x="13523" y="0"/>
                    <a:pt x="13308" y="499"/>
                    <a:pt x="12798" y="829"/>
                  </a:cubicBezTo>
                  <a:cubicBezTo>
                    <a:pt x="12535" y="1027"/>
                    <a:pt x="12099" y="1103"/>
                    <a:pt x="11572" y="1103"/>
                  </a:cubicBezTo>
                  <a:cubicBezTo>
                    <a:pt x="10736" y="1103"/>
                    <a:pt x="9671" y="910"/>
                    <a:pt x="8703" y="701"/>
                  </a:cubicBezTo>
                  <a:cubicBezTo>
                    <a:pt x="8449" y="646"/>
                    <a:pt x="8186" y="619"/>
                    <a:pt x="7925" y="619"/>
                  </a:cubicBezTo>
                  <a:cubicBezTo>
                    <a:pt x="6568" y="619"/>
                    <a:pt x="5280" y="1360"/>
                    <a:pt x="5674" y="2791"/>
                  </a:cubicBezTo>
                  <a:cubicBezTo>
                    <a:pt x="6082" y="4237"/>
                    <a:pt x="5749" y="4974"/>
                    <a:pt x="4786" y="4974"/>
                  </a:cubicBezTo>
                  <a:cubicBezTo>
                    <a:pt x="4641" y="4974"/>
                    <a:pt x="4482" y="4958"/>
                    <a:pt x="4309" y="4924"/>
                  </a:cubicBezTo>
                  <a:cubicBezTo>
                    <a:pt x="4222" y="4905"/>
                    <a:pt x="4130" y="4896"/>
                    <a:pt x="4036" y="4896"/>
                  </a:cubicBezTo>
                  <a:cubicBezTo>
                    <a:pt x="2657" y="4896"/>
                    <a:pt x="652" y="6857"/>
                    <a:pt x="1451" y="8294"/>
                  </a:cubicBezTo>
                  <a:cubicBezTo>
                    <a:pt x="2304" y="9830"/>
                    <a:pt x="2901" y="10897"/>
                    <a:pt x="2219" y="11195"/>
                  </a:cubicBezTo>
                  <a:cubicBezTo>
                    <a:pt x="1579" y="11451"/>
                    <a:pt x="0" y="12262"/>
                    <a:pt x="640" y="13670"/>
                  </a:cubicBezTo>
                  <a:cubicBezTo>
                    <a:pt x="1280" y="15077"/>
                    <a:pt x="2858" y="14352"/>
                    <a:pt x="3114" y="15376"/>
                  </a:cubicBezTo>
                  <a:cubicBezTo>
                    <a:pt x="3370" y="16357"/>
                    <a:pt x="2091" y="17339"/>
                    <a:pt x="3114" y="18533"/>
                  </a:cubicBezTo>
                  <a:cubicBezTo>
                    <a:pt x="3557" y="19030"/>
                    <a:pt x="4078" y="19178"/>
                    <a:pt x="4618" y="19178"/>
                  </a:cubicBezTo>
                  <a:cubicBezTo>
                    <a:pt x="5327" y="19178"/>
                    <a:pt x="6068" y="18923"/>
                    <a:pt x="6698" y="18874"/>
                  </a:cubicBezTo>
                  <a:cubicBezTo>
                    <a:pt x="6733" y="18871"/>
                    <a:pt x="6767" y="18870"/>
                    <a:pt x="6799" y="18870"/>
                  </a:cubicBezTo>
                  <a:cubicBezTo>
                    <a:pt x="7733" y="18870"/>
                    <a:pt x="7312" y="20043"/>
                    <a:pt x="9044" y="20538"/>
                  </a:cubicBezTo>
                  <a:cubicBezTo>
                    <a:pt x="9326" y="20614"/>
                    <a:pt x="9603" y="20651"/>
                    <a:pt x="9869" y="20651"/>
                  </a:cubicBezTo>
                  <a:cubicBezTo>
                    <a:pt x="11254" y="20651"/>
                    <a:pt x="12364" y="19653"/>
                    <a:pt x="12542" y="17936"/>
                  </a:cubicBezTo>
                  <a:cubicBezTo>
                    <a:pt x="12756" y="15845"/>
                    <a:pt x="15145" y="10726"/>
                    <a:pt x="15742" y="10086"/>
                  </a:cubicBezTo>
                  <a:cubicBezTo>
                    <a:pt x="16339" y="9489"/>
                    <a:pt x="18088" y="8038"/>
                    <a:pt x="18088" y="8038"/>
                  </a:cubicBezTo>
                  <a:cubicBezTo>
                    <a:pt x="18088" y="8038"/>
                    <a:pt x="20008" y="6247"/>
                    <a:pt x="20179" y="4412"/>
                  </a:cubicBezTo>
                  <a:cubicBezTo>
                    <a:pt x="20349" y="2535"/>
                    <a:pt x="19112" y="2919"/>
                    <a:pt x="17832" y="2663"/>
                  </a:cubicBezTo>
                  <a:cubicBezTo>
                    <a:pt x="16595" y="2365"/>
                    <a:pt x="16894" y="1085"/>
                    <a:pt x="15273" y="317"/>
                  </a:cubicBezTo>
                  <a:cubicBezTo>
                    <a:pt x="14792" y="89"/>
                    <a:pt x="14442" y="0"/>
                    <a:pt x="14169" y="0"/>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086;p57"/>
            <p:cNvSpPr/>
            <p:nvPr/>
          </p:nvSpPr>
          <p:spPr>
            <a:xfrm>
              <a:off x="4363777" y="2320025"/>
              <a:ext cx="152398" cy="144930"/>
            </a:xfrm>
            <a:custGeom>
              <a:avLst/>
              <a:gdLst/>
              <a:ahLst/>
              <a:cxnLst/>
              <a:rect l="l" t="t" r="r" b="b"/>
              <a:pathLst>
                <a:path w="9856" h="9373" extrusionOk="0">
                  <a:moveTo>
                    <a:pt x="6555" y="1"/>
                  </a:moveTo>
                  <a:cubicBezTo>
                    <a:pt x="6502" y="1"/>
                    <a:pt x="6451" y="41"/>
                    <a:pt x="6400" y="136"/>
                  </a:cubicBezTo>
                  <a:cubicBezTo>
                    <a:pt x="6074" y="787"/>
                    <a:pt x="6370" y="2022"/>
                    <a:pt x="5953" y="2022"/>
                  </a:cubicBezTo>
                  <a:cubicBezTo>
                    <a:pt x="5933" y="2022"/>
                    <a:pt x="5911" y="2019"/>
                    <a:pt x="5888" y="2013"/>
                  </a:cubicBezTo>
                  <a:cubicBezTo>
                    <a:pt x="5430" y="1943"/>
                    <a:pt x="4652" y="970"/>
                    <a:pt x="4251" y="970"/>
                  </a:cubicBezTo>
                  <a:cubicBezTo>
                    <a:pt x="4166" y="970"/>
                    <a:pt x="4098" y="1013"/>
                    <a:pt x="4054" y="1117"/>
                  </a:cubicBezTo>
                  <a:cubicBezTo>
                    <a:pt x="3926" y="1586"/>
                    <a:pt x="3926" y="2098"/>
                    <a:pt x="4054" y="2568"/>
                  </a:cubicBezTo>
                  <a:cubicBezTo>
                    <a:pt x="4054" y="2568"/>
                    <a:pt x="3503" y="2213"/>
                    <a:pt x="3002" y="2213"/>
                  </a:cubicBezTo>
                  <a:cubicBezTo>
                    <a:pt x="2766" y="2213"/>
                    <a:pt x="2540" y="2292"/>
                    <a:pt x="2390" y="2525"/>
                  </a:cubicBezTo>
                  <a:cubicBezTo>
                    <a:pt x="1921" y="3293"/>
                    <a:pt x="2689" y="3549"/>
                    <a:pt x="2646" y="3848"/>
                  </a:cubicBezTo>
                  <a:cubicBezTo>
                    <a:pt x="2613" y="3964"/>
                    <a:pt x="2463" y="3977"/>
                    <a:pt x="2276" y="3977"/>
                  </a:cubicBezTo>
                  <a:cubicBezTo>
                    <a:pt x="2222" y="3977"/>
                    <a:pt x="2165" y="3976"/>
                    <a:pt x="2107" y="3976"/>
                  </a:cubicBezTo>
                  <a:cubicBezTo>
                    <a:pt x="1846" y="3976"/>
                    <a:pt x="1558" y="3997"/>
                    <a:pt x="1409" y="4231"/>
                  </a:cubicBezTo>
                  <a:cubicBezTo>
                    <a:pt x="1110" y="4658"/>
                    <a:pt x="2049" y="5170"/>
                    <a:pt x="2049" y="5170"/>
                  </a:cubicBezTo>
                  <a:cubicBezTo>
                    <a:pt x="2049" y="5170"/>
                    <a:pt x="769" y="5213"/>
                    <a:pt x="598" y="6151"/>
                  </a:cubicBezTo>
                  <a:cubicBezTo>
                    <a:pt x="385" y="7047"/>
                    <a:pt x="1238" y="7516"/>
                    <a:pt x="1579" y="7815"/>
                  </a:cubicBezTo>
                  <a:cubicBezTo>
                    <a:pt x="1921" y="8114"/>
                    <a:pt x="1" y="8327"/>
                    <a:pt x="513" y="8754"/>
                  </a:cubicBezTo>
                  <a:cubicBezTo>
                    <a:pt x="879" y="9035"/>
                    <a:pt x="1469" y="9373"/>
                    <a:pt x="2036" y="9373"/>
                  </a:cubicBezTo>
                  <a:cubicBezTo>
                    <a:pt x="2328" y="9373"/>
                    <a:pt x="2613" y="9284"/>
                    <a:pt x="2859" y="9052"/>
                  </a:cubicBezTo>
                  <a:cubicBezTo>
                    <a:pt x="3627" y="8370"/>
                    <a:pt x="7978" y="4231"/>
                    <a:pt x="7978" y="4231"/>
                  </a:cubicBezTo>
                  <a:lnTo>
                    <a:pt x="8960" y="2781"/>
                  </a:lnTo>
                  <a:cubicBezTo>
                    <a:pt x="8960" y="2781"/>
                    <a:pt x="9855" y="989"/>
                    <a:pt x="9301" y="648"/>
                  </a:cubicBezTo>
                  <a:cubicBezTo>
                    <a:pt x="9224" y="601"/>
                    <a:pt x="9150" y="581"/>
                    <a:pt x="9078" y="581"/>
                  </a:cubicBezTo>
                  <a:cubicBezTo>
                    <a:pt x="8625" y="581"/>
                    <a:pt x="8237" y="1373"/>
                    <a:pt x="7722" y="1373"/>
                  </a:cubicBezTo>
                  <a:cubicBezTo>
                    <a:pt x="7214" y="1337"/>
                    <a:pt x="6860" y="1"/>
                    <a:pt x="6555" y="1"/>
                  </a:cubicBez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087;p57"/>
            <p:cNvSpPr/>
            <p:nvPr/>
          </p:nvSpPr>
          <p:spPr>
            <a:xfrm>
              <a:off x="4210089" y="2725134"/>
              <a:ext cx="889882" cy="944264"/>
            </a:xfrm>
            <a:custGeom>
              <a:avLst/>
              <a:gdLst/>
              <a:ahLst/>
              <a:cxnLst/>
              <a:rect l="l" t="t" r="r" b="b"/>
              <a:pathLst>
                <a:path w="57551" h="61068" extrusionOk="0">
                  <a:moveTo>
                    <a:pt x="28669" y="1"/>
                  </a:moveTo>
                  <a:cubicBezTo>
                    <a:pt x="26621" y="1"/>
                    <a:pt x="19625" y="726"/>
                    <a:pt x="19625" y="726"/>
                  </a:cubicBezTo>
                  <a:cubicBezTo>
                    <a:pt x="19625" y="726"/>
                    <a:pt x="12245" y="3798"/>
                    <a:pt x="8874" y="5547"/>
                  </a:cubicBezTo>
                  <a:cubicBezTo>
                    <a:pt x="5462" y="7296"/>
                    <a:pt x="4779" y="14079"/>
                    <a:pt x="4651" y="15999"/>
                  </a:cubicBezTo>
                  <a:cubicBezTo>
                    <a:pt x="4480" y="17236"/>
                    <a:pt x="4182" y="18430"/>
                    <a:pt x="3798" y="19625"/>
                  </a:cubicBezTo>
                  <a:lnTo>
                    <a:pt x="3414" y="20307"/>
                  </a:lnTo>
                  <a:cubicBezTo>
                    <a:pt x="2817" y="21459"/>
                    <a:pt x="1793" y="22270"/>
                    <a:pt x="1665" y="22995"/>
                  </a:cubicBezTo>
                  <a:cubicBezTo>
                    <a:pt x="1579" y="23720"/>
                    <a:pt x="1793" y="24531"/>
                    <a:pt x="1665" y="25043"/>
                  </a:cubicBezTo>
                  <a:cubicBezTo>
                    <a:pt x="1579" y="25555"/>
                    <a:pt x="769" y="26152"/>
                    <a:pt x="556" y="27517"/>
                  </a:cubicBezTo>
                  <a:cubicBezTo>
                    <a:pt x="342" y="28840"/>
                    <a:pt x="1" y="30717"/>
                    <a:pt x="1" y="30717"/>
                  </a:cubicBezTo>
                  <a:lnTo>
                    <a:pt x="556" y="30589"/>
                  </a:lnTo>
                  <a:lnTo>
                    <a:pt x="556" y="30589"/>
                  </a:lnTo>
                  <a:cubicBezTo>
                    <a:pt x="513" y="30802"/>
                    <a:pt x="470" y="31015"/>
                    <a:pt x="428" y="31229"/>
                  </a:cubicBezTo>
                  <a:cubicBezTo>
                    <a:pt x="342" y="32636"/>
                    <a:pt x="2902" y="34513"/>
                    <a:pt x="4651" y="34513"/>
                  </a:cubicBezTo>
                  <a:cubicBezTo>
                    <a:pt x="6400" y="34513"/>
                    <a:pt x="7637" y="34300"/>
                    <a:pt x="8149" y="33575"/>
                  </a:cubicBezTo>
                  <a:cubicBezTo>
                    <a:pt x="8362" y="33276"/>
                    <a:pt x="9301" y="30973"/>
                    <a:pt x="10282" y="28498"/>
                  </a:cubicBezTo>
                  <a:lnTo>
                    <a:pt x="10965" y="28328"/>
                  </a:lnTo>
                  <a:lnTo>
                    <a:pt x="10965" y="27304"/>
                  </a:lnTo>
                  <a:cubicBezTo>
                    <a:pt x="10965" y="26962"/>
                    <a:pt x="11306" y="26877"/>
                    <a:pt x="11903" y="26067"/>
                  </a:cubicBezTo>
                  <a:cubicBezTo>
                    <a:pt x="12458" y="25384"/>
                    <a:pt x="12074" y="24915"/>
                    <a:pt x="11903" y="24317"/>
                  </a:cubicBezTo>
                  <a:lnTo>
                    <a:pt x="12970" y="21630"/>
                  </a:lnTo>
                  <a:lnTo>
                    <a:pt x="12970" y="21630"/>
                  </a:lnTo>
                  <a:cubicBezTo>
                    <a:pt x="12970" y="21631"/>
                    <a:pt x="12884" y="30759"/>
                    <a:pt x="11946" y="35495"/>
                  </a:cubicBezTo>
                  <a:cubicBezTo>
                    <a:pt x="11050" y="40230"/>
                    <a:pt x="10495" y="43515"/>
                    <a:pt x="10410" y="44752"/>
                  </a:cubicBezTo>
                  <a:cubicBezTo>
                    <a:pt x="10325" y="45989"/>
                    <a:pt x="8960" y="50170"/>
                    <a:pt x="9984" y="53583"/>
                  </a:cubicBezTo>
                  <a:cubicBezTo>
                    <a:pt x="11050" y="56953"/>
                    <a:pt x="18430" y="60920"/>
                    <a:pt x="25512" y="61048"/>
                  </a:cubicBezTo>
                  <a:cubicBezTo>
                    <a:pt x="26150" y="61060"/>
                    <a:pt x="26779" y="61067"/>
                    <a:pt x="27398" y="61067"/>
                  </a:cubicBezTo>
                  <a:cubicBezTo>
                    <a:pt x="33599" y="61067"/>
                    <a:pt x="38756" y="60359"/>
                    <a:pt x="41936" y="56441"/>
                  </a:cubicBezTo>
                  <a:cubicBezTo>
                    <a:pt x="45392" y="52132"/>
                    <a:pt x="45008" y="48634"/>
                    <a:pt x="43984" y="44837"/>
                  </a:cubicBezTo>
                  <a:cubicBezTo>
                    <a:pt x="42960" y="41041"/>
                    <a:pt x="41083" y="37030"/>
                    <a:pt x="40785" y="35068"/>
                  </a:cubicBezTo>
                  <a:cubicBezTo>
                    <a:pt x="40443" y="33148"/>
                    <a:pt x="41169" y="18857"/>
                    <a:pt x="41169" y="18857"/>
                  </a:cubicBezTo>
                  <a:cubicBezTo>
                    <a:pt x="41169" y="18857"/>
                    <a:pt x="42832" y="22056"/>
                    <a:pt x="43046" y="23080"/>
                  </a:cubicBezTo>
                  <a:cubicBezTo>
                    <a:pt x="43216" y="24104"/>
                    <a:pt x="43558" y="25256"/>
                    <a:pt x="44069" y="25640"/>
                  </a:cubicBezTo>
                  <a:cubicBezTo>
                    <a:pt x="44539" y="26067"/>
                    <a:pt x="45179" y="26365"/>
                    <a:pt x="45179" y="26792"/>
                  </a:cubicBezTo>
                  <a:cubicBezTo>
                    <a:pt x="45179" y="27176"/>
                    <a:pt x="45307" y="28114"/>
                    <a:pt x="45307" y="28114"/>
                  </a:cubicBezTo>
                  <a:cubicBezTo>
                    <a:pt x="45307" y="28114"/>
                    <a:pt x="45179" y="32210"/>
                    <a:pt x="46842" y="33148"/>
                  </a:cubicBezTo>
                  <a:cubicBezTo>
                    <a:pt x="48033" y="33838"/>
                    <a:pt x="50905" y="35172"/>
                    <a:pt x="53207" y="35172"/>
                  </a:cubicBezTo>
                  <a:cubicBezTo>
                    <a:pt x="54039" y="35172"/>
                    <a:pt x="54797" y="34998"/>
                    <a:pt x="55375" y="34556"/>
                  </a:cubicBezTo>
                  <a:cubicBezTo>
                    <a:pt x="57550" y="32935"/>
                    <a:pt x="54863" y="27389"/>
                    <a:pt x="53497" y="23592"/>
                  </a:cubicBezTo>
                  <a:cubicBezTo>
                    <a:pt x="52175" y="19795"/>
                    <a:pt x="49103" y="10453"/>
                    <a:pt x="47269" y="8106"/>
                  </a:cubicBezTo>
                  <a:cubicBezTo>
                    <a:pt x="44795" y="5205"/>
                    <a:pt x="41723" y="2944"/>
                    <a:pt x="38225" y="1451"/>
                  </a:cubicBezTo>
                  <a:cubicBezTo>
                    <a:pt x="34727" y="1"/>
                    <a:pt x="30717" y="1"/>
                    <a:pt x="28669"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088;p57"/>
            <p:cNvSpPr/>
            <p:nvPr/>
          </p:nvSpPr>
          <p:spPr>
            <a:xfrm>
              <a:off x="4452171" y="2939508"/>
              <a:ext cx="346979" cy="272449"/>
            </a:xfrm>
            <a:custGeom>
              <a:avLst/>
              <a:gdLst/>
              <a:ahLst/>
              <a:cxnLst/>
              <a:rect l="l" t="t" r="r" b="b"/>
              <a:pathLst>
                <a:path w="22440" h="17620" extrusionOk="0">
                  <a:moveTo>
                    <a:pt x="16851" y="1"/>
                  </a:moveTo>
                  <a:cubicBezTo>
                    <a:pt x="14462" y="1"/>
                    <a:pt x="12372" y="1536"/>
                    <a:pt x="11561" y="3755"/>
                  </a:cubicBezTo>
                  <a:cubicBezTo>
                    <a:pt x="10787" y="1464"/>
                    <a:pt x="8628" y="24"/>
                    <a:pt x="6326" y="24"/>
                  </a:cubicBezTo>
                  <a:cubicBezTo>
                    <a:pt x="5713" y="24"/>
                    <a:pt x="5090" y="127"/>
                    <a:pt x="4480" y="342"/>
                  </a:cubicBezTo>
                  <a:cubicBezTo>
                    <a:pt x="1579" y="1323"/>
                    <a:pt x="0" y="4523"/>
                    <a:pt x="1024" y="7424"/>
                  </a:cubicBezTo>
                  <a:cubicBezTo>
                    <a:pt x="1067" y="7594"/>
                    <a:pt x="1152" y="7765"/>
                    <a:pt x="1238" y="7893"/>
                  </a:cubicBezTo>
                  <a:cubicBezTo>
                    <a:pt x="1238" y="7893"/>
                    <a:pt x="1750" y="9813"/>
                    <a:pt x="4011" y="11818"/>
                  </a:cubicBezTo>
                  <a:cubicBezTo>
                    <a:pt x="6314" y="13780"/>
                    <a:pt x="11561" y="17619"/>
                    <a:pt x="11561" y="17619"/>
                  </a:cubicBezTo>
                  <a:cubicBezTo>
                    <a:pt x="11561" y="17619"/>
                    <a:pt x="16851" y="13780"/>
                    <a:pt x="19112" y="11818"/>
                  </a:cubicBezTo>
                  <a:cubicBezTo>
                    <a:pt x="20350" y="10794"/>
                    <a:pt x="21288" y="9514"/>
                    <a:pt x="21885" y="8063"/>
                  </a:cubicBezTo>
                  <a:cubicBezTo>
                    <a:pt x="22269" y="7296"/>
                    <a:pt x="22440" y="6442"/>
                    <a:pt x="22440" y="5589"/>
                  </a:cubicBezTo>
                  <a:cubicBezTo>
                    <a:pt x="22440" y="2518"/>
                    <a:pt x="19923" y="1"/>
                    <a:pt x="16851"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089;p57"/>
            <p:cNvSpPr/>
            <p:nvPr/>
          </p:nvSpPr>
          <p:spPr>
            <a:xfrm>
              <a:off x="4477707" y="2631081"/>
              <a:ext cx="252657" cy="188581"/>
            </a:xfrm>
            <a:custGeom>
              <a:avLst/>
              <a:gdLst/>
              <a:ahLst/>
              <a:cxnLst/>
              <a:rect l="l" t="t" r="r" b="b"/>
              <a:pathLst>
                <a:path w="16340" h="12196" extrusionOk="0">
                  <a:moveTo>
                    <a:pt x="11547" y="1"/>
                  </a:moveTo>
                  <a:cubicBezTo>
                    <a:pt x="11163" y="1"/>
                    <a:pt x="10879" y="26"/>
                    <a:pt x="10879" y="26"/>
                  </a:cubicBezTo>
                  <a:cubicBezTo>
                    <a:pt x="10879" y="26"/>
                    <a:pt x="2090" y="26"/>
                    <a:pt x="1024" y="1690"/>
                  </a:cubicBezTo>
                  <a:cubicBezTo>
                    <a:pt x="0" y="3311"/>
                    <a:pt x="1237" y="5487"/>
                    <a:pt x="1237" y="6297"/>
                  </a:cubicBezTo>
                  <a:cubicBezTo>
                    <a:pt x="1280" y="7065"/>
                    <a:pt x="1152" y="7833"/>
                    <a:pt x="939" y="8558"/>
                  </a:cubicBezTo>
                  <a:cubicBezTo>
                    <a:pt x="640" y="9667"/>
                    <a:pt x="1365" y="11758"/>
                    <a:pt x="5674" y="12142"/>
                  </a:cubicBezTo>
                  <a:cubicBezTo>
                    <a:pt x="6080" y="12178"/>
                    <a:pt x="6475" y="12195"/>
                    <a:pt x="6859" y="12195"/>
                  </a:cubicBezTo>
                  <a:cubicBezTo>
                    <a:pt x="10549" y="12195"/>
                    <a:pt x="13207" y="10604"/>
                    <a:pt x="14675" y="8942"/>
                  </a:cubicBezTo>
                  <a:cubicBezTo>
                    <a:pt x="16339" y="7108"/>
                    <a:pt x="14163" y="6169"/>
                    <a:pt x="13993" y="4420"/>
                  </a:cubicBezTo>
                  <a:cubicBezTo>
                    <a:pt x="13779" y="2671"/>
                    <a:pt x="13865" y="1434"/>
                    <a:pt x="13566" y="623"/>
                  </a:cubicBezTo>
                  <a:cubicBezTo>
                    <a:pt x="13371" y="92"/>
                    <a:pt x="12278" y="1"/>
                    <a:pt x="11547"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090;p57"/>
            <p:cNvSpPr/>
            <p:nvPr/>
          </p:nvSpPr>
          <p:spPr>
            <a:xfrm>
              <a:off x="4572215" y="2587418"/>
              <a:ext cx="118087" cy="124829"/>
            </a:xfrm>
            <a:custGeom>
              <a:avLst/>
              <a:gdLst/>
              <a:ahLst/>
              <a:cxnLst/>
              <a:rect l="l" t="t" r="r" b="b"/>
              <a:pathLst>
                <a:path w="7637" h="8073" extrusionOk="0">
                  <a:moveTo>
                    <a:pt x="6701" y="0"/>
                  </a:moveTo>
                  <a:cubicBezTo>
                    <a:pt x="5404" y="0"/>
                    <a:pt x="3106" y="1553"/>
                    <a:pt x="1878" y="3106"/>
                  </a:cubicBezTo>
                  <a:cubicBezTo>
                    <a:pt x="427" y="4983"/>
                    <a:pt x="1" y="7969"/>
                    <a:pt x="726" y="8055"/>
                  </a:cubicBezTo>
                  <a:cubicBezTo>
                    <a:pt x="829" y="8067"/>
                    <a:pt x="945" y="8073"/>
                    <a:pt x="1073" y="8073"/>
                  </a:cubicBezTo>
                  <a:cubicBezTo>
                    <a:pt x="1838" y="8073"/>
                    <a:pt x="3023" y="7853"/>
                    <a:pt x="4523" y="7415"/>
                  </a:cubicBezTo>
                  <a:cubicBezTo>
                    <a:pt x="6272" y="6903"/>
                    <a:pt x="6997" y="6178"/>
                    <a:pt x="7296" y="4983"/>
                  </a:cubicBezTo>
                  <a:cubicBezTo>
                    <a:pt x="7637" y="3746"/>
                    <a:pt x="7296" y="162"/>
                    <a:pt x="7296" y="162"/>
                  </a:cubicBezTo>
                  <a:cubicBezTo>
                    <a:pt x="7139" y="51"/>
                    <a:pt x="6936" y="0"/>
                    <a:pt x="6701" y="0"/>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091;p57"/>
            <p:cNvSpPr/>
            <p:nvPr/>
          </p:nvSpPr>
          <p:spPr>
            <a:xfrm>
              <a:off x="4375652" y="2326241"/>
              <a:ext cx="344350" cy="434373"/>
            </a:xfrm>
            <a:custGeom>
              <a:avLst/>
              <a:gdLst/>
              <a:ahLst/>
              <a:cxnLst/>
              <a:rect l="l" t="t" r="r" b="b"/>
              <a:pathLst>
                <a:path w="22270" h="28092" extrusionOk="0">
                  <a:moveTo>
                    <a:pt x="11983" y="1"/>
                  </a:moveTo>
                  <a:cubicBezTo>
                    <a:pt x="9970" y="1"/>
                    <a:pt x="7217" y="335"/>
                    <a:pt x="4736" y="1782"/>
                  </a:cubicBezTo>
                  <a:cubicBezTo>
                    <a:pt x="129" y="4427"/>
                    <a:pt x="1" y="11935"/>
                    <a:pt x="811" y="14708"/>
                  </a:cubicBezTo>
                  <a:cubicBezTo>
                    <a:pt x="1665" y="17481"/>
                    <a:pt x="811" y="21064"/>
                    <a:pt x="2048" y="23112"/>
                  </a:cubicBezTo>
                  <a:cubicBezTo>
                    <a:pt x="3165" y="24960"/>
                    <a:pt x="6607" y="28092"/>
                    <a:pt x="9306" y="28092"/>
                  </a:cubicBezTo>
                  <a:cubicBezTo>
                    <a:pt x="9599" y="28092"/>
                    <a:pt x="9883" y="28055"/>
                    <a:pt x="10154" y="27975"/>
                  </a:cubicBezTo>
                  <a:cubicBezTo>
                    <a:pt x="13268" y="27165"/>
                    <a:pt x="16041" y="25331"/>
                    <a:pt x="18004" y="22728"/>
                  </a:cubicBezTo>
                  <a:cubicBezTo>
                    <a:pt x="18558" y="22003"/>
                    <a:pt x="18985" y="19443"/>
                    <a:pt x="18985" y="19443"/>
                  </a:cubicBezTo>
                  <a:cubicBezTo>
                    <a:pt x="18985" y="19443"/>
                    <a:pt x="20222" y="17396"/>
                    <a:pt x="21246" y="15647"/>
                  </a:cubicBezTo>
                  <a:cubicBezTo>
                    <a:pt x="22270" y="13897"/>
                    <a:pt x="22270" y="8352"/>
                    <a:pt x="20521" y="4768"/>
                  </a:cubicBezTo>
                  <a:cubicBezTo>
                    <a:pt x="18771" y="1142"/>
                    <a:pt x="14889" y="246"/>
                    <a:pt x="14889" y="246"/>
                  </a:cubicBezTo>
                  <a:cubicBezTo>
                    <a:pt x="14889" y="246"/>
                    <a:pt x="13708" y="1"/>
                    <a:pt x="11983"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092;p57"/>
            <p:cNvSpPr/>
            <p:nvPr/>
          </p:nvSpPr>
          <p:spPr>
            <a:xfrm>
              <a:off x="4619713" y="2231229"/>
              <a:ext cx="292226" cy="327125"/>
            </a:xfrm>
            <a:custGeom>
              <a:avLst/>
              <a:gdLst/>
              <a:ahLst/>
              <a:cxnLst/>
              <a:rect l="l" t="t" r="r" b="b"/>
              <a:pathLst>
                <a:path w="18899" h="21156" extrusionOk="0">
                  <a:moveTo>
                    <a:pt x="6724" y="1"/>
                  </a:moveTo>
                  <a:cubicBezTo>
                    <a:pt x="6500" y="1"/>
                    <a:pt x="6226" y="37"/>
                    <a:pt x="5887" y="120"/>
                  </a:cubicBezTo>
                  <a:cubicBezTo>
                    <a:pt x="4181" y="504"/>
                    <a:pt x="4181" y="1869"/>
                    <a:pt x="2901" y="1869"/>
                  </a:cubicBezTo>
                  <a:cubicBezTo>
                    <a:pt x="2382" y="1869"/>
                    <a:pt x="1884" y="1764"/>
                    <a:pt x="1462" y="1764"/>
                  </a:cubicBezTo>
                  <a:cubicBezTo>
                    <a:pt x="842" y="1764"/>
                    <a:pt x="383" y="1990"/>
                    <a:pt x="256" y="3106"/>
                  </a:cubicBezTo>
                  <a:cubicBezTo>
                    <a:pt x="0" y="4940"/>
                    <a:pt x="1493" y="7074"/>
                    <a:pt x="1493" y="7074"/>
                  </a:cubicBezTo>
                  <a:cubicBezTo>
                    <a:pt x="1493" y="7074"/>
                    <a:pt x="2901" y="8823"/>
                    <a:pt x="3370" y="9548"/>
                  </a:cubicBezTo>
                  <a:cubicBezTo>
                    <a:pt x="3840" y="10273"/>
                    <a:pt x="5077" y="15819"/>
                    <a:pt x="4864" y="17867"/>
                  </a:cubicBezTo>
                  <a:cubicBezTo>
                    <a:pt x="4657" y="19852"/>
                    <a:pt x="5813" y="21156"/>
                    <a:pt x="7594" y="21156"/>
                  </a:cubicBezTo>
                  <a:cubicBezTo>
                    <a:pt x="7650" y="21156"/>
                    <a:pt x="7707" y="21154"/>
                    <a:pt x="7764" y="21152"/>
                  </a:cubicBezTo>
                  <a:cubicBezTo>
                    <a:pt x="9419" y="21075"/>
                    <a:pt x="9408" y="19957"/>
                    <a:pt x="10140" y="19957"/>
                  </a:cubicBezTo>
                  <a:cubicBezTo>
                    <a:pt x="10220" y="19957"/>
                    <a:pt x="10309" y="19970"/>
                    <a:pt x="10409" y="20000"/>
                  </a:cubicBezTo>
                  <a:cubicBezTo>
                    <a:pt x="11127" y="20239"/>
                    <a:pt x="11969" y="20813"/>
                    <a:pt x="12849" y="20813"/>
                  </a:cubicBezTo>
                  <a:cubicBezTo>
                    <a:pt x="13226" y="20813"/>
                    <a:pt x="13609" y="20708"/>
                    <a:pt x="13993" y="20426"/>
                  </a:cubicBezTo>
                  <a:cubicBezTo>
                    <a:pt x="15230" y="19488"/>
                    <a:pt x="14206" y="18293"/>
                    <a:pt x="14676" y="17355"/>
                  </a:cubicBezTo>
                  <a:cubicBezTo>
                    <a:pt x="15145" y="16416"/>
                    <a:pt x="16553" y="17440"/>
                    <a:pt x="17448" y="16203"/>
                  </a:cubicBezTo>
                  <a:cubicBezTo>
                    <a:pt x="18344" y="15008"/>
                    <a:pt x="16937" y="13857"/>
                    <a:pt x="16382" y="13430"/>
                  </a:cubicBezTo>
                  <a:cubicBezTo>
                    <a:pt x="15785" y="13046"/>
                    <a:pt x="16638" y="12108"/>
                    <a:pt x="17747" y="10785"/>
                  </a:cubicBezTo>
                  <a:cubicBezTo>
                    <a:pt x="18899" y="9463"/>
                    <a:pt x="17065" y="6860"/>
                    <a:pt x="15699" y="6860"/>
                  </a:cubicBezTo>
                  <a:cubicBezTo>
                    <a:pt x="14292" y="6860"/>
                    <a:pt x="13950" y="6050"/>
                    <a:pt x="14761" y="4514"/>
                  </a:cubicBezTo>
                  <a:cubicBezTo>
                    <a:pt x="15571" y="2978"/>
                    <a:pt x="13822" y="1869"/>
                    <a:pt x="12244" y="1869"/>
                  </a:cubicBezTo>
                  <a:cubicBezTo>
                    <a:pt x="10623" y="1869"/>
                    <a:pt x="8788" y="1741"/>
                    <a:pt x="8191" y="1144"/>
                  </a:cubicBezTo>
                  <a:cubicBezTo>
                    <a:pt x="7744" y="628"/>
                    <a:pt x="7657" y="1"/>
                    <a:pt x="6724" y="1"/>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093;p57"/>
            <p:cNvSpPr/>
            <p:nvPr/>
          </p:nvSpPr>
          <p:spPr>
            <a:xfrm>
              <a:off x="4624320" y="2319391"/>
              <a:ext cx="125354" cy="156620"/>
            </a:xfrm>
            <a:custGeom>
              <a:avLst/>
              <a:gdLst/>
              <a:ahLst/>
              <a:cxnLst/>
              <a:rect l="l" t="t" r="r" b="b"/>
              <a:pathLst>
                <a:path w="8107" h="10129" extrusionOk="0">
                  <a:moveTo>
                    <a:pt x="3474" y="0"/>
                  </a:moveTo>
                  <a:cubicBezTo>
                    <a:pt x="3176" y="0"/>
                    <a:pt x="2619" y="1119"/>
                    <a:pt x="2134" y="1119"/>
                  </a:cubicBezTo>
                  <a:cubicBezTo>
                    <a:pt x="2120" y="1119"/>
                    <a:pt x="2106" y="1118"/>
                    <a:pt x="2091" y="1116"/>
                  </a:cubicBezTo>
                  <a:cubicBezTo>
                    <a:pt x="1546" y="999"/>
                    <a:pt x="1321" y="65"/>
                    <a:pt x="799" y="65"/>
                  </a:cubicBezTo>
                  <a:cubicBezTo>
                    <a:pt x="749" y="65"/>
                    <a:pt x="697" y="73"/>
                    <a:pt x="641" y="92"/>
                  </a:cubicBezTo>
                  <a:cubicBezTo>
                    <a:pt x="1" y="262"/>
                    <a:pt x="555" y="2225"/>
                    <a:pt x="555" y="2225"/>
                  </a:cubicBezTo>
                  <a:lnTo>
                    <a:pt x="1153" y="3846"/>
                  </a:lnTo>
                  <a:cubicBezTo>
                    <a:pt x="1153" y="3846"/>
                    <a:pt x="4523" y="8795"/>
                    <a:pt x="5163" y="9605"/>
                  </a:cubicBezTo>
                  <a:cubicBezTo>
                    <a:pt x="5450" y="9995"/>
                    <a:pt x="5856" y="10128"/>
                    <a:pt x="6271" y="10128"/>
                  </a:cubicBezTo>
                  <a:cubicBezTo>
                    <a:pt x="6719" y="10128"/>
                    <a:pt x="7177" y="9973"/>
                    <a:pt x="7509" y="9818"/>
                  </a:cubicBezTo>
                  <a:cubicBezTo>
                    <a:pt x="8106" y="9520"/>
                    <a:pt x="6272" y="8880"/>
                    <a:pt x="6699" y="8667"/>
                  </a:cubicBezTo>
                  <a:cubicBezTo>
                    <a:pt x="7083" y="8496"/>
                    <a:pt x="8021" y="8155"/>
                    <a:pt x="8021" y="7259"/>
                  </a:cubicBezTo>
                  <a:cubicBezTo>
                    <a:pt x="8021" y="6320"/>
                    <a:pt x="6784" y="6022"/>
                    <a:pt x="6784" y="6022"/>
                  </a:cubicBezTo>
                  <a:cubicBezTo>
                    <a:pt x="6784" y="6022"/>
                    <a:pt x="7808" y="5723"/>
                    <a:pt x="7594" y="5211"/>
                  </a:cubicBezTo>
                  <a:cubicBezTo>
                    <a:pt x="7424" y="4699"/>
                    <a:pt x="6485" y="4870"/>
                    <a:pt x="6485" y="4571"/>
                  </a:cubicBezTo>
                  <a:cubicBezTo>
                    <a:pt x="6485" y="4272"/>
                    <a:pt x="7338" y="4187"/>
                    <a:pt x="6997" y="3334"/>
                  </a:cubicBezTo>
                  <a:cubicBezTo>
                    <a:pt x="6865" y="2976"/>
                    <a:pt x="6533" y="2876"/>
                    <a:pt x="6204" y="2876"/>
                  </a:cubicBezTo>
                  <a:cubicBezTo>
                    <a:pt x="5788" y="2876"/>
                    <a:pt x="5376" y="3035"/>
                    <a:pt x="5376" y="3035"/>
                  </a:cubicBezTo>
                  <a:cubicBezTo>
                    <a:pt x="5589" y="2609"/>
                    <a:pt x="5717" y="2097"/>
                    <a:pt x="5675" y="1585"/>
                  </a:cubicBezTo>
                  <a:cubicBezTo>
                    <a:pt x="5657" y="1462"/>
                    <a:pt x="5585" y="1413"/>
                    <a:pt x="5478" y="1413"/>
                  </a:cubicBezTo>
                  <a:cubicBezTo>
                    <a:pt x="5063" y="1413"/>
                    <a:pt x="4119" y="2139"/>
                    <a:pt x="3712" y="2139"/>
                  </a:cubicBezTo>
                  <a:cubicBezTo>
                    <a:pt x="3200" y="2139"/>
                    <a:pt x="3840" y="902"/>
                    <a:pt x="3627" y="177"/>
                  </a:cubicBezTo>
                  <a:cubicBezTo>
                    <a:pt x="3590" y="52"/>
                    <a:pt x="3538" y="0"/>
                    <a:pt x="3474" y="0"/>
                  </a:cubicBez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094;p57"/>
            <p:cNvSpPr/>
            <p:nvPr/>
          </p:nvSpPr>
          <p:spPr>
            <a:xfrm>
              <a:off x="4384233" y="2326241"/>
              <a:ext cx="335768" cy="249194"/>
            </a:xfrm>
            <a:custGeom>
              <a:avLst/>
              <a:gdLst/>
              <a:ahLst/>
              <a:cxnLst/>
              <a:rect l="l" t="t" r="r" b="b"/>
              <a:pathLst>
                <a:path w="21715" h="16116" extrusionOk="0">
                  <a:moveTo>
                    <a:pt x="11428" y="1"/>
                  </a:moveTo>
                  <a:cubicBezTo>
                    <a:pt x="9415" y="1"/>
                    <a:pt x="6662" y="335"/>
                    <a:pt x="4181" y="1782"/>
                  </a:cubicBezTo>
                  <a:cubicBezTo>
                    <a:pt x="1493" y="3318"/>
                    <a:pt x="342" y="6474"/>
                    <a:pt x="0" y="9375"/>
                  </a:cubicBezTo>
                  <a:lnTo>
                    <a:pt x="43" y="9674"/>
                  </a:lnTo>
                  <a:cubicBezTo>
                    <a:pt x="43" y="9674"/>
                    <a:pt x="1215" y="5997"/>
                    <a:pt x="2418" y="5997"/>
                  </a:cubicBezTo>
                  <a:cubicBezTo>
                    <a:pt x="2451" y="5997"/>
                    <a:pt x="2484" y="5999"/>
                    <a:pt x="2517" y="6005"/>
                  </a:cubicBezTo>
                  <a:cubicBezTo>
                    <a:pt x="3243" y="6133"/>
                    <a:pt x="4266" y="6773"/>
                    <a:pt x="5504" y="7072"/>
                  </a:cubicBezTo>
                  <a:cubicBezTo>
                    <a:pt x="6527" y="5067"/>
                    <a:pt x="7893" y="3318"/>
                    <a:pt x="9599" y="1910"/>
                  </a:cubicBezTo>
                  <a:cubicBezTo>
                    <a:pt x="9695" y="1814"/>
                    <a:pt x="9817" y="1769"/>
                    <a:pt x="9938" y="1769"/>
                  </a:cubicBezTo>
                  <a:cubicBezTo>
                    <a:pt x="10085" y="1769"/>
                    <a:pt x="10230" y="1835"/>
                    <a:pt x="10324" y="1952"/>
                  </a:cubicBezTo>
                  <a:cubicBezTo>
                    <a:pt x="10538" y="2166"/>
                    <a:pt x="10495" y="2507"/>
                    <a:pt x="10282" y="2720"/>
                  </a:cubicBezTo>
                  <a:cubicBezTo>
                    <a:pt x="8788" y="4000"/>
                    <a:pt x="7551" y="5536"/>
                    <a:pt x="6655" y="7285"/>
                  </a:cubicBezTo>
                  <a:cubicBezTo>
                    <a:pt x="6742" y="7290"/>
                    <a:pt x="6829" y="7293"/>
                    <a:pt x="6915" y="7293"/>
                  </a:cubicBezTo>
                  <a:cubicBezTo>
                    <a:pt x="7511" y="7293"/>
                    <a:pt x="8102" y="7167"/>
                    <a:pt x="8660" y="6944"/>
                  </a:cubicBezTo>
                  <a:cubicBezTo>
                    <a:pt x="9562" y="6603"/>
                    <a:pt x="10358" y="6455"/>
                    <a:pt x="11059" y="6455"/>
                  </a:cubicBezTo>
                  <a:cubicBezTo>
                    <a:pt x="13341" y="6455"/>
                    <a:pt x="14610" y="8022"/>
                    <a:pt x="15230" y="9589"/>
                  </a:cubicBezTo>
                  <a:cubicBezTo>
                    <a:pt x="15998" y="11466"/>
                    <a:pt x="15358" y="14665"/>
                    <a:pt x="16894" y="15561"/>
                  </a:cubicBezTo>
                  <a:cubicBezTo>
                    <a:pt x="17555" y="15966"/>
                    <a:pt x="18067" y="16030"/>
                    <a:pt x="18595" y="16030"/>
                  </a:cubicBezTo>
                  <a:cubicBezTo>
                    <a:pt x="18839" y="16030"/>
                    <a:pt x="19086" y="16017"/>
                    <a:pt x="19353" y="16017"/>
                  </a:cubicBezTo>
                  <a:cubicBezTo>
                    <a:pt x="19664" y="16017"/>
                    <a:pt x="20002" y="16035"/>
                    <a:pt x="20392" y="16116"/>
                  </a:cubicBezTo>
                  <a:cubicBezTo>
                    <a:pt x="20520" y="15945"/>
                    <a:pt x="20605" y="15775"/>
                    <a:pt x="20691" y="15604"/>
                  </a:cubicBezTo>
                  <a:cubicBezTo>
                    <a:pt x="21715" y="13897"/>
                    <a:pt x="21715" y="8352"/>
                    <a:pt x="19966" y="4725"/>
                  </a:cubicBezTo>
                  <a:cubicBezTo>
                    <a:pt x="18216" y="1142"/>
                    <a:pt x="14334" y="246"/>
                    <a:pt x="14334" y="246"/>
                  </a:cubicBezTo>
                  <a:cubicBezTo>
                    <a:pt x="14334" y="246"/>
                    <a:pt x="13153" y="1"/>
                    <a:pt x="11428" y="1"/>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095;p57"/>
            <p:cNvSpPr/>
            <p:nvPr/>
          </p:nvSpPr>
          <p:spPr>
            <a:xfrm>
              <a:off x="4656651" y="2532745"/>
              <a:ext cx="65314" cy="98094"/>
            </a:xfrm>
            <a:custGeom>
              <a:avLst/>
              <a:gdLst/>
              <a:ahLst/>
              <a:cxnLst/>
              <a:rect l="l" t="t" r="r" b="b"/>
              <a:pathLst>
                <a:path w="4224" h="6344" extrusionOk="0">
                  <a:moveTo>
                    <a:pt x="2507" y="1"/>
                  </a:moveTo>
                  <a:cubicBezTo>
                    <a:pt x="1359" y="1"/>
                    <a:pt x="86" y="2973"/>
                    <a:pt x="86" y="2973"/>
                  </a:cubicBezTo>
                  <a:lnTo>
                    <a:pt x="0" y="5661"/>
                  </a:lnTo>
                  <a:cubicBezTo>
                    <a:pt x="43" y="5746"/>
                    <a:pt x="128" y="5831"/>
                    <a:pt x="214" y="5917"/>
                  </a:cubicBezTo>
                  <a:cubicBezTo>
                    <a:pt x="522" y="6205"/>
                    <a:pt x="900" y="6344"/>
                    <a:pt x="1271" y="6344"/>
                  </a:cubicBezTo>
                  <a:cubicBezTo>
                    <a:pt x="1669" y="6344"/>
                    <a:pt x="2059" y="6183"/>
                    <a:pt x="2347" y="5874"/>
                  </a:cubicBezTo>
                  <a:cubicBezTo>
                    <a:pt x="3712" y="4637"/>
                    <a:pt x="4224" y="1352"/>
                    <a:pt x="2986" y="200"/>
                  </a:cubicBezTo>
                  <a:cubicBezTo>
                    <a:pt x="2832" y="61"/>
                    <a:pt x="2671" y="1"/>
                    <a:pt x="2507"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096;p57"/>
            <p:cNvSpPr/>
            <p:nvPr/>
          </p:nvSpPr>
          <p:spPr>
            <a:xfrm>
              <a:off x="4656651" y="2518675"/>
              <a:ext cx="65314" cy="114794"/>
            </a:xfrm>
            <a:custGeom>
              <a:avLst/>
              <a:gdLst/>
              <a:ahLst/>
              <a:cxnLst/>
              <a:rect l="l" t="t" r="r" b="b"/>
              <a:pathLst>
                <a:path w="4224" h="7424" fill="none" extrusionOk="0">
                  <a:moveTo>
                    <a:pt x="86" y="3883"/>
                  </a:moveTo>
                  <a:cubicBezTo>
                    <a:pt x="86" y="3883"/>
                    <a:pt x="1749" y="1"/>
                    <a:pt x="2986" y="1110"/>
                  </a:cubicBezTo>
                  <a:cubicBezTo>
                    <a:pt x="4224" y="2262"/>
                    <a:pt x="3712" y="5547"/>
                    <a:pt x="2347" y="6784"/>
                  </a:cubicBezTo>
                  <a:cubicBezTo>
                    <a:pt x="1792" y="7381"/>
                    <a:pt x="853" y="7424"/>
                    <a:pt x="214" y="6827"/>
                  </a:cubicBezTo>
                  <a:cubicBezTo>
                    <a:pt x="128" y="6741"/>
                    <a:pt x="43" y="6656"/>
                    <a:pt x="0" y="657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097;p57"/>
            <p:cNvSpPr/>
            <p:nvPr/>
          </p:nvSpPr>
          <p:spPr>
            <a:xfrm>
              <a:off x="4191628" y="3131881"/>
              <a:ext cx="514530" cy="136503"/>
            </a:xfrm>
            <a:custGeom>
              <a:avLst/>
              <a:gdLst/>
              <a:ahLst/>
              <a:cxnLst/>
              <a:rect l="l" t="t" r="r" b="b"/>
              <a:pathLst>
                <a:path w="33276" h="8828" extrusionOk="0">
                  <a:moveTo>
                    <a:pt x="8032" y="1"/>
                  </a:moveTo>
                  <a:cubicBezTo>
                    <a:pt x="6867" y="1"/>
                    <a:pt x="5699" y="226"/>
                    <a:pt x="4608" y="655"/>
                  </a:cubicBezTo>
                  <a:lnTo>
                    <a:pt x="3072" y="1381"/>
                  </a:lnTo>
                  <a:cubicBezTo>
                    <a:pt x="2176" y="2618"/>
                    <a:pt x="1366" y="3898"/>
                    <a:pt x="726" y="5305"/>
                  </a:cubicBezTo>
                  <a:cubicBezTo>
                    <a:pt x="0" y="7055"/>
                    <a:pt x="1280" y="8334"/>
                    <a:pt x="1664" y="8676"/>
                  </a:cubicBezTo>
                  <a:cubicBezTo>
                    <a:pt x="1792" y="8789"/>
                    <a:pt x="5314" y="8827"/>
                    <a:pt x="9953" y="8827"/>
                  </a:cubicBezTo>
                  <a:cubicBezTo>
                    <a:pt x="19231" y="8827"/>
                    <a:pt x="32977" y="8676"/>
                    <a:pt x="32977" y="8676"/>
                  </a:cubicBezTo>
                  <a:cubicBezTo>
                    <a:pt x="33148" y="8676"/>
                    <a:pt x="33276" y="8548"/>
                    <a:pt x="33276" y="8377"/>
                  </a:cubicBezTo>
                  <a:cubicBezTo>
                    <a:pt x="33276" y="8078"/>
                    <a:pt x="32636" y="7012"/>
                    <a:pt x="30801" y="5476"/>
                  </a:cubicBezTo>
                  <a:cubicBezTo>
                    <a:pt x="29119" y="4068"/>
                    <a:pt x="28190" y="3018"/>
                    <a:pt x="27193" y="3018"/>
                  </a:cubicBezTo>
                  <a:cubicBezTo>
                    <a:pt x="27102" y="3018"/>
                    <a:pt x="27011" y="3027"/>
                    <a:pt x="26919" y="3044"/>
                  </a:cubicBezTo>
                  <a:cubicBezTo>
                    <a:pt x="25767" y="3215"/>
                    <a:pt x="22397" y="3556"/>
                    <a:pt x="21587" y="3770"/>
                  </a:cubicBezTo>
                  <a:cubicBezTo>
                    <a:pt x="21493" y="3789"/>
                    <a:pt x="21363" y="3799"/>
                    <a:pt x="21202" y="3799"/>
                  </a:cubicBezTo>
                  <a:cubicBezTo>
                    <a:pt x="19980" y="3799"/>
                    <a:pt x="17001" y="3249"/>
                    <a:pt x="14889" y="2533"/>
                  </a:cubicBezTo>
                  <a:cubicBezTo>
                    <a:pt x="12543" y="1679"/>
                    <a:pt x="11391" y="357"/>
                    <a:pt x="9045" y="58"/>
                  </a:cubicBezTo>
                  <a:cubicBezTo>
                    <a:pt x="8709" y="20"/>
                    <a:pt x="8370" y="1"/>
                    <a:pt x="8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098;p57"/>
            <p:cNvSpPr/>
            <p:nvPr/>
          </p:nvSpPr>
          <p:spPr>
            <a:xfrm>
              <a:off x="4191628" y="3130134"/>
              <a:ext cx="514530" cy="141173"/>
            </a:xfrm>
            <a:custGeom>
              <a:avLst/>
              <a:gdLst/>
              <a:ahLst/>
              <a:cxnLst/>
              <a:rect l="l" t="t" r="r" b="b"/>
              <a:pathLst>
                <a:path w="33276" h="9130" fill="none" extrusionOk="0">
                  <a:moveTo>
                    <a:pt x="4608" y="768"/>
                  </a:moveTo>
                  <a:cubicBezTo>
                    <a:pt x="6016" y="214"/>
                    <a:pt x="7551" y="1"/>
                    <a:pt x="9045" y="171"/>
                  </a:cubicBezTo>
                  <a:cubicBezTo>
                    <a:pt x="11391" y="470"/>
                    <a:pt x="12543" y="1792"/>
                    <a:pt x="14889" y="2646"/>
                  </a:cubicBezTo>
                  <a:cubicBezTo>
                    <a:pt x="17278" y="3456"/>
                    <a:pt x="20776" y="4053"/>
                    <a:pt x="21587" y="3883"/>
                  </a:cubicBezTo>
                  <a:cubicBezTo>
                    <a:pt x="22397" y="3669"/>
                    <a:pt x="25767" y="3328"/>
                    <a:pt x="26919" y="3157"/>
                  </a:cubicBezTo>
                  <a:cubicBezTo>
                    <a:pt x="28029" y="2944"/>
                    <a:pt x="28967" y="4053"/>
                    <a:pt x="30801" y="5589"/>
                  </a:cubicBezTo>
                  <a:cubicBezTo>
                    <a:pt x="32636" y="7125"/>
                    <a:pt x="33276" y="8191"/>
                    <a:pt x="33276" y="8490"/>
                  </a:cubicBezTo>
                  <a:cubicBezTo>
                    <a:pt x="33276" y="8661"/>
                    <a:pt x="33148" y="8789"/>
                    <a:pt x="32977" y="8789"/>
                  </a:cubicBezTo>
                  <a:lnTo>
                    <a:pt x="32977" y="8789"/>
                  </a:lnTo>
                  <a:cubicBezTo>
                    <a:pt x="32977" y="8789"/>
                    <a:pt x="2048" y="9130"/>
                    <a:pt x="1664" y="8789"/>
                  </a:cubicBezTo>
                  <a:cubicBezTo>
                    <a:pt x="1280" y="8447"/>
                    <a:pt x="0" y="7168"/>
                    <a:pt x="726" y="5418"/>
                  </a:cubicBezTo>
                  <a:cubicBezTo>
                    <a:pt x="1366" y="4011"/>
                    <a:pt x="2176" y="2731"/>
                    <a:pt x="3072" y="149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099;p57"/>
            <p:cNvSpPr/>
            <p:nvPr/>
          </p:nvSpPr>
          <p:spPr>
            <a:xfrm>
              <a:off x="4515486" y="3178544"/>
              <a:ext cx="190653" cy="88801"/>
            </a:xfrm>
            <a:custGeom>
              <a:avLst/>
              <a:gdLst/>
              <a:ahLst/>
              <a:cxnLst/>
              <a:rect l="l" t="t" r="r" b="b"/>
              <a:pathLst>
                <a:path w="12330" h="5743" extrusionOk="0">
                  <a:moveTo>
                    <a:pt x="6214" y="0"/>
                  </a:moveTo>
                  <a:cubicBezTo>
                    <a:pt x="6120" y="0"/>
                    <a:pt x="6026" y="9"/>
                    <a:pt x="5931" y="26"/>
                  </a:cubicBezTo>
                  <a:cubicBezTo>
                    <a:pt x="5547" y="69"/>
                    <a:pt x="4864" y="197"/>
                    <a:pt x="4096" y="282"/>
                  </a:cubicBezTo>
                  <a:cubicBezTo>
                    <a:pt x="2944" y="666"/>
                    <a:pt x="1963" y="1306"/>
                    <a:pt x="1110" y="2159"/>
                  </a:cubicBezTo>
                  <a:cubicBezTo>
                    <a:pt x="1" y="3439"/>
                    <a:pt x="470" y="4847"/>
                    <a:pt x="1025" y="5743"/>
                  </a:cubicBezTo>
                  <a:cubicBezTo>
                    <a:pt x="7040" y="5700"/>
                    <a:pt x="11988" y="5658"/>
                    <a:pt x="11988" y="5658"/>
                  </a:cubicBezTo>
                  <a:cubicBezTo>
                    <a:pt x="12159" y="5658"/>
                    <a:pt x="12287" y="5530"/>
                    <a:pt x="12330" y="5359"/>
                  </a:cubicBezTo>
                  <a:cubicBezTo>
                    <a:pt x="12330" y="5060"/>
                    <a:pt x="11690" y="4037"/>
                    <a:pt x="9855" y="2458"/>
                  </a:cubicBezTo>
                  <a:cubicBezTo>
                    <a:pt x="8173" y="1050"/>
                    <a:pt x="7244" y="0"/>
                    <a:pt x="6214"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100;p57"/>
            <p:cNvSpPr/>
            <p:nvPr/>
          </p:nvSpPr>
          <p:spPr>
            <a:xfrm>
              <a:off x="4568922" y="3131881"/>
              <a:ext cx="514530" cy="136503"/>
            </a:xfrm>
            <a:custGeom>
              <a:avLst/>
              <a:gdLst/>
              <a:ahLst/>
              <a:cxnLst/>
              <a:rect l="l" t="t" r="r" b="b"/>
              <a:pathLst>
                <a:path w="33276" h="8828" extrusionOk="0">
                  <a:moveTo>
                    <a:pt x="25244" y="1"/>
                  </a:moveTo>
                  <a:cubicBezTo>
                    <a:pt x="24906" y="1"/>
                    <a:pt x="24568" y="20"/>
                    <a:pt x="24232" y="58"/>
                  </a:cubicBezTo>
                  <a:cubicBezTo>
                    <a:pt x="21885" y="357"/>
                    <a:pt x="20733" y="1679"/>
                    <a:pt x="18387" y="2533"/>
                  </a:cubicBezTo>
                  <a:cubicBezTo>
                    <a:pt x="16275" y="3249"/>
                    <a:pt x="13296" y="3799"/>
                    <a:pt x="12074" y="3799"/>
                  </a:cubicBezTo>
                  <a:cubicBezTo>
                    <a:pt x="11914" y="3799"/>
                    <a:pt x="11783" y="3789"/>
                    <a:pt x="11689" y="3770"/>
                  </a:cubicBezTo>
                  <a:cubicBezTo>
                    <a:pt x="10879" y="3556"/>
                    <a:pt x="7509" y="3215"/>
                    <a:pt x="6357" y="3044"/>
                  </a:cubicBezTo>
                  <a:cubicBezTo>
                    <a:pt x="6265" y="3027"/>
                    <a:pt x="6174" y="3018"/>
                    <a:pt x="6084" y="3018"/>
                  </a:cubicBezTo>
                  <a:cubicBezTo>
                    <a:pt x="5086" y="3018"/>
                    <a:pt x="4157" y="4068"/>
                    <a:pt x="2475" y="5476"/>
                  </a:cubicBezTo>
                  <a:cubicBezTo>
                    <a:pt x="640" y="7012"/>
                    <a:pt x="0" y="8078"/>
                    <a:pt x="0" y="8377"/>
                  </a:cubicBezTo>
                  <a:cubicBezTo>
                    <a:pt x="0" y="8548"/>
                    <a:pt x="128" y="8676"/>
                    <a:pt x="299" y="8676"/>
                  </a:cubicBezTo>
                  <a:cubicBezTo>
                    <a:pt x="299" y="8676"/>
                    <a:pt x="14045" y="8827"/>
                    <a:pt x="23323" y="8827"/>
                  </a:cubicBezTo>
                  <a:cubicBezTo>
                    <a:pt x="27962" y="8827"/>
                    <a:pt x="31484" y="8789"/>
                    <a:pt x="31612" y="8676"/>
                  </a:cubicBezTo>
                  <a:cubicBezTo>
                    <a:pt x="31996" y="8334"/>
                    <a:pt x="33276" y="7055"/>
                    <a:pt x="32550" y="5305"/>
                  </a:cubicBezTo>
                  <a:cubicBezTo>
                    <a:pt x="31911" y="3898"/>
                    <a:pt x="31100" y="2618"/>
                    <a:pt x="30204" y="1381"/>
                  </a:cubicBezTo>
                  <a:lnTo>
                    <a:pt x="28668" y="655"/>
                  </a:lnTo>
                  <a:cubicBezTo>
                    <a:pt x="27577" y="226"/>
                    <a:pt x="26409" y="1"/>
                    <a:pt x="252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101;p57"/>
            <p:cNvSpPr/>
            <p:nvPr/>
          </p:nvSpPr>
          <p:spPr>
            <a:xfrm>
              <a:off x="4568922" y="3130134"/>
              <a:ext cx="514530" cy="141173"/>
            </a:xfrm>
            <a:custGeom>
              <a:avLst/>
              <a:gdLst/>
              <a:ahLst/>
              <a:cxnLst/>
              <a:rect l="l" t="t" r="r" b="b"/>
              <a:pathLst>
                <a:path w="33276" h="9130" fill="none" extrusionOk="0">
                  <a:moveTo>
                    <a:pt x="28668" y="768"/>
                  </a:moveTo>
                  <a:cubicBezTo>
                    <a:pt x="27261" y="214"/>
                    <a:pt x="25725" y="1"/>
                    <a:pt x="24232" y="171"/>
                  </a:cubicBezTo>
                  <a:cubicBezTo>
                    <a:pt x="21885" y="470"/>
                    <a:pt x="20733" y="1792"/>
                    <a:pt x="18387" y="2646"/>
                  </a:cubicBezTo>
                  <a:cubicBezTo>
                    <a:pt x="15998" y="3456"/>
                    <a:pt x="12500" y="4053"/>
                    <a:pt x="11689" y="3883"/>
                  </a:cubicBezTo>
                  <a:cubicBezTo>
                    <a:pt x="10879" y="3669"/>
                    <a:pt x="7509" y="3328"/>
                    <a:pt x="6357" y="3157"/>
                  </a:cubicBezTo>
                  <a:cubicBezTo>
                    <a:pt x="5248" y="2944"/>
                    <a:pt x="4309" y="4053"/>
                    <a:pt x="2475" y="5589"/>
                  </a:cubicBezTo>
                  <a:cubicBezTo>
                    <a:pt x="640" y="7125"/>
                    <a:pt x="0" y="8191"/>
                    <a:pt x="0" y="8490"/>
                  </a:cubicBezTo>
                  <a:cubicBezTo>
                    <a:pt x="0" y="8661"/>
                    <a:pt x="128" y="8789"/>
                    <a:pt x="299" y="8789"/>
                  </a:cubicBezTo>
                  <a:lnTo>
                    <a:pt x="299" y="8789"/>
                  </a:lnTo>
                  <a:cubicBezTo>
                    <a:pt x="299" y="8789"/>
                    <a:pt x="31228" y="9130"/>
                    <a:pt x="31612" y="8789"/>
                  </a:cubicBezTo>
                  <a:cubicBezTo>
                    <a:pt x="31996" y="8447"/>
                    <a:pt x="33276" y="7168"/>
                    <a:pt x="32550" y="5418"/>
                  </a:cubicBezTo>
                  <a:cubicBezTo>
                    <a:pt x="31911" y="4011"/>
                    <a:pt x="31100" y="2731"/>
                    <a:pt x="30204" y="149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102;p57"/>
            <p:cNvSpPr/>
            <p:nvPr/>
          </p:nvSpPr>
          <p:spPr>
            <a:xfrm>
              <a:off x="4569586" y="3178544"/>
              <a:ext cx="190637" cy="88801"/>
            </a:xfrm>
            <a:custGeom>
              <a:avLst/>
              <a:gdLst/>
              <a:ahLst/>
              <a:cxnLst/>
              <a:rect l="l" t="t" r="r" b="b"/>
              <a:pathLst>
                <a:path w="12329" h="5743" extrusionOk="0">
                  <a:moveTo>
                    <a:pt x="6074" y="0"/>
                  </a:moveTo>
                  <a:cubicBezTo>
                    <a:pt x="5043" y="0"/>
                    <a:pt x="4114" y="1050"/>
                    <a:pt x="2432" y="2458"/>
                  </a:cubicBezTo>
                  <a:cubicBezTo>
                    <a:pt x="597" y="4037"/>
                    <a:pt x="0" y="5060"/>
                    <a:pt x="0" y="5359"/>
                  </a:cubicBezTo>
                  <a:cubicBezTo>
                    <a:pt x="0" y="5530"/>
                    <a:pt x="128" y="5658"/>
                    <a:pt x="299" y="5658"/>
                  </a:cubicBezTo>
                  <a:cubicBezTo>
                    <a:pt x="299" y="5658"/>
                    <a:pt x="5290" y="5700"/>
                    <a:pt x="11262" y="5743"/>
                  </a:cubicBezTo>
                  <a:cubicBezTo>
                    <a:pt x="11817" y="4847"/>
                    <a:pt x="12329" y="3439"/>
                    <a:pt x="11177" y="2159"/>
                  </a:cubicBezTo>
                  <a:cubicBezTo>
                    <a:pt x="10367" y="1306"/>
                    <a:pt x="9343" y="666"/>
                    <a:pt x="8191" y="282"/>
                  </a:cubicBezTo>
                  <a:cubicBezTo>
                    <a:pt x="7423" y="197"/>
                    <a:pt x="6740" y="69"/>
                    <a:pt x="6356" y="26"/>
                  </a:cubicBezTo>
                  <a:cubicBezTo>
                    <a:pt x="6261" y="9"/>
                    <a:pt x="6167" y="0"/>
                    <a:pt x="6074"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103;p57"/>
            <p:cNvSpPr/>
            <p:nvPr/>
          </p:nvSpPr>
          <p:spPr>
            <a:xfrm>
              <a:off x="4349274" y="3407824"/>
              <a:ext cx="562680" cy="261533"/>
            </a:xfrm>
            <a:custGeom>
              <a:avLst/>
              <a:gdLst/>
              <a:ahLst/>
              <a:cxnLst/>
              <a:rect l="l" t="t" r="r" b="b"/>
              <a:pathLst>
                <a:path w="36390" h="16914" extrusionOk="0">
                  <a:moveTo>
                    <a:pt x="1451" y="1"/>
                  </a:moveTo>
                  <a:cubicBezTo>
                    <a:pt x="1451" y="257"/>
                    <a:pt x="1451" y="427"/>
                    <a:pt x="1451" y="598"/>
                  </a:cubicBezTo>
                  <a:cubicBezTo>
                    <a:pt x="1323" y="1793"/>
                    <a:pt x="0" y="6016"/>
                    <a:pt x="1024" y="9429"/>
                  </a:cubicBezTo>
                  <a:cubicBezTo>
                    <a:pt x="2048" y="12799"/>
                    <a:pt x="9428" y="16766"/>
                    <a:pt x="16510" y="16894"/>
                  </a:cubicBezTo>
                  <a:cubicBezTo>
                    <a:pt x="17148" y="16906"/>
                    <a:pt x="17777" y="16913"/>
                    <a:pt x="18396" y="16913"/>
                  </a:cubicBezTo>
                  <a:cubicBezTo>
                    <a:pt x="24597" y="16913"/>
                    <a:pt x="29754" y="16205"/>
                    <a:pt x="32934" y="12287"/>
                  </a:cubicBezTo>
                  <a:cubicBezTo>
                    <a:pt x="36390" y="7978"/>
                    <a:pt x="36006" y="4480"/>
                    <a:pt x="34982" y="683"/>
                  </a:cubicBezTo>
                  <a:cubicBezTo>
                    <a:pt x="34897" y="470"/>
                    <a:pt x="34854" y="214"/>
                    <a:pt x="34769" y="1"/>
                  </a:cubicBezTo>
                  <a:close/>
                </a:path>
              </a:pathLst>
            </a:custGeom>
            <a:solidFill>
              <a:schemeClr val="accent4"/>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104;p57"/>
            <p:cNvSpPr/>
            <p:nvPr/>
          </p:nvSpPr>
          <p:spPr>
            <a:xfrm>
              <a:off x="4316295" y="3390074"/>
              <a:ext cx="306080" cy="856885"/>
            </a:xfrm>
            <a:custGeom>
              <a:avLst/>
              <a:gdLst/>
              <a:ahLst/>
              <a:cxnLst/>
              <a:rect l="l" t="t" r="r" b="b"/>
              <a:pathLst>
                <a:path w="19795" h="55417" extrusionOk="0">
                  <a:moveTo>
                    <a:pt x="11254" y="1"/>
                  </a:moveTo>
                  <a:cubicBezTo>
                    <a:pt x="8564" y="1"/>
                    <a:pt x="5818" y="782"/>
                    <a:pt x="4522" y="2173"/>
                  </a:cubicBezTo>
                  <a:cubicBezTo>
                    <a:pt x="2773" y="4092"/>
                    <a:pt x="1536" y="8486"/>
                    <a:pt x="2304" y="11345"/>
                  </a:cubicBezTo>
                  <a:cubicBezTo>
                    <a:pt x="2688" y="12923"/>
                    <a:pt x="3669" y="14331"/>
                    <a:pt x="4992" y="15269"/>
                  </a:cubicBezTo>
                  <a:cubicBezTo>
                    <a:pt x="4992" y="15269"/>
                    <a:pt x="3669" y="31054"/>
                    <a:pt x="3371" y="36387"/>
                  </a:cubicBezTo>
                  <a:cubicBezTo>
                    <a:pt x="3029" y="41762"/>
                    <a:pt x="2901" y="44194"/>
                    <a:pt x="2261" y="44961"/>
                  </a:cubicBezTo>
                  <a:cubicBezTo>
                    <a:pt x="1621" y="45772"/>
                    <a:pt x="640" y="47180"/>
                    <a:pt x="640" y="47820"/>
                  </a:cubicBezTo>
                  <a:cubicBezTo>
                    <a:pt x="640" y="48417"/>
                    <a:pt x="1152" y="48758"/>
                    <a:pt x="811" y="49526"/>
                  </a:cubicBezTo>
                  <a:cubicBezTo>
                    <a:pt x="512" y="50337"/>
                    <a:pt x="43" y="49867"/>
                    <a:pt x="43" y="51574"/>
                  </a:cubicBezTo>
                  <a:cubicBezTo>
                    <a:pt x="0" y="52384"/>
                    <a:pt x="43" y="53152"/>
                    <a:pt x="171" y="53963"/>
                  </a:cubicBezTo>
                  <a:cubicBezTo>
                    <a:pt x="171" y="53963"/>
                    <a:pt x="171" y="54048"/>
                    <a:pt x="2219" y="54816"/>
                  </a:cubicBezTo>
                  <a:cubicBezTo>
                    <a:pt x="3141" y="55181"/>
                    <a:pt x="4463" y="55417"/>
                    <a:pt x="5694" y="55417"/>
                  </a:cubicBezTo>
                  <a:cubicBezTo>
                    <a:pt x="7196" y="55417"/>
                    <a:pt x="8565" y="55067"/>
                    <a:pt x="8916" y="54176"/>
                  </a:cubicBezTo>
                  <a:cubicBezTo>
                    <a:pt x="9556" y="52598"/>
                    <a:pt x="9514" y="53110"/>
                    <a:pt x="9514" y="52342"/>
                  </a:cubicBezTo>
                  <a:cubicBezTo>
                    <a:pt x="9599" y="51617"/>
                    <a:pt x="9855" y="50891"/>
                    <a:pt x="10324" y="50294"/>
                  </a:cubicBezTo>
                  <a:cubicBezTo>
                    <a:pt x="10623" y="49825"/>
                    <a:pt x="12372" y="48588"/>
                    <a:pt x="12372" y="47649"/>
                  </a:cubicBezTo>
                  <a:cubicBezTo>
                    <a:pt x="12372" y="46711"/>
                    <a:pt x="11433" y="45132"/>
                    <a:pt x="11561" y="44023"/>
                  </a:cubicBezTo>
                  <a:cubicBezTo>
                    <a:pt x="11732" y="42914"/>
                    <a:pt x="15188" y="26788"/>
                    <a:pt x="15188" y="26788"/>
                  </a:cubicBezTo>
                  <a:cubicBezTo>
                    <a:pt x="15188" y="26788"/>
                    <a:pt x="19795" y="13990"/>
                    <a:pt x="19795" y="9425"/>
                  </a:cubicBezTo>
                  <a:cubicBezTo>
                    <a:pt x="19795" y="4903"/>
                    <a:pt x="17278" y="1106"/>
                    <a:pt x="13993" y="296"/>
                  </a:cubicBezTo>
                  <a:cubicBezTo>
                    <a:pt x="13130" y="96"/>
                    <a:pt x="12195" y="1"/>
                    <a:pt x="11254"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105;p57"/>
            <p:cNvSpPr/>
            <p:nvPr/>
          </p:nvSpPr>
          <p:spPr>
            <a:xfrm>
              <a:off x="4295190" y="4174362"/>
              <a:ext cx="188009" cy="227206"/>
            </a:xfrm>
            <a:custGeom>
              <a:avLst/>
              <a:gdLst/>
              <a:ahLst/>
              <a:cxnLst/>
              <a:rect l="l" t="t" r="r" b="b"/>
              <a:pathLst>
                <a:path w="12159" h="14694" extrusionOk="0">
                  <a:moveTo>
                    <a:pt x="6305" y="1"/>
                  </a:moveTo>
                  <a:cubicBezTo>
                    <a:pt x="5442" y="1"/>
                    <a:pt x="4630" y="235"/>
                    <a:pt x="4096" y="721"/>
                  </a:cubicBezTo>
                  <a:cubicBezTo>
                    <a:pt x="2688" y="1958"/>
                    <a:pt x="2389" y="465"/>
                    <a:pt x="1749" y="2385"/>
                  </a:cubicBezTo>
                  <a:cubicBezTo>
                    <a:pt x="1109" y="4262"/>
                    <a:pt x="341" y="9296"/>
                    <a:pt x="171" y="10917"/>
                  </a:cubicBezTo>
                  <a:cubicBezTo>
                    <a:pt x="0" y="12495"/>
                    <a:pt x="3797" y="14543"/>
                    <a:pt x="6143" y="14671"/>
                  </a:cubicBezTo>
                  <a:cubicBezTo>
                    <a:pt x="6353" y="14686"/>
                    <a:pt x="6566" y="14694"/>
                    <a:pt x="6782" y="14694"/>
                  </a:cubicBezTo>
                  <a:cubicBezTo>
                    <a:pt x="9028" y="14694"/>
                    <a:pt x="11506" y="13853"/>
                    <a:pt x="11817" y="11557"/>
                  </a:cubicBezTo>
                  <a:cubicBezTo>
                    <a:pt x="12158" y="8997"/>
                    <a:pt x="10879" y="4091"/>
                    <a:pt x="10879" y="4091"/>
                  </a:cubicBezTo>
                  <a:cubicBezTo>
                    <a:pt x="10879" y="4091"/>
                    <a:pt x="11049" y="3707"/>
                    <a:pt x="9940" y="1787"/>
                  </a:cubicBezTo>
                  <a:cubicBezTo>
                    <a:pt x="9252" y="623"/>
                    <a:pt x="7712" y="1"/>
                    <a:pt x="6305"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106;p57"/>
            <p:cNvSpPr/>
            <p:nvPr/>
          </p:nvSpPr>
          <p:spPr>
            <a:xfrm>
              <a:off x="4295190" y="4326659"/>
              <a:ext cx="182736" cy="74761"/>
            </a:xfrm>
            <a:custGeom>
              <a:avLst/>
              <a:gdLst/>
              <a:ahLst/>
              <a:cxnLst/>
              <a:rect l="l" t="t" r="r" b="b"/>
              <a:pathLst>
                <a:path w="11818" h="4835" extrusionOk="0">
                  <a:moveTo>
                    <a:pt x="299" y="0"/>
                  </a:moveTo>
                  <a:cubicBezTo>
                    <a:pt x="256" y="427"/>
                    <a:pt x="213" y="768"/>
                    <a:pt x="171" y="1024"/>
                  </a:cubicBezTo>
                  <a:cubicBezTo>
                    <a:pt x="0" y="2645"/>
                    <a:pt x="3797" y="4650"/>
                    <a:pt x="6143" y="4821"/>
                  </a:cubicBezTo>
                  <a:cubicBezTo>
                    <a:pt x="6309" y="4830"/>
                    <a:pt x="6477" y="4834"/>
                    <a:pt x="6646" y="4834"/>
                  </a:cubicBezTo>
                  <a:cubicBezTo>
                    <a:pt x="8932" y="4834"/>
                    <a:pt x="11539" y="4007"/>
                    <a:pt x="11817" y="1664"/>
                  </a:cubicBezTo>
                  <a:lnTo>
                    <a:pt x="11817" y="1664"/>
                  </a:lnTo>
                  <a:cubicBezTo>
                    <a:pt x="10537" y="2176"/>
                    <a:pt x="9130" y="2432"/>
                    <a:pt x="7722" y="2432"/>
                  </a:cubicBezTo>
                  <a:cubicBezTo>
                    <a:pt x="7552" y="2440"/>
                    <a:pt x="7383" y="2444"/>
                    <a:pt x="7214" y="2444"/>
                  </a:cubicBezTo>
                  <a:cubicBezTo>
                    <a:pt x="4703" y="2444"/>
                    <a:pt x="2257" y="1559"/>
                    <a:pt x="299"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107;p57"/>
            <p:cNvSpPr/>
            <p:nvPr/>
          </p:nvSpPr>
          <p:spPr>
            <a:xfrm>
              <a:off x="4324860" y="4230627"/>
              <a:ext cx="138544" cy="55804"/>
            </a:xfrm>
            <a:custGeom>
              <a:avLst/>
              <a:gdLst/>
              <a:ahLst/>
              <a:cxnLst/>
              <a:rect l="l" t="t" r="r" b="b"/>
              <a:pathLst>
                <a:path w="8960" h="3609" extrusionOk="0">
                  <a:moveTo>
                    <a:pt x="4452" y="1"/>
                  </a:moveTo>
                  <a:cubicBezTo>
                    <a:pt x="2135" y="1"/>
                    <a:pt x="1" y="793"/>
                    <a:pt x="1" y="793"/>
                  </a:cubicBezTo>
                  <a:lnTo>
                    <a:pt x="300" y="3140"/>
                  </a:lnTo>
                  <a:cubicBezTo>
                    <a:pt x="1173" y="2811"/>
                    <a:pt x="2195" y="2690"/>
                    <a:pt x="3225" y="2690"/>
                  </a:cubicBezTo>
                  <a:cubicBezTo>
                    <a:pt x="6064" y="2690"/>
                    <a:pt x="8960" y="3609"/>
                    <a:pt x="8960" y="3609"/>
                  </a:cubicBezTo>
                  <a:lnTo>
                    <a:pt x="8789" y="1561"/>
                  </a:lnTo>
                  <a:cubicBezTo>
                    <a:pt x="7656" y="360"/>
                    <a:pt x="6013" y="1"/>
                    <a:pt x="4452"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108;p57"/>
            <p:cNvSpPr/>
            <p:nvPr/>
          </p:nvSpPr>
          <p:spPr>
            <a:xfrm>
              <a:off x="4393463" y="3472469"/>
              <a:ext cx="38935" cy="153713"/>
            </a:xfrm>
            <a:custGeom>
              <a:avLst/>
              <a:gdLst/>
              <a:ahLst/>
              <a:cxnLst/>
              <a:rect l="l" t="t" r="r" b="b"/>
              <a:pathLst>
                <a:path w="2518" h="9941" fill="none" extrusionOk="0">
                  <a:moveTo>
                    <a:pt x="1" y="9940"/>
                  </a:moveTo>
                  <a:cubicBezTo>
                    <a:pt x="1" y="9940"/>
                    <a:pt x="171" y="3328"/>
                    <a:pt x="2518" y="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109;p57"/>
            <p:cNvSpPr/>
            <p:nvPr/>
          </p:nvSpPr>
          <p:spPr>
            <a:xfrm>
              <a:off x="4634881" y="3390074"/>
              <a:ext cx="313997" cy="856885"/>
            </a:xfrm>
            <a:custGeom>
              <a:avLst/>
              <a:gdLst/>
              <a:ahLst/>
              <a:cxnLst/>
              <a:rect l="l" t="t" r="r" b="b"/>
              <a:pathLst>
                <a:path w="20307" h="55417" extrusionOk="0">
                  <a:moveTo>
                    <a:pt x="8542" y="1"/>
                  </a:moveTo>
                  <a:cubicBezTo>
                    <a:pt x="7600" y="1"/>
                    <a:pt x="6665" y="96"/>
                    <a:pt x="5802" y="296"/>
                  </a:cubicBezTo>
                  <a:cubicBezTo>
                    <a:pt x="2517" y="1106"/>
                    <a:pt x="0" y="4903"/>
                    <a:pt x="0" y="9425"/>
                  </a:cubicBezTo>
                  <a:cubicBezTo>
                    <a:pt x="0" y="13990"/>
                    <a:pt x="5120" y="26788"/>
                    <a:pt x="5120" y="26788"/>
                  </a:cubicBezTo>
                  <a:cubicBezTo>
                    <a:pt x="5120" y="26788"/>
                    <a:pt x="8618" y="42914"/>
                    <a:pt x="8746" y="44023"/>
                  </a:cubicBezTo>
                  <a:cubicBezTo>
                    <a:pt x="8917" y="45132"/>
                    <a:pt x="7978" y="46711"/>
                    <a:pt x="7978" y="47649"/>
                  </a:cubicBezTo>
                  <a:cubicBezTo>
                    <a:pt x="7978" y="48588"/>
                    <a:pt x="9684" y="49825"/>
                    <a:pt x="10026" y="50294"/>
                  </a:cubicBezTo>
                  <a:cubicBezTo>
                    <a:pt x="10452" y="50891"/>
                    <a:pt x="10751" y="51617"/>
                    <a:pt x="10794" y="52342"/>
                  </a:cubicBezTo>
                  <a:cubicBezTo>
                    <a:pt x="10794" y="53110"/>
                    <a:pt x="10794" y="52598"/>
                    <a:pt x="11433" y="54176"/>
                  </a:cubicBezTo>
                  <a:cubicBezTo>
                    <a:pt x="11785" y="55067"/>
                    <a:pt x="13128" y="55417"/>
                    <a:pt x="14607" y="55417"/>
                  </a:cubicBezTo>
                  <a:cubicBezTo>
                    <a:pt x="15819" y="55417"/>
                    <a:pt x="17123" y="55181"/>
                    <a:pt x="18046" y="54816"/>
                  </a:cubicBezTo>
                  <a:cubicBezTo>
                    <a:pt x="20094" y="54048"/>
                    <a:pt x="20094" y="53963"/>
                    <a:pt x="20094" y="53963"/>
                  </a:cubicBezTo>
                  <a:cubicBezTo>
                    <a:pt x="20264" y="53152"/>
                    <a:pt x="20307" y="52384"/>
                    <a:pt x="20264" y="51574"/>
                  </a:cubicBezTo>
                  <a:cubicBezTo>
                    <a:pt x="20264" y="49867"/>
                    <a:pt x="19795" y="50337"/>
                    <a:pt x="19496" y="49526"/>
                  </a:cubicBezTo>
                  <a:cubicBezTo>
                    <a:pt x="19155" y="48758"/>
                    <a:pt x="19624" y="48417"/>
                    <a:pt x="19624" y="47820"/>
                  </a:cubicBezTo>
                  <a:cubicBezTo>
                    <a:pt x="19624" y="47180"/>
                    <a:pt x="18686" y="45772"/>
                    <a:pt x="18046" y="44961"/>
                  </a:cubicBezTo>
                  <a:cubicBezTo>
                    <a:pt x="17406" y="44194"/>
                    <a:pt x="17235" y="43212"/>
                    <a:pt x="16937" y="37880"/>
                  </a:cubicBezTo>
                  <a:cubicBezTo>
                    <a:pt x="16638" y="32504"/>
                    <a:pt x="14804" y="15269"/>
                    <a:pt x="14804" y="15269"/>
                  </a:cubicBezTo>
                  <a:cubicBezTo>
                    <a:pt x="16169" y="14331"/>
                    <a:pt x="17107" y="12923"/>
                    <a:pt x="17491" y="11345"/>
                  </a:cubicBezTo>
                  <a:cubicBezTo>
                    <a:pt x="18259" y="8486"/>
                    <a:pt x="17022" y="4092"/>
                    <a:pt x="15273" y="2173"/>
                  </a:cubicBezTo>
                  <a:cubicBezTo>
                    <a:pt x="13977" y="782"/>
                    <a:pt x="11231" y="1"/>
                    <a:pt x="8542"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110;p57"/>
            <p:cNvSpPr/>
            <p:nvPr/>
          </p:nvSpPr>
          <p:spPr>
            <a:xfrm>
              <a:off x="4781967" y="4174362"/>
              <a:ext cx="188024" cy="227206"/>
            </a:xfrm>
            <a:custGeom>
              <a:avLst/>
              <a:gdLst/>
              <a:ahLst/>
              <a:cxnLst/>
              <a:rect l="l" t="t" r="r" b="b"/>
              <a:pathLst>
                <a:path w="12160" h="14694" extrusionOk="0">
                  <a:moveTo>
                    <a:pt x="5855" y="1"/>
                  </a:moveTo>
                  <a:cubicBezTo>
                    <a:pt x="4448" y="1"/>
                    <a:pt x="2907" y="623"/>
                    <a:pt x="2219" y="1787"/>
                  </a:cubicBezTo>
                  <a:cubicBezTo>
                    <a:pt x="1153" y="3707"/>
                    <a:pt x="1281" y="4091"/>
                    <a:pt x="1281" y="4091"/>
                  </a:cubicBezTo>
                  <a:cubicBezTo>
                    <a:pt x="1281" y="4091"/>
                    <a:pt x="1" y="8997"/>
                    <a:pt x="342" y="11557"/>
                  </a:cubicBezTo>
                  <a:cubicBezTo>
                    <a:pt x="653" y="13853"/>
                    <a:pt x="3167" y="14694"/>
                    <a:pt x="5387" y="14694"/>
                  </a:cubicBezTo>
                  <a:cubicBezTo>
                    <a:pt x="5600" y="14694"/>
                    <a:pt x="5810" y="14686"/>
                    <a:pt x="6016" y="14671"/>
                  </a:cubicBezTo>
                  <a:cubicBezTo>
                    <a:pt x="8405" y="14543"/>
                    <a:pt x="12159" y="12495"/>
                    <a:pt x="11988" y="10917"/>
                  </a:cubicBezTo>
                  <a:cubicBezTo>
                    <a:pt x="11860" y="9296"/>
                    <a:pt x="11050" y="4262"/>
                    <a:pt x="10453" y="2385"/>
                  </a:cubicBezTo>
                  <a:cubicBezTo>
                    <a:pt x="9813" y="465"/>
                    <a:pt x="9471" y="1958"/>
                    <a:pt x="8064" y="721"/>
                  </a:cubicBezTo>
                  <a:cubicBezTo>
                    <a:pt x="7529" y="235"/>
                    <a:pt x="6717" y="1"/>
                    <a:pt x="5855"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111;p57"/>
            <p:cNvSpPr/>
            <p:nvPr/>
          </p:nvSpPr>
          <p:spPr>
            <a:xfrm>
              <a:off x="4787255" y="4326659"/>
              <a:ext cx="182736" cy="74761"/>
            </a:xfrm>
            <a:custGeom>
              <a:avLst/>
              <a:gdLst/>
              <a:ahLst/>
              <a:cxnLst/>
              <a:rect l="l" t="t" r="r" b="b"/>
              <a:pathLst>
                <a:path w="11818" h="4835" extrusionOk="0">
                  <a:moveTo>
                    <a:pt x="11561" y="0"/>
                  </a:moveTo>
                  <a:cubicBezTo>
                    <a:pt x="9562" y="1559"/>
                    <a:pt x="7114" y="2444"/>
                    <a:pt x="4603" y="2444"/>
                  </a:cubicBezTo>
                  <a:cubicBezTo>
                    <a:pt x="4434" y="2444"/>
                    <a:pt x="4265" y="2440"/>
                    <a:pt x="4095" y="2432"/>
                  </a:cubicBezTo>
                  <a:cubicBezTo>
                    <a:pt x="2688" y="2432"/>
                    <a:pt x="1323" y="2176"/>
                    <a:pt x="0" y="1664"/>
                  </a:cubicBezTo>
                  <a:lnTo>
                    <a:pt x="0" y="1664"/>
                  </a:lnTo>
                  <a:cubicBezTo>
                    <a:pt x="278" y="4007"/>
                    <a:pt x="2922" y="4834"/>
                    <a:pt x="5178" y="4834"/>
                  </a:cubicBezTo>
                  <a:cubicBezTo>
                    <a:pt x="5346" y="4834"/>
                    <a:pt x="5512" y="4830"/>
                    <a:pt x="5674" y="4821"/>
                  </a:cubicBezTo>
                  <a:cubicBezTo>
                    <a:pt x="8063" y="4650"/>
                    <a:pt x="11817" y="2645"/>
                    <a:pt x="11646" y="1024"/>
                  </a:cubicBezTo>
                  <a:cubicBezTo>
                    <a:pt x="11646" y="768"/>
                    <a:pt x="11604" y="427"/>
                    <a:pt x="11561"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112;p57"/>
            <p:cNvSpPr/>
            <p:nvPr/>
          </p:nvSpPr>
          <p:spPr>
            <a:xfrm>
              <a:off x="4801758" y="4230627"/>
              <a:ext cx="139193" cy="55804"/>
            </a:xfrm>
            <a:custGeom>
              <a:avLst/>
              <a:gdLst/>
              <a:ahLst/>
              <a:cxnLst/>
              <a:rect l="l" t="t" r="r" b="b"/>
              <a:pathLst>
                <a:path w="9002" h="3609" extrusionOk="0">
                  <a:moveTo>
                    <a:pt x="4541" y="1"/>
                  </a:moveTo>
                  <a:cubicBezTo>
                    <a:pt x="2975" y="1"/>
                    <a:pt x="1321" y="360"/>
                    <a:pt x="171" y="1561"/>
                  </a:cubicBezTo>
                  <a:lnTo>
                    <a:pt x="1" y="3609"/>
                  </a:lnTo>
                  <a:cubicBezTo>
                    <a:pt x="1" y="3609"/>
                    <a:pt x="2873" y="2690"/>
                    <a:pt x="5717" y="2690"/>
                  </a:cubicBezTo>
                  <a:cubicBezTo>
                    <a:pt x="6748" y="2690"/>
                    <a:pt x="7775" y="2811"/>
                    <a:pt x="8661" y="3140"/>
                  </a:cubicBezTo>
                  <a:lnTo>
                    <a:pt x="9002" y="793"/>
                  </a:lnTo>
                  <a:cubicBezTo>
                    <a:pt x="9002" y="793"/>
                    <a:pt x="6868" y="1"/>
                    <a:pt x="454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113;p57"/>
            <p:cNvSpPr/>
            <p:nvPr/>
          </p:nvSpPr>
          <p:spPr>
            <a:xfrm>
              <a:off x="4824842" y="3472469"/>
              <a:ext cx="38935" cy="153713"/>
            </a:xfrm>
            <a:custGeom>
              <a:avLst/>
              <a:gdLst/>
              <a:ahLst/>
              <a:cxnLst/>
              <a:rect l="l" t="t" r="r" b="b"/>
              <a:pathLst>
                <a:path w="2518" h="9941" fill="none" extrusionOk="0">
                  <a:moveTo>
                    <a:pt x="2518" y="9940"/>
                  </a:moveTo>
                  <a:cubicBezTo>
                    <a:pt x="2518" y="9940"/>
                    <a:pt x="2347" y="3328"/>
                    <a:pt x="1" y="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114;p57"/>
            <p:cNvSpPr/>
            <p:nvPr/>
          </p:nvSpPr>
          <p:spPr>
            <a:xfrm>
              <a:off x="4862444" y="3181590"/>
              <a:ext cx="315976" cy="55418"/>
            </a:xfrm>
            <a:custGeom>
              <a:avLst/>
              <a:gdLst/>
              <a:ahLst/>
              <a:cxnLst/>
              <a:rect l="l" t="t" r="r" b="b"/>
              <a:pathLst>
                <a:path w="20435" h="3584" extrusionOk="0">
                  <a:moveTo>
                    <a:pt x="19454" y="0"/>
                  </a:moveTo>
                  <a:lnTo>
                    <a:pt x="0" y="85"/>
                  </a:lnTo>
                  <a:cubicBezTo>
                    <a:pt x="811" y="1109"/>
                    <a:pt x="811" y="2560"/>
                    <a:pt x="0" y="3584"/>
                  </a:cubicBezTo>
                  <a:lnTo>
                    <a:pt x="19667" y="3584"/>
                  </a:lnTo>
                  <a:lnTo>
                    <a:pt x="20435" y="1664"/>
                  </a:lnTo>
                  <a:lnTo>
                    <a:pt x="19454" y="0"/>
                  </a:lnTo>
                  <a:close/>
                </a:path>
              </a:pathLst>
            </a:custGeom>
            <a:solidFill>
              <a:srgbClr val="FFFFFF"/>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115;p57"/>
            <p:cNvSpPr/>
            <p:nvPr/>
          </p:nvSpPr>
          <p:spPr>
            <a:xfrm>
              <a:off x="4886193" y="3173674"/>
              <a:ext cx="437357" cy="74545"/>
            </a:xfrm>
            <a:custGeom>
              <a:avLst/>
              <a:gdLst/>
              <a:ahLst/>
              <a:cxnLst/>
              <a:rect l="l" t="t" r="r" b="b"/>
              <a:pathLst>
                <a:path w="28285" h="4821" extrusionOk="0">
                  <a:moveTo>
                    <a:pt x="0" y="0"/>
                  </a:moveTo>
                  <a:lnTo>
                    <a:pt x="0" y="811"/>
                  </a:lnTo>
                  <a:lnTo>
                    <a:pt x="18131" y="811"/>
                  </a:lnTo>
                  <a:lnTo>
                    <a:pt x="18131" y="4010"/>
                  </a:lnTo>
                  <a:lnTo>
                    <a:pt x="0" y="4010"/>
                  </a:lnTo>
                  <a:lnTo>
                    <a:pt x="0" y="4821"/>
                  </a:lnTo>
                  <a:lnTo>
                    <a:pt x="25895" y="4821"/>
                  </a:lnTo>
                  <a:cubicBezTo>
                    <a:pt x="27218" y="4821"/>
                    <a:pt x="28284" y="3712"/>
                    <a:pt x="28284" y="2389"/>
                  </a:cubicBezTo>
                  <a:cubicBezTo>
                    <a:pt x="28284" y="1067"/>
                    <a:pt x="27218" y="0"/>
                    <a:pt x="25895" y="0"/>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116;p57"/>
            <p:cNvSpPr/>
            <p:nvPr/>
          </p:nvSpPr>
          <p:spPr>
            <a:xfrm>
              <a:off x="4847926" y="3173674"/>
              <a:ext cx="336433" cy="73895"/>
            </a:xfrm>
            <a:custGeom>
              <a:avLst/>
              <a:gdLst/>
              <a:ahLst/>
              <a:cxnLst/>
              <a:rect l="l" t="t" r="r" b="b"/>
              <a:pathLst>
                <a:path w="21758" h="4779" extrusionOk="0">
                  <a:moveTo>
                    <a:pt x="1" y="0"/>
                  </a:moveTo>
                  <a:lnTo>
                    <a:pt x="1" y="811"/>
                  </a:lnTo>
                  <a:lnTo>
                    <a:pt x="19027" y="811"/>
                  </a:lnTo>
                  <a:cubicBezTo>
                    <a:pt x="19881" y="811"/>
                    <a:pt x="20606" y="1536"/>
                    <a:pt x="20606" y="2389"/>
                  </a:cubicBezTo>
                  <a:cubicBezTo>
                    <a:pt x="20606" y="3285"/>
                    <a:pt x="19881" y="4010"/>
                    <a:pt x="19027" y="4010"/>
                  </a:cubicBezTo>
                  <a:lnTo>
                    <a:pt x="1" y="4010"/>
                  </a:lnTo>
                  <a:lnTo>
                    <a:pt x="1" y="4778"/>
                  </a:lnTo>
                  <a:lnTo>
                    <a:pt x="19283" y="4778"/>
                  </a:lnTo>
                  <a:cubicBezTo>
                    <a:pt x="20649" y="4778"/>
                    <a:pt x="21758" y="3669"/>
                    <a:pt x="21758" y="2304"/>
                  </a:cubicBezTo>
                  <a:cubicBezTo>
                    <a:pt x="21758" y="1024"/>
                    <a:pt x="20734" y="0"/>
                    <a:pt x="19454" y="0"/>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117;p57"/>
            <p:cNvSpPr/>
            <p:nvPr/>
          </p:nvSpPr>
          <p:spPr>
            <a:xfrm>
              <a:off x="3960771" y="3353075"/>
              <a:ext cx="71251" cy="1048187"/>
            </a:xfrm>
            <a:custGeom>
              <a:avLst/>
              <a:gdLst/>
              <a:ahLst/>
              <a:cxnLst/>
              <a:rect l="l" t="t" r="r" b="b"/>
              <a:pathLst>
                <a:path w="4608" h="67789" extrusionOk="0">
                  <a:moveTo>
                    <a:pt x="0" y="1"/>
                  </a:moveTo>
                  <a:lnTo>
                    <a:pt x="683" y="67789"/>
                  </a:lnTo>
                  <a:lnTo>
                    <a:pt x="3882" y="67789"/>
                  </a:lnTo>
                  <a:lnTo>
                    <a:pt x="4608"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118;p57"/>
            <p:cNvSpPr/>
            <p:nvPr/>
          </p:nvSpPr>
          <p:spPr>
            <a:xfrm>
              <a:off x="5276676" y="3353075"/>
              <a:ext cx="71251" cy="1048187"/>
            </a:xfrm>
            <a:custGeom>
              <a:avLst/>
              <a:gdLst/>
              <a:ahLst/>
              <a:cxnLst/>
              <a:rect l="l" t="t" r="r" b="b"/>
              <a:pathLst>
                <a:path w="4608" h="67789" extrusionOk="0">
                  <a:moveTo>
                    <a:pt x="0" y="1"/>
                  </a:moveTo>
                  <a:lnTo>
                    <a:pt x="683" y="67789"/>
                  </a:lnTo>
                  <a:lnTo>
                    <a:pt x="3925" y="67789"/>
                  </a:lnTo>
                  <a:lnTo>
                    <a:pt x="4608"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119;p57"/>
            <p:cNvSpPr/>
            <p:nvPr/>
          </p:nvSpPr>
          <p:spPr>
            <a:xfrm>
              <a:off x="3944938" y="3246220"/>
              <a:ext cx="1424838" cy="147126"/>
            </a:xfrm>
            <a:custGeom>
              <a:avLst/>
              <a:gdLst/>
              <a:ahLst/>
              <a:cxnLst/>
              <a:rect l="l" t="t" r="r" b="b"/>
              <a:pathLst>
                <a:path w="92148" h="9515" extrusionOk="0">
                  <a:moveTo>
                    <a:pt x="0" y="1"/>
                  </a:moveTo>
                  <a:lnTo>
                    <a:pt x="0" y="9514"/>
                  </a:lnTo>
                  <a:lnTo>
                    <a:pt x="92147" y="9514"/>
                  </a:lnTo>
                  <a:lnTo>
                    <a:pt x="92147"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120;p57"/>
            <p:cNvSpPr/>
            <p:nvPr/>
          </p:nvSpPr>
          <p:spPr>
            <a:xfrm>
              <a:off x="3940315" y="3246220"/>
              <a:ext cx="1434734" cy="45537"/>
            </a:xfrm>
            <a:custGeom>
              <a:avLst/>
              <a:gdLst/>
              <a:ahLst/>
              <a:cxnLst/>
              <a:rect l="l" t="t" r="r" b="b"/>
              <a:pathLst>
                <a:path w="92788" h="2945" extrusionOk="0">
                  <a:moveTo>
                    <a:pt x="1" y="1"/>
                  </a:moveTo>
                  <a:lnTo>
                    <a:pt x="1" y="2944"/>
                  </a:lnTo>
                  <a:lnTo>
                    <a:pt x="92788" y="2944"/>
                  </a:lnTo>
                  <a:lnTo>
                    <a:pt x="92788" y="1"/>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479" name="Rectangle 7"/>
          <p:cNvSpPr>
            <a:spLocks noChangeArrowheads="1"/>
          </p:cNvSpPr>
          <p:nvPr/>
        </p:nvSpPr>
        <p:spPr bwMode="auto">
          <a:xfrm>
            <a:off x="1447800" y="666750"/>
            <a:ext cx="6705600" cy="4678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Dengan demikian, untuk menentukan besarnya sampel (n) perlu diketahui angka-angka dari: </a:t>
            </a:r>
            <a:endPar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228600" lvl="0" indent="-228600" algn="just" fontAlgn="base">
              <a:spcBef>
                <a:spcPct val="0"/>
              </a:spcBef>
              <a:spcAft>
                <a:spcPct val="0"/>
              </a:spcAft>
              <a:buClrTx/>
              <a:buFont typeface="+mj-lt"/>
              <a:buAutoNum type="arabicParenR"/>
            </a:pPr>
            <a:r>
              <a:rPr lang="id-ID" sz="1600" b="1" dirty="0" smtClean="0">
                <a:latin typeface="Times New Roman" pitchFamily="18" charset="0"/>
                <a:cs typeface="Times New Roman" pitchFamily="18" charset="0"/>
              </a:rPr>
              <a:t>N = besarnya populasi</a:t>
            </a:r>
            <a:endParaRPr lang="en-US" sz="1600" b="1" dirty="0" smtClean="0">
              <a:latin typeface="Times New Roman" pitchFamily="18" charset="0"/>
              <a:cs typeface="Times New Roman" pitchFamily="18" charset="0"/>
            </a:endParaRPr>
          </a:p>
          <a:p>
            <a:pPr marL="228600" lvl="0" indent="-228600" algn="just" fontAlgn="base">
              <a:spcBef>
                <a:spcPct val="0"/>
              </a:spcBef>
              <a:spcAft>
                <a:spcPct val="0"/>
              </a:spcAft>
              <a:buClrTx/>
              <a:buFont typeface="+mj-lt"/>
              <a:buAutoNum type="arabicParenR"/>
            </a:pPr>
            <a:r>
              <a:rPr lang="id-ID" sz="1600" b="1" dirty="0" smtClean="0">
                <a:latin typeface="Times New Roman" pitchFamily="18" charset="0"/>
                <a:cs typeface="Times New Roman" pitchFamily="18" charset="0"/>
              </a:rPr>
              <a:t>σ (standard error) atau σ</a:t>
            </a:r>
            <a:r>
              <a:rPr lang="en-ID" sz="1600" b="1" baseline="30000" dirty="0" smtClean="0">
                <a:latin typeface="Times New Roman" pitchFamily="18" charset="0"/>
                <a:cs typeface="Times New Roman" pitchFamily="18" charset="0"/>
              </a:rPr>
              <a:t>2</a:t>
            </a:r>
            <a:r>
              <a:rPr lang="id-ID" sz="1600" b="1" dirty="0" smtClean="0">
                <a:latin typeface="Times New Roman" pitchFamily="18" charset="0"/>
                <a:cs typeface="Times New Roman" pitchFamily="18" charset="0"/>
              </a:rPr>
              <a:t> (varians) yang menggambarkan heterogenitas populasi. Jika tidak diketahui bisa diperkirakan dari;  range = 4 σ (empirical rule)kondisi atau berdasarkan hasil penelitian sebelumnya </a:t>
            </a:r>
            <a:endParaRPr lang="en-US" sz="1600" b="1" dirty="0" smtClean="0">
              <a:latin typeface="Times New Roman" pitchFamily="18" charset="0"/>
              <a:cs typeface="Times New Roman" pitchFamily="18" charset="0"/>
            </a:endParaRPr>
          </a:p>
          <a:p>
            <a:pPr marL="228600" indent="-228600" algn="just" fontAlgn="base">
              <a:spcBef>
                <a:spcPct val="0"/>
              </a:spcBef>
              <a:spcAft>
                <a:spcPct val="0"/>
              </a:spcAft>
              <a:buClrTx/>
              <a:buFont typeface="+mj-lt"/>
              <a:buAutoNum type="arabicParenR"/>
            </a:pPr>
            <a:r>
              <a:rPr lang="id-ID" sz="1600" b="1" dirty="0" smtClean="0">
                <a:latin typeface="Times New Roman" pitchFamily="18" charset="0"/>
                <a:cs typeface="Times New Roman" pitchFamily="18" charset="0"/>
              </a:rPr>
              <a:t>B = bound of error (kesalahan sampling tertinggi). Kesalahan sampling atau sampling error = </a:t>
            </a:r>
            <a:endParaRPr lang="en-US" sz="1600" b="1" dirty="0" smtClean="0">
              <a:latin typeface="Times New Roman" pitchFamily="18" charset="0"/>
              <a:cs typeface="Times New Roman" pitchFamily="18" charset="0"/>
            </a:endParaRPr>
          </a:p>
          <a:p>
            <a:pPr marL="228600" indent="-228600" algn="just" fontAlgn="base">
              <a:spcBef>
                <a:spcPct val="0"/>
              </a:spcBef>
              <a:spcAft>
                <a:spcPct val="0"/>
              </a:spcAft>
              <a:buClrTx/>
              <a:buFont typeface="+mj-lt"/>
              <a:buAutoNum type="arabicParenR"/>
            </a:pPr>
            <a:r>
              <a:rPr lang="id-ID" sz="1600" b="1" dirty="0" smtClean="0">
                <a:latin typeface="Times New Roman" pitchFamily="18" charset="0"/>
                <a:cs typeface="Times New Roman" pitchFamily="18" charset="0"/>
              </a:rPr>
              <a:t>Tingkat kepercayaan (1-α) atau taraf nyata (α)</a:t>
            </a:r>
            <a:endParaRPr lang="en-US" sz="1600" b="1" dirty="0" smtClean="0">
              <a:latin typeface="Times New Roman" pitchFamily="18" charset="0"/>
              <a:cs typeface="Times New Roman" pitchFamily="18" charset="0"/>
            </a:endParaRPr>
          </a:p>
          <a:p>
            <a:pPr marL="228600" lvl="0" indent="-228600" algn="just" fontAlgn="base">
              <a:spcBef>
                <a:spcPct val="0"/>
              </a:spcBef>
              <a:spcAft>
                <a:spcPct val="0"/>
              </a:spcAft>
              <a:buClrTx/>
              <a:buFont typeface="+mj-lt"/>
              <a:buAutoNum type="arabicParenR"/>
            </a:pPr>
            <a:r>
              <a:rPr lang="id-ID" sz="1600" b="1" dirty="0" smtClean="0">
                <a:latin typeface="Times New Roman" pitchFamily="18" charset="0"/>
                <a:cs typeface="Times New Roman" pitchFamily="18" charset="0"/>
              </a:rPr>
              <a:t>D = dihitung berdasarkan B dan tingkat kepercayaan. Misalnya untuk menghitung D yang dipakai guna menentukan jumlah sampel untukmemperkirakan rata-rata dengan tingkat kepercayaan 95% adalah D = B</a:t>
            </a:r>
            <a:r>
              <a:rPr lang="en-ID" sz="1600" b="1" baseline="30000" dirty="0" smtClean="0">
                <a:latin typeface="Times New Roman" pitchFamily="18" charset="0"/>
                <a:cs typeface="Times New Roman" pitchFamily="18" charset="0"/>
              </a:rPr>
              <a:t>2</a:t>
            </a:r>
            <a:r>
              <a:rPr lang="id-ID" sz="1600" b="1" dirty="0" smtClean="0">
                <a:latin typeface="Times New Roman" pitchFamily="18" charset="0"/>
                <a:cs typeface="Times New Roman" pitchFamily="18" charset="0"/>
              </a:rPr>
              <a:t>/4 yang berasal dari D = (B/Zα</a:t>
            </a:r>
            <a:r>
              <a:rPr lang="en-ID" sz="1600" b="1" baseline="-25000" dirty="0" smtClean="0">
                <a:latin typeface="Times New Roman" pitchFamily="18" charset="0"/>
                <a:cs typeface="Times New Roman" pitchFamily="18" charset="0"/>
              </a:rPr>
              <a:t>/2</a:t>
            </a:r>
            <a:r>
              <a:rPr lang="id-ID" sz="1600" b="1" dirty="0" smtClean="0">
                <a:latin typeface="Times New Roman" pitchFamily="18" charset="0"/>
                <a:cs typeface="Times New Roman" pitchFamily="18" charset="0"/>
              </a:rPr>
              <a:t>)</a:t>
            </a:r>
            <a:r>
              <a:rPr lang="en-ID" sz="1600" b="1" baseline="30000" dirty="0" smtClean="0">
                <a:latin typeface="Times New Roman" pitchFamily="18" charset="0"/>
                <a:cs typeface="Times New Roman" pitchFamily="18" charset="0"/>
              </a:rPr>
              <a:t>2</a:t>
            </a:r>
            <a:r>
              <a:rPr lang="id-ID" sz="1600" b="1" dirty="0" smtClean="0">
                <a:latin typeface="Times New Roman" pitchFamily="18" charset="0"/>
                <a:cs typeface="Times New Roman" pitchFamily="18" charset="0"/>
              </a:rPr>
              <a:t> Angka 4 diperoleh dari: Zα</a:t>
            </a:r>
            <a:r>
              <a:rPr lang="en-ID" sz="1600" b="1" baseline="-25000" dirty="0" smtClean="0">
                <a:latin typeface="Times New Roman" pitchFamily="18" charset="0"/>
                <a:cs typeface="Times New Roman" pitchFamily="18" charset="0"/>
              </a:rPr>
              <a:t>/2</a:t>
            </a:r>
            <a:r>
              <a:rPr lang="id-ID" sz="1600" b="1" dirty="0" smtClean="0">
                <a:latin typeface="Times New Roman" pitchFamily="18" charset="0"/>
                <a:cs typeface="Times New Roman" pitchFamily="18" charset="0"/>
              </a:rPr>
              <a:t>= Z</a:t>
            </a:r>
            <a:r>
              <a:rPr lang="id-ID" sz="1600" b="1" baseline="-25000" dirty="0" smtClean="0">
                <a:latin typeface="Times New Roman" pitchFamily="18" charset="0"/>
                <a:cs typeface="Times New Roman" pitchFamily="18" charset="0"/>
              </a:rPr>
              <a:t>0,05/2</a:t>
            </a:r>
            <a:r>
              <a:rPr lang="id-ID" sz="1600" b="1" dirty="0" smtClean="0">
                <a:latin typeface="Times New Roman" pitchFamily="18" charset="0"/>
                <a:cs typeface="Times New Roman" pitchFamily="18" charset="0"/>
              </a:rPr>
              <a:t> = Z</a:t>
            </a:r>
            <a:r>
              <a:rPr lang="id-ID" sz="1600" b="1" baseline="-25000" dirty="0" smtClean="0">
                <a:latin typeface="Times New Roman" pitchFamily="18" charset="0"/>
                <a:cs typeface="Times New Roman" pitchFamily="18" charset="0"/>
              </a:rPr>
              <a:t>0,025 </a:t>
            </a:r>
            <a:r>
              <a:rPr lang="id-ID" sz="1600" b="1" dirty="0" smtClean="0">
                <a:latin typeface="Times New Roman" pitchFamily="18" charset="0"/>
                <a:cs typeface="Times New Roman" pitchFamily="18" charset="0"/>
              </a:rPr>
              <a:t>= 1,96 (didapat dari Tabel Z Distribusi Normal) dibulatkan = 2, (2 2 = 4) </a:t>
            </a:r>
            <a:endParaRPr lang="en-US" sz="1600" b="1" dirty="0" smtClean="0">
              <a:latin typeface="Times New Roman" pitchFamily="18" charset="0"/>
              <a:cs typeface="Times New Roman" pitchFamily="18" charset="0"/>
            </a:endParaRPr>
          </a:p>
          <a:p>
            <a:pPr marL="228600" indent="-228600" algn="just" fontAlgn="base">
              <a:spcBef>
                <a:spcPct val="0"/>
              </a:spcBef>
              <a:spcAft>
                <a:spcPct val="0"/>
              </a:spcAft>
              <a:buClrTx/>
            </a:pPr>
            <a:endParaRPr lang="en-US" sz="1200" dirty="0" smtClean="0"/>
          </a:p>
          <a:p>
            <a:pPr marL="228600" lvl="0" indent="-228600" algn="just" fontAlgn="base">
              <a:spcBef>
                <a:spcPct val="0"/>
              </a:spcBef>
              <a:spcAft>
                <a:spcPct val="0"/>
              </a:spcAft>
              <a:buClrTx/>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481"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480"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19600" y="2647950"/>
            <a:ext cx="533400" cy="2000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endParaRPr/>
          </a:p>
        </p:txBody>
      </p:sp>
      <p:grpSp>
        <p:nvGrpSpPr>
          <p:cNvPr id="2"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itle 34"/>
          <p:cNvSpPr>
            <a:spLocks noGrp="1"/>
          </p:cNvSpPr>
          <p:nvPr>
            <p:ph type="title"/>
          </p:nvPr>
        </p:nvSpPr>
        <p:spPr>
          <a:xfrm>
            <a:off x="1524000" y="209550"/>
            <a:ext cx="5840100" cy="725100"/>
          </a:xfrm>
        </p:spPr>
        <p:txBody>
          <a:bodyPr/>
          <a:lstStyle/>
          <a:p>
            <a:pPr algn="ctr"/>
            <a:r>
              <a:rPr lang="en-US" sz="2400" dirty="0" err="1" smtClean="0"/>
              <a:t>Ukuran</a:t>
            </a:r>
            <a:r>
              <a:rPr lang="en-US" sz="2400" dirty="0" smtClean="0"/>
              <a:t> </a:t>
            </a:r>
            <a:r>
              <a:rPr lang="en-US" sz="2400" dirty="0" err="1" smtClean="0"/>
              <a:t>populasi</a:t>
            </a:r>
            <a:r>
              <a:rPr lang="en-US" sz="2400" dirty="0" smtClean="0"/>
              <a:t> </a:t>
            </a:r>
            <a:r>
              <a:rPr lang="en-US" sz="2400" dirty="0" err="1" smtClean="0"/>
              <a:t>dan</a:t>
            </a:r>
            <a:r>
              <a:rPr lang="en-US" sz="2400" dirty="0" smtClean="0"/>
              <a:t> </a:t>
            </a:r>
            <a:r>
              <a:rPr lang="en-US" sz="2400" dirty="0" err="1" smtClean="0"/>
              <a:t>ukuran</a:t>
            </a:r>
            <a:r>
              <a:rPr lang="en-US" sz="2400" dirty="0" smtClean="0"/>
              <a:t> </a:t>
            </a:r>
            <a:r>
              <a:rPr lang="en-US" sz="2400" dirty="0" err="1" smtClean="0"/>
              <a:t>sampel</a:t>
            </a:r>
            <a:endParaRPr lang="en-US" sz="2400" dirty="0"/>
          </a:p>
        </p:txBody>
      </p:sp>
      <p:sp>
        <p:nvSpPr>
          <p:cNvPr id="106497" name="Rectangle 1"/>
          <p:cNvSpPr>
            <a:spLocks noChangeArrowheads="1"/>
          </p:cNvSpPr>
          <p:nvPr/>
        </p:nvSpPr>
        <p:spPr bwMode="auto">
          <a:xfrm>
            <a:off x="381000" y="819150"/>
            <a:ext cx="71628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Menentukan Ukuran/Jumlah Sampel (n) untuk Memperkirakan Rata-Rata Populasi (</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µ</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id-ID" b="0" i="0" u="none" strike="noStrike" cap="none" normalizeH="0" baseline="0" dirty="0" smtClean="0">
              <a:ln>
                <a:noFill/>
              </a:ln>
              <a:solidFill>
                <a:schemeClr val="tx1"/>
              </a:solidFill>
              <a:effectLst/>
              <a:latin typeface="Arial" pitchFamily="34" charset="0"/>
              <a:cs typeface="Arial" pitchFamily="34" charset="0"/>
            </a:endParaRPr>
          </a:p>
        </p:txBody>
      </p:sp>
      <p:sp>
        <p:nvSpPr>
          <p:cNvPr id="106498" name="Rectangle 2"/>
          <p:cNvSpPr>
            <a:spLocks noChangeArrowheads="1"/>
          </p:cNvSpPr>
          <p:nvPr/>
        </p:nvSpPr>
        <p:spPr bwMode="auto">
          <a:xfrm>
            <a:off x="381000" y="1123950"/>
            <a:ext cx="7772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Akan dilakukan penelitian </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Rata-Rata Biaya Pendidikan Dasar per Murid per Tahun di Provinsi Banten</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Banyaknya sekolah seluruh sekolah di provinsi tersebut dimisalkan ada 1.000 sekolah. Perbedaan rata-rata biaya pendidikan antara yang tertinggi dan yang terendah sebesar Rp 100.000. Bound of error atau kesalahan sampling tertinggi yang yang dikehendaki tidak lebih dari Rp 3.000. Tingkat kepercayaan yang digunakan 95%.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Berdasarkan deskripsi kondisi di atas dapat ditentukan: </a:t>
            </a:r>
            <a:endParaRPr kumimoji="0" lang="id-ID" b="1" i="0" u="none" strike="noStrike" cap="none" normalizeH="0" baseline="0" dirty="0" smtClean="0">
              <a:ln>
                <a:noFill/>
              </a:ln>
              <a:solidFill>
                <a:schemeClr val="tx1"/>
              </a:solidFill>
              <a:effectLst/>
              <a:latin typeface="Arial" pitchFamily="34" charset="0"/>
              <a:cs typeface="Arial" pitchFamily="34" charset="0"/>
            </a:endParaRPr>
          </a:p>
        </p:txBody>
      </p:sp>
      <p:sp>
        <p:nvSpPr>
          <p:cNvPr id="106504" name="Rectangle 8"/>
          <p:cNvSpPr>
            <a:spLocks noChangeArrowheads="1"/>
          </p:cNvSpPr>
          <p:nvPr/>
        </p:nvSpPr>
        <p:spPr bwMode="auto">
          <a:xfrm>
            <a:off x="609600" y="2571750"/>
            <a:ext cx="42672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 1000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 Rp 3.000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Range 	= Rp 100.000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4σ 	= range (empirical rule)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 	= range / 4 = 100.000 / 4 = 25.000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 	= B</a:t>
            </a:r>
            <a:r>
              <a:rPr kumimoji="0" lang="id-ID"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4 (untuk menaksir rata-rata pada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tingkat kepercayaan 95%)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3.000</a:t>
            </a:r>
            <a:r>
              <a:rPr kumimoji="0" lang="id-ID"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4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2.250.000 </a:t>
            </a:r>
            <a:endParaRPr kumimoji="0" lang="id-ID" b="1" i="0" u="none" strike="noStrike" cap="none" normalizeH="0" baseline="0" dirty="0" smtClean="0">
              <a:ln>
                <a:noFill/>
              </a:ln>
              <a:solidFill>
                <a:schemeClr val="tx1"/>
              </a:solidFill>
              <a:effectLst/>
              <a:latin typeface="Arial" pitchFamily="34" charset="0"/>
              <a:cs typeface="Arial" pitchFamily="34" charset="0"/>
            </a:endParaRPr>
          </a:p>
        </p:txBody>
      </p:sp>
      <p:sp>
        <p:nvSpPr>
          <p:cNvPr id="10651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6513"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6516"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6515" name="Picture 1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562600" y="2724150"/>
            <a:ext cx="1704975" cy="485775"/>
          </a:xfrm>
          <a:prstGeom prst="rect">
            <a:avLst/>
          </a:prstGeom>
          <a:noFill/>
        </p:spPr>
      </p:pic>
      <p:sp>
        <p:nvSpPr>
          <p:cNvPr id="106518"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6517" name="Picture 2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562600" y="3333750"/>
            <a:ext cx="3048000" cy="476250"/>
          </a:xfrm>
          <a:prstGeom prst="rect">
            <a:avLst/>
          </a:prstGeom>
          <a:noFill/>
        </p:spPr>
      </p:pic>
      <p:sp>
        <p:nvSpPr>
          <p:cNvPr id="106520" name="Rectangle 2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6519" name="Picture 23"/>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562600" y="4019550"/>
            <a:ext cx="2543175" cy="228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endParaRPr/>
          </a:p>
        </p:txBody>
      </p:sp>
      <p:grpSp>
        <p:nvGrpSpPr>
          <p:cNvPr id="2"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itle 34"/>
          <p:cNvSpPr>
            <a:spLocks noGrp="1"/>
          </p:cNvSpPr>
          <p:nvPr>
            <p:ph type="title"/>
          </p:nvPr>
        </p:nvSpPr>
        <p:spPr>
          <a:xfrm>
            <a:off x="1524000" y="209550"/>
            <a:ext cx="5840100" cy="725100"/>
          </a:xfrm>
        </p:spPr>
        <p:txBody>
          <a:bodyPr/>
          <a:lstStyle/>
          <a:p>
            <a:pPr algn="ctr"/>
            <a:r>
              <a:rPr lang="en-US" sz="2400" dirty="0" err="1" smtClean="0"/>
              <a:t>Ukuran</a:t>
            </a:r>
            <a:r>
              <a:rPr lang="en-US" sz="2400" dirty="0" smtClean="0"/>
              <a:t> </a:t>
            </a:r>
            <a:r>
              <a:rPr lang="en-US" sz="2400" dirty="0" err="1" smtClean="0"/>
              <a:t>populasi</a:t>
            </a:r>
            <a:r>
              <a:rPr lang="en-US" sz="2400" dirty="0" smtClean="0"/>
              <a:t> </a:t>
            </a:r>
            <a:r>
              <a:rPr lang="en-US" sz="2400" dirty="0" err="1" smtClean="0"/>
              <a:t>dan</a:t>
            </a:r>
            <a:r>
              <a:rPr lang="en-US" sz="2400" dirty="0" smtClean="0"/>
              <a:t> </a:t>
            </a:r>
            <a:r>
              <a:rPr lang="en-US" sz="2400" dirty="0" err="1" smtClean="0"/>
              <a:t>ukuran</a:t>
            </a:r>
            <a:r>
              <a:rPr lang="en-US" sz="2400" dirty="0" smtClean="0"/>
              <a:t> </a:t>
            </a:r>
            <a:r>
              <a:rPr lang="en-US" sz="2400" dirty="0" err="1" smtClean="0"/>
              <a:t>sampel</a:t>
            </a:r>
            <a:endParaRPr lang="en-US" sz="2400" dirty="0"/>
          </a:p>
        </p:txBody>
      </p:sp>
      <p:sp>
        <p:nvSpPr>
          <p:cNvPr id="107521" name="Rectangle 1"/>
          <p:cNvSpPr>
            <a:spLocks noChangeArrowheads="1"/>
          </p:cNvSpPr>
          <p:nvPr/>
        </p:nvSpPr>
        <p:spPr bwMode="auto">
          <a:xfrm>
            <a:off x="381000" y="819150"/>
            <a:ext cx="66294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Ukuran/Jumlah Sampel (n) untuk Memperkirakan Proporsi/Persentase Populasi</a:t>
            </a:r>
            <a:endParaRPr kumimoji="0" lang="id-ID" b="0" i="0" u="none" strike="noStrike" cap="none" normalizeH="0" baseline="0" dirty="0" smtClean="0">
              <a:ln>
                <a:noFill/>
              </a:ln>
              <a:solidFill>
                <a:schemeClr val="tx1"/>
              </a:solidFill>
              <a:effectLst/>
              <a:latin typeface="Arial" pitchFamily="34" charset="0"/>
              <a:cs typeface="Arial" pitchFamily="34" charset="0"/>
            </a:endParaRPr>
          </a:p>
        </p:txBody>
      </p:sp>
      <p:sp>
        <p:nvSpPr>
          <p:cNvPr id="107522" name="Rectangle 2"/>
          <p:cNvSpPr>
            <a:spLocks noChangeArrowheads="1"/>
          </p:cNvSpPr>
          <p:nvPr/>
        </p:nvSpPr>
        <p:spPr bwMode="auto">
          <a:xfrm>
            <a:off x="457200" y="1200150"/>
            <a:ext cx="7543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Akan diteliti </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Berapa Besar Persentase Sumber Biaya Pendidikan SD Negeri yang Berasal dari PAD di Kabupaten Bandung</a:t>
            </a:r>
            <a:r>
              <a:rPr kumimoji="0" lang="id-ID"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Misalnkan seluruh SD Negeri yang ada di Kabupaten Bandung berjumlah 2000 sekolah. Bound of error atau kesalahan sampling tertinggi yang dikehendaki tidak lebih dari 5 persen. Tingkat kepercayaan yang digunakan 95%. </a:t>
            </a: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Berdasarkan deskripsi kondisi di atas dapat ditentukan: </a:t>
            </a:r>
            <a:endParaRPr kumimoji="0" lang="id-ID" b="1" i="0" u="none" strike="noStrike" cap="none" normalizeH="0" baseline="0" dirty="0" smtClean="0">
              <a:ln>
                <a:noFill/>
              </a:ln>
              <a:solidFill>
                <a:schemeClr val="tx1"/>
              </a:solidFill>
              <a:effectLst/>
              <a:latin typeface="Arial" pitchFamily="34" charset="0"/>
              <a:cs typeface="Arial" pitchFamily="34" charset="0"/>
            </a:endParaRPr>
          </a:p>
        </p:txBody>
      </p:sp>
      <p:sp>
        <p:nvSpPr>
          <p:cNvPr id="107523" name="Rectangle 3"/>
          <p:cNvSpPr>
            <a:spLocks noChangeArrowheads="1"/>
          </p:cNvSpPr>
          <p:nvPr/>
        </p:nvSpPr>
        <p:spPr bwMode="auto">
          <a:xfrm>
            <a:off x="685800" y="2724150"/>
            <a:ext cx="41148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 2.000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 5% = 0,05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P=Q 	= 0,5 (perkiraan proporsi yang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moderat, jika proporsi populasi tidak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diketahui)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 	= B</a:t>
            </a:r>
            <a:r>
              <a:rPr kumimoji="0" lang="id-ID"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(untuk menaksir persentase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pada tingkat kepercayaan 95%)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0,05</a:t>
            </a:r>
            <a:r>
              <a:rPr kumimoji="0" lang="id-ID"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0,000625 </a:t>
            </a:r>
            <a:endParaRPr kumimoji="0" lang="id-ID" b="1" i="0" u="none" strike="noStrike" cap="none" normalizeH="0" baseline="0" dirty="0" smtClean="0">
              <a:ln>
                <a:noFill/>
              </a:ln>
              <a:solidFill>
                <a:schemeClr val="tx1"/>
              </a:solidFill>
              <a:effectLst/>
              <a:latin typeface="Arial" pitchFamily="34" charset="0"/>
              <a:cs typeface="Arial" pitchFamily="34" charset="0"/>
            </a:endParaRPr>
          </a:p>
        </p:txBody>
      </p:sp>
      <p:sp>
        <p:nvSpPr>
          <p:cNvPr id="1075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7524"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334000" y="2952750"/>
            <a:ext cx="1866900" cy="457200"/>
          </a:xfrm>
          <a:prstGeom prst="rect">
            <a:avLst/>
          </a:prstGeom>
          <a:noFill/>
        </p:spPr>
      </p:pic>
      <p:sp>
        <p:nvSpPr>
          <p:cNvPr id="1075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7526"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334000" y="3486150"/>
            <a:ext cx="3219450" cy="457200"/>
          </a:xfrm>
          <a:prstGeom prst="rect">
            <a:avLst/>
          </a:prstGeom>
          <a:noFill/>
        </p:spPr>
      </p:pic>
      <p:sp>
        <p:nvSpPr>
          <p:cNvPr id="107529"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7532"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7531" name="Picture 1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334000" y="4095750"/>
            <a:ext cx="2543175" cy="2286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5000" b="-45000"/>
          </a:stretch>
        </a:blipFill>
        <a:effectLst/>
      </p:bgPr>
    </p:bg>
    <p:spTree>
      <p:nvGrpSpPr>
        <p:cNvPr id="1" name=""/>
        <p:cNvGrpSpPr/>
        <p:nvPr/>
      </p:nvGrpSpPr>
      <p:grpSpPr>
        <a:xfrm>
          <a:off x="0" y="0"/>
          <a:ext cx="0" cy="0"/>
          <a:chOff x="0" y="0"/>
          <a:chExt cx="0" cy="0"/>
        </a:xfrm>
      </p:grpSpPr>
      <p:grpSp>
        <p:nvGrpSpPr>
          <p:cNvPr id="194" name="Google Shape;3272;p45"/>
          <p:cNvGrpSpPr/>
          <p:nvPr/>
        </p:nvGrpSpPr>
        <p:grpSpPr>
          <a:xfrm>
            <a:off x="4267200" y="1276350"/>
            <a:ext cx="4238670" cy="3528096"/>
            <a:chOff x="4171175" y="1273455"/>
            <a:chExt cx="4238670" cy="3528096"/>
          </a:xfrm>
        </p:grpSpPr>
        <p:sp>
          <p:nvSpPr>
            <p:cNvPr id="195" name="Google Shape;3273;p45"/>
            <p:cNvSpPr/>
            <p:nvPr/>
          </p:nvSpPr>
          <p:spPr>
            <a:xfrm>
              <a:off x="4171175" y="1342252"/>
              <a:ext cx="4235100" cy="34593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3274;p45"/>
            <p:cNvSpPr/>
            <p:nvPr/>
          </p:nvSpPr>
          <p:spPr>
            <a:xfrm>
              <a:off x="4299845" y="1273455"/>
              <a:ext cx="4110000" cy="34017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275;p45"/>
            <p:cNvSpPr/>
            <p:nvPr/>
          </p:nvSpPr>
          <p:spPr>
            <a:xfrm>
              <a:off x="4532025" y="1531151"/>
              <a:ext cx="3645900" cy="2710500"/>
            </a:xfrm>
            <a:prstGeom prst="rect">
              <a:avLst/>
            </a:prstGeom>
            <a:solidFill>
              <a:schemeClr val="dk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276;p45"/>
            <p:cNvSpPr/>
            <p:nvPr/>
          </p:nvSpPr>
          <p:spPr>
            <a:xfrm>
              <a:off x="6256236" y="4359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4544;p64"/>
          <p:cNvGrpSpPr/>
          <p:nvPr/>
        </p:nvGrpSpPr>
        <p:grpSpPr>
          <a:xfrm flipH="1">
            <a:off x="-1219200" y="1200150"/>
            <a:ext cx="5486400" cy="4191000"/>
            <a:chOff x="4936076" y="1118399"/>
            <a:chExt cx="5779110" cy="4141781"/>
          </a:xfrm>
        </p:grpSpPr>
        <p:sp>
          <p:nvSpPr>
            <p:cNvPr id="200" name="Google Shape;4545;p64"/>
            <p:cNvSpPr/>
            <p:nvPr/>
          </p:nvSpPr>
          <p:spPr>
            <a:xfrm>
              <a:off x="5082896" y="1118399"/>
              <a:ext cx="5632290" cy="4141781"/>
            </a:xfrm>
            <a:custGeom>
              <a:avLst/>
              <a:gdLst/>
              <a:ahLst/>
              <a:cxnLst/>
              <a:rect l="l" t="t" r="r" b="b"/>
              <a:pathLst>
                <a:path w="241807" h="177797" extrusionOk="0">
                  <a:moveTo>
                    <a:pt x="176059" y="1"/>
                  </a:moveTo>
                  <a:cubicBezTo>
                    <a:pt x="165545" y="1"/>
                    <a:pt x="155231" y="3249"/>
                    <a:pt x="146195" y="8962"/>
                  </a:cubicBezTo>
                  <a:cubicBezTo>
                    <a:pt x="134586" y="16301"/>
                    <a:pt x="125547" y="25796"/>
                    <a:pt x="111284" y="27620"/>
                  </a:cubicBezTo>
                  <a:cubicBezTo>
                    <a:pt x="103461" y="28632"/>
                    <a:pt x="95529" y="28864"/>
                    <a:pt x="87592" y="28864"/>
                  </a:cubicBezTo>
                  <a:cubicBezTo>
                    <a:pt x="80890" y="28864"/>
                    <a:pt x="74186" y="28698"/>
                    <a:pt x="67542" y="28698"/>
                  </a:cubicBezTo>
                  <a:cubicBezTo>
                    <a:pt x="30309" y="28698"/>
                    <a:pt x="0" y="67880"/>
                    <a:pt x="7588" y="108679"/>
                  </a:cubicBezTo>
                  <a:cubicBezTo>
                    <a:pt x="15134" y="149478"/>
                    <a:pt x="50791" y="177797"/>
                    <a:pt x="81058" y="177797"/>
                  </a:cubicBezTo>
                  <a:cubicBezTo>
                    <a:pt x="108258" y="177797"/>
                    <a:pt x="130647" y="161460"/>
                    <a:pt x="156478" y="157107"/>
                  </a:cubicBezTo>
                  <a:cubicBezTo>
                    <a:pt x="169290" y="154951"/>
                    <a:pt x="182143" y="157480"/>
                    <a:pt x="194789" y="154246"/>
                  </a:cubicBezTo>
                  <a:cubicBezTo>
                    <a:pt x="209549" y="150473"/>
                    <a:pt x="223398" y="141434"/>
                    <a:pt x="231566" y="128374"/>
                  </a:cubicBezTo>
                  <a:cubicBezTo>
                    <a:pt x="237122" y="119459"/>
                    <a:pt x="239817" y="109633"/>
                    <a:pt x="240563" y="99557"/>
                  </a:cubicBezTo>
                  <a:cubicBezTo>
                    <a:pt x="241807" y="83429"/>
                    <a:pt x="238034" y="66595"/>
                    <a:pt x="233017" y="51586"/>
                  </a:cubicBezTo>
                  <a:cubicBezTo>
                    <a:pt x="225554" y="29279"/>
                    <a:pt x="211084" y="6392"/>
                    <a:pt x="186662" y="1126"/>
                  </a:cubicBezTo>
                  <a:cubicBezTo>
                    <a:pt x="183133" y="366"/>
                    <a:pt x="179585" y="1"/>
                    <a:pt x="176059"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546;p64"/>
            <p:cNvSpPr/>
            <p:nvPr/>
          </p:nvSpPr>
          <p:spPr>
            <a:xfrm>
              <a:off x="6832928" y="4320207"/>
              <a:ext cx="887561" cy="201898"/>
            </a:xfrm>
            <a:custGeom>
              <a:avLst/>
              <a:gdLst/>
              <a:ahLst/>
              <a:cxnLst/>
              <a:rect l="l" t="t" r="r" b="b"/>
              <a:pathLst>
                <a:path w="38105" h="8667" extrusionOk="0">
                  <a:moveTo>
                    <a:pt x="16005" y="1"/>
                  </a:moveTo>
                  <a:lnTo>
                    <a:pt x="0" y="8666"/>
                  </a:lnTo>
                  <a:lnTo>
                    <a:pt x="24131" y="8666"/>
                  </a:lnTo>
                  <a:lnTo>
                    <a:pt x="38104" y="1"/>
                  </a:ln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547;p64"/>
            <p:cNvSpPr/>
            <p:nvPr/>
          </p:nvSpPr>
          <p:spPr>
            <a:xfrm>
              <a:off x="7199920" y="4369474"/>
              <a:ext cx="390196" cy="23"/>
            </a:xfrm>
            <a:custGeom>
              <a:avLst/>
              <a:gdLst/>
              <a:ahLst/>
              <a:cxnLst/>
              <a:rect l="l" t="t" r="r" b="b"/>
              <a:pathLst>
                <a:path w="16752" h="1" fill="none" extrusionOk="0">
                  <a:moveTo>
                    <a:pt x="1" y="0"/>
                  </a:moveTo>
                  <a:lnTo>
                    <a:pt x="16752"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548;p64"/>
            <p:cNvSpPr/>
            <p:nvPr/>
          </p:nvSpPr>
          <p:spPr>
            <a:xfrm>
              <a:off x="7140056" y="4400385"/>
              <a:ext cx="390173" cy="23"/>
            </a:xfrm>
            <a:custGeom>
              <a:avLst/>
              <a:gdLst/>
              <a:ahLst/>
              <a:cxnLst/>
              <a:rect l="l" t="t" r="r" b="b"/>
              <a:pathLst>
                <a:path w="16751" h="1" fill="none" extrusionOk="0">
                  <a:moveTo>
                    <a:pt x="0" y="0"/>
                  </a:moveTo>
                  <a:lnTo>
                    <a:pt x="16751"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549;p64"/>
            <p:cNvSpPr/>
            <p:nvPr/>
          </p:nvSpPr>
          <p:spPr>
            <a:xfrm>
              <a:off x="7080167" y="4432251"/>
              <a:ext cx="390196" cy="23"/>
            </a:xfrm>
            <a:custGeom>
              <a:avLst/>
              <a:gdLst/>
              <a:ahLst/>
              <a:cxnLst/>
              <a:rect l="l" t="t" r="r" b="b"/>
              <a:pathLst>
                <a:path w="16752" h="1" fill="none" extrusionOk="0">
                  <a:moveTo>
                    <a:pt x="1" y="0"/>
                  </a:moveTo>
                  <a:lnTo>
                    <a:pt x="16751"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550;p64"/>
            <p:cNvSpPr/>
            <p:nvPr/>
          </p:nvSpPr>
          <p:spPr>
            <a:xfrm>
              <a:off x="7020303" y="4463162"/>
              <a:ext cx="390173" cy="23"/>
            </a:xfrm>
            <a:custGeom>
              <a:avLst/>
              <a:gdLst/>
              <a:ahLst/>
              <a:cxnLst/>
              <a:rect l="l" t="t" r="r" b="b"/>
              <a:pathLst>
                <a:path w="16751" h="1" fill="none" extrusionOk="0">
                  <a:moveTo>
                    <a:pt x="0" y="0"/>
                  </a:moveTo>
                  <a:lnTo>
                    <a:pt x="16751"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4551;p64"/>
            <p:cNvSpPr/>
            <p:nvPr/>
          </p:nvSpPr>
          <p:spPr>
            <a:xfrm>
              <a:off x="6832928" y="4522072"/>
              <a:ext cx="573671" cy="34803"/>
            </a:xfrm>
            <a:custGeom>
              <a:avLst/>
              <a:gdLst/>
              <a:ahLst/>
              <a:cxnLst/>
              <a:rect l="l" t="t" r="r" b="b"/>
              <a:pathLst>
                <a:path w="24629" h="1494" extrusionOk="0">
                  <a:moveTo>
                    <a:pt x="0" y="0"/>
                  </a:moveTo>
                  <a:lnTo>
                    <a:pt x="0" y="1493"/>
                  </a:lnTo>
                  <a:lnTo>
                    <a:pt x="24629" y="1493"/>
                  </a:lnTo>
                  <a:lnTo>
                    <a:pt x="24131" y="0"/>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4552;p64"/>
            <p:cNvSpPr/>
            <p:nvPr/>
          </p:nvSpPr>
          <p:spPr>
            <a:xfrm>
              <a:off x="7395028" y="4320207"/>
              <a:ext cx="340932" cy="236677"/>
            </a:xfrm>
            <a:custGeom>
              <a:avLst/>
              <a:gdLst/>
              <a:ahLst/>
              <a:cxnLst/>
              <a:rect l="l" t="t" r="r" b="b"/>
              <a:pathLst>
                <a:path w="14637" h="10160" extrusionOk="0">
                  <a:moveTo>
                    <a:pt x="13973" y="1"/>
                  </a:moveTo>
                  <a:lnTo>
                    <a:pt x="0" y="8666"/>
                  </a:lnTo>
                  <a:lnTo>
                    <a:pt x="498" y="10159"/>
                  </a:lnTo>
                  <a:lnTo>
                    <a:pt x="14636" y="1286"/>
                  </a:lnTo>
                  <a:lnTo>
                    <a:pt x="13973" y="1"/>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4553;p64"/>
            <p:cNvSpPr/>
            <p:nvPr/>
          </p:nvSpPr>
          <p:spPr>
            <a:xfrm>
              <a:off x="6840662" y="4460250"/>
              <a:ext cx="68573" cy="51226"/>
            </a:xfrm>
            <a:custGeom>
              <a:avLst/>
              <a:gdLst/>
              <a:ahLst/>
              <a:cxnLst/>
              <a:rect l="l" t="t" r="r" b="b"/>
              <a:pathLst>
                <a:path w="2944" h="2199" fill="none" extrusionOk="0">
                  <a:moveTo>
                    <a:pt x="83" y="2198"/>
                  </a:moveTo>
                  <a:cubicBezTo>
                    <a:pt x="42" y="2032"/>
                    <a:pt x="0" y="1867"/>
                    <a:pt x="0" y="1742"/>
                  </a:cubicBezTo>
                  <a:cubicBezTo>
                    <a:pt x="0" y="789"/>
                    <a:pt x="788" y="1"/>
                    <a:pt x="1741" y="1"/>
                  </a:cubicBezTo>
                  <a:cubicBezTo>
                    <a:pt x="2198" y="1"/>
                    <a:pt x="2612" y="208"/>
                    <a:pt x="2944" y="498"/>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4554;p64"/>
            <p:cNvSpPr/>
            <p:nvPr/>
          </p:nvSpPr>
          <p:spPr>
            <a:xfrm>
              <a:off x="6893771" y="4437073"/>
              <a:ext cx="67618" cy="50247"/>
            </a:xfrm>
            <a:custGeom>
              <a:avLst/>
              <a:gdLst/>
              <a:ahLst/>
              <a:cxnLst/>
              <a:rect l="l" t="t" r="r" b="b"/>
              <a:pathLst>
                <a:path w="2903" h="2157" fill="none" extrusionOk="0">
                  <a:moveTo>
                    <a:pt x="42" y="2157"/>
                  </a:moveTo>
                  <a:cubicBezTo>
                    <a:pt x="0" y="1991"/>
                    <a:pt x="0" y="1867"/>
                    <a:pt x="0" y="1701"/>
                  </a:cubicBezTo>
                  <a:cubicBezTo>
                    <a:pt x="0" y="747"/>
                    <a:pt x="747" y="1"/>
                    <a:pt x="1700" y="1"/>
                  </a:cubicBezTo>
                  <a:cubicBezTo>
                    <a:pt x="2157" y="1"/>
                    <a:pt x="2571" y="167"/>
                    <a:pt x="2903" y="498"/>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4555;p64"/>
            <p:cNvSpPr/>
            <p:nvPr/>
          </p:nvSpPr>
          <p:spPr>
            <a:xfrm>
              <a:off x="6941104" y="4411962"/>
              <a:ext cx="68573" cy="51226"/>
            </a:xfrm>
            <a:custGeom>
              <a:avLst/>
              <a:gdLst/>
              <a:ahLst/>
              <a:cxnLst/>
              <a:rect l="l" t="t" r="r" b="b"/>
              <a:pathLst>
                <a:path w="2944" h="2199" fill="none" extrusionOk="0">
                  <a:moveTo>
                    <a:pt x="83" y="2198"/>
                  </a:moveTo>
                  <a:cubicBezTo>
                    <a:pt x="42" y="2032"/>
                    <a:pt x="0" y="1908"/>
                    <a:pt x="0" y="1742"/>
                  </a:cubicBezTo>
                  <a:cubicBezTo>
                    <a:pt x="0" y="789"/>
                    <a:pt x="788" y="1"/>
                    <a:pt x="1742" y="42"/>
                  </a:cubicBezTo>
                  <a:cubicBezTo>
                    <a:pt x="2198" y="42"/>
                    <a:pt x="2612" y="208"/>
                    <a:pt x="2944" y="540"/>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4556;p64"/>
            <p:cNvSpPr/>
            <p:nvPr/>
          </p:nvSpPr>
          <p:spPr>
            <a:xfrm>
              <a:off x="6987459" y="4386851"/>
              <a:ext cx="68596" cy="51226"/>
            </a:xfrm>
            <a:custGeom>
              <a:avLst/>
              <a:gdLst/>
              <a:ahLst/>
              <a:cxnLst/>
              <a:rect l="l" t="t" r="r" b="b"/>
              <a:pathLst>
                <a:path w="2945" h="2199" fill="none" extrusionOk="0">
                  <a:moveTo>
                    <a:pt x="83" y="2198"/>
                  </a:moveTo>
                  <a:cubicBezTo>
                    <a:pt x="42" y="2032"/>
                    <a:pt x="0" y="1867"/>
                    <a:pt x="0" y="1742"/>
                  </a:cubicBezTo>
                  <a:cubicBezTo>
                    <a:pt x="0" y="788"/>
                    <a:pt x="788" y="1"/>
                    <a:pt x="1742" y="1"/>
                  </a:cubicBezTo>
                  <a:cubicBezTo>
                    <a:pt x="2198" y="1"/>
                    <a:pt x="2612" y="208"/>
                    <a:pt x="2944" y="498"/>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4557;p64"/>
            <p:cNvSpPr/>
            <p:nvPr/>
          </p:nvSpPr>
          <p:spPr>
            <a:xfrm>
              <a:off x="7038635" y="4357874"/>
              <a:ext cx="68596" cy="50247"/>
            </a:xfrm>
            <a:custGeom>
              <a:avLst/>
              <a:gdLst/>
              <a:ahLst/>
              <a:cxnLst/>
              <a:rect l="l" t="t" r="r" b="b"/>
              <a:pathLst>
                <a:path w="2945" h="2157" fill="none" extrusionOk="0">
                  <a:moveTo>
                    <a:pt x="84" y="2157"/>
                  </a:moveTo>
                  <a:cubicBezTo>
                    <a:pt x="42" y="1991"/>
                    <a:pt x="1" y="1867"/>
                    <a:pt x="1" y="1701"/>
                  </a:cubicBezTo>
                  <a:cubicBezTo>
                    <a:pt x="1" y="747"/>
                    <a:pt x="789" y="1"/>
                    <a:pt x="1742" y="1"/>
                  </a:cubicBezTo>
                  <a:cubicBezTo>
                    <a:pt x="2198" y="1"/>
                    <a:pt x="2613" y="167"/>
                    <a:pt x="2945" y="498"/>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4558;p64"/>
            <p:cNvSpPr/>
            <p:nvPr/>
          </p:nvSpPr>
          <p:spPr>
            <a:xfrm>
              <a:off x="7093701" y="4326986"/>
              <a:ext cx="67618" cy="50247"/>
            </a:xfrm>
            <a:custGeom>
              <a:avLst/>
              <a:gdLst/>
              <a:ahLst/>
              <a:cxnLst/>
              <a:rect l="l" t="t" r="r" b="b"/>
              <a:pathLst>
                <a:path w="2903" h="2157" fill="none" extrusionOk="0">
                  <a:moveTo>
                    <a:pt x="42" y="2156"/>
                  </a:moveTo>
                  <a:cubicBezTo>
                    <a:pt x="0" y="1990"/>
                    <a:pt x="0" y="1866"/>
                    <a:pt x="0" y="1700"/>
                  </a:cubicBezTo>
                  <a:cubicBezTo>
                    <a:pt x="0" y="746"/>
                    <a:pt x="746" y="0"/>
                    <a:pt x="1700" y="0"/>
                  </a:cubicBezTo>
                  <a:cubicBezTo>
                    <a:pt x="2156" y="0"/>
                    <a:pt x="2612" y="166"/>
                    <a:pt x="2902" y="498"/>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4559;p64"/>
            <p:cNvSpPr/>
            <p:nvPr/>
          </p:nvSpPr>
          <p:spPr>
            <a:xfrm>
              <a:off x="7122655" y="4307652"/>
              <a:ext cx="68596" cy="51226"/>
            </a:xfrm>
            <a:custGeom>
              <a:avLst/>
              <a:gdLst/>
              <a:ahLst/>
              <a:cxnLst/>
              <a:rect l="l" t="t" r="r" b="b"/>
              <a:pathLst>
                <a:path w="2945" h="2199" fill="none" extrusionOk="0">
                  <a:moveTo>
                    <a:pt x="84" y="2198"/>
                  </a:moveTo>
                  <a:cubicBezTo>
                    <a:pt x="42" y="2032"/>
                    <a:pt x="1" y="1908"/>
                    <a:pt x="1" y="1742"/>
                  </a:cubicBezTo>
                  <a:cubicBezTo>
                    <a:pt x="1" y="789"/>
                    <a:pt x="789" y="42"/>
                    <a:pt x="1742" y="42"/>
                  </a:cubicBezTo>
                  <a:cubicBezTo>
                    <a:pt x="2198" y="1"/>
                    <a:pt x="2613" y="208"/>
                    <a:pt x="2945" y="540"/>
                  </a:cubicBez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4560;p64"/>
            <p:cNvSpPr/>
            <p:nvPr/>
          </p:nvSpPr>
          <p:spPr>
            <a:xfrm>
              <a:off x="7763954" y="4440939"/>
              <a:ext cx="519609" cy="364637"/>
            </a:xfrm>
            <a:custGeom>
              <a:avLst/>
              <a:gdLst/>
              <a:ahLst/>
              <a:cxnLst/>
              <a:rect l="l" t="t" r="r" b="b"/>
              <a:pathLst>
                <a:path w="22308" h="15653" extrusionOk="0">
                  <a:moveTo>
                    <a:pt x="1120" y="1"/>
                  </a:moveTo>
                  <a:lnTo>
                    <a:pt x="1120" y="1"/>
                  </a:lnTo>
                  <a:cubicBezTo>
                    <a:pt x="1120" y="1"/>
                    <a:pt x="2779" y="3691"/>
                    <a:pt x="1" y="4769"/>
                  </a:cubicBezTo>
                  <a:lnTo>
                    <a:pt x="16586" y="15425"/>
                  </a:lnTo>
                  <a:cubicBezTo>
                    <a:pt x="16586" y="15425"/>
                    <a:pt x="16990" y="15653"/>
                    <a:pt x="17648" y="15653"/>
                  </a:cubicBezTo>
                  <a:cubicBezTo>
                    <a:pt x="18306" y="15653"/>
                    <a:pt x="19218" y="15425"/>
                    <a:pt x="20234" y="14512"/>
                  </a:cubicBezTo>
                  <a:cubicBezTo>
                    <a:pt x="22307" y="12647"/>
                    <a:pt x="20607" y="8625"/>
                    <a:pt x="19654" y="8086"/>
                  </a:cubicBezTo>
                  <a:cubicBezTo>
                    <a:pt x="18742" y="7588"/>
                    <a:pt x="1121" y="1"/>
                    <a:pt x="1120"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4561;p64"/>
            <p:cNvSpPr/>
            <p:nvPr/>
          </p:nvSpPr>
          <p:spPr>
            <a:xfrm>
              <a:off x="7728222" y="4243920"/>
              <a:ext cx="1051726" cy="578019"/>
            </a:xfrm>
            <a:custGeom>
              <a:avLst/>
              <a:gdLst/>
              <a:ahLst/>
              <a:cxnLst/>
              <a:rect l="l" t="t" r="r" b="b"/>
              <a:pathLst>
                <a:path w="45153" h="24813" extrusionOk="0">
                  <a:moveTo>
                    <a:pt x="23427" y="0"/>
                  </a:moveTo>
                  <a:lnTo>
                    <a:pt x="1991" y="8251"/>
                  </a:lnTo>
                  <a:lnTo>
                    <a:pt x="19156" y="17580"/>
                  </a:lnTo>
                  <a:cubicBezTo>
                    <a:pt x="20027" y="18202"/>
                    <a:pt x="20773" y="18990"/>
                    <a:pt x="21312" y="19944"/>
                  </a:cubicBezTo>
                  <a:cubicBezTo>
                    <a:pt x="21437" y="20192"/>
                    <a:pt x="21520" y="20441"/>
                    <a:pt x="21561" y="20690"/>
                  </a:cubicBezTo>
                  <a:cubicBezTo>
                    <a:pt x="21851" y="22017"/>
                    <a:pt x="21022" y="23344"/>
                    <a:pt x="19654" y="23634"/>
                  </a:cubicBezTo>
                  <a:cubicBezTo>
                    <a:pt x="19472" y="23670"/>
                    <a:pt x="19291" y="23689"/>
                    <a:pt x="19112" y="23689"/>
                  </a:cubicBezTo>
                  <a:cubicBezTo>
                    <a:pt x="18676" y="23689"/>
                    <a:pt x="18253" y="23579"/>
                    <a:pt x="17871" y="23344"/>
                  </a:cubicBezTo>
                  <a:lnTo>
                    <a:pt x="1535" y="13268"/>
                  </a:lnTo>
                  <a:lnTo>
                    <a:pt x="1535" y="13268"/>
                  </a:lnTo>
                  <a:cubicBezTo>
                    <a:pt x="1535" y="13268"/>
                    <a:pt x="1" y="13268"/>
                    <a:pt x="1742" y="14554"/>
                  </a:cubicBezTo>
                  <a:cubicBezTo>
                    <a:pt x="3193" y="15632"/>
                    <a:pt x="14264" y="22348"/>
                    <a:pt x="17788" y="24422"/>
                  </a:cubicBezTo>
                  <a:cubicBezTo>
                    <a:pt x="18224" y="24688"/>
                    <a:pt x="18702" y="24813"/>
                    <a:pt x="19182" y="24813"/>
                  </a:cubicBezTo>
                  <a:cubicBezTo>
                    <a:pt x="19523" y="24813"/>
                    <a:pt x="19865" y="24750"/>
                    <a:pt x="20193" y="24629"/>
                  </a:cubicBezTo>
                  <a:lnTo>
                    <a:pt x="43577" y="15175"/>
                  </a:lnTo>
                  <a:cubicBezTo>
                    <a:pt x="44282" y="14719"/>
                    <a:pt x="44738" y="13973"/>
                    <a:pt x="44904" y="13144"/>
                  </a:cubicBezTo>
                  <a:cubicBezTo>
                    <a:pt x="45153" y="11485"/>
                    <a:pt x="44282" y="9827"/>
                    <a:pt x="42748" y="9163"/>
                  </a:cubicBezTo>
                  <a:lnTo>
                    <a:pt x="23427" y="0"/>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4562;p64"/>
            <p:cNvSpPr/>
            <p:nvPr/>
          </p:nvSpPr>
          <p:spPr>
            <a:xfrm>
              <a:off x="4936076" y="4273853"/>
              <a:ext cx="5351289" cy="23"/>
            </a:xfrm>
            <a:custGeom>
              <a:avLst/>
              <a:gdLst/>
              <a:ahLst/>
              <a:cxnLst/>
              <a:rect l="l" t="t" r="r" b="b"/>
              <a:pathLst>
                <a:path w="229743" h="1" fill="none" extrusionOk="0">
                  <a:moveTo>
                    <a:pt x="229742" y="1"/>
                  </a:moveTo>
                  <a:lnTo>
                    <a:pt x="1" y="1"/>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4563;p64"/>
            <p:cNvSpPr/>
            <p:nvPr/>
          </p:nvSpPr>
          <p:spPr>
            <a:xfrm>
              <a:off x="6606933" y="3465463"/>
              <a:ext cx="1151209" cy="809431"/>
            </a:xfrm>
            <a:custGeom>
              <a:avLst/>
              <a:gdLst/>
              <a:ahLst/>
              <a:cxnLst/>
              <a:rect l="l" t="t" r="r" b="b"/>
              <a:pathLst>
                <a:path w="49424" h="34747" extrusionOk="0">
                  <a:moveTo>
                    <a:pt x="10410" y="0"/>
                  </a:moveTo>
                  <a:cubicBezTo>
                    <a:pt x="6966" y="0"/>
                    <a:pt x="6759" y="1452"/>
                    <a:pt x="6759" y="1452"/>
                  </a:cubicBezTo>
                  <a:lnTo>
                    <a:pt x="0" y="34746"/>
                  </a:lnTo>
                  <a:lnTo>
                    <a:pt x="44365" y="34746"/>
                  </a:lnTo>
                  <a:cubicBezTo>
                    <a:pt x="44572" y="33088"/>
                    <a:pt x="48096" y="8459"/>
                    <a:pt x="48718" y="4479"/>
                  </a:cubicBezTo>
                  <a:cubicBezTo>
                    <a:pt x="49423" y="374"/>
                    <a:pt x="47391" y="42"/>
                    <a:pt x="47391" y="42"/>
                  </a:cubicBezTo>
                  <a:lnTo>
                    <a:pt x="11485" y="42"/>
                  </a:lnTo>
                  <a:cubicBezTo>
                    <a:pt x="11096" y="13"/>
                    <a:pt x="10738" y="0"/>
                    <a:pt x="10410" y="0"/>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4564;p64"/>
            <p:cNvSpPr/>
            <p:nvPr/>
          </p:nvSpPr>
          <p:spPr>
            <a:xfrm>
              <a:off x="7552447" y="3466442"/>
              <a:ext cx="205743" cy="808453"/>
            </a:xfrm>
            <a:custGeom>
              <a:avLst/>
              <a:gdLst/>
              <a:ahLst/>
              <a:cxnLst/>
              <a:rect l="l" t="t" r="r" b="b"/>
              <a:pathLst>
                <a:path w="8833" h="34705" extrusionOk="0">
                  <a:moveTo>
                    <a:pt x="6717" y="0"/>
                  </a:moveTo>
                  <a:cubicBezTo>
                    <a:pt x="6469" y="0"/>
                    <a:pt x="5515" y="249"/>
                    <a:pt x="4893" y="2903"/>
                  </a:cubicBezTo>
                  <a:cubicBezTo>
                    <a:pt x="4313" y="5556"/>
                    <a:pt x="954" y="28360"/>
                    <a:pt x="1" y="34704"/>
                  </a:cubicBezTo>
                  <a:lnTo>
                    <a:pt x="3774" y="34704"/>
                  </a:lnTo>
                  <a:cubicBezTo>
                    <a:pt x="4022" y="33046"/>
                    <a:pt x="7505" y="8417"/>
                    <a:pt x="8169" y="4437"/>
                  </a:cubicBezTo>
                  <a:cubicBezTo>
                    <a:pt x="8832" y="332"/>
                    <a:pt x="6800" y="0"/>
                    <a:pt x="6800" y="0"/>
                  </a:cubicBez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4565;p64"/>
            <p:cNvSpPr/>
            <p:nvPr/>
          </p:nvSpPr>
          <p:spPr>
            <a:xfrm>
              <a:off x="6207073" y="3403665"/>
              <a:ext cx="1120299" cy="876055"/>
            </a:xfrm>
            <a:custGeom>
              <a:avLst/>
              <a:gdLst/>
              <a:ahLst/>
              <a:cxnLst/>
              <a:rect l="l" t="t" r="r" b="b"/>
              <a:pathLst>
                <a:path w="48097" h="37607" extrusionOk="0">
                  <a:moveTo>
                    <a:pt x="19198" y="0"/>
                  </a:moveTo>
                  <a:cubicBezTo>
                    <a:pt x="18120" y="0"/>
                    <a:pt x="17415" y="746"/>
                    <a:pt x="15964" y="746"/>
                  </a:cubicBezTo>
                  <a:cubicBezTo>
                    <a:pt x="13393" y="746"/>
                    <a:pt x="10823" y="664"/>
                    <a:pt x="8293" y="373"/>
                  </a:cubicBezTo>
                  <a:cubicBezTo>
                    <a:pt x="8013" y="335"/>
                    <a:pt x="7727" y="315"/>
                    <a:pt x="7439" y="315"/>
                  </a:cubicBezTo>
                  <a:cubicBezTo>
                    <a:pt x="4955" y="315"/>
                    <a:pt x="2308" y="1732"/>
                    <a:pt x="1825" y="4146"/>
                  </a:cubicBezTo>
                  <a:cubicBezTo>
                    <a:pt x="1369" y="6468"/>
                    <a:pt x="291" y="31221"/>
                    <a:pt x="1" y="37606"/>
                  </a:cubicBezTo>
                  <a:lnTo>
                    <a:pt x="6303" y="37606"/>
                  </a:lnTo>
                  <a:lnTo>
                    <a:pt x="6303" y="37399"/>
                  </a:lnTo>
                  <a:lnTo>
                    <a:pt x="48097" y="37399"/>
                  </a:lnTo>
                  <a:cubicBezTo>
                    <a:pt x="47890" y="30848"/>
                    <a:pt x="47060" y="7298"/>
                    <a:pt x="46438" y="4354"/>
                  </a:cubicBezTo>
                  <a:cubicBezTo>
                    <a:pt x="45734" y="954"/>
                    <a:pt x="43951" y="415"/>
                    <a:pt x="41463" y="249"/>
                  </a:cubicBezTo>
                  <a:cubicBezTo>
                    <a:pt x="41165" y="229"/>
                    <a:pt x="40877" y="221"/>
                    <a:pt x="40592" y="221"/>
                  </a:cubicBezTo>
                  <a:cubicBezTo>
                    <a:pt x="38452" y="221"/>
                    <a:pt x="36483" y="705"/>
                    <a:pt x="32093" y="705"/>
                  </a:cubicBezTo>
                  <a:cubicBezTo>
                    <a:pt x="27076" y="705"/>
                    <a:pt x="22225" y="207"/>
                    <a:pt x="22225" y="207"/>
                  </a:cubicBezTo>
                  <a:cubicBezTo>
                    <a:pt x="22225" y="207"/>
                    <a:pt x="20276" y="0"/>
                    <a:pt x="19198"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4566;p64"/>
            <p:cNvSpPr/>
            <p:nvPr/>
          </p:nvSpPr>
          <p:spPr>
            <a:xfrm>
              <a:off x="6497802" y="3465463"/>
              <a:ext cx="68573" cy="255010"/>
            </a:xfrm>
            <a:custGeom>
              <a:avLst/>
              <a:gdLst/>
              <a:ahLst/>
              <a:cxnLst/>
              <a:rect l="l" t="t" r="r" b="b"/>
              <a:pathLst>
                <a:path w="2944" h="10947" fill="none" extrusionOk="0">
                  <a:moveTo>
                    <a:pt x="2073" y="1"/>
                  </a:moveTo>
                  <a:cubicBezTo>
                    <a:pt x="2073" y="1"/>
                    <a:pt x="0" y="4437"/>
                    <a:pt x="2944" y="10947"/>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4567;p64"/>
            <p:cNvSpPr/>
            <p:nvPr/>
          </p:nvSpPr>
          <p:spPr>
            <a:xfrm>
              <a:off x="6766285" y="3678905"/>
              <a:ext cx="350599" cy="413416"/>
            </a:xfrm>
            <a:custGeom>
              <a:avLst/>
              <a:gdLst/>
              <a:ahLst/>
              <a:cxnLst/>
              <a:rect l="l" t="t" r="r" b="b"/>
              <a:pathLst>
                <a:path w="15052" h="17747" fill="none" extrusionOk="0">
                  <a:moveTo>
                    <a:pt x="15051" y="1"/>
                  </a:moveTo>
                  <a:cubicBezTo>
                    <a:pt x="15051" y="1"/>
                    <a:pt x="10325" y="12108"/>
                    <a:pt x="0" y="17747"/>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4568;p64"/>
            <p:cNvSpPr/>
            <p:nvPr/>
          </p:nvSpPr>
          <p:spPr>
            <a:xfrm>
              <a:off x="6662954" y="3282933"/>
              <a:ext cx="304223" cy="302975"/>
            </a:xfrm>
            <a:custGeom>
              <a:avLst/>
              <a:gdLst/>
              <a:ahLst/>
              <a:cxnLst/>
              <a:rect l="l" t="t" r="r" b="b"/>
              <a:pathLst>
                <a:path w="13061" h="13006" extrusionOk="0">
                  <a:moveTo>
                    <a:pt x="13019" y="0"/>
                  </a:moveTo>
                  <a:lnTo>
                    <a:pt x="13019" y="0"/>
                  </a:lnTo>
                  <a:cubicBezTo>
                    <a:pt x="13019" y="1"/>
                    <a:pt x="9975" y="2030"/>
                    <a:pt x="5187" y="2030"/>
                  </a:cubicBezTo>
                  <a:cubicBezTo>
                    <a:pt x="3628" y="2030"/>
                    <a:pt x="1884" y="1815"/>
                    <a:pt x="0" y="1244"/>
                  </a:cubicBezTo>
                  <a:lnTo>
                    <a:pt x="0" y="1244"/>
                  </a:lnTo>
                  <a:cubicBezTo>
                    <a:pt x="0" y="1244"/>
                    <a:pt x="332" y="6261"/>
                    <a:pt x="871" y="9122"/>
                  </a:cubicBezTo>
                  <a:cubicBezTo>
                    <a:pt x="1301" y="11408"/>
                    <a:pt x="3320" y="13006"/>
                    <a:pt x="5849" y="13006"/>
                  </a:cubicBezTo>
                  <a:cubicBezTo>
                    <a:pt x="6485" y="13006"/>
                    <a:pt x="7153" y="12905"/>
                    <a:pt x="7836" y="12688"/>
                  </a:cubicBezTo>
                  <a:cubicBezTo>
                    <a:pt x="11236" y="11610"/>
                    <a:pt x="12687" y="9288"/>
                    <a:pt x="12853" y="7671"/>
                  </a:cubicBezTo>
                  <a:cubicBezTo>
                    <a:pt x="13061" y="6095"/>
                    <a:pt x="13019" y="1"/>
                    <a:pt x="13019" y="0"/>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4569;p64"/>
            <p:cNvSpPr/>
            <p:nvPr/>
          </p:nvSpPr>
          <p:spPr>
            <a:xfrm>
              <a:off x="6425358" y="2505454"/>
              <a:ext cx="755236" cy="601640"/>
            </a:xfrm>
            <a:custGeom>
              <a:avLst/>
              <a:gdLst/>
              <a:ahLst/>
              <a:cxnLst/>
              <a:rect l="l" t="t" r="r" b="b"/>
              <a:pathLst>
                <a:path w="32424" h="25827" extrusionOk="0">
                  <a:moveTo>
                    <a:pt x="17539" y="0"/>
                  </a:moveTo>
                  <a:cubicBezTo>
                    <a:pt x="15258" y="0"/>
                    <a:pt x="9578" y="788"/>
                    <a:pt x="9578" y="788"/>
                  </a:cubicBezTo>
                  <a:lnTo>
                    <a:pt x="12315" y="1451"/>
                  </a:lnTo>
                  <a:cubicBezTo>
                    <a:pt x="12315" y="1451"/>
                    <a:pt x="5515" y="3566"/>
                    <a:pt x="4727" y="4520"/>
                  </a:cubicBezTo>
                  <a:cubicBezTo>
                    <a:pt x="3898" y="5473"/>
                    <a:pt x="0" y="8749"/>
                    <a:pt x="830" y="8749"/>
                  </a:cubicBezTo>
                  <a:cubicBezTo>
                    <a:pt x="1617" y="8749"/>
                    <a:pt x="5680" y="8085"/>
                    <a:pt x="5681" y="8085"/>
                  </a:cubicBezTo>
                  <a:lnTo>
                    <a:pt x="5681" y="8085"/>
                  </a:lnTo>
                  <a:cubicBezTo>
                    <a:pt x="5681" y="8086"/>
                    <a:pt x="1617" y="11983"/>
                    <a:pt x="1617" y="13600"/>
                  </a:cubicBezTo>
                  <a:cubicBezTo>
                    <a:pt x="1617" y="15217"/>
                    <a:pt x="5183" y="22970"/>
                    <a:pt x="5183" y="22970"/>
                  </a:cubicBezTo>
                  <a:cubicBezTo>
                    <a:pt x="5183" y="22970"/>
                    <a:pt x="6773" y="25826"/>
                    <a:pt x="7802" y="25826"/>
                  </a:cubicBezTo>
                  <a:cubicBezTo>
                    <a:pt x="8049" y="25826"/>
                    <a:pt x="8264" y="25661"/>
                    <a:pt x="8417" y="25251"/>
                  </a:cubicBezTo>
                  <a:cubicBezTo>
                    <a:pt x="9246" y="23136"/>
                    <a:pt x="7961" y="18119"/>
                    <a:pt x="8127" y="17622"/>
                  </a:cubicBezTo>
                  <a:cubicBezTo>
                    <a:pt x="8293" y="17166"/>
                    <a:pt x="17663" y="16336"/>
                    <a:pt x="19778" y="16336"/>
                  </a:cubicBezTo>
                  <a:cubicBezTo>
                    <a:pt x="21892" y="16336"/>
                    <a:pt x="21561" y="21353"/>
                    <a:pt x="22348" y="22183"/>
                  </a:cubicBezTo>
                  <a:cubicBezTo>
                    <a:pt x="23178" y="22970"/>
                    <a:pt x="27075" y="24422"/>
                    <a:pt x="27697" y="24422"/>
                  </a:cubicBezTo>
                  <a:cubicBezTo>
                    <a:pt x="28360" y="24422"/>
                    <a:pt x="29480" y="23965"/>
                    <a:pt x="29480" y="23302"/>
                  </a:cubicBezTo>
                  <a:cubicBezTo>
                    <a:pt x="29521" y="21934"/>
                    <a:pt x="29812" y="20566"/>
                    <a:pt x="30309" y="19239"/>
                  </a:cubicBezTo>
                  <a:cubicBezTo>
                    <a:pt x="30931" y="17622"/>
                    <a:pt x="31760" y="16171"/>
                    <a:pt x="31926" y="14222"/>
                  </a:cubicBezTo>
                  <a:cubicBezTo>
                    <a:pt x="32092" y="12273"/>
                    <a:pt x="30931" y="7920"/>
                    <a:pt x="30931" y="7920"/>
                  </a:cubicBezTo>
                  <a:lnTo>
                    <a:pt x="32424" y="7920"/>
                  </a:lnTo>
                  <a:cubicBezTo>
                    <a:pt x="32424" y="7920"/>
                    <a:pt x="31298" y="6023"/>
                    <a:pt x="29359" y="6023"/>
                  </a:cubicBezTo>
                  <a:cubicBezTo>
                    <a:pt x="29096" y="6023"/>
                    <a:pt x="28818" y="6058"/>
                    <a:pt x="28526" y="6137"/>
                  </a:cubicBezTo>
                  <a:cubicBezTo>
                    <a:pt x="28526" y="6137"/>
                    <a:pt x="29024" y="5473"/>
                    <a:pt x="27739" y="3566"/>
                  </a:cubicBezTo>
                  <a:cubicBezTo>
                    <a:pt x="26412" y="1617"/>
                    <a:pt x="23344" y="291"/>
                    <a:pt x="23344" y="291"/>
                  </a:cubicBezTo>
                  <a:lnTo>
                    <a:pt x="23344" y="291"/>
                  </a:lnTo>
                  <a:lnTo>
                    <a:pt x="25292" y="2903"/>
                  </a:lnTo>
                  <a:cubicBezTo>
                    <a:pt x="25292" y="2903"/>
                    <a:pt x="19778" y="0"/>
                    <a:pt x="17539" y="0"/>
                  </a:cubicBez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4570;p64"/>
            <p:cNvSpPr/>
            <p:nvPr/>
          </p:nvSpPr>
          <p:spPr>
            <a:xfrm>
              <a:off x="6491023" y="2974499"/>
              <a:ext cx="113877" cy="183192"/>
            </a:xfrm>
            <a:custGeom>
              <a:avLst/>
              <a:gdLst/>
              <a:ahLst/>
              <a:cxnLst/>
              <a:rect l="l" t="t" r="r" b="b"/>
              <a:pathLst>
                <a:path w="4889" h="7864" extrusionOk="0">
                  <a:moveTo>
                    <a:pt x="1925" y="1"/>
                  </a:moveTo>
                  <a:cubicBezTo>
                    <a:pt x="1645" y="1"/>
                    <a:pt x="1321" y="196"/>
                    <a:pt x="954" y="720"/>
                  </a:cubicBezTo>
                  <a:cubicBezTo>
                    <a:pt x="1" y="2088"/>
                    <a:pt x="2406" y="7520"/>
                    <a:pt x="3691" y="7851"/>
                  </a:cubicBezTo>
                  <a:cubicBezTo>
                    <a:pt x="3723" y="7860"/>
                    <a:pt x="3753" y="7864"/>
                    <a:pt x="3782" y="7864"/>
                  </a:cubicBezTo>
                  <a:cubicBezTo>
                    <a:pt x="4888" y="7864"/>
                    <a:pt x="3193" y="1715"/>
                    <a:pt x="3193" y="1715"/>
                  </a:cubicBezTo>
                  <a:cubicBezTo>
                    <a:pt x="3193" y="1715"/>
                    <a:pt x="2753" y="1"/>
                    <a:pt x="1925"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4571;p64"/>
            <p:cNvSpPr/>
            <p:nvPr/>
          </p:nvSpPr>
          <p:spPr>
            <a:xfrm>
              <a:off x="6565400" y="2765250"/>
              <a:ext cx="605558" cy="619135"/>
            </a:xfrm>
            <a:custGeom>
              <a:avLst/>
              <a:gdLst/>
              <a:ahLst/>
              <a:cxnLst/>
              <a:rect l="l" t="t" r="r" b="b"/>
              <a:pathLst>
                <a:path w="25998" h="26578" extrusionOk="0">
                  <a:moveTo>
                    <a:pt x="11029" y="1"/>
                  </a:moveTo>
                  <a:cubicBezTo>
                    <a:pt x="11029" y="1"/>
                    <a:pt x="6344" y="2115"/>
                    <a:pt x="4727" y="3069"/>
                  </a:cubicBezTo>
                  <a:cubicBezTo>
                    <a:pt x="3110" y="4064"/>
                    <a:pt x="0" y="4561"/>
                    <a:pt x="0" y="4561"/>
                  </a:cubicBezTo>
                  <a:cubicBezTo>
                    <a:pt x="0" y="4561"/>
                    <a:pt x="0" y="16378"/>
                    <a:pt x="830" y="19281"/>
                  </a:cubicBezTo>
                  <a:cubicBezTo>
                    <a:pt x="1617" y="22183"/>
                    <a:pt x="4893" y="26578"/>
                    <a:pt x="9578" y="26578"/>
                  </a:cubicBezTo>
                  <a:cubicBezTo>
                    <a:pt x="14263" y="26578"/>
                    <a:pt x="17497" y="24132"/>
                    <a:pt x="18783" y="22349"/>
                  </a:cubicBezTo>
                  <a:cubicBezTo>
                    <a:pt x="20109" y="20566"/>
                    <a:pt x="20731" y="17000"/>
                    <a:pt x="20731" y="17000"/>
                  </a:cubicBezTo>
                  <a:cubicBezTo>
                    <a:pt x="20731" y="17000"/>
                    <a:pt x="21129" y="17318"/>
                    <a:pt x="21763" y="17318"/>
                  </a:cubicBezTo>
                  <a:cubicBezTo>
                    <a:pt x="22341" y="17318"/>
                    <a:pt x="23116" y="17054"/>
                    <a:pt x="23965" y="16047"/>
                  </a:cubicBezTo>
                  <a:cubicBezTo>
                    <a:pt x="25748" y="13932"/>
                    <a:pt x="25997" y="10200"/>
                    <a:pt x="25292" y="9744"/>
                  </a:cubicBezTo>
                  <a:cubicBezTo>
                    <a:pt x="24924" y="9514"/>
                    <a:pt x="24547" y="9422"/>
                    <a:pt x="24180" y="9422"/>
                  </a:cubicBezTo>
                  <a:cubicBezTo>
                    <a:pt x="23225" y="9422"/>
                    <a:pt x="22342" y="10053"/>
                    <a:pt x="21892" y="10532"/>
                  </a:cubicBezTo>
                  <a:lnTo>
                    <a:pt x="20566" y="11817"/>
                  </a:lnTo>
                  <a:cubicBezTo>
                    <a:pt x="20566" y="11817"/>
                    <a:pt x="18492" y="10366"/>
                    <a:pt x="18492" y="8417"/>
                  </a:cubicBezTo>
                  <a:cubicBezTo>
                    <a:pt x="18492" y="6469"/>
                    <a:pt x="18783" y="2945"/>
                    <a:pt x="18783" y="2944"/>
                  </a:cubicBezTo>
                  <a:lnTo>
                    <a:pt x="18783" y="2944"/>
                  </a:lnTo>
                  <a:lnTo>
                    <a:pt x="17332" y="3898"/>
                  </a:lnTo>
                  <a:lnTo>
                    <a:pt x="17497" y="2613"/>
                  </a:lnTo>
                  <a:lnTo>
                    <a:pt x="17497" y="2613"/>
                  </a:lnTo>
                  <a:cubicBezTo>
                    <a:pt x="17497" y="2613"/>
                    <a:pt x="17165" y="2944"/>
                    <a:pt x="15217" y="2944"/>
                  </a:cubicBezTo>
                  <a:cubicBezTo>
                    <a:pt x="13310" y="2944"/>
                    <a:pt x="8583" y="3235"/>
                    <a:pt x="8583" y="3235"/>
                  </a:cubicBezTo>
                  <a:lnTo>
                    <a:pt x="11029" y="1"/>
                  </a:ln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4572;p64"/>
            <p:cNvSpPr/>
            <p:nvPr/>
          </p:nvSpPr>
          <p:spPr>
            <a:xfrm>
              <a:off x="5942457" y="3476085"/>
              <a:ext cx="407572" cy="768525"/>
            </a:xfrm>
            <a:custGeom>
              <a:avLst/>
              <a:gdLst/>
              <a:ahLst/>
              <a:cxnLst/>
              <a:rect l="l" t="t" r="r" b="b"/>
              <a:pathLst>
                <a:path w="17498" h="32991" extrusionOk="0">
                  <a:moveTo>
                    <a:pt x="13517" y="1"/>
                  </a:moveTo>
                  <a:lnTo>
                    <a:pt x="6344" y="19778"/>
                  </a:lnTo>
                  <a:cubicBezTo>
                    <a:pt x="6344" y="19778"/>
                    <a:pt x="1742" y="23095"/>
                    <a:pt x="1244" y="23966"/>
                  </a:cubicBezTo>
                  <a:cubicBezTo>
                    <a:pt x="0" y="26163"/>
                    <a:pt x="1617" y="29190"/>
                    <a:pt x="3110" y="30807"/>
                  </a:cubicBezTo>
                  <a:cubicBezTo>
                    <a:pt x="4446" y="32263"/>
                    <a:pt x="6592" y="32990"/>
                    <a:pt x="8719" y="32990"/>
                  </a:cubicBezTo>
                  <a:cubicBezTo>
                    <a:pt x="10288" y="32990"/>
                    <a:pt x="11846" y="32594"/>
                    <a:pt x="13061" y="31802"/>
                  </a:cubicBezTo>
                  <a:cubicBezTo>
                    <a:pt x="14927" y="30600"/>
                    <a:pt x="16046" y="28112"/>
                    <a:pt x="16751" y="26039"/>
                  </a:cubicBezTo>
                  <a:lnTo>
                    <a:pt x="17497" y="8666"/>
                  </a:lnTo>
                  <a:lnTo>
                    <a:pt x="135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4573;p64"/>
            <p:cNvSpPr/>
            <p:nvPr/>
          </p:nvSpPr>
          <p:spPr>
            <a:xfrm>
              <a:off x="5942457" y="3476085"/>
              <a:ext cx="407572" cy="784319"/>
            </a:xfrm>
            <a:custGeom>
              <a:avLst/>
              <a:gdLst/>
              <a:ahLst/>
              <a:cxnLst/>
              <a:rect l="l" t="t" r="r" b="b"/>
              <a:pathLst>
                <a:path w="17498" h="33669" fill="none" extrusionOk="0">
                  <a:moveTo>
                    <a:pt x="13517" y="1"/>
                  </a:moveTo>
                  <a:lnTo>
                    <a:pt x="6344" y="19778"/>
                  </a:lnTo>
                  <a:cubicBezTo>
                    <a:pt x="6344" y="19778"/>
                    <a:pt x="1742" y="23095"/>
                    <a:pt x="1244" y="23966"/>
                  </a:cubicBezTo>
                  <a:cubicBezTo>
                    <a:pt x="0" y="26163"/>
                    <a:pt x="1617" y="29190"/>
                    <a:pt x="3110" y="30807"/>
                  </a:cubicBezTo>
                  <a:cubicBezTo>
                    <a:pt x="5432" y="33336"/>
                    <a:pt x="10200" y="33668"/>
                    <a:pt x="13061" y="31802"/>
                  </a:cubicBezTo>
                  <a:cubicBezTo>
                    <a:pt x="14927" y="30600"/>
                    <a:pt x="16046" y="28112"/>
                    <a:pt x="16751" y="26039"/>
                  </a:cubicBezTo>
                  <a:lnTo>
                    <a:pt x="17497" y="8666"/>
                  </a:lnTo>
                </a:path>
              </a:pathLst>
            </a:custGeom>
            <a:no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4574;p64"/>
            <p:cNvSpPr/>
            <p:nvPr/>
          </p:nvSpPr>
          <p:spPr>
            <a:xfrm>
              <a:off x="6017788" y="3906835"/>
              <a:ext cx="226962" cy="80205"/>
            </a:xfrm>
            <a:custGeom>
              <a:avLst/>
              <a:gdLst/>
              <a:ahLst/>
              <a:cxnLst/>
              <a:rect l="l" t="t" r="r" b="b"/>
              <a:pathLst>
                <a:path w="9744" h="3443" fill="none" extrusionOk="0">
                  <a:moveTo>
                    <a:pt x="0" y="3028"/>
                  </a:moveTo>
                  <a:cubicBezTo>
                    <a:pt x="0" y="3028"/>
                    <a:pt x="3691" y="1"/>
                    <a:pt x="9744" y="3442"/>
                  </a:cubicBezTo>
                </a:path>
              </a:pathLst>
            </a:custGeom>
            <a:no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4575;p64"/>
            <p:cNvSpPr/>
            <p:nvPr/>
          </p:nvSpPr>
          <p:spPr>
            <a:xfrm>
              <a:off x="5841036" y="3980327"/>
              <a:ext cx="491612" cy="188293"/>
            </a:xfrm>
            <a:custGeom>
              <a:avLst/>
              <a:gdLst/>
              <a:ahLst/>
              <a:cxnLst/>
              <a:rect l="l" t="t" r="r" b="b"/>
              <a:pathLst>
                <a:path w="21106" h="8083" extrusionOk="0">
                  <a:moveTo>
                    <a:pt x="6496" y="0"/>
                  </a:moveTo>
                  <a:cubicBezTo>
                    <a:pt x="5801" y="0"/>
                    <a:pt x="5094" y="136"/>
                    <a:pt x="4437" y="495"/>
                  </a:cubicBezTo>
                  <a:cubicBezTo>
                    <a:pt x="1659" y="1987"/>
                    <a:pt x="1" y="6382"/>
                    <a:pt x="2115" y="7668"/>
                  </a:cubicBezTo>
                  <a:cubicBezTo>
                    <a:pt x="2608" y="7967"/>
                    <a:pt x="3272" y="8082"/>
                    <a:pt x="4001" y="8082"/>
                  </a:cubicBezTo>
                  <a:cubicBezTo>
                    <a:pt x="6399" y="8082"/>
                    <a:pt x="9496" y="6838"/>
                    <a:pt x="9496" y="6838"/>
                  </a:cubicBezTo>
                  <a:cubicBezTo>
                    <a:pt x="11403" y="6631"/>
                    <a:pt x="12481" y="5553"/>
                    <a:pt x="13310" y="5346"/>
                  </a:cubicBezTo>
                  <a:cubicBezTo>
                    <a:pt x="13587" y="5277"/>
                    <a:pt x="14006" y="5254"/>
                    <a:pt x="14474" y="5254"/>
                  </a:cubicBezTo>
                  <a:cubicBezTo>
                    <a:pt x="15411" y="5254"/>
                    <a:pt x="16544" y="5346"/>
                    <a:pt x="17125" y="5346"/>
                  </a:cubicBezTo>
                  <a:cubicBezTo>
                    <a:pt x="17954" y="5346"/>
                    <a:pt x="21105" y="4724"/>
                    <a:pt x="20690" y="2609"/>
                  </a:cubicBezTo>
                  <a:cubicBezTo>
                    <a:pt x="20557" y="1855"/>
                    <a:pt x="19876" y="1612"/>
                    <a:pt x="19054" y="1612"/>
                  </a:cubicBezTo>
                  <a:cubicBezTo>
                    <a:pt x="17571" y="1612"/>
                    <a:pt x="15632" y="2402"/>
                    <a:pt x="15632" y="2402"/>
                  </a:cubicBezTo>
                  <a:lnTo>
                    <a:pt x="10781" y="1365"/>
                  </a:lnTo>
                  <a:cubicBezTo>
                    <a:pt x="10781" y="1365"/>
                    <a:pt x="8697" y="0"/>
                    <a:pt x="6496" y="0"/>
                  </a:cubicBezTo>
                  <a:close/>
                </a:path>
              </a:pathLst>
            </a:custGeom>
            <a:solidFill>
              <a:srgbClr val="FFFFFF"/>
            </a:solid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4576;p64"/>
            <p:cNvSpPr/>
            <p:nvPr/>
          </p:nvSpPr>
          <p:spPr>
            <a:xfrm>
              <a:off x="5720235" y="4037420"/>
              <a:ext cx="118885" cy="132642"/>
            </a:xfrm>
            <a:custGeom>
              <a:avLst/>
              <a:gdLst/>
              <a:ahLst/>
              <a:cxnLst/>
              <a:rect l="l" t="t" r="r" b="b"/>
              <a:pathLst>
                <a:path w="5104" h="5694" extrusionOk="0">
                  <a:moveTo>
                    <a:pt x="3588" y="0"/>
                  </a:moveTo>
                  <a:cubicBezTo>
                    <a:pt x="3113" y="0"/>
                    <a:pt x="2651" y="183"/>
                    <a:pt x="2409" y="780"/>
                  </a:cubicBezTo>
                  <a:cubicBezTo>
                    <a:pt x="1774" y="2288"/>
                    <a:pt x="0" y="5694"/>
                    <a:pt x="902" y="5694"/>
                  </a:cubicBezTo>
                  <a:cubicBezTo>
                    <a:pt x="943" y="5694"/>
                    <a:pt x="989" y="5687"/>
                    <a:pt x="1041" y="5673"/>
                  </a:cubicBezTo>
                  <a:cubicBezTo>
                    <a:pt x="2202" y="5341"/>
                    <a:pt x="5104" y="448"/>
                    <a:pt x="5104" y="448"/>
                  </a:cubicBezTo>
                  <a:cubicBezTo>
                    <a:pt x="5104" y="448"/>
                    <a:pt x="4331" y="0"/>
                    <a:pt x="3588" y="0"/>
                  </a:cubicBezTo>
                  <a:close/>
                </a:path>
              </a:pathLst>
            </a:custGeom>
            <a:solidFill>
              <a:srgbClr val="FFFFFF"/>
            </a:solid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4577;p64"/>
            <p:cNvSpPr/>
            <p:nvPr/>
          </p:nvSpPr>
          <p:spPr>
            <a:xfrm>
              <a:off x="5786948" y="3995142"/>
              <a:ext cx="127503" cy="189784"/>
            </a:xfrm>
            <a:custGeom>
              <a:avLst/>
              <a:gdLst/>
              <a:ahLst/>
              <a:cxnLst/>
              <a:rect l="l" t="t" r="r" b="b"/>
              <a:pathLst>
                <a:path w="5474" h="8147" extrusionOk="0">
                  <a:moveTo>
                    <a:pt x="4155" y="1"/>
                  </a:moveTo>
                  <a:cubicBezTo>
                    <a:pt x="3151" y="1"/>
                    <a:pt x="1900" y="127"/>
                    <a:pt x="1659" y="729"/>
                  </a:cubicBezTo>
                  <a:cubicBezTo>
                    <a:pt x="955" y="2554"/>
                    <a:pt x="1" y="7695"/>
                    <a:pt x="1452" y="8110"/>
                  </a:cubicBezTo>
                  <a:cubicBezTo>
                    <a:pt x="1543" y="8135"/>
                    <a:pt x="1629" y="8147"/>
                    <a:pt x="1712" y="8147"/>
                  </a:cubicBezTo>
                  <a:cubicBezTo>
                    <a:pt x="2997" y="8147"/>
                    <a:pt x="3412" y="5258"/>
                    <a:pt x="4230" y="3466"/>
                  </a:cubicBezTo>
                  <a:cubicBezTo>
                    <a:pt x="4686" y="2346"/>
                    <a:pt x="5142" y="1227"/>
                    <a:pt x="5474" y="66"/>
                  </a:cubicBezTo>
                  <a:cubicBezTo>
                    <a:pt x="5474" y="66"/>
                    <a:pt x="4878" y="1"/>
                    <a:pt x="4155" y="1"/>
                  </a:cubicBezTo>
                  <a:close/>
                </a:path>
              </a:pathLst>
            </a:custGeom>
            <a:solidFill>
              <a:srgbClr val="FFFFFF"/>
            </a:solid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4578;p64"/>
            <p:cNvSpPr/>
            <p:nvPr/>
          </p:nvSpPr>
          <p:spPr>
            <a:xfrm>
              <a:off x="5848769" y="3947226"/>
              <a:ext cx="110127" cy="233672"/>
            </a:xfrm>
            <a:custGeom>
              <a:avLst/>
              <a:gdLst/>
              <a:ahLst/>
              <a:cxnLst/>
              <a:rect l="l" t="t" r="r" b="b"/>
              <a:pathLst>
                <a:path w="4728" h="10031" extrusionOk="0">
                  <a:moveTo>
                    <a:pt x="4467" y="0"/>
                  </a:moveTo>
                  <a:cubicBezTo>
                    <a:pt x="3799" y="0"/>
                    <a:pt x="2027" y="134"/>
                    <a:pt x="1327" y="1501"/>
                  </a:cubicBezTo>
                  <a:cubicBezTo>
                    <a:pt x="498" y="3201"/>
                    <a:pt x="1" y="9959"/>
                    <a:pt x="830" y="9959"/>
                  </a:cubicBezTo>
                  <a:cubicBezTo>
                    <a:pt x="1101" y="9959"/>
                    <a:pt x="1261" y="10030"/>
                    <a:pt x="1397" y="10030"/>
                  </a:cubicBezTo>
                  <a:cubicBezTo>
                    <a:pt x="1678" y="10030"/>
                    <a:pt x="1858" y="9729"/>
                    <a:pt x="2696" y="7886"/>
                  </a:cubicBezTo>
                  <a:cubicBezTo>
                    <a:pt x="3317" y="6559"/>
                    <a:pt x="4271" y="2123"/>
                    <a:pt x="4271" y="2123"/>
                  </a:cubicBezTo>
                  <a:lnTo>
                    <a:pt x="4727" y="8"/>
                  </a:lnTo>
                  <a:cubicBezTo>
                    <a:pt x="4727" y="8"/>
                    <a:pt x="4630" y="0"/>
                    <a:pt x="4467" y="0"/>
                  </a:cubicBezTo>
                  <a:close/>
                </a:path>
              </a:pathLst>
            </a:custGeom>
            <a:solidFill>
              <a:srgbClr val="FFFFFF"/>
            </a:solid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4579;p64"/>
            <p:cNvSpPr/>
            <p:nvPr/>
          </p:nvSpPr>
          <p:spPr>
            <a:xfrm>
              <a:off x="5866146" y="3936907"/>
              <a:ext cx="239540" cy="249093"/>
            </a:xfrm>
            <a:custGeom>
              <a:avLst/>
              <a:gdLst/>
              <a:ahLst/>
              <a:cxnLst/>
              <a:rect l="l" t="t" r="r" b="b"/>
              <a:pathLst>
                <a:path w="10284" h="10693" extrusionOk="0">
                  <a:moveTo>
                    <a:pt x="4859" y="0"/>
                  </a:moveTo>
                  <a:cubicBezTo>
                    <a:pt x="4470" y="0"/>
                    <a:pt x="4072" y="175"/>
                    <a:pt x="3567" y="617"/>
                  </a:cubicBezTo>
                  <a:cubicBezTo>
                    <a:pt x="2571" y="1529"/>
                    <a:pt x="2364" y="4681"/>
                    <a:pt x="1576" y="6671"/>
                  </a:cubicBezTo>
                  <a:cubicBezTo>
                    <a:pt x="789" y="8619"/>
                    <a:pt x="1" y="10693"/>
                    <a:pt x="996" y="10693"/>
                  </a:cubicBezTo>
                  <a:cubicBezTo>
                    <a:pt x="1991" y="10693"/>
                    <a:pt x="2862" y="10236"/>
                    <a:pt x="3650" y="9158"/>
                  </a:cubicBezTo>
                  <a:cubicBezTo>
                    <a:pt x="4437" y="8080"/>
                    <a:pt x="5930" y="4183"/>
                    <a:pt x="5930" y="4183"/>
                  </a:cubicBezTo>
                  <a:lnTo>
                    <a:pt x="10283" y="3768"/>
                  </a:lnTo>
                  <a:cubicBezTo>
                    <a:pt x="10283" y="3768"/>
                    <a:pt x="6925" y="907"/>
                    <a:pt x="6054" y="410"/>
                  </a:cubicBezTo>
                  <a:cubicBezTo>
                    <a:pt x="5605" y="165"/>
                    <a:pt x="5236" y="0"/>
                    <a:pt x="48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4580;p64"/>
            <p:cNvSpPr/>
            <p:nvPr/>
          </p:nvSpPr>
          <p:spPr>
            <a:xfrm>
              <a:off x="5866146" y="3930991"/>
              <a:ext cx="239540" cy="255010"/>
            </a:xfrm>
            <a:custGeom>
              <a:avLst/>
              <a:gdLst/>
              <a:ahLst/>
              <a:cxnLst/>
              <a:rect l="l" t="t" r="r" b="b"/>
              <a:pathLst>
                <a:path w="10284" h="10947" fill="none" extrusionOk="0">
                  <a:moveTo>
                    <a:pt x="10283" y="4022"/>
                  </a:moveTo>
                  <a:cubicBezTo>
                    <a:pt x="10283" y="4022"/>
                    <a:pt x="6925" y="1161"/>
                    <a:pt x="6054" y="664"/>
                  </a:cubicBezTo>
                  <a:cubicBezTo>
                    <a:pt x="5142" y="166"/>
                    <a:pt x="4562" y="1"/>
                    <a:pt x="3567" y="871"/>
                  </a:cubicBezTo>
                  <a:cubicBezTo>
                    <a:pt x="2571" y="1783"/>
                    <a:pt x="2364" y="4935"/>
                    <a:pt x="1576" y="6925"/>
                  </a:cubicBezTo>
                  <a:cubicBezTo>
                    <a:pt x="789" y="8873"/>
                    <a:pt x="1" y="10947"/>
                    <a:pt x="996" y="10947"/>
                  </a:cubicBezTo>
                  <a:cubicBezTo>
                    <a:pt x="1991" y="10947"/>
                    <a:pt x="2862" y="10490"/>
                    <a:pt x="3650" y="9412"/>
                  </a:cubicBezTo>
                  <a:cubicBezTo>
                    <a:pt x="4437" y="8334"/>
                    <a:pt x="5930" y="4437"/>
                    <a:pt x="5930" y="4437"/>
                  </a:cubicBezTo>
                </a:path>
              </a:pathLst>
            </a:custGeom>
            <a:no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4581;p64"/>
            <p:cNvSpPr/>
            <p:nvPr/>
          </p:nvSpPr>
          <p:spPr>
            <a:xfrm>
              <a:off x="5992678" y="4066211"/>
              <a:ext cx="67618" cy="17075"/>
            </a:xfrm>
            <a:custGeom>
              <a:avLst/>
              <a:gdLst/>
              <a:ahLst/>
              <a:cxnLst/>
              <a:rect l="l" t="t" r="r" b="b"/>
              <a:pathLst>
                <a:path w="2903" h="733" extrusionOk="0">
                  <a:moveTo>
                    <a:pt x="2903" y="0"/>
                  </a:moveTo>
                  <a:lnTo>
                    <a:pt x="0" y="622"/>
                  </a:lnTo>
                  <a:cubicBezTo>
                    <a:pt x="0" y="622"/>
                    <a:pt x="267" y="732"/>
                    <a:pt x="726" y="732"/>
                  </a:cubicBezTo>
                  <a:cubicBezTo>
                    <a:pt x="1242" y="732"/>
                    <a:pt x="2003" y="593"/>
                    <a:pt x="29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4582;p64"/>
            <p:cNvSpPr/>
            <p:nvPr/>
          </p:nvSpPr>
          <p:spPr>
            <a:xfrm>
              <a:off x="5992678" y="4066211"/>
              <a:ext cx="67618" cy="26090"/>
            </a:xfrm>
            <a:custGeom>
              <a:avLst/>
              <a:gdLst/>
              <a:ahLst/>
              <a:cxnLst/>
              <a:rect l="l" t="t" r="r" b="b"/>
              <a:pathLst>
                <a:path w="2903" h="1120" fill="none" extrusionOk="0">
                  <a:moveTo>
                    <a:pt x="0" y="622"/>
                  </a:moveTo>
                  <a:cubicBezTo>
                    <a:pt x="0" y="622"/>
                    <a:pt x="1203" y="1120"/>
                    <a:pt x="2903" y="0"/>
                  </a:cubicBezTo>
                </a:path>
              </a:pathLst>
            </a:custGeom>
            <a:no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4583;p64"/>
            <p:cNvSpPr/>
            <p:nvPr/>
          </p:nvSpPr>
          <p:spPr>
            <a:xfrm>
              <a:off x="7153566" y="3402896"/>
              <a:ext cx="454903" cy="880039"/>
            </a:xfrm>
            <a:custGeom>
              <a:avLst/>
              <a:gdLst/>
              <a:ahLst/>
              <a:cxnLst/>
              <a:rect l="l" t="t" r="r" b="b"/>
              <a:pathLst>
                <a:path w="19530" h="37778" extrusionOk="0">
                  <a:moveTo>
                    <a:pt x="1871" y="0"/>
                  </a:moveTo>
                  <a:cubicBezTo>
                    <a:pt x="805" y="0"/>
                    <a:pt x="1" y="158"/>
                    <a:pt x="1" y="158"/>
                  </a:cubicBezTo>
                  <a:lnTo>
                    <a:pt x="5059" y="15416"/>
                  </a:lnTo>
                  <a:lnTo>
                    <a:pt x="6676" y="27232"/>
                  </a:lnTo>
                  <a:cubicBezTo>
                    <a:pt x="4354" y="32747"/>
                    <a:pt x="5598" y="34364"/>
                    <a:pt x="5598" y="35069"/>
                  </a:cubicBezTo>
                  <a:cubicBezTo>
                    <a:pt x="5598" y="35781"/>
                    <a:pt x="7638" y="37778"/>
                    <a:pt x="10816" y="37778"/>
                  </a:cubicBezTo>
                  <a:cubicBezTo>
                    <a:pt x="10968" y="37778"/>
                    <a:pt x="11122" y="37773"/>
                    <a:pt x="11278" y="37764"/>
                  </a:cubicBezTo>
                  <a:cubicBezTo>
                    <a:pt x="14305" y="37598"/>
                    <a:pt x="18451" y="36686"/>
                    <a:pt x="18990" y="34198"/>
                  </a:cubicBezTo>
                  <a:cubicBezTo>
                    <a:pt x="19529" y="31669"/>
                    <a:pt x="17539" y="28145"/>
                    <a:pt x="15591" y="23086"/>
                  </a:cubicBezTo>
                  <a:cubicBezTo>
                    <a:pt x="13600" y="18069"/>
                    <a:pt x="7962" y="3309"/>
                    <a:pt x="6013" y="1319"/>
                  </a:cubicBezTo>
                  <a:cubicBezTo>
                    <a:pt x="4912" y="241"/>
                    <a:pt x="3191" y="0"/>
                    <a:pt x="18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4584;p64"/>
            <p:cNvSpPr/>
            <p:nvPr/>
          </p:nvSpPr>
          <p:spPr>
            <a:xfrm>
              <a:off x="7153566" y="3388198"/>
              <a:ext cx="454903" cy="899257"/>
            </a:xfrm>
            <a:custGeom>
              <a:avLst/>
              <a:gdLst/>
              <a:ahLst/>
              <a:cxnLst/>
              <a:rect l="l" t="t" r="r" b="b"/>
              <a:pathLst>
                <a:path w="19530" h="38603" fill="none" extrusionOk="0">
                  <a:moveTo>
                    <a:pt x="1" y="789"/>
                  </a:moveTo>
                  <a:cubicBezTo>
                    <a:pt x="1" y="789"/>
                    <a:pt x="4023" y="1"/>
                    <a:pt x="6013" y="1950"/>
                  </a:cubicBezTo>
                  <a:cubicBezTo>
                    <a:pt x="7962" y="3940"/>
                    <a:pt x="13600" y="18700"/>
                    <a:pt x="15591" y="23717"/>
                  </a:cubicBezTo>
                  <a:cubicBezTo>
                    <a:pt x="17539" y="28776"/>
                    <a:pt x="19529" y="32300"/>
                    <a:pt x="18990" y="34829"/>
                  </a:cubicBezTo>
                  <a:cubicBezTo>
                    <a:pt x="18451" y="37317"/>
                    <a:pt x="14305" y="38229"/>
                    <a:pt x="11278" y="38395"/>
                  </a:cubicBezTo>
                  <a:cubicBezTo>
                    <a:pt x="7837" y="38602"/>
                    <a:pt x="5598" y="36446"/>
                    <a:pt x="5598" y="35700"/>
                  </a:cubicBezTo>
                  <a:cubicBezTo>
                    <a:pt x="5598" y="34995"/>
                    <a:pt x="4354" y="33378"/>
                    <a:pt x="6676" y="27863"/>
                  </a:cubicBezTo>
                  <a:lnTo>
                    <a:pt x="5059" y="16047"/>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4585;p64"/>
            <p:cNvSpPr/>
            <p:nvPr/>
          </p:nvSpPr>
          <p:spPr>
            <a:xfrm>
              <a:off x="7287831" y="4020812"/>
              <a:ext cx="127480" cy="188270"/>
            </a:xfrm>
            <a:custGeom>
              <a:avLst/>
              <a:gdLst/>
              <a:ahLst/>
              <a:cxnLst/>
              <a:rect l="l" t="t" r="r" b="b"/>
              <a:pathLst>
                <a:path w="5473" h="8082" extrusionOk="0">
                  <a:moveTo>
                    <a:pt x="829" y="1"/>
                  </a:moveTo>
                  <a:cubicBezTo>
                    <a:pt x="332" y="581"/>
                    <a:pt x="41" y="1286"/>
                    <a:pt x="0" y="2032"/>
                  </a:cubicBezTo>
                  <a:cubicBezTo>
                    <a:pt x="0" y="3193"/>
                    <a:pt x="124" y="7837"/>
                    <a:pt x="705" y="8044"/>
                  </a:cubicBezTo>
                  <a:cubicBezTo>
                    <a:pt x="759" y="8069"/>
                    <a:pt x="824" y="8081"/>
                    <a:pt x="900" y="8081"/>
                  </a:cubicBezTo>
                  <a:cubicBezTo>
                    <a:pt x="1585" y="8081"/>
                    <a:pt x="3097" y="7099"/>
                    <a:pt x="4105" y="5681"/>
                  </a:cubicBezTo>
                  <a:cubicBezTo>
                    <a:pt x="5224" y="4105"/>
                    <a:pt x="5473" y="1825"/>
                    <a:pt x="4768" y="1493"/>
                  </a:cubicBezTo>
                  <a:cubicBezTo>
                    <a:pt x="4768" y="1493"/>
                    <a:pt x="1368" y="1"/>
                    <a:pt x="829" y="1"/>
                  </a:cubicBezTo>
                  <a:close/>
                </a:path>
              </a:pathLst>
            </a:custGeom>
            <a:solidFill>
              <a:srgbClr val="FFFFFF"/>
            </a:solid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4586;p64"/>
            <p:cNvSpPr/>
            <p:nvPr/>
          </p:nvSpPr>
          <p:spPr>
            <a:xfrm>
              <a:off x="7285900" y="3887450"/>
              <a:ext cx="101426" cy="442465"/>
            </a:xfrm>
            <a:custGeom>
              <a:avLst/>
              <a:gdLst/>
              <a:ahLst/>
              <a:cxnLst/>
              <a:rect l="l" t="t" r="r" b="b"/>
              <a:pathLst>
                <a:path w="3898" h="18994" extrusionOk="0">
                  <a:moveTo>
                    <a:pt x="2902" y="0"/>
                  </a:moveTo>
                  <a:cubicBezTo>
                    <a:pt x="2433" y="0"/>
                    <a:pt x="1986" y="324"/>
                    <a:pt x="1907" y="833"/>
                  </a:cubicBezTo>
                  <a:lnTo>
                    <a:pt x="1907" y="874"/>
                  </a:lnTo>
                  <a:lnTo>
                    <a:pt x="0" y="16506"/>
                  </a:lnTo>
                  <a:lnTo>
                    <a:pt x="664" y="18993"/>
                  </a:lnTo>
                  <a:lnTo>
                    <a:pt x="1825" y="16837"/>
                  </a:lnTo>
                  <a:lnTo>
                    <a:pt x="3856" y="1082"/>
                  </a:lnTo>
                  <a:cubicBezTo>
                    <a:pt x="3898" y="543"/>
                    <a:pt x="3524" y="87"/>
                    <a:pt x="2985" y="4"/>
                  </a:cubicBezTo>
                  <a:cubicBezTo>
                    <a:pt x="2957" y="1"/>
                    <a:pt x="2929" y="0"/>
                    <a:pt x="2902"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4587;p64"/>
            <p:cNvSpPr/>
            <p:nvPr/>
          </p:nvSpPr>
          <p:spPr>
            <a:xfrm>
              <a:off x="7285900" y="4271932"/>
              <a:ext cx="46420" cy="57981"/>
            </a:xfrm>
            <a:custGeom>
              <a:avLst/>
              <a:gdLst/>
              <a:ahLst/>
              <a:cxnLst/>
              <a:rect l="l" t="t" r="r" b="b"/>
              <a:pathLst>
                <a:path w="1784" h="2489" extrusionOk="0">
                  <a:moveTo>
                    <a:pt x="0" y="1"/>
                  </a:moveTo>
                  <a:lnTo>
                    <a:pt x="664" y="2488"/>
                  </a:lnTo>
                  <a:lnTo>
                    <a:pt x="1783" y="332"/>
                  </a:lnTo>
                  <a:lnTo>
                    <a:pt x="0" y="1"/>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4588;p64"/>
            <p:cNvSpPr/>
            <p:nvPr/>
          </p:nvSpPr>
          <p:spPr>
            <a:xfrm>
              <a:off x="7329042" y="3887450"/>
              <a:ext cx="58285" cy="76408"/>
            </a:xfrm>
            <a:custGeom>
              <a:avLst/>
              <a:gdLst/>
              <a:ahLst/>
              <a:cxnLst/>
              <a:rect l="l" t="t" r="r" b="b"/>
              <a:pathLst>
                <a:path w="2240" h="3280" extrusionOk="0">
                  <a:moveTo>
                    <a:pt x="1246" y="1"/>
                  </a:moveTo>
                  <a:cubicBezTo>
                    <a:pt x="743" y="1"/>
                    <a:pt x="328" y="361"/>
                    <a:pt x="249" y="833"/>
                  </a:cubicBezTo>
                  <a:cubicBezTo>
                    <a:pt x="249" y="874"/>
                    <a:pt x="249" y="874"/>
                    <a:pt x="249" y="874"/>
                  </a:cubicBezTo>
                  <a:lnTo>
                    <a:pt x="1" y="2906"/>
                  </a:lnTo>
                  <a:lnTo>
                    <a:pt x="1908" y="3279"/>
                  </a:lnTo>
                  <a:lnTo>
                    <a:pt x="2198" y="1082"/>
                  </a:lnTo>
                  <a:cubicBezTo>
                    <a:pt x="2240" y="543"/>
                    <a:pt x="1866" y="87"/>
                    <a:pt x="1327" y="4"/>
                  </a:cubicBezTo>
                  <a:cubicBezTo>
                    <a:pt x="1300" y="2"/>
                    <a:pt x="1273" y="1"/>
                    <a:pt x="1246"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4589;p64"/>
            <p:cNvSpPr/>
            <p:nvPr/>
          </p:nvSpPr>
          <p:spPr>
            <a:xfrm>
              <a:off x="7235676" y="4020812"/>
              <a:ext cx="82106" cy="235862"/>
            </a:xfrm>
            <a:custGeom>
              <a:avLst/>
              <a:gdLst/>
              <a:ahLst/>
              <a:cxnLst/>
              <a:rect l="l" t="t" r="r" b="b"/>
              <a:pathLst>
                <a:path w="3525" h="10125" extrusionOk="0">
                  <a:moveTo>
                    <a:pt x="3068" y="1"/>
                  </a:moveTo>
                  <a:cubicBezTo>
                    <a:pt x="2488" y="1"/>
                    <a:pt x="1368" y="1493"/>
                    <a:pt x="663" y="2281"/>
                  </a:cubicBezTo>
                  <a:cubicBezTo>
                    <a:pt x="0" y="3069"/>
                    <a:pt x="207" y="4769"/>
                    <a:pt x="788" y="6137"/>
                  </a:cubicBezTo>
                  <a:cubicBezTo>
                    <a:pt x="1327" y="7505"/>
                    <a:pt x="1576" y="9993"/>
                    <a:pt x="2239" y="10117"/>
                  </a:cubicBezTo>
                  <a:cubicBezTo>
                    <a:pt x="2278" y="10122"/>
                    <a:pt x="2317" y="10124"/>
                    <a:pt x="2356" y="10124"/>
                  </a:cubicBezTo>
                  <a:cubicBezTo>
                    <a:pt x="3007" y="10124"/>
                    <a:pt x="3524" y="9467"/>
                    <a:pt x="3524" y="8293"/>
                  </a:cubicBezTo>
                  <a:cubicBezTo>
                    <a:pt x="3524" y="7049"/>
                    <a:pt x="3276" y="4437"/>
                    <a:pt x="3276" y="4437"/>
                  </a:cubicBezTo>
                  <a:lnTo>
                    <a:pt x="3068" y="1"/>
                  </a:lnTo>
                  <a:close/>
                </a:path>
              </a:pathLst>
            </a:custGeom>
            <a:solidFill>
              <a:srgbClr val="FFCA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4590;p64"/>
            <p:cNvSpPr/>
            <p:nvPr/>
          </p:nvSpPr>
          <p:spPr>
            <a:xfrm>
              <a:off x="7235676" y="4020812"/>
              <a:ext cx="82106" cy="237632"/>
            </a:xfrm>
            <a:custGeom>
              <a:avLst/>
              <a:gdLst/>
              <a:ahLst/>
              <a:cxnLst/>
              <a:rect l="l" t="t" r="r" b="b"/>
              <a:pathLst>
                <a:path w="3525" h="10201" fill="none" extrusionOk="0">
                  <a:moveTo>
                    <a:pt x="3068" y="1"/>
                  </a:moveTo>
                  <a:cubicBezTo>
                    <a:pt x="2488" y="1"/>
                    <a:pt x="1368" y="1493"/>
                    <a:pt x="663" y="2281"/>
                  </a:cubicBezTo>
                  <a:cubicBezTo>
                    <a:pt x="0" y="3069"/>
                    <a:pt x="207" y="4769"/>
                    <a:pt x="788" y="6137"/>
                  </a:cubicBezTo>
                  <a:cubicBezTo>
                    <a:pt x="1327" y="7505"/>
                    <a:pt x="1576" y="9993"/>
                    <a:pt x="2239" y="10117"/>
                  </a:cubicBezTo>
                  <a:cubicBezTo>
                    <a:pt x="2944" y="10200"/>
                    <a:pt x="3524" y="9537"/>
                    <a:pt x="3524" y="8293"/>
                  </a:cubicBezTo>
                  <a:cubicBezTo>
                    <a:pt x="3524" y="7049"/>
                    <a:pt x="3276" y="4437"/>
                    <a:pt x="3276" y="4437"/>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4591;p64"/>
            <p:cNvSpPr/>
            <p:nvPr/>
          </p:nvSpPr>
          <p:spPr>
            <a:xfrm>
              <a:off x="7365073" y="4208187"/>
              <a:ext cx="137170" cy="93553"/>
            </a:xfrm>
            <a:custGeom>
              <a:avLst/>
              <a:gdLst/>
              <a:ahLst/>
              <a:cxnLst/>
              <a:rect l="l" t="t" r="r" b="b"/>
              <a:pathLst>
                <a:path w="5889" h="4016" extrusionOk="0">
                  <a:moveTo>
                    <a:pt x="5101" y="0"/>
                  </a:moveTo>
                  <a:cubicBezTo>
                    <a:pt x="3069" y="2281"/>
                    <a:pt x="1" y="3068"/>
                    <a:pt x="540" y="3524"/>
                  </a:cubicBezTo>
                  <a:cubicBezTo>
                    <a:pt x="852" y="3770"/>
                    <a:pt x="1849" y="4015"/>
                    <a:pt x="2845" y="4015"/>
                  </a:cubicBezTo>
                  <a:cubicBezTo>
                    <a:pt x="3700" y="4015"/>
                    <a:pt x="4555" y="3834"/>
                    <a:pt x="4976" y="3317"/>
                  </a:cubicBezTo>
                  <a:cubicBezTo>
                    <a:pt x="5889" y="2156"/>
                    <a:pt x="5101" y="0"/>
                    <a:pt x="5101" y="0"/>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4592;p64"/>
            <p:cNvSpPr/>
            <p:nvPr/>
          </p:nvSpPr>
          <p:spPr>
            <a:xfrm>
              <a:off x="7329270" y="4160854"/>
              <a:ext cx="165237" cy="128309"/>
            </a:xfrm>
            <a:custGeom>
              <a:avLst/>
              <a:gdLst/>
              <a:ahLst/>
              <a:cxnLst/>
              <a:rect l="l" t="t" r="r" b="b"/>
              <a:pathLst>
                <a:path w="7094" h="5508" extrusionOk="0">
                  <a:moveTo>
                    <a:pt x="6306" y="1"/>
                  </a:moveTo>
                  <a:cubicBezTo>
                    <a:pt x="4689" y="1701"/>
                    <a:pt x="1289" y="3939"/>
                    <a:pt x="626" y="4437"/>
                  </a:cubicBezTo>
                  <a:cubicBezTo>
                    <a:pt x="0" y="4842"/>
                    <a:pt x="909" y="5508"/>
                    <a:pt x="2165" y="5508"/>
                  </a:cubicBezTo>
                  <a:cubicBezTo>
                    <a:pt x="2324" y="5508"/>
                    <a:pt x="2489" y="5497"/>
                    <a:pt x="2657" y="5474"/>
                  </a:cubicBezTo>
                  <a:cubicBezTo>
                    <a:pt x="4150" y="5225"/>
                    <a:pt x="6182" y="3981"/>
                    <a:pt x="6762" y="2530"/>
                  </a:cubicBezTo>
                  <a:cubicBezTo>
                    <a:pt x="7094" y="1659"/>
                    <a:pt x="6928" y="705"/>
                    <a:pt x="6306"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4593;p64"/>
            <p:cNvSpPr/>
            <p:nvPr/>
          </p:nvSpPr>
          <p:spPr>
            <a:xfrm>
              <a:off x="7310030" y="4101175"/>
              <a:ext cx="166145" cy="176133"/>
            </a:xfrm>
            <a:custGeom>
              <a:avLst/>
              <a:gdLst/>
              <a:ahLst/>
              <a:cxnLst/>
              <a:rect l="l" t="t" r="r" b="b"/>
              <a:pathLst>
                <a:path w="7133" h="7561" extrusionOk="0">
                  <a:moveTo>
                    <a:pt x="5384" y="0"/>
                  </a:moveTo>
                  <a:cubicBezTo>
                    <a:pt x="5173" y="0"/>
                    <a:pt x="5308" y="158"/>
                    <a:pt x="5308" y="158"/>
                  </a:cubicBezTo>
                  <a:cubicBezTo>
                    <a:pt x="5308" y="158"/>
                    <a:pt x="788" y="5258"/>
                    <a:pt x="332" y="6294"/>
                  </a:cubicBezTo>
                  <a:cubicBezTo>
                    <a:pt x="1" y="7048"/>
                    <a:pt x="327" y="7561"/>
                    <a:pt x="1136" y="7561"/>
                  </a:cubicBezTo>
                  <a:cubicBezTo>
                    <a:pt x="1439" y="7561"/>
                    <a:pt x="1810" y="7489"/>
                    <a:pt x="2240" y="7331"/>
                  </a:cubicBezTo>
                  <a:cubicBezTo>
                    <a:pt x="3815" y="6750"/>
                    <a:pt x="7132" y="3806"/>
                    <a:pt x="7132" y="2563"/>
                  </a:cubicBezTo>
                  <a:cubicBezTo>
                    <a:pt x="7132" y="1319"/>
                    <a:pt x="5764" y="75"/>
                    <a:pt x="5764" y="75"/>
                  </a:cubicBezTo>
                  <a:cubicBezTo>
                    <a:pt x="5578" y="20"/>
                    <a:pt x="5459" y="0"/>
                    <a:pt x="5384" y="0"/>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4594;p64"/>
            <p:cNvSpPr/>
            <p:nvPr/>
          </p:nvSpPr>
          <p:spPr>
            <a:xfrm>
              <a:off x="7283149" y="4041590"/>
              <a:ext cx="171083" cy="220580"/>
            </a:xfrm>
            <a:custGeom>
              <a:avLst/>
              <a:gdLst/>
              <a:ahLst/>
              <a:cxnLst/>
              <a:rect l="l" t="t" r="r" b="b"/>
              <a:pathLst>
                <a:path w="7345" h="9469" extrusionOk="0">
                  <a:moveTo>
                    <a:pt x="5374" y="1"/>
                  </a:moveTo>
                  <a:cubicBezTo>
                    <a:pt x="5284" y="1"/>
                    <a:pt x="5190" y="7"/>
                    <a:pt x="5094" y="21"/>
                  </a:cubicBezTo>
                  <a:cubicBezTo>
                    <a:pt x="3601" y="269"/>
                    <a:pt x="3062" y="2633"/>
                    <a:pt x="3062" y="2633"/>
                  </a:cubicBezTo>
                  <a:cubicBezTo>
                    <a:pt x="3062" y="2633"/>
                    <a:pt x="574" y="6945"/>
                    <a:pt x="201" y="8313"/>
                  </a:cubicBezTo>
                  <a:cubicBezTo>
                    <a:pt x="0" y="9142"/>
                    <a:pt x="377" y="9469"/>
                    <a:pt x="881" y="9469"/>
                  </a:cubicBezTo>
                  <a:cubicBezTo>
                    <a:pt x="1209" y="9469"/>
                    <a:pt x="1590" y="9330"/>
                    <a:pt x="1901" y="9101"/>
                  </a:cubicBezTo>
                  <a:cubicBezTo>
                    <a:pt x="2730" y="8520"/>
                    <a:pt x="6462" y="4001"/>
                    <a:pt x="6918" y="2633"/>
                  </a:cubicBezTo>
                  <a:cubicBezTo>
                    <a:pt x="7344" y="1353"/>
                    <a:pt x="6683" y="1"/>
                    <a:pt x="5374"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4595;p64"/>
            <p:cNvSpPr/>
            <p:nvPr/>
          </p:nvSpPr>
          <p:spPr>
            <a:xfrm>
              <a:off x="8415875" y="3458708"/>
              <a:ext cx="1147342" cy="815209"/>
            </a:xfrm>
            <a:custGeom>
              <a:avLst/>
              <a:gdLst/>
              <a:ahLst/>
              <a:cxnLst/>
              <a:rect l="l" t="t" r="r" b="b"/>
              <a:pathLst>
                <a:path w="49258" h="34995" extrusionOk="0">
                  <a:moveTo>
                    <a:pt x="10233" y="1"/>
                  </a:moveTo>
                  <a:cubicBezTo>
                    <a:pt x="6795" y="1"/>
                    <a:pt x="6552" y="1493"/>
                    <a:pt x="6552" y="1493"/>
                  </a:cubicBezTo>
                  <a:lnTo>
                    <a:pt x="1" y="34995"/>
                  </a:lnTo>
                  <a:lnTo>
                    <a:pt x="44282" y="34995"/>
                  </a:lnTo>
                  <a:cubicBezTo>
                    <a:pt x="44987" y="29646"/>
                    <a:pt x="47972" y="8127"/>
                    <a:pt x="48553" y="4520"/>
                  </a:cubicBezTo>
                  <a:cubicBezTo>
                    <a:pt x="49258" y="415"/>
                    <a:pt x="47185" y="42"/>
                    <a:pt x="47185" y="42"/>
                  </a:cubicBezTo>
                  <a:lnTo>
                    <a:pt x="11278" y="42"/>
                  </a:lnTo>
                  <a:cubicBezTo>
                    <a:pt x="10901" y="14"/>
                    <a:pt x="10553" y="1"/>
                    <a:pt x="10233" y="1"/>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4596;p64"/>
            <p:cNvSpPr/>
            <p:nvPr/>
          </p:nvSpPr>
          <p:spPr>
            <a:xfrm>
              <a:off x="9359479" y="3459663"/>
              <a:ext cx="203786" cy="814253"/>
            </a:xfrm>
            <a:custGeom>
              <a:avLst/>
              <a:gdLst/>
              <a:ahLst/>
              <a:cxnLst/>
              <a:rect l="l" t="t" r="r" b="b"/>
              <a:pathLst>
                <a:path w="8749" h="34954" extrusionOk="0">
                  <a:moveTo>
                    <a:pt x="6593" y="1"/>
                  </a:moveTo>
                  <a:cubicBezTo>
                    <a:pt x="6344" y="1"/>
                    <a:pt x="5390" y="291"/>
                    <a:pt x="4810" y="2945"/>
                  </a:cubicBezTo>
                  <a:cubicBezTo>
                    <a:pt x="4229" y="5433"/>
                    <a:pt x="1120" y="27283"/>
                    <a:pt x="0" y="34954"/>
                  </a:cubicBezTo>
                  <a:lnTo>
                    <a:pt x="3773" y="34954"/>
                  </a:lnTo>
                  <a:cubicBezTo>
                    <a:pt x="4478" y="29605"/>
                    <a:pt x="7463" y="8086"/>
                    <a:pt x="8044" y="4479"/>
                  </a:cubicBezTo>
                  <a:cubicBezTo>
                    <a:pt x="8749" y="374"/>
                    <a:pt x="6676" y="1"/>
                    <a:pt x="6676" y="1"/>
                  </a:cubicBez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4597;p64"/>
            <p:cNvSpPr/>
            <p:nvPr/>
          </p:nvSpPr>
          <p:spPr>
            <a:xfrm>
              <a:off x="7590113" y="2769117"/>
              <a:ext cx="1565512" cy="1504834"/>
            </a:xfrm>
            <a:custGeom>
              <a:avLst/>
              <a:gdLst/>
              <a:ahLst/>
              <a:cxnLst/>
              <a:rect l="l" t="t" r="r" b="b"/>
              <a:pathLst>
                <a:path w="67211" h="64599" extrusionOk="0">
                  <a:moveTo>
                    <a:pt x="36446" y="1"/>
                  </a:moveTo>
                  <a:lnTo>
                    <a:pt x="24961" y="8956"/>
                  </a:lnTo>
                  <a:cubicBezTo>
                    <a:pt x="24961" y="8956"/>
                    <a:pt x="21561" y="12978"/>
                    <a:pt x="20566" y="16834"/>
                  </a:cubicBezTo>
                  <a:cubicBezTo>
                    <a:pt x="19571" y="20732"/>
                    <a:pt x="17083" y="30600"/>
                    <a:pt x="15964" y="34456"/>
                  </a:cubicBezTo>
                  <a:cubicBezTo>
                    <a:pt x="14927" y="38021"/>
                    <a:pt x="2157" y="60784"/>
                    <a:pt x="1" y="64599"/>
                  </a:cubicBezTo>
                  <a:lnTo>
                    <a:pt x="6552" y="64599"/>
                  </a:lnTo>
                  <a:cubicBezTo>
                    <a:pt x="9288" y="61613"/>
                    <a:pt x="17995" y="52077"/>
                    <a:pt x="20193" y="49880"/>
                  </a:cubicBezTo>
                  <a:cubicBezTo>
                    <a:pt x="22846" y="47226"/>
                    <a:pt x="24836" y="44738"/>
                    <a:pt x="24836" y="44738"/>
                  </a:cubicBezTo>
                  <a:lnTo>
                    <a:pt x="25583" y="64599"/>
                  </a:lnTo>
                  <a:lnTo>
                    <a:pt x="67211" y="64599"/>
                  </a:lnTo>
                  <a:cubicBezTo>
                    <a:pt x="67169" y="64350"/>
                    <a:pt x="64806" y="49382"/>
                    <a:pt x="62816" y="39099"/>
                  </a:cubicBezTo>
                  <a:cubicBezTo>
                    <a:pt x="60825" y="28734"/>
                    <a:pt x="58835" y="18866"/>
                    <a:pt x="54316" y="12605"/>
                  </a:cubicBezTo>
                  <a:cubicBezTo>
                    <a:pt x="49838" y="6344"/>
                    <a:pt x="36446" y="1"/>
                    <a:pt x="36446"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4598;p64"/>
            <p:cNvSpPr/>
            <p:nvPr/>
          </p:nvSpPr>
          <p:spPr>
            <a:xfrm>
              <a:off x="8836978" y="3476085"/>
              <a:ext cx="144879" cy="715739"/>
            </a:xfrm>
            <a:custGeom>
              <a:avLst/>
              <a:gdLst/>
              <a:ahLst/>
              <a:cxnLst/>
              <a:rect l="l" t="t" r="r" b="b"/>
              <a:pathLst>
                <a:path w="6220" h="30725" fill="none" extrusionOk="0">
                  <a:moveTo>
                    <a:pt x="0" y="1"/>
                  </a:moveTo>
                  <a:cubicBezTo>
                    <a:pt x="2239" y="10615"/>
                    <a:pt x="4188" y="20359"/>
                    <a:pt x="6219" y="3072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4599;p64"/>
            <p:cNvSpPr/>
            <p:nvPr/>
          </p:nvSpPr>
          <p:spPr>
            <a:xfrm>
              <a:off x="8621605" y="3548529"/>
              <a:ext cx="110104" cy="644247"/>
            </a:xfrm>
            <a:custGeom>
              <a:avLst/>
              <a:gdLst/>
              <a:ahLst/>
              <a:cxnLst/>
              <a:rect l="l" t="t" r="r" b="b"/>
              <a:pathLst>
                <a:path w="4727" h="27656" fill="none" extrusionOk="0">
                  <a:moveTo>
                    <a:pt x="0" y="1"/>
                  </a:moveTo>
                  <a:cubicBezTo>
                    <a:pt x="1700" y="8790"/>
                    <a:pt x="3027" y="18576"/>
                    <a:pt x="4727" y="27656"/>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4600;p64"/>
            <p:cNvSpPr/>
            <p:nvPr/>
          </p:nvSpPr>
          <p:spPr>
            <a:xfrm>
              <a:off x="8386897" y="3104246"/>
              <a:ext cx="104327" cy="1086619"/>
            </a:xfrm>
            <a:custGeom>
              <a:avLst/>
              <a:gdLst/>
              <a:ahLst/>
              <a:cxnLst/>
              <a:rect l="l" t="t" r="r" b="b"/>
              <a:pathLst>
                <a:path w="4479" h="46646" fill="none" extrusionOk="0">
                  <a:moveTo>
                    <a:pt x="1" y="1"/>
                  </a:moveTo>
                  <a:cubicBezTo>
                    <a:pt x="1411" y="15549"/>
                    <a:pt x="2696" y="31139"/>
                    <a:pt x="4479" y="46646"/>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4601;p64"/>
            <p:cNvSpPr/>
            <p:nvPr/>
          </p:nvSpPr>
          <p:spPr>
            <a:xfrm>
              <a:off x="8170569" y="3201800"/>
              <a:ext cx="109149" cy="990993"/>
            </a:xfrm>
            <a:custGeom>
              <a:avLst/>
              <a:gdLst/>
              <a:ahLst/>
              <a:cxnLst/>
              <a:rect l="l" t="t" r="r" b="b"/>
              <a:pathLst>
                <a:path w="4686" h="42541" fill="none" extrusionOk="0">
                  <a:moveTo>
                    <a:pt x="0" y="1"/>
                  </a:moveTo>
                  <a:cubicBezTo>
                    <a:pt x="1576" y="14595"/>
                    <a:pt x="2861" y="28236"/>
                    <a:pt x="4686" y="4254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4602;p64"/>
            <p:cNvSpPr/>
            <p:nvPr/>
          </p:nvSpPr>
          <p:spPr>
            <a:xfrm>
              <a:off x="7942640" y="3274244"/>
              <a:ext cx="149701" cy="555376"/>
            </a:xfrm>
            <a:custGeom>
              <a:avLst/>
              <a:gdLst/>
              <a:ahLst/>
              <a:cxnLst/>
              <a:rect l="l" t="t" r="r" b="b"/>
              <a:pathLst>
                <a:path w="6427" h="23841" fill="none" extrusionOk="0">
                  <a:moveTo>
                    <a:pt x="6427" y="0"/>
                  </a:moveTo>
                  <a:cubicBezTo>
                    <a:pt x="6427" y="0"/>
                    <a:pt x="2239" y="18783"/>
                    <a:pt x="0" y="2384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4603;p64"/>
            <p:cNvSpPr/>
            <p:nvPr/>
          </p:nvSpPr>
          <p:spPr>
            <a:xfrm>
              <a:off x="8014105" y="3606484"/>
              <a:ext cx="104327" cy="333235"/>
            </a:xfrm>
            <a:custGeom>
              <a:avLst/>
              <a:gdLst/>
              <a:ahLst/>
              <a:cxnLst/>
              <a:rect l="l" t="t" r="r" b="b"/>
              <a:pathLst>
                <a:path w="4479" h="14305" fill="none" extrusionOk="0">
                  <a:moveTo>
                    <a:pt x="4478" y="0"/>
                  </a:moveTo>
                  <a:cubicBezTo>
                    <a:pt x="4478" y="0"/>
                    <a:pt x="1949" y="10366"/>
                    <a:pt x="0" y="14305"/>
                  </a:cubicBezTo>
                </a:path>
              </a:pathLst>
            </a:custGeom>
            <a:noFill/>
            <a:ln w="165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4604;p64"/>
            <p:cNvSpPr/>
            <p:nvPr/>
          </p:nvSpPr>
          <p:spPr>
            <a:xfrm>
              <a:off x="8444852" y="2894671"/>
              <a:ext cx="150679" cy="104338"/>
            </a:xfrm>
            <a:custGeom>
              <a:avLst/>
              <a:gdLst/>
              <a:ahLst/>
              <a:cxnLst/>
              <a:rect l="l" t="t" r="r" b="b"/>
              <a:pathLst>
                <a:path w="6469" h="4479" fill="none" extrusionOk="0">
                  <a:moveTo>
                    <a:pt x="1" y="1"/>
                  </a:moveTo>
                  <a:lnTo>
                    <a:pt x="6469" y="4479"/>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4605;p64"/>
            <p:cNvSpPr/>
            <p:nvPr/>
          </p:nvSpPr>
          <p:spPr>
            <a:xfrm>
              <a:off x="8119369" y="3415242"/>
              <a:ext cx="49287" cy="396038"/>
            </a:xfrm>
            <a:custGeom>
              <a:avLst/>
              <a:gdLst/>
              <a:ahLst/>
              <a:cxnLst/>
              <a:rect l="l" t="t" r="r" b="b"/>
              <a:pathLst>
                <a:path w="2116" h="17001" fill="none" extrusionOk="0">
                  <a:moveTo>
                    <a:pt x="2115" y="17000"/>
                  </a:moveTo>
                  <a:lnTo>
                    <a:pt x="1" y="1"/>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4606;p64"/>
            <p:cNvSpPr/>
            <p:nvPr/>
          </p:nvSpPr>
          <p:spPr>
            <a:xfrm>
              <a:off x="7590113" y="3810259"/>
              <a:ext cx="460702" cy="463640"/>
            </a:xfrm>
            <a:custGeom>
              <a:avLst/>
              <a:gdLst/>
              <a:ahLst/>
              <a:cxnLst/>
              <a:rect l="l" t="t" r="r" b="b"/>
              <a:pathLst>
                <a:path w="19779" h="19903" extrusionOk="0">
                  <a:moveTo>
                    <a:pt x="11112" y="1"/>
                  </a:moveTo>
                  <a:cubicBezTo>
                    <a:pt x="7257" y="7464"/>
                    <a:pt x="1410" y="17498"/>
                    <a:pt x="1" y="19903"/>
                  </a:cubicBezTo>
                  <a:lnTo>
                    <a:pt x="6552" y="19903"/>
                  </a:lnTo>
                  <a:cubicBezTo>
                    <a:pt x="9122" y="17042"/>
                    <a:pt x="17124" y="8335"/>
                    <a:pt x="19778" y="5598"/>
                  </a:cubicBezTo>
                  <a:cubicBezTo>
                    <a:pt x="17539" y="4147"/>
                    <a:pt x="13766" y="1701"/>
                    <a:pt x="11112"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4607;p64"/>
            <p:cNvSpPr/>
            <p:nvPr/>
          </p:nvSpPr>
          <p:spPr>
            <a:xfrm>
              <a:off x="7807420" y="3747482"/>
              <a:ext cx="293625" cy="261766"/>
            </a:xfrm>
            <a:custGeom>
              <a:avLst/>
              <a:gdLst/>
              <a:ahLst/>
              <a:cxnLst/>
              <a:rect l="l" t="t" r="r" b="b"/>
              <a:pathLst>
                <a:path w="12606" h="11237" extrusionOk="0">
                  <a:moveTo>
                    <a:pt x="3110" y="1"/>
                  </a:moveTo>
                  <a:cubicBezTo>
                    <a:pt x="2571" y="1"/>
                    <a:pt x="1" y="4230"/>
                    <a:pt x="1" y="5971"/>
                  </a:cubicBezTo>
                  <a:cubicBezTo>
                    <a:pt x="1" y="5971"/>
                    <a:pt x="7256" y="11237"/>
                    <a:pt x="7878" y="11237"/>
                  </a:cubicBezTo>
                  <a:cubicBezTo>
                    <a:pt x="8500" y="11237"/>
                    <a:pt x="12108" y="7630"/>
                    <a:pt x="12356" y="6883"/>
                  </a:cubicBezTo>
                  <a:cubicBezTo>
                    <a:pt x="12605" y="6137"/>
                    <a:pt x="3608" y="1"/>
                    <a:pt x="3110"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4608;p64"/>
            <p:cNvSpPr/>
            <p:nvPr/>
          </p:nvSpPr>
          <p:spPr>
            <a:xfrm>
              <a:off x="8212102" y="3071425"/>
              <a:ext cx="81151" cy="306189"/>
            </a:xfrm>
            <a:custGeom>
              <a:avLst/>
              <a:gdLst/>
              <a:ahLst/>
              <a:cxnLst/>
              <a:rect l="l" t="t" r="r" b="b"/>
              <a:pathLst>
                <a:path w="3484" h="13144" fill="none" extrusionOk="0">
                  <a:moveTo>
                    <a:pt x="0" y="0"/>
                  </a:moveTo>
                  <a:lnTo>
                    <a:pt x="1244" y="13144"/>
                  </a:lnTo>
                  <a:lnTo>
                    <a:pt x="3483" y="12646"/>
                  </a:lnTo>
                  <a:lnTo>
                    <a:pt x="3234" y="9744"/>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4609;p64"/>
            <p:cNvSpPr/>
            <p:nvPr/>
          </p:nvSpPr>
          <p:spPr>
            <a:xfrm>
              <a:off x="8074948" y="3027958"/>
              <a:ext cx="108194" cy="119783"/>
            </a:xfrm>
            <a:custGeom>
              <a:avLst/>
              <a:gdLst/>
              <a:ahLst/>
              <a:cxnLst/>
              <a:rect l="l" t="t" r="r" b="b"/>
              <a:pathLst>
                <a:path w="4645" h="5142" extrusionOk="0">
                  <a:moveTo>
                    <a:pt x="623" y="0"/>
                  </a:moveTo>
                  <a:lnTo>
                    <a:pt x="1" y="5142"/>
                  </a:lnTo>
                  <a:lnTo>
                    <a:pt x="4644" y="374"/>
                  </a:lnTo>
                  <a:lnTo>
                    <a:pt x="623" y="0"/>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4610;p64"/>
            <p:cNvSpPr/>
            <p:nvPr/>
          </p:nvSpPr>
          <p:spPr>
            <a:xfrm>
              <a:off x="8089437" y="2928470"/>
              <a:ext cx="212497" cy="163251"/>
            </a:xfrm>
            <a:custGeom>
              <a:avLst/>
              <a:gdLst/>
              <a:ahLst/>
              <a:cxnLst/>
              <a:rect l="l" t="t" r="r" b="b"/>
              <a:pathLst>
                <a:path w="9123" h="7008" extrusionOk="0">
                  <a:moveTo>
                    <a:pt x="2654" y="1"/>
                  </a:moveTo>
                  <a:lnTo>
                    <a:pt x="1" y="4271"/>
                  </a:lnTo>
                  <a:lnTo>
                    <a:pt x="7132" y="7008"/>
                  </a:lnTo>
                  <a:lnTo>
                    <a:pt x="9122" y="1784"/>
                  </a:lnTo>
                  <a:lnTo>
                    <a:pt x="2654" y="1"/>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4611;p64"/>
            <p:cNvSpPr/>
            <p:nvPr/>
          </p:nvSpPr>
          <p:spPr>
            <a:xfrm>
              <a:off x="7600735" y="1888494"/>
              <a:ext cx="847963" cy="1154174"/>
            </a:xfrm>
            <a:custGeom>
              <a:avLst/>
              <a:gdLst/>
              <a:ahLst/>
              <a:cxnLst/>
              <a:rect l="l" t="t" r="r" b="b"/>
              <a:pathLst>
                <a:path w="36405" h="49546" extrusionOk="0">
                  <a:moveTo>
                    <a:pt x="17863" y="1"/>
                  </a:moveTo>
                  <a:cubicBezTo>
                    <a:pt x="17677" y="1"/>
                    <a:pt x="17513" y="11"/>
                    <a:pt x="17373" y="33"/>
                  </a:cubicBezTo>
                  <a:cubicBezTo>
                    <a:pt x="14264" y="531"/>
                    <a:pt x="7630" y="4180"/>
                    <a:pt x="7630" y="4180"/>
                  </a:cubicBezTo>
                  <a:cubicBezTo>
                    <a:pt x="7630" y="4180"/>
                    <a:pt x="9855" y="2267"/>
                    <a:pt x="8169" y="2267"/>
                  </a:cubicBezTo>
                  <a:cubicBezTo>
                    <a:pt x="8117" y="2267"/>
                    <a:pt x="8062" y="2269"/>
                    <a:pt x="8003" y="2272"/>
                  </a:cubicBezTo>
                  <a:cubicBezTo>
                    <a:pt x="6013" y="2397"/>
                    <a:pt x="1" y="6916"/>
                    <a:pt x="249" y="10772"/>
                  </a:cubicBezTo>
                  <a:cubicBezTo>
                    <a:pt x="498" y="14670"/>
                    <a:pt x="4727" y="15913"/>
                    <a:pt x="4727" y="15913"/>
                  </a:cubicBezTo>
                  <a:cubicBezTo>
                    <a:pt x="4727" y="15913"/>
                    <a:pt x="3732" y="22299"/>
                    <a:pt x="4105" y="23543"/>
                  </a:cubicBezTo>
                  <a:cubicBezTo>
                    <a:pt x="4479" y="24786"/>
                    <a:pt x="6137" y="26279"/>
                    <a:pt x="6261" y="27398"/>
                  </a:cubicBezTo>
                  <a:cubicBezTo>
                    <a:pt x="6386" y="28518"/>
                    <a:pt x="3359" y="32415"/>
                    <a:pt x="4230" y="33411"/>
                  </a:cubicBezTo>
                  <a:cubicBezTo>
                    <a:pt x="5101" y="34406"/>
                    <a:pt x="7008" y="35152"/>
                    <a:pt x="7008" y="35152"/>
                  </a:cubicBezTo>
                  <a:cubicBezTo>
                    <a:pt x="7008" y="35152"/>
                    <a:pt x="10739" y="45020"/>
                    <a:pt x="12481" y="45393"/>
                  </a:cubicBezTo>
                  <a:cubicBezTo>
                    <a:pt x="12583" y="45415"/>
                    <a:pt x="12699" y="45425"/>
                    <a:pt x="12827" y="45425"/>
                  </a:cubicBezTo>
                  <a:cubicBezTo>
                    <a:pt x="14866" y="45425"/>
                    <a:pt x="19861" y="42781"/>
                    <a:pt x="19861" y="42781"/>
                  </a:cubicBezTo>
                  <a:cubicBezTo>
                    <a:pt x="19861" y="42781"/>
                    <a:pt x="26868" y="49166"/>
                    <a:pt x="27241" y="49539"/>
                  </a:cubicBezTo>
                  <a:cubicBezTo>
                    <a:pt x="27246" y="49543"/>
                    <a:pt x="27251" y="49545"/>
                    <a:pt x="27257" y="49545"/>
                  </a:cubicBezTo>
                  <a:cubicBezTo>
                    <a:pt x="27776" y="49545"/>
                    <a:pt x="34622" y="35774"/>
                    <a:pt x="34622" y="35774"/>
                  </a:cubicBezTo>
                  <a:cubicBezTo>
                    <a:pt x="34622" y="35774"/>
                    <a:pt x="31512" y="29637"/>
                    <a:pt x="31512" y="29264"/>
                  </a:cubicBezTo>
                  <a:cubicBezTo>
                    <a:pt x="31512" y="28891"/>
                    <a:pt x="36404" y="15540"/>
                    <a:pt x="36156" y="10150"/>
                  </a:cubicBezTo>
                  <a:cubicBezTo>
                    <a:pt x="35878" y="5000"/>
                    <a:pt x="21858" y="1"/>
                    <a:pt x="17863"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4612;p64"/>
            <p:cNvSpPr/>
            <p:nvPr/>
          </p:nvSpPr>
          <p:spPr>
            <a:xfrm>
              <a:off x="7600735" y="1888494"/>
              <a:ext cx="846985" cy="1059200"/>
            </a:xfrm>
            <a:custGeom>
              <a:avLst/>
              <a:gdLst/>
              <a:ahLst/>
              <a:cxnLst/>
              <a:rect l="l" t="t" r="r" b="b"/>
              <a:pathLst>
                <a:path w="36363" h="45469" extrusionOk="0">
                  <a:moveTo>
                    <a:pt x="17854" y="1"/>
                  </a:moveTo>
                  <a:cubicBezTo>
                    <a:pt x="17672" y="1"/>
                    <a:pt x="17511" y="11"/>
                    <a:pt x="17373" y="33"/>
                  </a:cubicBezTo>
                  <a:cubicBezTo>
                    <a:pt x="14264" y="531"/>
                    <a:pt x="7630" y="4180"/>
                    <a:pt x="7630" y="4180"/>
                  </a:cubicBezTo>
                  <a:cubicBezTo>
                    <a:pt x="7630" y="4180"/>
                    <a:pt x="9852" y="2308"/>
                    <a:pt x="8172" y="2308"/>
                  </a:cubicBezTo>
                  <a:cubicBezTo>
                    <a:pt x="8120" y="2308"/>
                    <a:pt x="8063" y="2310"/>
                    <a:pt x="8003" y="2314"/>
                  </a:cubicBezTo>
                  <a:cubicBezTo>
                    <a:pt x="6013" y="2438"/>
                    <a:pt x="1" y="6916"/>
                    <a:pt x="249" y="10814"/>
                  </a:cubicBezTo>
                  <a:cubicBezTo>
                    <a:pt x="498" y="14670"/>
                    <a:pt x="4727" y="15913"/>
                    <a:pt x="4727" y="15913"/>
                  </a:cubicBezTo>
                  <a:cubicBezTo>
                    <a:pt x="4727" y="15913"/>
                    <a:pt x="12730" y="11933"/>
                    <a:pt x="15632" y="11560"/>
                  </a:cubicBezTo>
                  <a:cubicBezTo>
                    <a:pt x="15791" y="11539"/>
                    <a:pt x="15930" y="11529"/>
                    <a:pt x="16050" y="11529"/>
                  </a:cubicBezTo>
                  <a:cubicBezTo>
                    <a:pt x="18088" y="11529"/>
                    <a:pt x="14747" y="14396"/>
                    <a:pt x="14512" y="16079"/>
                  </a:cubicBezTo>
                  <a:cubicBezTo>
                    <a:pt x="14264" y="17821"/>
                    <a:pt x="18659" y="19189"/>
                    <a:pt x="20276" y="20682"/>
                  </a:cubicBezTo>
                  <a:cubicBezTo>
                    <a:pt x="21851" y="22216"/>
                    <a:pt x="22888" y="31793"/>
                    <a:pt x="21893" y="34074"/>
                  </a:cubicBezTo>
                  <a:cubicBezTo>
                    <a:pt x="21460" y="35048"/>
                    <a:pt x="20313" y="35386"/>
                    <a:pt x="18972" y="35386"/>
                  </a:cubicBezTo>
                  <a:cubicBezTo>
                    <a:pt x="17229" y="35386"/>
                    <a:pt x="15156" y="34815"/>
                    <a:pt x="13891" y="34323"/>
                  </a:cubicBezTo>
                  <a:cubicBezTo>
                    <a:pt x="13443" y="34149"/>
                    <a:pt x="12899" y="34079"/>
                    <a:pt x="12315" y="34079"/>
                  </a:cubicBezTo>
                  <a:cubicBezTo>
                    <a:pt x="9980" y="34079"/>
                    <a:pt x="7008" y="35193"/>
                    <a:pt x="7008" y="35193"/>
                  </a:cubicBezTo>
                  <a:cubicBezTo>
                    <a:pt x="7008" y="35193"/>
                    <a:pt x="10739" y="45061"/>
                    <a:pt x="12522" y="45435"/>
                  </a:cubicBezTo>
                  <a:cubicBezTo>
                    <a:pt x="12627" y="45457"/>
                    <a:pt x="12747" y="45468"/>
                    <a:pt x="12878" y="45468"/>
                  </a:cubicBezTo>
                  <a:cubicBezTo>
                    <a:pt x="13937" y="45468"/>
                    <a:pt x="15778" y="44767"/>
                    <a:pt x="17290" y="44066"/>
                  </a:cubicBezTo>
                  <a:lnTo>
                    <a:pt x="19903" y="42822"/>
                  </a:lnTo>
                  <a:cubicBezTo>
                    <a:pt x="19903" y="42822"/>
                    <a:pt x="24878" y="39796"/>
                    <a:pt x="26122" y="36271"/>
                  </a:cubicBezTo>
                  <a:cubicBezTo>
                    <a:pt x="27366" y="32789"/>
                    <a:pt x="24629" y="26155"/>
                    <a:pt x="24878" y="24662"/>
                  </a:cubicBezTo>
                  <a:cubicBezTo>
                    <a:pt x="25127" y="23169"/>
                    <a:pt x="26371" y="19521"/>
                    <a:pt x="28610" y="19521"/>
                  </a:cubicBezTo>
                  <a:cubicBezTo>
                    <a:pt x="30890" y="19521"/>
                    <a:pt x="30517" y="24040"/>
                    <a:pt x="30268" y="25906"/>
                  </a:cubicBezTo>
                  <a:cubicBezTo>
                    <a:pt x="30019" y="27233"/>
                    <a:pt x="29563" y="28518"/>
                    <a:pt x="28858" y="29679"/>
                  </a:cubicBezTo>
                  <a:cubicBezTo>
                    <a:pt x="28858" y="29679"/>
                    <a:pt x="30351" y="29389"/>
                    <a:pt x="31512" y="29223"/>
                  </a:cubicBezTo>
                  <a:cubicBezTo>
                    <a:pt x="31802" y="28103"/>
                    <a:pt x="36363" y="15374"/>
                    <a:pt x="36114" y="10150"/>
                  </a:cubicBezTo>
                  <a:cubicBezTo>
                    <a:pt x="35876" y="5038"/>
                    <a:pt x="21811" y="1"/>
                    <a:pt x="17854" y="1"/>
                  </a:cubicBezTo>
                  <a:close/>
                </a:path>
              </a:pathLst>
            </a:custGeom>
            <a:solidFill>
              <a:schemeClr val="accent6"/>
            </a:solidFill>
            <a:ln w="165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4613;p64"/>
            <p:cNvSpPr/>
            <p:nvPr/>
          </p:nvSpPr>
          <p:spPr>
            <a:xfrm>
              <a:off x="8194701" y="2672541"/>
              <a:ext cx="290714" cy="527376"/>
            </a:xfrm>
            <a:custGeom>
              <a:avLst/>
              <a:gdLst/>
              <a:ahLst/>
              <a:cxnLst/>
              <a:rect l="l" t="t" r="r" b="b"/>
              <a:pathLst>
                <a:path w="12481" h="22639" extrusionOk="0">
                  <a:moveTo>
                    <a:pt x="8625" y="0"/>
                  </a:moveTo>
                  <a:lnTo>
                    <a:pt x="1" y="16875"/>
                  </a:lnTo>
                  <a:lnTo>
                    <a:pt x="4603" y="22639"/>
                  </a:lnTo>
                  <a:lnTo>
                    <a:pt x="12481" y="4022"/>
                  </a:lnTo>
                  <a:lnTo>
                    <a:pt x="8625" y="0"/>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4614;p64"/>
            <p:cNvSpPr/>
            <p:nvPr/>
          </p:nvSpPr>
          <p:spPr>
            <a:xfrm>
              <a:off x="8293234" y="3022158"/>
              <a:ext cx="513786" cy="736984"/>
            </a:xfrm>
            <a:custGeom>
              <a:avLst/>
              <a:gdLst/>
              <a:ahLst/>
              <a:cxnLst/>
              <a:rect l="l" t="t" r="r" b="b"/>
              <a:pathLst>
                <a:path w="22058" h="31637" extrusionOk="0">
                  <a:moveTo>
                    <a:pt x="12524" y="0"/>
                  </a:moveTo>
                  <a:cubicBezTo>
                    <a:pt x="11346" y="0"/>
                    <a:pt x="9937" y="145"/>
                    <a:pt x="9163" y="747"/>
                  </a:cubicBezTo>
                  <a:cubicBezTo>
                    <a:pt x="7629" y="1908"/>
                    <a:pt x="0" y="19861"/>
                    <a:pt x="0" y="19861"/>
                  </a:cubicBezTo>
                  <a:cubicBezTo>
                    <a:pt x="2280" y="20524"/>
                    <a:pt x="4354" y="21851"/>
                    <a:pt x="5888" y="23634"/>
                  </a:cubicBezTo>
                  <a:cubicBezTo>
                    <a:pt x="8251" y="26495"/>
                    <a:pt x="10034" y="31636"/>
                    <a:pt x="10034" y="31636"/>
                  </a:cubicBezTo>
                  <a:cubicBezTo>
                    <a:pt x="10034" y="31636"/>
                    <a:pt x="20151" y="19239"/>
                    <a:pt x="22058" y="16503"/>
                  </a:cubicBezTo>
                  <a:lnTo>
                    <a:pt x="14512" y="125"/>
                  </a:lnTo>
                  <a:cubicBezTo>
                    <a:pt x="14512" y="125"/>
                    <a:pt x="13618" y="0"/>
                    <a:pt x="125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4615;p64"/>
            <p:cNvSpPr/>
            <p:nvPr/>
          </p:nvSpPr>
          <p:spPr>
            <a:xfrm>
              <a:off x="8293234" y="3012491"/>
              <a:ext cx="513786" cy="746651"/>
            </a:xfrm>
            <a:custGeom>
              <a:avLst/>
              <a:gdLst/>
              <a:ahLst/>
              <a:cxnLst/>
              <a:rect l="l" t="t" r="r" b="b"/>
              <a:pathLst>
                <a:path w="22058" h="32052" fill="none" extrusionOk="0">
                  <a:moveTo>
                    <a:pt x="14512" y="540"/>
                  </a:moveTo>
                  <a:cubicBezTo>
                    <a:pt x="14512" y="540"/>
                    <a:pt x="10656" y="1"/>
                    <a:pt x="9163" y="1162"/>
                  </a:cubicBezTo>
                  <a:cubicBezTo>
                    <a:pt x="7629" y="2323"/>
                    <a:pt x="0" y="20276"/>
                    <a:pt x="0" y="20276"/>
                  </a:cubicBezTo>
                  <a:cubicBezTo>
                    <a:pt x="2280" y="20939"/>
                    <a:pt x="4354" y="22266"/>
                    <a:pt x="5888" y="24049"/>
                  </a:cubicBezTo>
                  <a:cubicBezTo>
                    <a:pt x="8251" y="26910"/>
                    <a:pt x="10034" y="32051"/>
                    <a:pt x="10034" y="32051"/>
                  </a:cubicBezTo>
                  <a:cubicBezTo>
                    <a:pt x="10034" y="32051"/>
                    <a:pt x="20151" y="19654"/>
                    <a:pt x="22058" y="16918"/>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4616;p64"/>
            <p:cNvSpPr/>
            <p:nvPr/>
          </p:nvSpPr>
          <p:spPr>
            <a:xfrm>
              <a:off x="8314477" y="3083980"/>
              <a:ext cx="443303" cy="588222"/>
            </a:xfrm>
            <a:custGeom>
              <a:avLst/>
              <a:gdLst/>
              <a:ahLst/>
              <a:cxnLst/>
              <a:rect l="l" t="t" r="r" b="b"/>
              <a:pathLst>
                <a:path w="19032" h="25251" fill="none" extrusionOk="0">
                  <a:moveTo>
                    <a:pt x="14305" y="0"/>
                  </a:moveTo>
                  <a:cubicBezTo>
                    <a:pt x="14305" y="0"/>
                    <a:pt x="10946" y="290"/>
                    <a:pt x="9827" y="2281"/>
                  </a:cubicBezTo>
                  <a:cubicBezTo>
                    <a:pt x="8707" y="4229"/>
                    <a:pt x="0" y="22182"/>
                    <a:pt x="0" y="22182"/>
                  </a:cubicBezTo>
                  <a:lnTo>
                    <a:pt x="3607" y="25251"/>
                  </a:lnTo>
                  <a:cubicBezTo>
                    <a:pt x="3607" y="25251"/>
                    <a:pt x="11195" y="9288"/>
                    <a:pt x="13434" y="6468"/>
                  </a:cubicBezTo>
                  <a:cubicBezTo>
                    <a:pt x="14927" y="4727"/>
                    <a:pt x="16875" y="3483"/>
                    <a:pt x="19031" y="2820"/>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4617;p64"/>
            <p:cNvSpPr/>
            <p:nvPr/>
          </p:nvSpPr>
          <p:spPr>
            <a:xfrm>
              <a:off x="8484452" y="3280044"/>
              <a:ext cx="286847" cy="398904"/>
            </a:xfrm>
            <a:custGeom>
              <a:avLst/>
              <a:gdLst/>
              <a:ahLst/>
              <a:cxnLst/>
              <a:rect l="l" t="t" r="r" b="b"/>
              <a:pathLst>
                <a:path w="12315" h="17124" fill="none" extrusionOk="0">
                  <a:moveTo>
                    <a:pt x="12315" y="0"/>
                  </a:moveTo>
                  <a:lnTo>
                    <a:pt x="1" y="17124"/>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4618;p64"/>
            <p:cNvSpPr/>
            <p:nvPr/>
          </p:nvSpPr>
          <p:spPr>
            <a:xfrm>
              <a:off x="8171524" y="3402943"/>
              <a:ext cx="469390" cy="449267"/>
            </a:xfrm>
            <a:custGeom>
              <a:avLst/>
              <a:gdLst/>
              <a:ahLst/>
              <a:cxnLst/>
              <a:rect l="l" t="t" r="r" b="b"/>
              <a:pathLst>
                <a:path w="20152" h="19286" extrusionOk="0">
                  <a:moveTo>
                    <a:pt x="10360" y="0"/>
                  </a:moveTo>
                  <a:cubicBezTo>
                    <a:pt x="7550" y="0"/>
                    <a:pt x="3359" y="2643"/>
                    <a:pt x="3359" y="2643"/>
                  </a:cubicBezTo>
                  <a:cubicBezTo>
                    <a:pt x="3359" y="2643"/>
                    <a:pt x="1" y="4799"/>
                    <a:pt x="1" y="7163"/>
                  </a:cubicBezTo>
                  <a:cubicBezTo>
                    <a:pt x="1" y="9526"/>
                    <a:pt x="2986" y="14916"/>
                    <a:pt x="6262" y="17528"/>
                  </a:cubicBezTo>
                  <a:cubicBezTo>
                    <a:pt x="7888" y="18821"/>
                    <a:pt x="9419" y="19285"/>
                    <a:pt x="10752" y="19285"/>
                  </a:cubicBezTo>
                  <a:cubicBezTo>
                    <a:pt x="12069" y="19285"/>
                    <a:pt x="13190" y="18831"/>
                    <a:pt x="14015" y="18275"/>
                  </a:cubicBezTo>
                  <a:cubicBezTo>
                    <a:pt x="15673" y="17155"/>
                    <a:pt x="19654" y="16533"/>
                    <a:pt x="19903" y="12014"/>
                  </a:cubicBezTo>
                  <a:cubicBezTo>
                    <a:pt x="20151" y="7536"/>
                    <a:pt x="14015" y="1026"/>
                    <a:pt x="11403" y="156"/>
                  </a:cubicBezTo>
                  <a:cubicBezTo>
                    <a:pt x="11089" y="48"/>
                    <a:pt x="10737" y="0"/>
                    <a:pt x="10360"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4619;p64"/>
            <p:cNvSpPr/>
            <p:nvPr/>
          </p:nvSpPr>
          <p:spPr>
            <a:xfrm>
              <a:off x="6837750" y="3805460"/>
              <a:ext cx="196752" cy="120435"/>
            </a:xfrm>
            <a:custGeom>
              <a:avLst/>
              <a:gdLst/>
              <a:ahLst/>
              <a:cxnLst/>
              <a:rect l="l" t="t" r="r" b="b"/>
              <a:pathLst>
                <a:path w="8447" h="5170" extrusionOk="0">
                  <a:moveTo>
                    <a:pt x="6683" y="1"/>
                  </a:moveTo>
                  <a:cubicBezTo>
                    <a:pt x="6387" y="1"/>
                    <a:pt x="6042" y="76"/>
                    <a:pt x="5640" y="248"/>
                  </a:cubicBezTo>
                  <a:cubicBezTo>
                    <a:pt x="5640" y="248"/>
                    <a:pt x="4230" y="1492"/>
                    <a:pt x="2862" y="2487"/>
                  </a:cubicBezTo>
                  <a:cubicBezTo>
                    <a:pt x="1493" y="3482"/>
                    <a:pt x="1" y="4229"/>
                    <a:pt x="1245" y="4851"/>
                  </a:cubicBezTo>
                  <a:cubicBezTo>
                    <a:pt x="1684" y="5085"/>
                    <a:pt x="2139" y="5169"/>
                    <a:pt x="2606" y="5169"/>
                  </a:cubicBezTo>
                  <a:cubicBezTo>
                    <a:pt x="3461" y="5169"/>
                    <a:pt x="4355" y="4887"/>
                    <a:pt x="5266" y="4726"/>
                  </a:cubicBezTo>
                  <a:cubicBezTo>
                    <a:pt x="6635" y="4477"/>
                    <a:pt x="8252" y="4104"/>
                    <a:pt x="8376" y="3109"/>
                  </a:cubicBezTo>
                  <a:cubicBezTo>
                    <a:pt x="8446" y="2267"/>
                    <a:pt x="8309" y="1"/>
                    <a:pt x="6683"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4620;p64"/>
            <p:cNvSpPr/>
            <p:nvPr/>
          </p:nvSpPr>
          <p:spPr>
            <a:xfrm>
              <a:off x="6712197" y="3517618"/>
              <a:ext cx="1785696" cy="431027"/>
            </a:xfrm>
            <a:custGeom>
              <a:avLst/>
              <a:gdLst/>
              <a:ahLst/>
              <a:cxnLst/>
              <a:rect l="l" t="t" r="r" b="b"/>
              <a:pathLst>
                <a:path w="76664" h="18503" extrusionOk="0">
                  <a:moveTo>
                    <a:pt x="67003" y="1"/>
                  </a:moveTo>
                  <a:cubicBezTo>
                    <a:pt x="64723" y="1"/>
                    <a:pt x="26370" y="10739"/>
                    <a:pt x="26370" y="10739"/>
                  </a:cubicBezTo>
                  <a:cubicBezTo>
                    <a:pt x="26370" y="10739"/>
                    <a:pt x="16459" y="7943"/>
                    <a:pt x="13840" y="7943"/>
                  </a:cubicBezTo>
                  <a:cubicBezTo>
                    <a:pt x="13625" y="7943"/>
                    <a:pt x="13459" y="7962"/>
                    <a:pt x="13351" y="8003"/>
                  </a:cubicBezTo>
                  <a:cubicBezTo>
                    <a:pt x="11983" y="8500"/>
                    <a:pt x="3732" y="12978"/>
                    <a:pt x="1866" y="13849"/>
                  </a:cubicBezTo>
                  <a:cubicBezTo>
                    <a:pt x="1" y="14720"/>
                    <a:pt x="1" y="15839"/>
                    <a:pt x="871" y="15964"/>
                  </a:cubicBezTo>
                  <a:cubicBezTo>
                    <a:pt x="937" y="15973"/>
                    <a:pt x="1011" y="15977"/>
                    <a:pt x="1091" y="15977"/>
                  </a:cubicBezTo>
                  <a:cubicBezTo>
                    <a:pt x="2074" y="15977"/>
                    <a:pt x="4065" y="15314"/>
                    <a:pt x="5100" y="14969"/>
                  </a:cubicBezTo>
                  <a:cubicBezTo>
                    <a:pt x="6261" y="14595"/>
                    <a:pt x="9993" y="13227"/>
                    <a:pt x="9993" y="13227"/>
                  </a:cubicBezTo>
                  <a:lnTo>
                    <a:pt x="9993" y="13227"/>
                  </a:lnTo>
                  <a:cubicBezTo>
                    <a:pt x="9661" y="14139"/>
                    <a:pt x="9413" y="15052"/>
                    <a:pt x="9247" y="15964"/>
                  </a:cubicBezTo>
                  <a:cubicBezTo>
                    <a:pt x="9247" y="16503"/>
                    <a:pt x="12729" y="18368"/>
                    <a:pt x="13393" y="18368"/>
                  </a:cubicBezTo>
                  <a:cubicBezTo>
                    <a:pt x="13766" y="18368"/>
                    <a:pt x="14677" y="18503"/>
                    <a:pt x="15668" y="18503"/>
                  </a:cubicBezTo>
                  <a:cubicBezTo>
                    <a:pt x="16328" y="18503"/>
                    <a:pt x="17025" y="18443"/>
                    <a:pt x="17622" y="18244"/>
                  </a:cubicBezTo>
                  <a:cubicBezTo>
                    <a:pt x="19115" y="17747"/>
                    <a:pt x="17000" y="15591"/>
                    <a:pt x="17000" y="15591"/>
                  </a:cubicBezTo>
                  <a:lnTo>
                    <a:pt x="19654" y="14471"/>
                  </a:lnTo>
                  <a:cubicBezTo>
                    <a:pt x="19654" y="14471"/>
                    <a:pt x="22044" y="15723"/>
                    <a:pt x="24211" y="15723"/>
                  </a:cubicBezTo>
                  <a:cubicBezTo>
                    <a:pt x="24309" y="15723"/>
                    <a:pt x="24407" y="15720"/>
                    <a:pt x="24505" y="15715"/>
                  </a:cubicBezTo>
                  <a:cubicBezTo>
                    <a:pt x="25749" y="15715"/>
                    <a:pt x="26910" y="15425"/>
                    <a:pt x="28029" y="14844"/>
                  </a:cubicBezTo>
                  <a:cubicBezTo>
                    <a:pt x="28029" y="14844"/>
                    <a:pt x="68662" y="13725"/>
                    <a:pt x="74632" y="12108"/>
                  </a:cubicBezTo>
                  <a:cubicBezTo>
                    <a:pt x="74632" y="12108"/>
                    <a:pt x="76664" y="8625"/>
                    <a:pt x="74757" y="5101"/>
                  </a:cubicBezTo>
                  <a:cubicBezTo>
                    <a:pt x="72891" y="1618"/>
                    <a:pt x="69284" y="1"/>
                    <a:pt x="67003" y="1"/>
                  </a:cubicBezTo>
                  <a:close/>
                </a:path>
              </a:pathLst>
            </a:custGeom>
            <a:solidFill>
              <a:srgbClr val="FFCAC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4621;p64"/>
            <p:cNvSpPr/>
            <p:nvPr/>
          </p:nvSpPr>
          <p:spPr>
            <a:xfrm>
              <a:off x="6960415" y="3799637"/>
              <a:ext cx="93706" cy="142985"/>
            </a:xfrm>
            <a:custGeom>
              <a:avLst/>
              <a:gdLst/>
              <a:ahLst/>
              <a:cxnLst/>
              <a:rect l="l" t="t" r="r" b="b"/>
              <a:pathLst>
                <a:path w="4023" h="6138" fill="none" extrusionOk="0">
                  <a:moveTo>
                    <a:pt x="1617" y="1"/>
                  </a:moveTo>
                  <a:cubicBezTo>
                    <a:pt x="1617" y="1"/>
                    <a:pt x="0" y="3110"/>
                    <a:pt x="374" y="3732"/>
                  </a:cubicBezTo>
                  <a:cubicBezTo>
                    <a:pt x="747" y="4396"/>
                    <a:pt x="4022" y="6137"/>
                    <a:pt x="4022" y="6137"/>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4622;p64"/>
            <p:cNvSpPr/>
            <p:nvPr/>
          </p:nvSpPr>
          <p:spPr>
            <a:xfrm>
              <a:off x="7021258" y="3802548"/>
              <a:ext cx="101416" cy="140073"/>
            </a:xfrm>
            <a:custGeom>
              <a:avLst/>
              <a:gdLst/>
              <a:ahLst/>
              <a:cxnLst/>
              <a:rect l="l" t="t" r="r" b="b"/>
              <a:pathLst>
                <a:path w="4354" h="6013" fill="none" extrusionOk="0">
                  <a:moveTo>
                    <a:pt x="1617" y="0"/>
                  </a:moveTo>
                  <a:cubicBezTo>
                    <a:pt x="1617" y="0"/>
                    <a:pt x="0" y="3110"/>
                    <a:pt x="498" y="3732"/>
                  </a:cubicBezTo>
                  <a:cubicBezTo>
                    <a:pt x="996" y="4395"/>
                    <a:pt x="4354" y="6012"/>
                    <a:pt x="4354" y="6012"/>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4623;p64"/>
            <p:cNvSpPr/>
            <p:nvPr/>
          </p:nvSpPr>
          <p:spPr>
            <a:xfrm>
              <a:off x="6944948" y="3799637"/>
              <a:ext cx="5823" cy="26114"/>
            </a:xfrm>
            <a:custGeom>
              <a:avLst/>
              <a:gdLst/>
              <a:ahLst/>
              <a:cxnLst/>
              <a:rect l="l" t="t" r="r" b="b"/>
              <a:pathLst>
                <a:path w="250" h="1121" fill="none" extrusionOk="0">
                  <a:moveTo>
                    <a:pt x="1" y="1120"/>
                  </a:moveTo>
                  <a:lnTo>
                    <a:pt x="250" y="1"/>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4624;p64"/>
            <p:cNvSpPr/>
            <p:nvPr/>
          </p:nvSpPr>
          <p:spPr>
            <a:xfrm>
              <a:off x="5532953" y="4266119"/>
              <a:ext cx="1348216" cy="200943"/>
            </a:xfrm>
            <a:custGeom>
              <a:avLst/>
              <a:gdLst/>
              <a:ahLst/>
              <a:cxnLst/>
              <a:rect l="l" t="t" r="r" b="b"/>
              <a:pathLst>
                <a:path w="57882" h="8626" extrusionOk="0">
                  <a:moveTo>
                    <a:pt x="15963" y="1"/>
                  </a:moveTo>
                  <a:lnTo>
                    <a:pt x="0" y="8625"/>
                  </a:lnTo>
                  <a:lnTo>
                    <a:pt x="43867" y="8625"/>
                  </a:lnTo>
                  <a:lnTo>
                    <a:pt x="57881" y="1"/>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4625;p64"/>
            <p:cNvSpPr/>
            <p:nvPr/>
          </p:nvSpPr>
          <p:spPr>
            <a:xfrm>
              <a:off x="5969501" y="4318274"/>
              <a:ext cx="719505" cy="23"/>
            </a:xfrm>
            <a:custGeom>
              <a:avLst/>
              <a:gdLst/>
              <a:ahLst/>
              <a:cxnLst/>
              <a:rect l="l" t="t" r="r" b="b"/>
              <a:pathLst>
                <a:path w="30890" h="1" fill="none" extrusionOk="0">
                  <a:moveTo>
                    <a:pt x="0" y="1"/>
                  </a:moveTo>
                  <a:lnTo>
                    <a:pt x="30890" y="1"/>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4626;p64"/>
            <p:cNvSpPr/>
            <p:nvPr/>
          </p:nvSpPr>
          <p:spPr>
            <a:xfrm>
              <a:off x="5916368" y="4355940"/>
              <a:ext cx="720484" cy="23"/>
            </a:xfrm>
            <a:custGeom>
              <a:avLst/>
              <a:gdLst/>
              <a:ahLst/>
              <a:cxnLst/>
              <a:rect l="l" t="t" r="r" b="b"/>
              <a:pathLst>
                <a:path w="30932" h="1" fill="none" extrusionOk="0">
                  <a:moveTo>
                    <a:pt x="1" y="1"/>
                  </a:moveTo>
                  <a:lnTo>
                    <a:pt x="30932" y="1"/>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4627;p64"/>
            <p:cNvSpPr/>
            <p:nvPr/>
          </p:nvSpPr>
          <p:spPr>
            <a:xfrm>
              <a:off x="5864213" y="4393606"/>
              <a:ext cx="720484" cy="23"/>
            </a:xfrm>
            <a:custGeom>
              <a:avLst/>
              <a:gdLst/>
              <a:ahLst/>
              <a:cxnLst/>
              <a:rect l="l" t="t" r="r" b="b"/>
              <a:pathLst>
                <a:path w="30932" h="1" fill="none" extrusionOk="0">
                  <a:moveTo>
                    <a:pt x="1" y="1"/>
                  </a:moveTo>
                  <a:lnTo>
                    <a:pt x="30932" y="1"/>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4628;p64"/>
            <p:cNvSpPr/>
            <p:nvPr/>
          </p:nvSpPr>
          <p:spPr>
            <a:xfrm>
              <a:off x="6487156" y="4318274"/>
              <a:ext cx="205743" cy="101450"/>
            </a:xfrm>
            <a:custGeom>
              <a:avLst/>
              <a:gdLst/>
              <a:ahLst/>
              <a:cxnLst/>
              <a:rect l="l" t="t" r="r" b="b"/>
              <a:pathLst>
                <a:path w="8833" h="4355" fill="none" extrusionOk="0">
                  <a:moveTo>
                    <a:pt x="8832" y="1"/>
                  </a:moveTo>
                  <a:lnTo>
                    <a:pt x="1" y="4354"/>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4629;p64"/>
            <p:cNvSpPr/>
            <p:nvPr/>
          </p:nvSpPr>
          <p:spPr>
            <a:xfrm>
              <a:off x="6374159" y="4318274"/>
              <a:ext cx="206698" cy="101450"/>
            </a:xfrm>
            <a:custGeom>
              <a:avLst/>
              <a:gdLst/>
              <a:ahLst/>
              <a:cxnLst/>
              <a:rect l="l" t="t" r="r" b="b"/>
              <a:pathLst>
                <a:path w="8874" h="4355" fill="none" extrusionOk="0">
                  <a:moveTo>
                    <a:pt x="8874" y="1"/>
                  </a:moveTo>
                  <a:lnTo>
                    <a:pt x="1" y="4354"/>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4630;p64"/>
            <p:cNvSpPr/>
            <p:nvPr/>
          </p:nvSpPr>
          <p:spPr>
            <a:xfrm>
              <a:off x="5358134" y="3764882"/>
              <a:ext cx="1196606" cy="702204"/>
            </a:xfrm>
            <a:custGeom>
              <a:avLst/>
              <a:gdLst/>
              <a:ahLst/>
              <a:cxnLst/>
              <a:rect l="l" t="t" r="r" b="b"/>
              <a:pathLst>
                <a:path w="51373" h="30144" extrusionOk="0">
                  <a:moveTo>
                    <a:pt x="1" y="0"/>
                  </a:moveTo>
                  <a:lnTo>
                    <a:pt x="7505" y="30143"/>
                  </a:lnTo>
                  <a:lnTo>
                    <a:pt x="51372" y="30143"/>
                  </a:lnTo>
                  <a:lnTo>
                    <a:pt x="43909" y="0"/>
                  </a:lnTo>
                  <a:close/>
                </a:path>
              </a:pathLst>
            </a:custGeom>
            <a:solidFill>
              <a:srgbClr val="272727"/>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4631;p64"/>
            <p:cNvSpPr/>
            <p:nvPr/>
          </p:nvSpPr>
          <p:spPr>
            <a:xfrm>
              <a:off x="5532953" y="4467029"/>
              <a:ext cx="1021795" cy="50247"/>
            </a:xfrm>
            <a:custGeom>
              <a:avLst/>
              <a:gdLst/>
              <a:ahLst/>
              <a:cxnLst/>
              <a:rect l="l" t="t" r="r" b="b"/>
              <a:pathLst>
                <a:path w="43868" h="2157" extrusionOk="0">
                  <a:moveTo>
                    <a:pt x="0" y="0"/>
                  </a:moveTo>
                  <a:lnTo>
                    <a:pt x="0" y="2156"/>
                  </a:lnTo>
                  <a:lnTo>
                    <a:pt x="43867" y="2156"/>
                  </a:lnTo>
                  <a:lnTo>
                    <a:pt x="43867" y="0"/>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4632;p64"/>
            <p:cNvSpPr/>
            <p:nvPr/>
          </p:nvSpPr>
          <p:spPr>
            <a:xfrm>
              <a:off x="5346557" y="3764882"/>
              <a:ext cx="1197561" cy="702204"/>
            </a:xfrm>
            <a:custGeom>
              <a:avLst/>
              <a:gdLst/>
              <a:ahLst/>
              <a:cxnLst/>
              <a:rect l="l" t="t" r="r" b="b"/>
              <a:pathLst>
                <a:path w="51414" h="30144" extrusionOk="0">
                  <a:moveTo>
                    <a:pt x="0" y="0"/>
                  </a:moveTo>
                  <a:lnTo>
                    <a:pt x="7505" y="30143"/>
                  </a:lnTo>
                  <a:lnTo>
                    <a:pt x="51413" y="30143"/>
                  </a:lnTo>
                  <a:lnTo>
                    <a:pt x="43909" y="0"/>
                  </a:ln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4633;p64"/>
            <p:cNvSpPr/>
            <p:nvPr/>
          </p:nvSpPr>
          <p:spPr>
            <a:xfrm>
              <a:off x="6554778" y="4266119"/>
              <a:ext cx="326444" cy="251167"/>
            </a:xfrm>
            <a:custGeom>
              <a:avLst/>
              <a:gdLst/>
              <a:ahLst/>
              <a:cxnLst/>
              <a:rect l="l" t="t" r="r" b="b"/>
              <a:pathLst>
                <a:path w="14015" h="10782" extrusionOk="0">
                  <a:moveTo>
                    <a:pt x="14014" y="1"/>
                  </a:moveTo>
                  <a:lnTo>
                    <a:pt x="0" y="8625"/>
                  </a:lnTo>
                  <a:lnTo>
                    <a:pt x="0" y="10781"/>
                  </a:lnTo>
                  <a:lnTo>
                    <a:pt x="14014" y="1742"/>
                  </a:lnTo>
                  <a:lnTo>
                    <a:pt x="14014" y="1"/>
                  </a:lnTo>
                  <a:close/>
                </a:path>
              </a:pathLst>
            </a:custGeom>
            <a:solidFill>
              <a:schemeClr val="accent6"/>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4634;p64"/>
            <p:cNvSpPr/>
            <p:nvPr/>
          </p:nvSpPr>
          <p:spPr>
            <a:xfrm>
              <a:off x="5877747" y="4043989"/>
              <a:ext cx="116882" cy="117849"/>
            </a:xfrm>
            <a:custGeom>
              <a:avLst/>
              <a:gdLst/>
              <a:ahLst/>
              <a:cxnLst/>
              <a:rect l="l" t="t" r="r" b="b"/>
              <a:pathLst>
                <a:path w="5018" h="5059" fill="none" extrusionOk="0">
                  <a:moveTo>
                    <a:pt x="4810" y="2198"/>
                  </a:moveTo>
                  <a:cubicBezTo>
                    <a:pt x="5017" y="3442"/>
                    <a:pt x="4147" y="4644"/>
                    <a:pt x="2861" y="4852"/>
                  </a:cubicBezTo>
                  <a:cubicBezTo>
                    <a:pt x="1576" y="5059"/>
                    <a:pt x="374" y="4188"/>
                    <a:pt x="166" y="2903"/>
                  </a:cubicBezTo>
                  <a:cubicBezTo>
                    <a:pt x="0" y="1701"/>
                    <a:pt x="747" y="540"/>
                    <a:pt x="1908" y="249"/>
                  </a:cubicBezTo>
                  <a:cubicBezTo>
                    <a:pt x="3234" y="1"/>
                    <a:pt x="4520" y="830"/>
                    <a:pt x="4810" y="2198"/>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0" name="Google Shape;3278;p45"/>
          <p:cNvSpPr txBox="1">
            <a:spLocks noGrp="1"/>
          </p:cNvSpPr>
          <p:nvPr>
            <p:ph type="title" idx="2"/>
          </p:nvPr>
        </p:nvSpPr>
        <p:spPr>
          <a:xfrm>
            <a:off x="4648200" y="1657350"/>
            <a:ext cx="3559200" cy="94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smtClean="0"/>
              <a:t>04.</a:t>
            </a:r>
            <a:endParaRPr sz="7200" dirty="0"/>
          </a:p>
        </p:txBody>
      </p:sp>
      <p:sp>
        <p:nvSpPr>
          <p:cNvPr id="291" name="Google Shape;3277;p45"/>
          <p:cNvSpPr txBox="1">
            <a:spLocks noGrp="1"/>
          </p:cNvSpPr>
          <p:nvPr>
            <p:ph type="title"/>
          </p:nvPr>
        </p:nvSpPr>
        <p:spPr>
          <a:xfrm>
            <a:off x="4648200" y="2952750"/>
            <a:ext cx="3559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smtClean="0"/>
              <a:t>JENIS-JENIS TEKNIK SAMPLING</a:t>
            </a:r>
            <a:endParaRPr sz="4000" dirty="0"/>
          </a:p>
        </p:txBody>
      </p:sp>
      <p:grpSp>
        <p:nvGrpSpPr>
          <p:cNvPr id="292" name="Google Shape;4635;p64"/>
          <p:cNvGrpSpPr/>
          <p:nvPr/>
        </p:nvGrpSpPr>
        <p:grpSpPr>
          <a:xfrm>
            <a:off x="-381000" y="-552450"/>
            <a:ext cx="1586670" cy="1550032"/>
            <a:chOff x="7639171" y="-615076"/>
            <a:chExt cx="1586670" cy="1550032"/>
          </a:xfrm>
        </p:grpSpPr>
        <p:sp>
          <p:nvSpPr>
            <p:cNvPr id="293"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5000" b="-65000"/>
          </a:stretch>
        </a:blipFill>
        <a:effectLst/>
      </p:bgPr>
    </p:bg>
    <p:spTree>
      <p:nvGrpSpPr>
        <p:cNvPr id="1" name="Shape 3796"/>
        <p:cNvGrpSpPr/>
        <p:nvPr/>
      </p:nvGrpSpPr>
      <p:grpSpPr>
        <a:xfrm>
          <a:off x="0" y="0"/>
          <a:ext cx="0" cy="0"/>
          <a:chOff x="0" y="0"/>
          <a:chExt cx="0" cy="0"/>
        </a:xfrm>
      </p:grpSpPr>
      <p:sp>
        <p:nvSpPr>
          <p:cNvPr id="3797" name="Google Shape;3797;p52"/>
          <p:cNvSpPr/>
          <p:nvPr/>
        </p:nvSpPr>
        <p:spPr>
          <a:xfrm>
            <a:off x="545625" y="1971000"/>
            <a:ext cx="7892400" cy="28569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798" name="Google Shape;3798;p52"/>
          <p:cNvSpPr/>
          <p:nvPr/>
        </p:nvSpPr>
        <p:spPr>
          <a:xfrm>
            <a:off x="685800" y="1962150"/>
            <a:ext cx="7911600" cy="2856900"/>
          </a:xfrm>
          <a:prstGeom prst="roundRect">
            <a:avLst>
              <a:gd name="adj" fmla="val 9445"/>
            </a:avLst>
          </a:pr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lvl="0"/>
            <a:r>
              <a:rPr lang="id-ID" dirty="0" smtClean="0">
                <a:latin typeface="Times New Roman"/>
                <a:ea typeface="Calibri"/>
              </a:rPr>
              <a:t> </a:t>
            </a:r>
            <a:endParaRPr/>
          </a:p>
        </p:txBody>
      </p:sp>
      <p:sp>
        <p:nvSpPr>
          <p:cNvPr id="3800" name="Google Shape;3800;p52"/>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JENIS-JENIS TEKNIK SAMPLING</a:t>
            </a:r>
            <a:endParaRPr dirty="0"/>
          </a:p>
        </p:txBody>
      </p:sp>
      <p:grpSp>
        <p:nvGrpSpPr>
          <p:cNvPr id="20" name="Google Shape;4204;p59"/>
          <p:cNvGrpSpPr/>
          <p:nvPr/>
        </p:nvGrpSpPr>
        <p:grpSpPr>
          <a:xfrm>
            <a:off x="7447252" y="156200"/>
            <a:ext cx="1430616" cy="1430655"/>
            <a:chOff x="7447252" y="156200"/>
            <a:chExt cx="1430616" cy="1430655"/>
          </a:xfrm>
        </p:grpSpPr>
        <p:sp>
          <p:nvSpPr>
            <p:cNvPr id="21" name="Google Shape;4205;p59"/>
            <p:cNvSpPr/>
            <p:nvPr/>
          </p:nvSpPr>
          <p:spPr>
            <a:xfrm>
              <a:off x="7447252" y="156200"/>
              <a:ext cx="1430616" cy="1430654"/>
            </a:xfrm>
            <a:custGeom>
              <a:avLst/>
              <a:gdLst/>
              <a:ahLst/>
              <a:cxnLst/>
              <a:rect l="l" t="t" r="r" b="b"/>
              <a:pathLst>
                <a:path w="17446" h="17447" extrusionOk="0">
                  <a:moveTo>
                    <a:pt x="8717" y="1"/>
                  </a:moveTo>
                  <a:cubicBezTo>
                    <a:pt x="3906" y="1"/>
                    <a:pt x="1" y="3906"/>
                    <a:pt x="1" y="8717"/>
                  </a:cubicBezTo>
                  <a:cubicBezTo>
                    <a:pt x="1" y="13541"/>
                    <a:pt x="3906" y="17446"/>
                    <a:pt x="8717" y="17446"/>
                  </a:cubicBezTo>
                  <a:cubicBezTo>
                    <a:pt x="13540" y="17446"/>
                    <a:pt x="17446" y="13541"/>
                    <a:pt x="17446" y="8717"/>
                  </a:cubicBezTo>
                  <a:cubicBezTo>
                    <a:pt x="17446" y="3906"/>
                    <a:pt x="13540" y="1"/>
                    <a:pt x="87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206;p59"/>
            <p:cNvSpPr/>
            <p:nvPr/>
          </p:nvSpPr>
          <p:spPr>
            <a:xfrm>
              <a:off x="8348621" y="194412"/>
              <a:ext cx="529244" cy="717992"/>
            </a:xfrm>
            <a:custGeom>
              <a:avLst/>
              <a:gdLst/>
              <a:ahLst/>
              <a:cxnLst/>
              <a:rect l="l" t="t" r="r" b="b"/>
              <a:pathLst>
                <a:path w="6454" h="8756" extrusionOk="0">
                  <a:moveTo>
                    <a:pt x="531" y="0"/>
                  </a:moveTo>
                  <a:cubicBezTo>
                    <a:pt x="453" y="401"/>
                    <a:pt x="337" y="789"/>
                    <a:pt x="247" y="1190"/>
                  </a:cubicBezTo>
                  <a:cubicBezTo>
                    <a:pt x="78" y="1889"/>
                    <a:pt x="1" y="2587"/>
                    <a:pt x="635" y="3052"/>
                  </a:cubicBezTo>
                  <a:cubicBezTo>
                    <a:pt x="1604" y="3777"/>
                    <a:pt x="2988" y="3608"/>
                    <a:pt x="3984" y="4307"/>
                  </a:cubicBezTo>
                  <a:cubicBezTo>
                    <a:pt x="5161" y="5122"/>
                    <a:pt x="5174" y="6389"/>
                    <a:pt x="5678" y="7592"/>
                  </a:cubicBezTo>
                  <a:cubicBezTo>
                    <a:pt x="5859" y="8044"/>
                    <a:pt x="6118" y="8432"/>
                    <a:pt x="6428" y="8755"/>
                  </a:cubicBezTo>
                  <a:cubicBezTo>
                    <a:pt x="6441" y="8587"/>
                    <a:pt x="6454" y="8419"/>
                    <a:pt x="6454" y="8251"/>
                  </a:cubicBezTo>
                  <a:cubicBezTo>
                    <a:pt x="6454" y="4423"/>
                    <a:pt x="3971" y="1164"/>
                    <a:pt x="5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07;p59"/>
            <p:cNvSpPr/>
            <p:nvPr/>
          </p:nvSpPr>
          <p:spPr>
            <a:xfrm>
              <a:off x="8053823" y="156200"/>
              <a:ext cx="797556" cy="979408"/>
            </a:xfrm>
            <a:custGeom>
              <a:avLst/>
              <a:gdLst/>
              <a:ahLst/>
              <a:cxnLst/>
              <a:rect l="l" t="t" r="r" b="b"/>
              <a:pathLst>
                <a:path w="9726" h="11944" extrusionOk="0">
                  <a:moveTo>
                    <a:pt x="1216" y="1"/>
                  </a:moveTo>
                  <a:cubicBezTo>
                    <a:pt x="932" y="1"/>
                    <a:pt x="647" y="27"/>
                    <a:pt x="350" y="53"/>
                  </a:cubicBezTo>
                  <a:cubicBezTo>
                    <a:pt x="259" y="583"/>
                    <a:pt x="195" y="1113"/>
                    <a:pt x="156" y="1643"/>
                  </a:cubicBezTo>
                  <a:cubicBezTo>
                    <a:pt x="65" y="2523"/>
                    <a:pt x="1" y="3415"/>
                    <a:pt x="143" y="4281"/>
                  </a:cubicBezTo>
                  <a:cubicBezTo>
                    <a:pt x="298" y="5200"/>
                    <a:pt x="673" y="6053"/>
                    <a:pt x="1527" y="6506"/>
                  </a:cubicBezTo>
                  <a:cubicBezTo>
                    <a:pt x="2147" y="6829"/>
                    <a:pt x="2846" y="6984"/>
                    <a:pt x="3467" y="7320"/>
                  </a:cubicBezTo>
                  <a:cubicBezTo>
                    <a:pt x="4760" y="8032"/>
                    <a:pt x="4889" y="9390"/>
                    <a:pt x="5587" y="10553"/>
                  </a:cubicBezTo>
                  <a:cubicBezTo>
                    <a:pt x="6208" y="11580"/>
                    <a:pt x="7491" y="11943"/>
                    <a:pt x="8699" y="11943"/>
                  </a:cubicBezTo>
                  <a:cubicBezTo>
                    <a:pt x="8952" y="11943"/>
                    <a:pt x="9202" y="11927"/>
                    <a:pt x="9441" y="11898"/>
                  </a:cubicBezTo>
                  <a:cubicBezTo>
                    <a:pt x="9545" y="11627"/>
                    <a:pt x="9648" y="11342"/>
                    <a:pt x="9726" y="11058"/>
                  </a:cubicBezTo>
                  <a:cubicBezTo>
                    <a:pt x="8898" y="10734"/>
                    <a:pt x="8174" y="10256"/>
                    <a:pt x="7682" y="9415"/>
                  </a:cubicBezTo>
                  <a:cubicBezTo>
                    <a:pt x="7217" y="8627"/>
                    <a:pt x="7307" y="7644"/>
                    <a:pt x="6868" y="6855"/>
                  </a:cubicBezTo>
                  <a:cubicBezTo>
                    <a:pt x="6376" y="5988"/>
                    <a:pt x="5264" y="6027"/>
                    <a:pt x="4398" y="5937"/>
                  </a:cubicBezTo>
                  <a:cubicBezTo>
                    <a:pt x="2962" y="5794"/>
                    <a:pt x="1436" y="5122"/>
                    <a:pt x="1035" y="3609"/>
                  </a:cubicBezTo>
                  <a:cubicBezTo>
                    <a:pt x="906" y="3156"/>
                    <a:pt x="893" y="2691"/>
                    <a:pt x="919" y="2212"/>
                  </a:cubicBezTo>
                  <a:cubicBezTo>
                    <a:pt x="764" y="1449"/>
                    <a:pt x="893" y="686"/>
                    <a:pt x="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08;p59"/>
            <p:cNvSpPr/>
            <p:nvPr/>
          </p:nvSpPr>
          <p:spPr>
            <a:xfrm>
              <a:off x="7515150" y="453123"/>
              <a:ext cx="1024457" cy="1058374"/>
            </a:xfrm>
            <a:custGeom>
              <a:avLst/>
              <a:gdLst/>
              <a:ahLst/>
              <a:cxnLst/>
              <a:rect l="l" t="t" r="r" b="b"/>
              <a:pathLst>
                <a:path w="12493" h="12907" extrusionOk="0">
                  <a:moveTo>
                    <a:pt x="815" y="1"/>
                  </a:moveTo>
                  <a:cubicBezTo>
                    <a:pt x="505" y="428"/>
                    <a:pt x="246" y="867"/>
                    <a:pt x="26" y="1346"/>
                  </a:cubicBezTo>
                  <a:cubicBezTo>
                    <a:pt x="0" y="2277"/>
                    <a:pt x="26" y="3195"/>
                    <a:pt x="311" y="4126"/>
                  </a:cubicBezTo>
                  <a:cubicBezTo>
                    <a:pt x="725" y="5419"/>
                    <a:pt x="1643" y="6079"/>
                    <a:pt x="2910" y="6402"/>
                  </a:cubicBezTo>
                  <a:cubicBezTo>
                    <a:pt x="4152" y="6738"/>
                    <a:pt x="5419" y="6894"/>
                    <a:pt x="6609" y="7424"/>
                  </a:cubicBezTo>
                  <a:cubicBezTo>
                    <a:pt x="7915" y="7993"/>
                    <a:pt x="8691" y="9014"/>
                    <a:pt x="9415" y="10204"/>
                  </a:cubicBezTo>
                  <a:cubicBezTo>
                    <a:pt x="10048" y="11265"/>
                    <a:pt x="10682" y="12325"/>
                    <a:pt x="11768" y="12907"/>
                  </a:cubicBezTo>
                  <a:cubicBezTo>
                    <a:pt x="12014" y="12791"/>
                    <a:pt x="12260" y="12661"/>
                    <a:pt x="12493" y="12506"/>
                  </a:cubicBezTo>
                  <a:cubicBezTo>
                    <a:pt x="12208" y="12299"/>
                    <a:pt x="11949" y="12066"/>
                    <a:pt x="11717" y="11795"/>
                  </a:cubicBezTo>
                  <a:cubicBezTo>
                    <a:pt x="10566" y="10502"/>
                    <a:pt x="10320" y="8833"/>
                    <a:pt x="9725" y="7282"/>
                  </a:cubicBezTo>
                  <a:cubicBezTo>
                    <a:pt x="9492" y="6661"/>
                    <a:pt x="9143" y="6118"/>
                    <a:pt x="8574" y="5769"/>
                  </a:cubicBezTo>
                  <a:cubicBezTo>
                    <a:pt x="7760" y="5251"/>
                    <a:pt x="6803" y="5187"/>
                    <a:pt x="5884" y="4980"/>
                  </a:cubicBezTo>
                  <a:cubicBezTo>
                    <a:pt x="4436" y="4656"/>
                    <a:pt x="2910" y="4087"/>
                    <a:pt x="1914" y="2924"/>
                  </a:cubicBezTo>
                  <a:cubicBezTo>
                    <a:pt x="1203" y="2083"/>
                    <a:pt x="893" y="106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09;p59"/>
            <p:cNvSpPr/>
            <p:nvPr/>
          </p:nvSpPr>
          <p:spPr>
            <a:xfrm>
              <a:off x="7494977" y="1129708"/>
              <a:ext cx="468808" cy="428450"/>
            </a:xfrm>
            <a:custGeom>
              <a:avLst/>
              <a:gdLst/>
              <a:ahLst/>
              <a:cxnLst/>
              <a:rect l="l" t="t" r="r" b="b"/>
              <a:pathLst>
                <a:path w="5717" h="5225" extrusionOk="0">
                  <a:moveTo>
                    <a:pt x="1" y="0"/>
                  </a:moveTo>
                  <a:cubicBezTo>
                    <a:pt x="983" y="2509"/>
                    <a:pt x="3078" y="4462"/>
                    <a:pt x="5704" y="5225"/>
                  </a:cubicBezTo>
                  <a:cubicBezTo>
                    <a:pt x="5717" y="4048"/>
                    <a:pt x="5704" y="2884"/>
                    <a:pt x="4747" y="2005"/>
                  </a:cubicBezTo>
                  <a:cubicBezTo>
                    <a:pt x="3803" y="1138"/>
                    <a:pt x="2587" y="970"/>
                    <a:pt x="1410" y="621"/>
                  </a:cubicBezTo>
                  <a:cubicBezTo>
                    <a:pt x="919" y="479"/>
                    <a:pt x="414" y="285"/>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10;p59"/>
            <p:cNvSpPr/>
            <p:nvPr/>
          </p:nvSpPr>
          <p:spPr>
            <a:xfrm>
              <a:off x="7554347" y="351361"/>
              <a:ext cx="1323520" cy="1235494"/>
            </a:xfrm>
            <a:custGeom>
              <a:avLst/>
              <a:gdLst/>
              <a:ahLst/>
              <a:cxnLst/>
              <a:rect l="l" t="t" r="r" b="b"/>
              <a:pathLst>
                <a:path w="16140" h="15067" extrusionOk="0">
                  <a:moveTo>
                    <a:pt x="13398" y="0"/>
                  </a:moveTo>
                  <a:cubicBezTo>
                    <a:pt x="12558" y="2729"/>
                    <a:pt x="10605" y="5199"/>
                    <a:pt x="8497" y="6945"/>
                  </a:cubicBezTo>
                  <a:cubicBezTo>
                    <a:pt x="6079" y="8949"/>
                    <a:pt x="3169" y="10618"/>
                    <a:pt x="1" y="10941"/>
                  </a:cubicBezTo>
                  <a:cubicBezTo>
                    <a:pt x="1540" y="13411"/>
                    <a:pt x="4281" y="15066"/>
                    <a:pt x="7411" y="15066"/>
                  </a:cubicBezTo>
                  <a:cubicBezTo>
                    <a:pt x="12234" y="15066"/>
                    <a:pt x="16140" y="11161"/>
                    <a:pt x="16140" y="6337"/>
                  </a:cubicBezTo>
                  <a:cubicBezTo>
                    <a:pt x="16140" y="3841"/>
                    <a:pt x="15079" y="1591"/>
                    <a:pt x="1339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11;p59"/>
            <p:cNvSpPr/>
            <p:nvPr/>
          </p:nvSpPr>
          <p:spPr>
            <a:xfrm>
              <a:off x="7522530" y="332173"/>
              <a:ext cx="407060" cy="686504"/>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12;p59"/>
            <p:cNvSpPr/>
            <p:nvPr/>
          </p:nvSpPr>
          <p:spPr>
            <a:xfrm>
              <a:off x="7447252" y="156200"/>
              <a:ext cx="1430616" cy="1430654"/>
            </a:xfrm>
            <a:custGeom>
              <a:avLst/>
              <a:gdLst/>
              <a:ahLst/>
              <a:cxnLst/>
              <a:rect l="l" t="t" r="r" b="b"/>
              <a:pathLst>
                <a:path w="17446" h="17447" extrusionOk="0">
                  <a:moveTo>
                    <a:pt x="8717" y="1"/>
                  </a:moveTo>
                  <a:cubicBezTo>
                    <a:pt x="3906" y="1"/>
                    <a:pt x="1" y="3906"/>
                    <a:pt x="1" y="8717"/>
                  </a:cubicBezTo>
                  <a:cubicBezTo>
                    <a:pt x="1" y="13541"/>
                    <a:pt x="3906" y="17446"/>
                    <a:pt x="8717" y="17446"/>
                  </a:cubicBezTo>
                  <a:cubicBezTo>
                    <a:pt x="13540" y="17446"/>
                    <a:pt x="17446" y="13541"/>
                    <a:pt x="17446" y="8717"/>
                  </a:cubicBezTo>
                  <a:cubicBezTo>
                    <a:pt x="17446" y="3906"/>
                    <a:pt x="13540" y="1"/>
                    <a:pt x="8717"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985" name="Rectangle 1"/>
          <p:cNvSpPr>
            <a:spLocks noChangeArrowheads="1"/>
          </p:cNvSpPr>
          <p:nvPr/>
        </p:nvSpPr>
        <p:spPr bwMode="auto">
          <a:xfrm>
            <a:off x="914400" y="3181350"/>
            <a:ext cx="3505200" cy="1200329"/>
          </a:xfrm>
          <a:prstGeom prst="rect">
            <a:avLst/>
          </a:prstGeom>
          <a:solidFill>
            <a:schemeClr val="accent4"/>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Sampling menurut Proses Memilihnya</a:t>
            </a: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b="1" dirty="0" smtClean="0">
              <a:solidFill>
                <a:schemeClr val="tx1"/>
              </a:solidFill>
              <a:latin typeface="Times New Roman" pitchFamily="18" charset="0"/>
              <a:ea typeface="Calibri" pitchFamily="34" charset="0"/>
              <a:cs typeface="Times New Roman" pitchFamily="18" charset="0"/>
            </a:endParaRPr>
          </a:p>
          <a:p>
            <a:pPr marL="342900" indent="-342900" algn="just" fontAlgn="base">
              <a:spcBef>
                <a:spcPct val="0"/>
              </a:spcBef>
              <a:spcAft>
                <a:spcPct val="0"/>
              </a:spcAft>
              <a:buClrTx/>
              <a:buFont typeface="+mj-lt"/>
              <a:buAutoNum type="arabicPeriod"/>
            </a:pPr>
            <a:r>
              <a:rPr lang="id-ID" b="1" dirty="0" smtClean="0">
                <a:latin typeface="Times New Roman"/>
                <a:ea typeface="Calibri"/>
              </a:rPr>
              <a:t>Sampling dengan Pengembalian </a:t>
            </a:r>
            <a:endParaRPr lang="id-ID" b="1" dirty="0" smtClean="0"/>
          </a:p>
          <a:p>
            <a:pPr marL="342900" indent="-342900" algn="just" fontAlgn="base">
              <a:spcBef>
                <a:spcPct val="0"/>
              </a:spcBef>
              <a:spcAft>
                <a:spcPct val="0"/>
              </a:spcAft>
              <a:buClrTx/>
              <a:buFont typeface="+mj-lt"/>
              <a:buAutoNum type="arabicPeriod"/>
            </a:pPr>
            <a:r>
              <a:rPr lang="id-ID" b="1" dirty="0" smtClean="0">
                <a:latin typeface="Times New Roman"/>
                <a:ea typeface="Calibri"/>
              </a:rPr>
              <a:t>Sampling tanpa Pengembalian </a:t>
            </a:r>
            <a:endParaRPr lang="en-US" b="1" dirty="0" smtClean="0">
              <a:latin typeface="Times New Roman"/>
              <a:ea typeface="Calibri"/>
            </a:endParaRPr>
          </a:p>
          <a:p>
            <a:pPr marL="342900" indent="-342900" algn="just" fontAlgn="base">
              <a:spcBef>
                <a:spcPct val="0"/>
              </a:spcBef>
              <a:spcAft>
                <a:spcPct val="0"/>
              </a:spcAft>
              <a:buClrTx/>
            </a:pPr>
            <a:endParaRPr kumimoji="0" lang="id-ID"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a:off x="4648200" y="3181350"/>
            <a:ext cx="3657600" cy="1231106"/>
          </a:xfrm>
          <a:prstGeom prst="rect">
            <a:avLst/>
          </a:prstGeom>
          <a:solidFill>
            <a:schemeClr val="accent4"/>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Sampling menurut Peluang Pemilihannya</a:t>
            </a: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b="1" dirty="0" smtClean="0">
              <a:solidFill>
                <a:schemeClr val="tx1"/>
              </a:solidFill>
              <a:latin typeface="Times New Roman" pitchFamily="18" charset="0"/>
              <a:ea typeface="Calibri" pitchFamily="34" charset="0"/>
              <a:cs typeface="Times New Roman" pitchFamily="18" charset="0"/>
            </a:endParaRPr>
          </a:p>
          <a:p>
            <a:pPr marL="228600" indent="-228600" algn="just" fontAlgn="base">
              <a:spcBef>
                <a:spcPct val="0"/>
              </a:spcBef>
              <a:spcAft>
                <a:spcPct val="0"/>
              </a:spcAft>
              <a:buClrTx/>
              <a:buFont typeface="+mj-lt"/>
              <a:buAutoNum type="arabicPeriod"/>
            </a:pPr>
            <a:r>
              <a:rPr lang="id-ID" b="1" dirty="0" smtClean="0">
                <a:latin typeface="Times New Roman"/>
                <a:ea typeface="Calibri"/>
              </a:rPr>
              <a:t>Sampling Non Probabilitas </a:t>
            </a:r>
            <a:endParaRPr lang="en-US" b="1" dirty="0" smtClean="0">
              <a:latin typeface="Times New Roman"/>
              <a:ea typeface="Calibri"/>
            </a:endParaRPr>
          </a:p>
          <a:p>
            <a:pPr marL="228600" indent="-228600" algn="just" fontAlgn="base">
              <a:spcBef>
                <a:spcPct val="0"/>
              </a:spcBef>
              <a:spcAft>
                <a:spcPct val="0"/>
              </a:spcAft>
              <a:buClrTx/>
              <a:buFont typeface="+mj-lt"/>
              <a:buAutoNum type="arabicPeriod"/>
            </a:pPr>
            <a:r>
              <a:rPr lang="id-ID" b="1" dirty="0" smtClean="0">
                <a:latin typeface="Times New Roman"/>
                <a:ea typeface="Calibri"/>
              </a:rPr>
              <a:t>Sampling Probabilitas </a:t>
            </a:r>
            <a:endParaRPr lang="en-US" b="1" dirty="0" smtClean="0">
              <a:latin typeface="Times New Roman"/>
              <a:ea typeface="Calibri"/>
            </a:endParaRPr>
          </a:p>
          <a:p>
            <a:pPr marL="228600" indent="-228600" algn="just" fontAlgn="base">
              <a:spcBef>
                <a:spcPct val="0"/>
              </a:spcBef>
              <a:spcAft>
                <a:spcPct val="0"/>
              </a:spcAft>
              <a:buClrTx/>
            </a:pPr>
            <a:endParaRPr kumimoji="0" lang="id-ID"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Oval 15"/>
          <p:cNvSpPr/>
          <p:nvPr/>
        </p:nvSpPr>
        <p:spPr>
          <a:xfrm>
            <a:off x="2362200" y="2419350"/>
            <a:ext cx="609600" cy="5334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a:t>
            </a:r>
            <a:endParaRPr lang="en-US" b="1" dirty="0"/>
          </a:p>
        </p:txBody>
      </p:sp>
      <p:sp>
        <p:nvSpPr>
          <p:cNvPr id="17" name="Oval 16"/>
          <p:cNvSpPr/>
          <p:nvPr/>
        </p:nvSpPr>
        <p:spPr>
          <a:xfrm>
            <a:off x="6096000" y="2419350"/>
            <a:ext cx="609600" cy="5334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B</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947"/>
        <p:cNvGrpSpPr/>
        <p:nvPr/>
      </p:nvGrpSpPr>
      <p:grpSpPr>
        <a:xfrm>
          <a:off x="0" y="0"/>
          <a:ext cx="0" cy="0"/>
          <a:chOff x="0" y="0"/>
          <a:chExt cx="0" cy="0"/>
        </a:xfrm>
      </p:grpSpPr>
      <p:grpSp>
        <p:nvGrpSpPr>
          <p:cNvPr id="2948" name="Google Shape;2948;p40"/>
          <p:cNvGrpSpPr/>
          <p:nvPr/>
        </p:nvGrpSpPr>
        <p:grpSpPr>
          <a:xfrm>
            <a:off x="955788" y="3211725"/>
            <a:ext cx="3399600" cy="1131600"/>
            <a:chOff x="955788" y="3211725"/>
            <a:chExt cx="3399600" cy="1131600"/>
          </a:xfrm>
        </p:grpSpPr>
        <p:sp>
          <p:nvSpPr>
            <p:cNvPr id="2949" name="Google Shape;2949;p40"/>
            <p:cNvSpPr/>
            <p:nvPr/>
          </p:nvSpPr>
          <p:spPr>
            <a:xfrm>
              <a:off x="955788" y="3211725"/>
              <a:ext cx="3399600" cy="1131600"/>
            </a:xfrm>
            <a:prstGeom prst="roundRect">
              <a:avLst>
                <a:gd name="adj" fmla="val 9445"/>
              </a:avLst>
            </a:pr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0"/>
            <p:cNvSpPr/>
            <p:nvPr/>
          </p:nvSpPr>
          <p:spPr>
            <a:xfrm>
              <a:off x="1033588" y="4126045"/>
              <a:ext cx="118800" cy="118800"/>
            </a:xfrm>
            <a:prstGeom prst="ellipse">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951" name="Google Shape;2951;p40"/>
          <p:cNvGrpSpPr/>
          <p:nvPr/>
        </p:nvGrpSpPr>
        <p:grpSpPr>
          <a:xfrm>
            <a:off x="955788" y="1969125"/>
            <a:ext cx="3399600" cy="1131600"/>
            <a:chOff x="955788" y="1969125"/>
            <a:chExt cx="3399600" cy="1131600"/>
          </a:xfrm>
        </p:grpSpPr>
        <p:sp>
          <p:nvSpPr>
            <p:cNvPr id="2952" name="Google Shape;2952;p40"/>
            <p:cNvSpPr/>
            <p:nvPr/>
          </p:nvSpPr>
          <p:spPr>
            <a:xfrm>
              <a:off x="955788" y="1969125"/>
              <a:ext cx="3399600" cy="1131600"/>
            </a:xfrm>
            <a:prstGeom prst="roundRect">
              <a:avLst>
                <a:gd name="adj" fmla="val 9445"/>
              </a:avLst>
            </a:pr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0"/>
            <p:cNvSpPr/>
            <p:nvPr/>
          </p:nvSpPr>
          <p:spPr>
            <a:xfrm>
              <a:off x="961375" y="2863634"/>
              <a:ext cx="231000" cy="231000"/>
            </a:xfrm>
            <a:prstGeom prst="pie">
              <a:avLst>
                <a:gd name="adj1" fmla="val 5323475"/>
                <a:gd name="adj2" fmla="val 10820024"/>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4" name="Google Shape;2954;p40"/>
          <p:cNvGrpSpPr/>
          <p:nvPr/>
        </p:nvGrpSpPr>
        <p:grpSpPr>
          <a:xfrm>
            <a:off x="4784913" y="1969113"/>
            <a:ext cx="3399600" cy="1131600"/>
            <a:chOff x="4784913" y="1969113"/>
            <a:chExt cx="3399600" cy="1131600"/>
          </a:xfrm>
        </p:grpSpPr>
        <p:sp>
          <p:nvSpPr>
            <p:cNvPr id="2955" name="Google Shape;2955;p40"/>
            <p:cNvSpPr/>
            <p:nvPr/>
          </p:nvSpPr>
          <p:spPr>
            <a:xfrm>
              <a:off x="4784913" y="1969113"/>
              <a:ext cx="3399600" cy="1131600"/>
            </a:xfrm>
            <a:prstGeom prst="roundRect">
              <a:avLst>
                <a:gd name="adj" fmla="val 9445"/>
              </a:avLst>
            </a:pr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40"/>
            <p:cNvSpPr/>
            <p:nvPr/>
          </p:nvSpPr>
          <p:spPr>
            <a:xfrm>
              <a:off x="4862713" y="2889126"/>
              <a:ext cx="118800" cy="118800"/>
            </a:xfrm>
            <a:prstGeom prst="ellipse">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957" name="Google Shape;2957;p40"/>
          <p:cNvGrpSpPr/>
          <p:nvPr/>
        </p:nvGrpSpPr>
        <p:grpSpPr>
          <a:xfrm>
            <a:off x="4784913" y="3211713"/>
            <a:ext cx="3399600" cy="1131600"/>
            <a:chOff x="4784913" y="3211713"/>
            <a:chExt cx="3399600" cy="1131600"/>
          </a:xfrm>
        </p:grpSpPr>
        <p:sp>
          <p:nvSpPr>
            <p:cNvPr id="2958" name="Google Shape;2958;p40"/>
            <p:cNvSpPr/>
            <p:nvPr/>
          </p:nvSpPr>
          <p:spPr>
            <a:xfrm>
              <a:off x="4784913" y="3211713"/>
              <a:ext cx="3399600" cy="1131600"/>
            </a:xfrm>
            <a:prstGeom prst="roundRect">
              <a:avLst>
                <a:gd name="adj" fmla="val 9445"/>
              </a:avLst>
            </a:pr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40"/>
            <p:cNvSpPr/>
            <p:nvPr/>
          </p:nvSpPr>
          <p:spPr>
            <a:xfrm>
              <a:off x="4790500" y="4104346"/>
              <a:ext cx="231000" cy="231000"/>
            </a:xfrm>
            <a:prstGeom prst="pie">
              <a:avLst>
                <a:gd name="adj1" fmla="val 5323475"/>
                <a:gd name="adj2" fmla="val 10820024"/>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0" name="Google Shape;2960;p40"/>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t>Kelompok</a:t>
            </a:r>
            <a:r>
              <a:rPr lang="en-US" dirty="0" smtClean="0"/>
              <a:t> 11</a:t>
            </a:r>
            <a:endParaRPr dirty="0"/>
          </a:p>
        </p:txBody>
      </p:sp>
      <p:sp>
        <p:nvSpPr>
          <p:cNvPr id="2961" name="Google Shape;2961;p40"/>
          <p:cNvSpPr txBox="1">
            <a:spLocks noGrp="1"/>
          </p:cNvSpPr>
          <p:nvPr>
            <p:ph type="title" idx="2"/>
          </p:nvPr>
        </p:nvSpPr>
        <p:spPr>
          <a:xfrm>
            <a:off x="1676400" y="2114550"/>
            <a:ext cx="2364900" cy="39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RAMZI ABYAN</a:t>
            </a:r>
            <a:endParaRPr dirty="0"/>
          </a:p>
        </p:txBody>
      </p:sp>
      <p:sp>
        <p:nvSpPr>
          <p:cNvPr id="2962" name="Google Shape;2962;p40"/>
          <p:cNvSpPr txBox="1">
            <a:spLocks noGrp="1"/>
          </p:cNvSpPr>
          <p:nvPr>
            <p:ph type="title" idx="3"/>
          </p:nvPr>
        </p:nvSpPr>
        <p:spPr>
          <a:xfrm>
            <a:off x="996467" y="2030575"/>
            <a:ext cx="812700" cy="4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2963" name="Google Shape;2963;p40"/>
          <p:cNvSpPr txBox="1">
            <a:spLocks noGrp="1"/>
          </p:cNvSpPr>
          <p:nvPr>
            <p:ph type="subTitle" idx="1"/>
          </p:nvPr>
        </p:nvSpPr>
        <p:spPr>
          <a:xfrm>
            <a:off x="1676400" y="2419350"/>
            <a:ext cx="2364900" cy="52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2013021007</a:t>
            </a:r>
            <a:endParaRPr dirty="0"/>
          </a:p>
        </p:txBody>
      </p:sp>
      <p:sp>
        <p:nvSpPr>
          <p:cNvPr id="2964" name="Google Shape;2964;p40"/>
          <p:cNvSpPr txBox="1">
            <a:spLocks noGrp="1"/>
          </p:cNvSpPr>
          <p:nvPr>
            <p:ph type="title" idx="4"/>
          </p:nvPr>
        </p:nvSpPr>
        <p:spPr>
          <a:xfrm>
            <a:off x="1676400" y="3333750"/>
            <a:ext cx="2895600" cy="39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RIZKIA HUDA RIFDAYANI</a:t>
            </a:r>
            <a:endParaRPr dirty="0"/>
          </a:p>
        </p:txBody>
      </p:sp>
      <p:sp>
        <p:nvSpPr>
          <p:cNvPr id="2965" name="Google Shape;2965;p40"/>
          <p:cNvSpPr txBox="1">
            <a:spLocks noGrp="1"/>
          </p:cNvSpPr>
          <p:nvPr>
            <p:ph type="title" idx="5"/>
          </p:nvPr>
        </p:nvSpPr>
        <p:spPr>
          <a:xfrm>
            <a:off x="996467" y="3254200"/>
            <a:ext cx="812700" cy="4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2966" name="Google Shape;2966;p40"/>
          <p:cNvSpPr txBox="1">
            <a:spLocks noGrp="1"/>
          </p:cNvSpPr>
          <p:nvPr>
            <p:ph type="subTitle" idx="6"/>
          </p:nvPr>
        </p:nvSpPr>
        <p:spPr>
          <a:xfrm>
            <a:off x="1676400" y="3638550"/>
            <a:ext cx="2364900" cy="52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2013021051</a:t>
            </a:r>
            <a:endParaRPr dirty="0"/>
          </a:p>
        </p:txBody>
      </p:sp>
      <p:sp>
        <p:nvSpPr>
          <p:cNvPr id="2967" name="Google Shape;2967;p40"/>
          <p:cNvSpPr txBox="1">
            <a:spLocks noGrp="1"/>
          </p:cNvSpPr>
          <p:nvPr>
            <p:ph type="title" idx="7"/>
          </p:nvPr>
        </p:nvSpPr>
        <p:spPr>
          <a:xfrm>
            <a:off x="5562600" y="2114550"/>
            <a:ext cx="2364900" cy="39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QIYAMUL FAJRI</a:t>
            </a:r>
            <a:endParaRPr dirty="0"/>
          </a:p>
        </p:txBody>
      </p:sp>
      <p:sp>
        <p:nvSpPr>
          <p:cNvPr id="2968" name="Google Shape;2968;p40"/>
          <p:cNvSpPr txBox="1">
            <a:spLocks noGrp="1"/>
          </p:cNvSpPr>
          <p:nvPr>
            <p:ph type="title" idx="8"/>
          </p:nvPr>
        </p:nvSpPr>
        <p:spPr>
          <a:xfrm>
            <a:off x="4825551" y="2014819"/>
            <a:ext cx="812700" cy="4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2969" name="Google Shape;2969;p40"/>
          <p:cNvSpPr txBox="1">
            <a:spLocks noGrp="1"/>
          </p:cNvSpPr>
          <p:nvPr>
            <p:ph type="subTitle" idx="9"/>
          </p:nvPr>
        </p:nvSpPr>
        <p:spPr>
          <a:xfrm>
            <a:off x="5562600" y="2419350"/>
            <a:ext cx="2364900" cy="52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1853021005</a:t>
            </a:r>
            <a:endParaRPr dirty="0"/>
          </a:p>
        </p:txBody>
      </p:sp>
      <p:sp>
        <p:nvSpPr>
          <p:cNvPr id="2970" name="Google Shape;2970;p40"/>
          <p:cNvSpPr txBox="1">
            <a:spLocks noGrp="1"/>
          </p:cNvSpPr>
          <p:nvPr>
            <p:ph type="title" idx="13"/>
          </p:nvPr>
        </p:nvSpPr>
        <p:spPr>
          <a:xfrm>
            <a:off x="5562600" y="3333750"/>
            <a:ext cx="2364900" cy="39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ZAHRA SABANA</a:t>
            </a:r>
            <a:endParaRPr dirty="0"/>
          </a:p>
        </p:txBody>
      </p:sp>
      <p:sp>
        <p:nvSpPr>
          <p:cNvPr id="2971" name="Google Shape;2971;p40"/>
          <p:cNvSpPr txBox="1">
            <a:spLocks noGrp="1"/>
          </p:cNvSpPr>
          <p:nvPr>
            <p:ph type="title" idx="14"/>
          </p:nvPr>
        </p:nvSpPr>
        <p:spPr>
          <a:xfrm>
            <a:off x="4825551" y="3245887"/>
            <a:ext cx="812700" cy="4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sp>
        <p:nvSpPr>
          <p:cNvPr id="2972" name="Google Shape;2972;p40"/>
          <p:cNvSpPr txBox="1">
            <a:spLocks noGrp="1"/>
          </p:cNvSpPr>
          <p:nvPr>
            <p:ph type="subTitle" idx="15"/>
          </p:nvPr>
        </p:nvSpPr>
        <p:spPr>
          <a:xfrm>
            <a:off x="5562600" y="3638550"/>
            <a:ext cx="2364900" cy="52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2013021021</a:t>
            </a:r>
            <a:endParaRPr dirty="0"/>
          </a:p>
        </p:txBody>
      </p:sp>
      <p:grpSp>
        <p:nvGrpSpPr>
          <p:cNvPr id="2973" name="Google Shape;2973;p40"/>
          <p:cNvGrpSpPr/>
          <p:nvPr/>
        </p:nvGrpSpPr>
        <p:grpSpPr>
          <a:xfrm>
            <a:off x="7389785" y="783129"/>
            <a:ext cx="1325108" cy="1291958"/>
            <a:chOff x="7389785" y="783129"/>
            <a:chExt cx="1325108" cy="1291958"/>
          </a:xfrm>
        </p:grpSpPr>
        <p:sp>
          <p:nvSpPr>
            <p:cNvPr id="2974" name="Google Shape;2974;p40"/>
            <p:cNvSpPr/>
            <p:nvPr/>
          </p:nvSpPr>
          <p:spPr>
            <a:xfrm rot="1798129">
              <a:off x="7559895" y="1261607"/>
              <a:ext cx="987968" cy="292629"/>
            </a:xfrm>
            <a:custGeom>
              <a:avLst/>
              <a:gdLst/>
              <a:ahLst/>
              <a:cxnLst/>
              <a:rect l="l" t="t" r="r" b="b"/>
              <a:pathLst>
                <a:path w="102072" h="30233" fill="none" extrusionOk="0">
                  <a:moveTo>
                    <a:pt x="0" y="0"/>
                  </a:moveTo>
                  <a:lnTo>
                    <a:pt x="102071" y="30233"/>
                  </a:lnTo>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40"/>
            <p:cNvSpPr/>
            <p:nvPr/>
          </p:nvSpPr>
          <p:spPr>
            <a:xfrm rot="1798129">
              <a:off x="8174271" y="956219"/>
              <a:ext cx="395992" cy="328074"/>
            </a:xfrm>
            <a:custGeom>
              <a:avLst/>
              <a:gdLst/>
              <a:ahLst/>
              <a:cxnLst/>
              <a:rect l="l" t="t" r="r" b="b"/>
              <a:pathLst>
                <a:path w="40912" h="33895" extrusionOk="0">
                  <a:moveTo>
                    <a:pt x="18614" y="0"/>
                  </a:moveTo>
                  <a:cubicBezTo>
                    <a:pt x="9802" y="0"/>
                    <a:pt x="0" y="7822"/>
                    <a:pt x="0" y="7822"/>
                  </a:cubicBezTo>
                  <a:lnTo>
                    <a:pt x="6380" y="26960"/>
                  </a:lnTo>
                  <a:lnTo>
                    <a:pt x="27321" y="33894"/>
                  </a:lnTo>
                  <a:lnTo>
                    <a:pt x="40912" y="15588"/>
                  </a:lnTo>
                  <a:cubicBezTo>
                    <a:pt x="40912" y="15588"/>
                    <a:pt x="32868" y="4909"/>
                    <a:pt x="23299" y="888"/>
                  </a:cubicBezTo>
                  <a:cubicBezTo>
                    <a:pt x="21815" y="264"/>
                    <a:pt x="20231" y="0"/>
                    <a:pt x="18614"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40"/>
            <p:cNvSpPr/>
            <p:nvPr/>
          </p:nvSpPr>
          <p:spPr>
            <a:xfrm rot="1798129">
              <a:off x="7617220" y="999620"/>
              <a:ext cx="696674" cy="829956"/>
            </a:xfrm>
            <a:custGeom>
              <a:avLst/>
              <a:gdLst/>
              <a:ahLst/>
              <a:cxnLst/>
              <a:rect l="l" t="t" r="r" b="b"/>
              <a:pathLst>
                <a:path w="71977" h="85747" extrusionOk="0">
                  <a:moveTo>
                    <a:pt x="33700" y="1"/>
                  </a:moveTo>
                  <a:cubicBezTo>
                    <a:pt x="33700" y="1"/>
                    <a:pt x="0" y="70868"/>
                    <a:pt x="33284" y="84320"/>
                  </a:cubicBezTo>
                  <a:cubicBezTo>
                    <a:pt x="35685" y="85294"/>
                    <a:pt x="37942" y="85746"/>
                    <a:pt x="40061" y="85746"/>
                  </a:cubicBezTo>
                  <a:cubicBezTo>
                    <a:pt x="67204" y="85746"/>
                    <a:pt x="71977" y="11650"/>
                    <a:pt x="71977" y="11650"/>
                  </a:cubicBezTo>
                  <a:lnTo>
                    <a:pt x="33700" y="1"/>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40"/>
            <p:cNvSpPr/>
            <p:nvPr/>
          </p:nvSpPr>
          <p:spPr>
            <a:xfrm rot="1798129">
              <a:off x="7441539" y="864208"/>
              <a:ext cx="409417" cy="316798"/>
            </a:xfrm>
            <a:custGeom>
              <a:avLst/>
              <a:gdLst/>
              <a:ahLst/>
              <a:cxnLst/>
              <a:rect l="l" t="t" r="r" b="b"/>
              <a:pathLst>
                <a:path w="42299" h="32730" extrusionOk="0">
                  <a:moveTo>
                    <a:pt x="6795" y="1"/>
                  </a:moveTo>
                  <a:lnTo>
                    <a:pt x="0" y="21913"/>
                  </a:lnTo>
                  <a:lnTo>
                    <a:pt x="35364" y="32730"/>
                  </a:lnTo>
                  <a:lnTo>
                    <a:pt x="42298" y="9708"/>
                  </a:lnTo>
                  <a:lnTo>
                    <a:pt x="6795" y="1"/>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40"/>
            <p:cNvSpPr/>
            <p:nvPr/>
          </p:nvSpPr>
          <p:spPr>
            <a:xfrm rot="1798129">
              <a:off x="8234252" y="1669668"/>
              <a:ext cx="429560" cy="319489"/>
            </a:xfrm>
            <a:custGeom>
              <a:avLst/>
              <a:gdLst/>
              <a:ahLst/>
              <a:cxnLst/>
              <a:rect l="l" t="t" r="r" b="b"/>
              <a:pathLst>
                <a:path w="44380" h="33008" extrusionOk="0">
                  <a:moveTo>
                    <a:pt x="7212" y="1"/>
                  </a:moveTo>
                  <a:lnTo>
                    <a:pt x="1" y="22190"/>
                  </a:lnTo>
                  <a:lnTo>
                    <a:pt x="38971" y="33007"/>
                  </a:lnTo>
                  <a:lnTo>
                    <a:pt x="44379" y="10402"/>
                  </a:lnTo>
                  <a:lnTo>
                    <a:pt x="7212" y="1"/>
                  </a:lnTo>
                  <a:close/>
                </a:path>
              </a:pathLst>
            </a:custGeom>
            <a:solidFill>
              <a:srgbClr val="49C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40"/>
            <p:cNvSpPr/>
            <p:nvPr/>
          </p:nvSpPr>
          <p:spPr>
            <a:xfrm rot="1798129">
              <a:off x="8381475" y="1044611"/>
              <a:ext cx="177196" cy="271336"/>
            </a:xfrm>
            <a:custGeom>
              <a:avLst/>
              <a:gdLst/>
              <a:ahLst/>
              <a:cxnLst/>
              <a:rect l="l" t="t" r="r" b="b"/>
              <a:pathLst>
                <a:path w="18307" h="31898" extrusionOk="0">
                  <a:moveTo>
                    <a:pt x="2913" y="0"/>
                  </a:moveTo>
                  <a:cubicBezTo>
                    <a:pt x="3329" y="6518"/>
                    <a:pt x="2636" y="13314"/>
                    <a:pt x="1803" y="19693"/>
                  </a:cubicBezTo>
                  <a:cubicBezTo>
                    <a:pt x="1249" y="23160"/>
                    <a:pt x="694" y="26766"/>
                    <a:pt x="1" y="30372"/>
                  </a:cubicBezTo>
                  <a:lnTo>
                    <a:pt x="4716" y="31897"/>
                  </a:lnTo>
                  <a:lnTo>
                    <a:pt x="18307" y="13591"/>
                  </a:lnTo>
                  <a:cubicBezTo>
                    <a:pt x="18307" y="13591"/>
                    <a:pt x="11511" y="4438"/>
                    <a:pt x="2913"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40"/>
            <p:cNvSpPr/>
            <p:nvPr/>
          </p:nvSpPr>
          <p:spPr>
            <a:xfrm rot="1798129">
              <a:off x="7792236" y="1122947"/>
              <a:ext cx="488612" cy="753442"/>
            </a:xfrm>
            <a:custGeom>
              <a:avLst/>
              <a:gdLst/>
              <a:ahLst/>
              <a:cxnLst/>
              <a:rect l="l" t="t" r="r" b="b"/>
              <a:pathLst>
                <a:path w="50481" h="77842" extrusionOk="0">
                  <a:moveTo>
                    <a:pt x="38415" y="1"/>
                  </a:moveTo>
                  <a:cubicBezTo>
                    <a:pt x="36612" y="10124"/>
                    <a:pt x="33977" y="20110"/>
                    <a:pt x="30233" y="29679"/>
                  </a:cubicBezTo>
                  <a:cubicBezTo>
                    <a:pt x="24824" y="43547"/>
                    <a:pt x="14562" y="60882"/>
                    <a:pt x="0" y="65182"/>
                  </a:cubicBezTo>
                  <a:cubicBezTo>
                    <a:pt x="2358" y="70174"/>
                    <a:pt x="6102" y="74196"/>
                    <a:pt x="11788" y="76415"/>
                  </a:cubicBezTo>
                  <a:cubicBezTo>
                    <a:pt x="14189" y="77389"/>
                    <a:pt x="16446" y="77841"/>
                    <a:pt x="18565" y="77841"/>
                  </a:cubicBezTo>
                  <a:cubicBezTo>
                    <a:pt x="45708" y="77841"/>
                    <a:pt x="50481" y="3745"/>
                    <a:pt x="50481" y="3745"/>
                  </a:cubicBezTo>
                  <a:lnTo>
                    <a:pt x="38415"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40"/>
            <p:cNvSpPr/>
            <p:nvPr/>
          </p:nvSpPr>
          <p:spPr>
            <a:xfrm rot="1798129">
              <a:off x="7420764" y="941851"/>
              <a:ext cx="409417" cy="233577"/>
            </a:xfrm>
            <a:custGeom>
              <a:avLst/>
              <a:gdLst/>
              <a:ahLst/>
              <a:cxnLst/>
              <a:rect l="l" t="t" r="r" b="b"/>
              <a:pathLst>
                <a:path w="42299" h="24132" extrusionOk="0">
                  <a:moveTo>
                    <a:pt x="38554" y="1"/>
                  </a:moveTo>
                  <a:cubicBezTo>
                    <a:pt x="33214" y="6892"/>
                    <a:pt x="25252" y="9556"/>
                    <a:pt x="16995" y="9556"/>
                  </a:cubicBezTo>
                  <a:cubicBezTo>
                    <a:pt x="11958" y="9556"/>
                    <a:pt x="6810" y="8564"/>
                    <a:pt x="2080" y="6935"/>
                  </a:cubicBezTo>
                  <a:lnTo>
                    <a:pt x="0" y="13315"/>
                  </a:lnTo>
                  <a:lnTo>
                    <a:pt x="35364" y="24132"/>
                  </a:lnTo>
                  <a:lnTo>
                    <a:pt x="42298" y="1110"/>
                  </a:lnTo>
                  <a:lnTo>
                    <a:pt x="38554"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40"/>
            <p:cNvSpPr/>
            <p:nvPr/>
          </p:nvSpPr>
          <p:spPr>
            <a:xfrm rot="1798129">
              <a:off x="8234252" y="1669668"/>
              <a:ext cx="429560" cy="319489"/>
            </a:xfrm>
            <a:custGeom>
              <a:avLst/>
              <a:gdLst/>
              <a:ahLst/>
              <a:cxnLst/>
              <a:rect l="l" t="t" r="r" b="b"/>
              <a:pathLst>
                <a:path w="44380" h="33008" extrusionOk="0">
                  <a:moveTo>
                    <a:pt x="7212" y="1"/>
                  </a:moveTo>
                  <a:lnTo>
                    <a:pt x="1" y="22190"/>
                  </a:lnTo>
                  <a:lnTo>
                    <a:pt x="38971" y="33007"/>
                  </a:lnTo>
                  <a:lnTo>
                    <a:pt x="44379" y="10402"/>
                  </a:lnTo>
                  <a:lnTo>
                    <a:pt x="7212" y="1"/>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40"/>
            <p:cNvSpPr/>
            <p:nvPr/>
          </p:nvSpPr>
          <p:spPr>
            <a:xfrm rot="1797495">
              <a:off x="7543364" y="859316"/>
              <a:ext cx="67706" cy="113333"/>
            </a:xfrm>
            <a:custGeom>
              <a:avLst/>
              <a:gdLst/>
              <a:ahLst/>
              <a:cxnLst/>
              <a:rect l="l" t="t" r="r" b="b"/>
              <a:pathLst>
                <a:path w="8297" h="13892" extrusionOk="0">
                  <a:moveTo>
                    <a:pt x="6242" y="0"/>
                  </a:moveTo>
                  <a:cubicBezTo>
                    <a:pt x="5968" y="0"/>
                    <a:pt x="5683" y="84"/>
                    <a:pt x="5409" y="275"/>
                  </a:cubicBezTo>
                  <a:cubicBezTo>
                    <a:pt x="1942" y="2772"/>
                    <a:pt x="1" y="9151"/>
                    <a:pt x="1388" y="13173"/>
                  </a:cubicBezTo>
                  <a:cubicBezTo>
                    <a:pt x="1513" y="13673"/>
                    <a:pt x="1863" y="13891"/>
                    <a:pt x="2223" y="13891"/>
                  </a:cubicBezTo>
                  <a:cubicBezTo>
                    <a:pt x="2662" y="13891"/>
                    <a:pt x="3114" y="13567"/>
                    <a:pt x="3190" y="13034"/>
                  </a:cubicBezTo>
                  <a:cubicBezTo>
                    <a:pt x="3468" y="10954"/>
                    <a:pt x="3606" y="9151"/>
                    <a:pt x="4439" y="7210"/>
                  </a:cubicBezTo>
                  <a:cubicBezTo>
                    <a:pt x="5271" y="5407"/>
                    <a:pt x="6657" y="4159"/>
                    <a:pt x="7628" y="2494"/>
                  </a:cubicBezTo>
                  <a:cubicBezTo>
                    <a:pt x="8296" y="1381"/>
                    <a:pt x="7356" y="0"/>
                    <a:pt x="624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40"/>
            <p:cNvSpPr/>
            <p:nvPr/>
          </p:nvSpPr>
          <p:spPr>
            <a:xfrm rot="1797668">
              <a:off x="7794376" y="1032528"/>
              <a:ext cx="228007" cy="641469"/>
            </a:xfrm>
            <a:custGeom>
              <a:avLst/>
              <a:gdLst/>
              <a:ahLst/>
              <a:cxnLst/>
              <a:rect l="l" t="t" r="r" b="b"/>
              <a:pathLst>
                <a:path w="23322" h="65628" extrusionOk="0">
                  <a:moveTo>
                    <a:pt x="20093" y="1"/>
                  </a:moveTo>
                  <a:cubicBezTo>
                    <a:pt x="19382" y="1"/>
                    <a:pt x="18700" y="381"/>
                    <a:pt x="18307" y="1299"/>
                  </a:cubicBezTo>
                  <a:cubicBezTo>
                    <a:pt x="9431" y="21546"/>
                    <a:pt x="0" y="45400"/>
                    <a:pt x="14839" y="65370"/>
                  </a:cubicBezTo>
                  <a:cubicBezTo>
                    <a:pt x="14974" y="65549"/>
                    <a:pt x="15152" y="65627"/>
                    <a:pt x="15321" y="65627"/>
                  </a:cubicBezTo>
                  <a:cubicBezTo>
                    <a:pt x="15677" y="65627"/>
                    <a:pt x="15998" y="65285"/>
                    <a:pt x="15810" y="64816"/>
                  </a:cubicBezTo>
                  <a:cubicBezTo>
                    <a:pt x="5132" y="44568"/>
                    <a:pt x="13730" y="22933"/>
                    <a:pt x="22467" y="3795"/>
                  </a:cubicBezTo>
                  <a:cubicBezTo>
                    <a:pt x="23322" y="1800"/>
                    <a:pt x="21639" y="1"/>
                    <a:pt x="20093"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40"/>
            <p:cNvSpPr/>
            <p:nvPr/>
          </p:nvSpPr>
          <p:spPr>
            <a:xfrm rot="1798129">
              <a:off x="8262185" y="1020733"/>
              <a:ext cx="57610" cy="99066"/>
            </a:xfrm>
            <a:custGeom>
              <a:avLst/>
              <a:gdLst/>
              <a:ahLst/>
              <a:cxnLst/>
              <a:rect l="l" t="t" r="r" b="b"/>
              <a:pathLst>
                <a:path w="5952" h="10235" extrusionOk="0">
                  <a:moveTo>
                    <a:pt x="1905" y="0"/>
                  </a:moveTo>
                  <a:cubicBezTo>
                    <a:pt x="1280" y="0"/>
                    <a:pt x="633" y="361"/>
                    <a:pt x="556" y="984"/>
                  </a:cubicBezTo>
                  <a:cubicBezTo>
                    <a:pt x="1" y="4174"/>
                    <a:pt x="2081" y="7641"/>
                    <a:pt x="4023" y="9860"/>
                  </a:cubicBezTo>
                  <a:cubicBezTo>
                    <a:pt x="4212" y="10125"/>
                    <a:pt x="4453" y="10235"/>
                    <a:pt x="4692" y="10235"/>
                  </a:cubicBezTo>
                  <a:cubicBezTo>
                    <a:pt x="5329" y="10235"/>
                    <a:pt x="5951" y="9456"/>
                    <a:pt x="5548" y="8750"/>
                  </a:cubicBezTo>
                  <a:cubicBezTo>
                    <a:pt x="4855" y="7363"/>
                    <a:pt x="4300" y="5977"/>
                    <a:pt x="4023" y="4590"/>
                  </a:cubicBezTo>
                  <a:cubicBezTo>
                    <a:pt x="3607" y="3342"/>
                    <a:pt x="3607" y="1955"/>
                    <a:pt x="3052" y="707"/>
                  </a:cubicBezTo>
                  <a:cubicBezTo>
                    <a:pt x="2869" y="220"/>
                    <a:pt x="2394" y="0"/>
                    <a:pt x="1905"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6" name="Google Shape;2986;p40"/>
          <p:cNvGrpSpPr/>
          <p:nvPr/>
        </p:nvGrpSpPr>
        <p:grpSpPr>
          <a:xfrm>
            <a:off x="-486797" y="4016643"/>
            <a:ext cx="1806182" cy="1697492"/>
            <a:chOff x="-486797" y="4016643"/>
            <a:chExt cx="1806182" cy="1697492"/>
          </a:xfrm>
        </p:grpSpPr>
        <p:grpSp>
          <p:nvGrpSpPr>
            <p:cNvPr id="2987" name="Google Shape;2987;p40"/>
            <p:cNvGrpSpPr/>
            <p:nvPr/>
          </p:nvGrpSpPr>
          <p:grpSpPr>
            <a:xfrm>
              <a:off x="-271683" y="4016643"/>
              <a:ext cx="1551342" cy="1413863"/>
              <a:chOff x="-271683" y="4016643"/>
              <a:chExt cx="1551342" cy="1413863"/>
            </a:xfrm>
          </p:grpSpPr>
          <p:sp>
            <p:nvSpPr>
              <p:cNvPr id="2988" name="Google Shape;2988;p40"/>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40"/>
              <p:cNvSpPr/>
              <p:nvPr/>
            </p:nvSpPr>
            <p:spPr>
              <a:xfrm>
                <a:off x="387732" y="4016643"/>
                <a:ext cx="651218" cy="253589"/>
              </a:xfrm>
              <a:custGeom>
                <a:avLst/>
                <a:gdLst/>
                <a:ahLst/>
                <a:cxnLst/>
                <a:rect l="l" t="t" r="r" b="b"/>
                <a:pathLst>
                  <a:path w="67292" h="26204" extrusionOk="0">
                    <a:moveTo>
                      <a:pt x="12013" y="1"/>
                    </a:moveTo>
                    <a:cubicBezTo>
                      <a:pt x="7926" y="1"/>
                      <a:pt x="3888" y="349"/>
                      <a:pt x="0" y="997"/>
                    </a:cubicBezTo>
                    <a:cubicBezTo>
                      <a:pt x="1147" y="1446"/>
                      <a:pt x="2343" y="1945"/>
                      <a:pt x="3440" y="2493"/>
                    </a:cubicBezTo>
                    <a:cubicBezTo>
                      <a:pt x="10667" y="6132"/>
                      <a:pt x="16200" y="12163"/>
                      <a:pt x="22730" y="16699"/>
                    </a:cubicBezTo>
                    <a:cubicBezTo>
                      <a:pt x="32585" y="23505"/>
                      <a:pt x="43940" y="26204"/>
                      <a:pt x="55488" y="26204"/>
                    </a:cubicBezTo>
                    <a:cubicBezTo>
                      <a:pt x="59417" y="26204"/>
                      <a:pt x="63369" y="25891"/>
                      <a:pt x="67291" y="25322"/>
                    </a:cubicBezTo>
                    <a:cubicBezTo>
                      <a:pt x="53883" y="9820"/>
                      <a:pt x="34094" y="1"/>
                      <a:pt x="120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40"/>
              <p:cNvSpPr/>
              <p:nvPr/>
            </p:nvSpPr>
            <p:spPr>
              <a:xfrm>
                <a:off x="-38687" y="4206642"/>
                <a:ext cx="1164465" cy="274686"/>
              </a:xfrm>
              <a:custGeom>
                <a:avLst/>
                <a:gdLst/>
                <a:ahLst/>
                <a:cxnLst/>
                <a:rect l="l" t="t" r="r" b="b"/>
                <a:pathLst>
                  <a:path w="120327" h="28384" extrusionOk="0">
                    <a:moveTo>
                      <a:pt x="12671" y="1"/>
                    </a:moveTo>
                    <a:cubicBezTo>
                      <a:pt x="10436" y="1"/>
                      <a:pt x="8190" y="113"/>
                      <a:pt x="5932" y="356"/>
                    </a:cubicBezTo>
                    <a:cubicBezTo>
                      <a:pt x="3838" y="2349"/>
                      <a:pt x="1844" y="4443"/>
                      <a:pt x="0" y="6686"/>
                    </a:cubicBezTo>
                    <a:cubicBezTo>
                      <a:pt x="1994" y="6736"/>
                      <a:pt x="3938" y="6786"/>
                      <a:pt x="5782" y="6835"/>
                    </a:cubicBezTo>
                    <a:cubicBezTo>
                      <a:pt x="16300" y="6935"/>
                      <a:pt x="26418" y="8082"/>
                      <a:pt x="36337" y="11870"/>
                    </a:cubicBezTo>
                    <a:cubicBezTo>
                      <a:pt x="41372" y="13814"/>
                      <a:pt x="46007" y="16456"/>
                      <a:pt x="50842" y="18748"/>
                    </a:cubicBezTo>
                    <a:cubicBezTo>
                      <a:pt x="56026" y="21191"/>
                      <a:pt x="61360" y="23334"/>
                      <a:pt x="66843" y="24929"/>
                    </a:cubicBezTo>
                    <a:cubicBezTo>
                      <a:pt x="73935" y="27061"/>
                      <a:pt x="81370" y="28384"/>
                      <a:pt x="88788" y="28384"/>
                    </a:cubicBezTo>
                    <a:cubicBezTo>
                      <a:pt x="91953" y="28384"/>
                      <a:pt x="95114" y="28143"/>
                      <a:pt x="98245" y="27621"/>
                    </a:cubicBezTo>
                    <a:cubicBezTo>
                      <a:pt x="106270" y="26225"/>
                      <a:pt x="113647" y="23085"/>
                      <a:pt x="120326" y="18649"/>
                    </a:cubicBezTo>
                    <a:cubicBezTo>
                      <a:pt x="118432" y="15209"/>
                      <a:pt x="116289" y="11970"/>
                      <a:pt x="113946" y="8879"/>
                    </a:cubicBezTo>
                    <a:cubicBezTo>
                      <a:pt x="107417" y="12119"/>
                      <a:pt x="100388" y="14063"/>
                      <a:pt x="93011" y="14561"/>
                    </a:cubicBezTo>
                    <a:cubicBezTo>
                      <a:pt x="91514" y="14664"/>
                      <a:pt x="90023" y="14712"/>
                      <a:pt x="88536" y="14712"/>
                    </a:cubicBezTo>
                    <a:cubicBezTo>
                      <a:pt x="62641" y="14712"/>
                      <a:pt x="38328" y="1"/>
                      <a:pt x="12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40"/>
              <p:cNvSpPr/>
              <p:nvPr/>
            </p:nvSpPr>
            <p:spPr>
              <a:xfrm>
                <a:off x="-202702" y="4333088"/>
                <a:ext cx="1413380" cy="580495"/>
              </a:xfrm>
              <a:custGeom>
                <a:avLst/>
                <a:gdLst/>
                <a:ahLst/>
                <a:cxnLst/>
                <a:rect l="l" t="t" r="r" b="b"/>
                <a:pathLst>
                  <a:path w="146048" h="59984" extrusionOk="0">
                    <a:moveTo>
                      <a:pt x="12163" y="0"/>
                    </a:moveTo>
                    <a:cubicBezTo>
                      <a:pt x="10069" y="3140"/>
                      <a:pt x="8225" y="6430"/>
                      <a:pt x="6630" y="9869"/>
                    </a:cubicBezTo>
                    <a:cubicBezTo>
                      <a:pt x="7700" y="9787"/>
                      <a:pt x="8770" y="9750"/>
                      <a:pt x="9841" y="9750"/>
                    </a:cubicBezTo>
                    <a:cubicBezTo>
                      <a:pt x="10714" y="9750"/>
                      <a:pt x="11588" y="9775"/>
                      <a:pt x="12462" y="9820"/>
                    </a:cubicBezTo>
                    <a:cubicBezTo>
                      <a:pt x="19540" y="10119"/>
                      <a:pt x="26369" y="12113"/>
                      <a:pt x="32799" y="14954"/>
                    </a:cubicBezTo>
                    <a:cubicBezTo>
                      <a:pt x="40774" y="18543"/>
                      <a:pt x="47752" y="23577"/>
                      <a:pt x="55130" y="28013"/>
                    </a:cubicBezTo>
                    <a:cubicBezTo>
                      <a:pt x="69884" y="36936"/>
                      <a:pt x="86083" y="42468"/>
                      <a:pt x="103081" y="44961"/>
                    </a:cubicBezTo>
                    <a:cubicBezTo>
                      <a:pt x="104127" y="45110"/>
                      <a:pt x="103729" y="46606"/>
                      <a:pt x="102831" y="46705"/>
                    </a:cubicBezTo>
                    <a:cubicBezTo>
                      <a:pt x="101633" y="46800"/>
                      <a:pt x="100435" y="46845"/>
                      <a:pt x="99238" y="46845"/>
                    </a:cubicBezTo>
                    <a:cubicBezTo>
                      <a:pt x="92916" y="46845"/>
                      <a:pt x="86628" y="45598"/>
                      <a:pt x="80551" y="43964"/>
                    </a:cubicBezTo>
                    <a:cubicBezTo>
                      <a:pt x="63790" y="39519"/>
                      <a:pt x="43081" y="29555"/>
                      <a:pt x="24395" y="29555"/>
                    </a:cubicBezTo>
                    <a:cubicBezTo>
                      <a:pt x="15629" y="29555"/>
                      <a:pt x="7309" y="31748"/>
                      <a:pt x="51" y="37733"/>
                    </a:cubicBezTo>
                    <a:cubicBezTo>
                      <a:pt x="1" y="38630"/>
                      <a:pt x="1" y="39478"/>
                      <a:pt x="1" y="40325"/>
                    </a:cubicBezTo>
                    <a:cubicBezTo>
                      <a:pt x="1" y="42817"/>
                      <a:pt x="150" y="45260"/>
                      <a:pt x="350" y="47652"/>
                    </a:cubicBezTo>
                    <a:cubicBezTo>
                      <a:pt x="6231" y="42817"/>
                      <a:pt x="13957" y="40873"/>
                      <a:pt x="21783" y="40823"/>
                    </a:cubicBezTo>
                    <a:cubicBezTo>
                      <a:pt x="21882" y="40823"/>
                      <a:pt x="21981" y="40823"/>
                      <a:pt x="22080" y="40823"/>
                    </a:cubicBezTo>
                    <a:cubicBezTo>
                      <a:pt x="32248" y="40823"/>
                      <a:pt x="42362" y="43349"/>
                      <a:pt x="51840" y="46755"/>
                    </a:cubicBezTo>
                    <a:cubicBezTo>
                      <a:pt x="62357" y="50493"/>
                      <a:pt x="71977" y="56624"/>
                      <a:pt x="82993" y="58868"/>
                    </a:cubicBezTo>
                    <a:cubicBezTo>
                      <a:pt x="86812" y="59629"/>
                      <a:pt x="90670" y="59983"/>
                      <a:pt x="94526" y="59983"/>
                    </a:cubicBezTo>
                    <a:cubicBezTo>
                      <a:pt x="105820" y="59983"/>
                      <a:pt x="117100" y="56944"/>
                      <a:pt x="127355" y="52188"/>
                    </a:cubicBezTo>
                    <a:cubicBezTo>
                      <a:pt x="134583" y="48849"/>
                      <a:pt x="140664" y="44313"/>
                      <a:pt x="146047" y="38830"/>
                    </a:cubicBezTo>
                    <a:cubicBezTo>
                      <a:pt x="145948" y="34892"/>
                      <a:pt x="145549" y="31054"/>
                      <a:pt x="144901" y="27315"/>
                    </a:cubicBezTo>
                    <a:cubicBezTo>
                      <a:pt x="136726" y="32051"/>
                      <a:pt x="127704" y="35241"/>
                      <a:pt x="118383" y="36636"/>
                    </a:cubicBezTo>
                    <a:cubicBezTo>
                      <a:pt x="114548" y="37226"/>
                      <a:pt x="110651" y="37551"/>
                      <a:pt x="106759" y="37551"/>
                    </a:cubicBezTo>
                    <a:cubicBezTo>
                      <a:pt x="100129" y="37551"/>
                      <a:pt x="93511" y="36610"/>
                      <a:pt x="87230" y="34443"/>
                    </a:cubicBezTo>
                    <a:cubicBezTo>
                      <a:pt x="77959" y="31253"/>
                      <a:pt x="69834" y="25770"/>
                      <a:pt x="61958" y="20138"/>
                    </a:cubicBezTo>
                    <a:cubicBezTo>
                      <a:pt x="53435" y="14057"/>
                      <a:pt x="44861" y="7876"/>
                      <a:pt x="34942" y="4187"/>
                    </a:cubicBezTo>
                    <a:cubicBezTo>
                      <a:pt x="27615" y="1396"/>
                      <a:pt x="19939" y="449"/>
                      <a:pt x="121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40"/>
              <p:cNvSpPr/>
              <p:nvPr/>
            </p:nvSpPr>
            <p:spPr>
              <a:xfrm>
                <a:off x="-191118" y="4836850"/>
                <a:ext cx="1330405" cy="593657"/>
              </a:xfrm>
              <a:custGeom>
                <a:avLst/>
                <a:gdLst/>
                <a:ahLst/>
                <a:cxnLst/>
                <a:rect l="l" t="t" r="r" b="b"/>
                <a:pathLst>
                  <a:path w="137474" h="61344" extrusionOk="0">
                    <a:moveTo>
                      <a:pt x="14363" y="0"/>
                    </a:moveTo>
                    <a:cubicBezTo>
                      <a:pt x="9577" y="0"/>
                      <a:pt x="4753" y="636"/>
                      <a:pt x="0" y="1529"/>
                    </a:cubicBezTo>
                    <a:cubicBezTo>
                      <a:pt x="1196" y="7959"/>
                      <a:pt x="3190" y="14090"/>
                      <a:pt x="5932" y="19822"/>
                    </a:cubicBezTo>
                    <a:cubicBezTo>
                      <a:pt x="9869" y="18198"/>
                      <a:pt x="14105" y="17467"/>
                      <a:pt x="18395" y="17467"/>
                    </a:cubicBezTo>
                    <a:cubicBezTo>
                      <a:pt x="19373" y="17467"/>
                      <a:pt x="20353" y="17505"/>
                      <a:pt x="21334" y="17579"/>
                    </a:cubicBezTo>
                    <a:cubicBezTo>
                      <a:pt x="35091" y="18526"/>
                      <a:pt x="49297" y="24757"/>
                      <a:pt x="60562" y="32533"/>
                    </a:cubicBezTo>
                    <a:cubicBezTo>
                      <a:pt x="67142" y="37069"/>
                      <a:pt x="73671" y="42352"/>
                      <a:pt x="81646" y="44147"/>
                    </a:cubicBezTo>
                    <a:cubicBezTo>
                      <a:pt x="83830" y="44640"/>
                      <a:pt x="85978" y="44851"/>
                      <a:pt x="88100" y="44851"/>
                    </a:cubicBezTo>
                    <a:cubicBezTo>
                      <a:pt x="94991" y="44851"/>
                      <a:pt x="101619" y="42627"/>
                      <a:pt x="108364" y="40608"/>
                    </a:cubicBezTo>
                    <a:cubicBezTo>
                      <a:pt x="108458" y="40579"/>
                      <a:pt x="108549" y="40566"/>
                      <a:pt x="108634" y="40566"/>
                    </a:cubicBezTo>
                    <a:cubicBezTo>
                      <a:pt x="109443" y="40566"/>
                      <a:pt x="109778" y="41752"/>
                      <a:pt x="109012" y="42203"/>
                    </a:cubicBezTo>
                    <a:cubicBezTo>
                      <a:pt x="102382" y="46489"/>
                      <a:pt x="94855" y="49181"/>
                      <a:pt x="87080" y="50377"/>
                    </a:cubicBezTo>
                    <a:cubicBezTo>
                      <a:pt x="83943" y="50846"/>
                      <a:pt x="80785" y="51072"/>
                      <a:pt x="77625" y="51072"/>
                    </a:cubicBezTo>
                    <a:cubicBezTo>
                      <a:pt x="74056" y="51072"/>
                      <a:pt x="70485" y="50783"/>
                      <a:pt x="66942" y="50228"/>
                    </a:cubicBezTo>
                    <a:cubicBezTo>
                      <a:pt x="62007" y="49480"/>
                      <a:pt x="57422" y="47586"/>
                      <a:pt x="52786" y="45792"/>
                    </a:cubicBezTo>
                    <a:cubicBezTo>
                      <a:pt x="47058" y="43610"/>
                      <a:pt x="39255" y="40262"/>
                      <a:pt x="32232" y="40262"/>
                    </a:cubicBezTo>
                    <a:cubicBezTo>
                      <a:pt x="28987" y="40262"/>
                      <a:pt x="25908" y="40976"/>
                      <a:pt x="23278" y="42851"/>
                    </a:cubicBezTo>
                    <a:cubicBezTo>
                      <a:pt x="36188" y="54315"/>
                      <a:pt x="53185" y="61343"/>
                      <a:pt x="71827" y="61343"/>
                    </a:cubicBezTo>
                    <a:cubicBezTo>
                      <a:pt x="100687" y="61343"/>
                      <a:pt x="125610" y="44595"/>
                      <a:pt x="137473" y="20321"/>
                    </a:cubicBezTo>
                    <a:lnTo>
                      <a:pt x="137473" y="20321"/>
                    </a:lnTo>
                    <a:cubicBezTo>
                      <a:pt x="128401" y="24906"/>
                      <a:pt x="119180" y="29243"/>
                      <a:pt x="109360" y="31785"/>
                    </a:cubicBezTo>
                    <a:cubicBezTo>
                      <a:pt x="104182" y="33117"/>
                      <a:pt x="98877" y="33854"/>
                      <a:pt x="93580" y="33854"/>
                    </a:cubicBezTo>
                    <a:cubicBezTo>
                      <a:pt x="88372" y="33854"/>
                      <a:pt x="83173" y="33142"/>
                      <a:pt x="78107" y="31586"/>
                    </a:cubicBezTo>
                    <a:cubicBezTo>
                      <a:pt x="68986" y="28794"/>
                      <a:pt x="61060" y="23261"/>
                      <a:pt x="53434" y="17629"/>
                    </a:cubicBezTo>
                    <a:cubicBezTo>
                      <a:pt x="45907" y="12046"/>
                      <a:pt x="38281" y="6015"/>
                      <a:pt x="29409" y="2626"/>
                    </a:cubicBezTo>
                    <a:cubicBezTo>
                      <a:pt x="24523" y="723"/>
                      <a:pt x="19464" y="0"/>
                      <a:pt x="143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3" name="Google Shape;2993;p40"/>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40"/>
            <p:cNvSpPr/>
            <p:nvPr/>
          </p:nvSpPr>
          <p:spPr>
            <a:xfrm rot="-2851703">
              <a:off x="-80035" y="4269149"/>
              <a:ext cx="706876" cy="1413973"/>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40"/>
            <p:cNvSpPr/>
            <p:nvPr/>
          </p:nvSpPr>
          <p:spPr>
            <a:xfrm rot="7688449">
              <a:off x="771009" y="4181575"/>
              <a:ext cx="372523" cy="62828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5000" b="-45000"/>
          </a:stretch>
        </a:blipFill>
        <a:effectLst/>
      </p:bgPr>
    </p:bg>
    <p:spTree>
      <p:nvGrpSpPr>
        <p:cNvPr id="1" name="Shape 4069"/>
        <p:cNvGrpSpPr/>
        <p:nvPr/>
      </p:nvGrpSpPr>
      <p:grpSpPr>
        <a:xfrm>
          <a:off x="0" y="0"/>
          <a:ext cx="0" cy="0"/>
          <a:chOff x="0" y="0"/>
          <a:chExt cx="0" cy="0"/>
        </a:xfrm>
      </p:grpSpPr>
      <p:sp>
        <p:nvSpPr>
          <p:cNvPr id="4070" name="Google Shape;4070;p57"/>
          <p:cNvSpPr/>
          <p:nvPr/>
        </p:nvSpPr>
        <p:spPr>
          <a:xfrm>
            <a:off x="545625" y="1971000"/>
            <a:ext cx="7892400" cy="28569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071" name="Google Shape;4071;p57"/>
          <p:cNvSpPr/>
          <p:nvPr/>
        </p:nvSpPr>
        <p:spPr>
          <a:xfrm>
            <a:off x="614425" y="1884450"/>
            <a:ext cx="7911600" cy="2856900"/>
          </a:xfrm>
          <a:prstGeom prst="roundRect">
            <a:avLst>
              <a:gd name="adj" fmla="val 9445"/>
            </a:avLst>
          </a:pr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57"/>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SAMPLING MENURUT PROSES MEMILIHNYA</a:t>
            </a:r>
            <a:endParaRPr/>
          </a:p>
        </p:txBody>
      </p:sp>
      <p:sp>
        <p:nvSpPr>
          <p:cNvPr id="4073" name="Google Shape;4073;p57"/>
          <p:cNvSpPr/>
          <p:nvPr/>
        </p:nvSpPr>
        <p:spPr>
          <a:xfrm>
            <a:off x="6781800" y="2343150"/>
            <a:ext cx="2667000" cy="2514600"/>
          </a:xfrm>
          <a:custGeom>
            <a:avLst/>
            <a:gdLst/>
            <a:ahLst/>
            <a:cxnLst/>
            <a:rect l="l" t="t" r="r" b="b"/>
            <a:pathLst>
              <a:path w="215224" h="190017" extrusionOk="0">
                <a:moveTo>
                  <a:pt x="120572" y="1"/>
                </a:moveTo>
                <a:cubicBezTo>
                  <a:pt x="112075" y="1"/>
                  <a:pt x="103598" y="1274"/>
                  <a:pt x="95432" y="3940"/>
                </a:cubicBezTo>
                <a:cubicBezTo>
                  <a:pt x="89374" y="5902"/>
                  <a:pt x="83530" y="7737"/>
                  <a:pt x="77856" y="10979"/>
                </a:cubicBezTo>
                <a:cubicBezTo>
                  <a:pt x="54478" y="24289"/>
                  <a:pt x="59000" y="57138"/>
                  <a:pt x="50809" y="68571"/>
                </a:cubicBezTo>
                <a:cubicBezTo>
                  <a:pt x="43898" y="78170"/>
                  <a:pt x="30716" y="75354"/>
                  <a:pt x="22440" y="82692"/>
                </a:cubicBezTo>
                <a:cubicBezTo>
                  <a:pt x="0" y="102614"/>
                  <a:pt x="12969" y="153807"/>
                  <a:pt x="37030" y="172194"/>
                </a:cubicBezTo>
                <a:cubicBezTo>
                  <a:pt x="49829" y="181989"/>
                  <a:pt x="79245" y="190017"/>
                  <a:pt x="110261" y="190017"/>
                </a:cubicBezTo>
                <a:cubicBezTo>
                  <a:pt x="147060" y="190017"/>
                  <a:pt x="186112" y="178717"/>
                  <a:pt x="202340" y="145659"/>
                </a:cubicBezTo>
                <a:cubicBezTo>
                  <a:pt x="214413" y="121087"/>
                  <a:pt x="215224" y="88280"/>
                  <a:pt x="206905" y="62044"/>
                </a:cubicBezTo>
                <a:cubicBezTo>
                  <a:pt x="199695" y="39391"/>
                  <a:pt x="183740" y="22156"/>
                  <a:pt x="165311" y="11875"/>
                </a:cubicBezTo>
                <a:cubicBezTo>
                  <a:pt x="151500" y="4199"/>
                  <a:pt x="136003" y="1"/>
                  <a:pt x="120572" y="1"/>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74" name="Google Shape;4074;p57"/>
          <p:cNvGrpSpPr/>
          <p:nvPr/>
        </p:nvGrpSpPr>
        <p:grpSpPr>
          <a:xfrm>
            <a:off x="7696200" y="2647950"/>
            <a:ext cx="1129934" cy="1981200"/>
            <a:chOff x="3940315" y="2224225"/>
            <a:chExt cx="1434734" cy="2177343"/>
          </a:xfrm>
        </p:grpSpPr>
        <p:sp>
          <p:nvSpPr>
            <p:cNvPr id="4075" name="Google Shape;4075;p57"/>
            <p:cNvSpPr/>
            <p:nvPr/>
          </p:nvSpPr>
          <p:spPr>
            <a:xfrm>
              <a:off x="4357191" y="3586575"/>
              <a:ext cx="60041" cy="358869"/>
            </a:xfrm>
            <a:custGeom>
              <a:avLst/>
              <a:gdLst/>
              <a:ahLst/>
              <a:cxnLst/>
              <a:rect l="l" t="t" r="r" b="b"/>
              <a:pathLst>
                <a:path w="3883" h="23209" fill="none" extrusionOk="0">
                  <a:moveTo>
                    <a:pt x="0" y="1"/>
                  </a:moveTo>
                  <a:lnTo>
                    <a:pt x="3882" y="1"/>
                  </a:lnTo>
                  <a:lnTo>
                    <a:pt x="3882" y="23208"/>
                  </a:lnTo>
                  <a:lnTo>
                    <a:pt x="0" y="23208"/>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57"/>
            <p:cNvSpPr/>
            <p:nvPr/>
          </p:nvSpPr>
          <p:spPr>
            <a:xfrm>
              <a:off x="4416548" y="3586575"/>
              <a:ext cx="101604" cy="358869"/>
            </a:xfrm>
            <a:custGeom>
              <a:avLst/>
              <a:gdLst/>
              <a:ahLst/>
              <a:cxnLst/>
              <a:rect l="l" t="t" r="r" b="b"/>
              <a:pathLst>
                <a:path w="6571" h="23209" fill="none" extrusionOk="0">
                  <a:moveTo>
                    <a:pt x="1" y="1"/>
                  </a:moveTo>
                  <a:lnTo>
                    <a:pt x="6570" y="1"/>
                  </a:lnTo>
                  <a:lnTo>
                    <a:pt x="6570" y="23208"/>
                  </a:lnTo>
                  <a:lnTo>
                    <a:pt x="1" y="23208"/>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57"/>
            <p:cNvSpPr/>
            <p:nvPr/>
          </p:nvSpPr>
          <p:spPr>
            <a:xfrm>
              <a:off x="4357191" y="3868239"/>
              <a:ext cx="60041" cy="29688"/>
            </a:xfrm>
            <a:custGeom>
              <a:avLst/>
              <a:gdLst/>
              <a:ahLst/>
              <a:cxnLst/>
              <a:rect l="l" t="t" r="r" b="b"/>
              <a:pathLst>
                <a:path w="3883" h="1920" fill="none" extrusionOk="0">
                  <a:moveTo>
                    <a:pt x="0" y="0"/>
                  </a:moveTo>
                  <a:lnTo>
                    <a:pt x="3882" y="0"/>
                  </a:lnTo>
                  <a:lnTo>
                    <a:pt x="3882" y="1920"/>
                  </a:lnTo>
                  <a:lnTo>
                    <a:pt x="0" y="1920"/>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57"/>
            <p:cNvSpPr/>
            <p:nvPr/>
          </p:nvSpPr>
          <p:spPr>
            <a:xfrm>
              <a:off x="4357191" y="3622864"/>
              <a:ext cx="60041" cy="29688"/>
            </a:xfrm>
            <a:custGeom>
              <a:avLst/>
              <a:gdLst/>
              <a:ahLst/>
              <a:cxnLst/>
              <a:rect l="l" t="t" r="r" b="b"/>
              <a:pathLst>
                <a:path w="3883" h="1920" fill="none" extrusionOk="0">
                  <a:moveTo>
                    <a:pt x="0" y="0"/>
                  </a:moveTo>
                  <a:lnTo>
                    <a:pt x="3882" y="0"/>
                  </a:lnTo>
                  <a:lnTo>
                    <a:pt x="3882" y="1920"/>
                  </a:lnTo>
                  <a:lnTo>
                    <a:pt x="0" y="1920"/>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57"/>
            <p:cNvSpPr/>
            <p:nvPr/>
          </p:nvSpPr>
          <p:spPr>
            <a:xfrm>
              <a:off x="4312336" y="2995572"/>
              <a:ext cx="620077" cy="676160"/>
            </a:xfrm>
            <a:custGeom>
              <a:avLst/>
              <a:gdLst/>
              <a:ahLst/>
              <a:cxnLst/>
              <a:rect l="l" t="t" r="r" b="b"/>
              <a:pathLst>
                <a:path w="40102" h="43729" extrusionOk="0">
                  <a:moveTo>
                    <a:pt x="4394" y="1"/>
                  </a:moveTo>
                  <a:cubicBezTo>
                    <a:pt x="1963" y="1"/>
                    <a:pt x="0" y="1963"/>
                    <a:pt x="0" y="4395"/>
                  </a:cubicBezTo>
                  <a:cubicBezTo>
                    <a:pt x="0" y="4523"/>
                    <a:pt x="0" y="4608"/>
                    <a:pt x="0" y="4736"/>
                  </a:cubicBezTo>
                  <a:lnTo>
                    <a:pt x="3029" y="43728"/>
                  </a:lnTo>
                  <a:lnTo>
                    <a:pt x="36902" y="43728"/>
                  </a:lnTo>
                  <a:lnTo>
                    <a:pt x="39888" y="4736"/>
                  </a:lnTo>
                  <a:cubicBezTo>
                    <a:pt x="40101" y="2304"/>
                    <a:pt x="38267" y="171"/>
                    <a:pt x="35835"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57"/>
            <p:cNvSpPr/>
            <p:nvPr/>
          </p:nvSpPr>
          <p:spPr>
            <a:xfrm>
              <a:off x="4274084" y="3693430"/>
              <a:ext cx="115443" cy="688189"/>
            </a:xfrm>
            <a:custGeom>
              <a:avLst/>
              <a:gdLst/>
              <a:ahLst/>
              <a:cxnLst/>
              <a:rect l="l" t="t" r="r" b="b"/>
              <a:pathLst>
                <a:path w="7466" h="44507" extrusionOk="0">
                  <a:moveTo>
                    <a:pt x="5247" y="1"/>
                  </a:moveTo>
                  <a:lnTo>
                    <a:pt x="43" y="43259"/>
                  </a:lnTo>
                  <a:cubicBezTo>
                    <a:pt x="0" y="43899"/>
                    <a:pt x="427" y="44453"/>
                    <a:pt x="1024" y="44496"/>
                  </a:cubicBezTo>
                  <a:cubicBezTo>
                    <a:pt x="1079" y="44503"/>
                    <a:pt x="1133" y="44507"/>
                    <a:pt x="1186" y="44507"/>
                  </a:cubicBezTo>
                  <a:cubicBezTo>
                    <a:pt x="1755" y="44507"/>
                    <a:pt x="2226" y="44100"/>
                    <a:pt x="2304" y="43515"/>
                  </a:cubicBezTo>
                  <a:lnTo>
                    <a:pt x="7466" y="257"/>
                  </a:lnTo>
                  <a:lnTo>
                    <a:pt x="5247" y="1"/>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57"/>
            <p:cNvSpPr/>
            <p:nvPr/>
          </p:nvSpPr>
          <p:spPr>
            <a:xfrm>
              <a:off x="4259566" y="4297638"/>
              <a:ext cx="71916" cy="96532"/>
            </a:xfrm>
            <a:custGeom>
              <a:avLst/>
              <a:gdLst/>
              <a:ahLst/>
              <a:cxnLst/>
              <a:rect l="l" t="t" r="r" b="b"/>
              <a:pathLst>
                <a:path w="4651" h="6243" extrusionOk="0">
                  <a:moveTo>
                    <a:pt x="598" y="0"/>
                  </a:moveTo>
                  <a:lnTo>
                    <a:pt x="128" y="3968"/>
                  </a:lnTo>
                  <a:cubicBezTo>
                    <a:pt x="0" y="5120"/>
                    <a:pt x="768" y="6101"/>
                    <a:pt x="1920" y="6229"/>
                  </a:cubicBezTo>
                  <a:cubicBezTo>
                    <a:pt x="2001" y="6238"/>
                    <a:pt x="2082" y="6243"/>
                    <a:pt x="2161" y="6243"/>
                  </a:cubicBezTo>
                  <a:cubicBezTo>
                    <a:pt x="3168" y="6243"/>
                    <a:pt x="4020" y="5508"/>
                    <a:pt x="4139" y="4480"/>
                  </a:cubicBezTo>
                  <a:lnTo>
                    <a:pt x="4651" y="512"/>
                  </a:lnTo>
                  <a:lnTo>
                    <a:pt x="598"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57"/>
            <p:cNvSpPr/>
            <p:nvPr/>
          </p:nvSpPr>
          <p:spPr>
            <a:xfrm>
              <a:off x="4845947" y="3693430"/>
              <a:ext cx="117438" cy="688189"/>
            </a:xfrm>
            <a:custGeom>
              <a:avLst/>
              <a:gdLst/>
              <a:ahLst/>
              <a:cxnLst/>
              <a:rect l="l" t="t" r="r" b="b"/>
              <a:pathLst>
                <a:path w="7595" h="44507" extrusionOk="0">
                  <a:moveTo>
                    <a:pt x="2219" y="1"/>
                  </a:moveTo>
                  <a:lnTo>
                    <a:pt x="1" y="257"/>
                  </a:lnTo>
                  <a:lnTo>
                    <a:pt x="5333" y="43515"/>
                  </a:lnTo>
                  <a:cubicBezTo>
                    <a:pt x="5372" y="44100"/>
                    <a:pt x="5840" y="44507"/>
                    <a:pt x="6409" y="44507"/>
                  </a:cubicBezTo>
                  <a:cubicBezTo>
                    <a:pt x="6462" y="44507"/>
                    <a:pt x="6516" y="44503"/>
                    <a:pt x="6571" y="44496"/>
                  </a:cubicBezTo>
                  <a:cubicBezTo>
                    <a:pt x="7168" y="44453"/>
                    <a:pt x="7594" y="43899"/>
                    <a:pt x="7552" y="43259"/>
                  </a:cubicBezTo>
                  <a:lnTo>
                    <a:pt x="2219" y="1"/>
                  </a:ln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57"/>
            <p:cNvSpPr/>
            <p:nvPr/>
          </p:nvSpPr>
          <p:spPr>
            <a:xfrm>
              <a:off x="4906634" y="4297638"/>
              <a:ext cx="71251" cy="96532"/>
            </a:xfrm>
            <a:custGeom>
              <a:avLst/>
              <a:gdLst/>
              <a:ahLst/>
              <a:cxnLst/>
              <a:rect l="l" t="t" r="r" b="b"/>
              <a:pathLst>
                <a:path w="4608" h="6243" extrusionOk="0">
                  <a:moveTo>
                    <a:pt x="4011" y="0"/>
                  </a:moveTo>
                  <a:lnTo>
                    <a:pt x="1" y="512"/>
                  </a:lnTo>
                  <a:lnTo>
                    <a:pt x="470" y="4480"/>
                  </a:lnTo>
                  <a:cubicBezTo>
                    <a:pt x="589" y="5508"/>
                    <a:pt x="1440" y="6243"/>
                    <a:pt x="2481" y="6243"/>
                  </a:cubicBezTo>
                  <a:cubicBezTo>
                    <a:pt x="2563" y="6243"/>
                    <a:pt x="2647" y="6238"/>
                    <a:pt x="2731" y="6229"/>
                  </a:cubicBezTo>
                  <a:cubicBezTo>
                    <a:pt x="3840" y="6101"/>
                    <a:pt x="4608" y="5120"/>
                    <a:pt x="4480" y="3968"/>
                  </a:cubicBezTo>
                  <a:lnTo>
                    <a:pt x="4011"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57"/>
            <p:cNvSpPr/>
            <p:nvPr/>
          </p:nvSpPr>
          <p:spPr>
            <a:xfrm>
              <a:off x="4282650" y="3658472"/>
              <a:ext cx="664934" cy="52140"/>
            </a:xfrm>
            <a:custGeom>
              <a:avLst/>
              <a:gdLst/>
              <a:ahLst/>
              <a:cxnLst/>
              <a:rect l="l" t="t" r="r" b="b"/>
              <a:pathLst>
                <a:path w="43003" h="3372" extrusionOk="0">
                  <a:moveTo>
                    <a:pt x="1664" y="1"/>
                  </a:moveTo>
                  <a:cubicBezTo>
                    <a:pt x="726" y="1"/>
                    <a:pt x="1" y="769"/>
                    <a:pt x="1" y="1707"/>
                  </a:cubicBezTo>
                  <a:cubicBezTo>
                    <a:pt x="1" y="2603"/>
                    <a:pt x="726" y="3371"/>
                    <a:pt x="1664" y="3371"/>
                  </a:cubicBezTo>
                  <a:lnTo>
                    <a:pt x="41296" y="3371"/>
                  </a:lnTo>
                  <a:cubicBezTo>
                    <a:pt x="42235" y="3371"/>
                    <a:pt x="43003" y="2603"/>
                    <a:pt x="43003" y="1707"/>
                  </a:cubicBezTo>
                  <a:cubicBezTo>
                    <a:pt x="43003" y="769"/>
                    <a:pt x="42235" y="1"/>
                    <a:pt x="41296"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57"/>
            <p:cNvSpPr/>
            <p:nvPr/>
          </p:nvSpPr>
          <p:spPr>
            <a:xfrm>
              <a:off x="4215377" y="2224225"/>
              <a:ext cx="314662" cy="319316"/>
            </a:xfrm>
            <a:custGeom>
              <a:avLst/>
              <a:gdLst/>
              <a:ahLst/>
              <a:cxnLst/>
              <a:rect l="l" t="t" r="r" b="b"/>
              <a:pathLst>
                <a:path w="20350" h="20651" extrusionOk="0">
                  <a:moveTo>
                    <a:pt x="14169" y="0"/>
                  </a:moveTo>
                  <a:cubicBezTo>
                    <a:pt x="13523" y="0"/>
                    <a:pt x="13308" y="499"/>
                    <a:pt x="12798" y="829"/>
                  </a:cubicBezTo>
                  <a:cubicBezTo>
                    <a:pt x="12535" y="1027"/>
                    <a:pt x="12099" y="1103"/>
                    <a:pt x="11572" y="1103"/>
                  </a:cubicBezTo>
                  <a:cubicBezTo>
                    <a:pt x="10736" y="1103"/>
                    <a:pt x="9671" y="910"/>
                    <a:pt x="8703" y="701"/>
                  </a:cubicBezTo>
                  <a:cubicBezTo>
                    <a:pt x="8449" y="646"/>
                    <a:pt x="8186" y="619"/>
                    <a:pt x="7925" y="619"/>
                  </a:cubicBezTo>
                  <a:cubicBezTo>
                    <a:pt x="6568" y="619"/>
                    <a:pt x="5280" y="1360"/>
                    <a:pt x="5674" y="2791"/>
                  </a:cubicBezTo>
                  <a:cubicBezTo>
                    <a:pt x="6082" y="4237"/>
                    <a:pt x="5749" y="4974"/>
                    <a:pt x="4786" y="4974"/>
                  </a:cubicBezTo>
                  <a:cubicBezTo>
                    <a:pt x="4641" y="4974"/>
                    <a:pt x="4482" y="4958"/>
                    <a:pt x="4309" y="4924"/>
                  </a:cubicBezTo>
                  <a:cubicBezTo>
                    <a:pt x="4222" y="4905"/>
                    <a:pt x="4130" y="4896"/>
                    <a:pt x="4036" y="4896"/>
                  </a:cubicBezTo>
                  <a:cubicBezTo>
                    <a:pt x="2657" y="4896"/>
                    <a:pt x="652" y="6857"/>
                    <a:pt x="1451" y="8294"/>
                  </a:cubicBezTo>
                  <a:cubicBezTo>
                    <a:pt x="2304" y="9830"/>
                    <a:pt x="2901" y="10897"/>
                    <a:pt x="2219" y="11195"/>
                  </a:cubicBezTo>
                  <a:cubicBezTo>
                    <a:pt x="1579" y="11451"/>
                    <a:pt x="0" y="12262"/>
                    <a:pt x="640" y="13670"/>
                  </a:cubicBezTo>
                  <a:cubicBezTo>
                    <a:pt x="1280" y="15077"/>
                    <a:pt x="2858" y="14352"/>
                    <a:pt x="3114" y="15376"/>
                  </a:cubicBezTo>
                  <a:cubicBezTo>
                    <a:pt x="3370" y="16357"/>
                    <a:pt x="2091" y="17339"/>
                    <a:pt x="3114" y="18533"/>
                  </a:cubicBezTo>
                  <a:cubicBezTo>
                    <a:pt x="3557" y="19030"/>
                    <a:pt x="4078" y="19178"/>
                    <a:pt x="4618" y="19178"/>
                  </a:cubicBezTo>
                  <a:cubicBezTo>
                    <a:pt x="5327" y="19178"/>
                    <a:pt x="6068" y="18923"/>
                    <a:pt x="6698" y="18874"/>
                  </a:cubicBezTo>
                  <a:cubicBezTo>
                    <a:pt x="6733" y="18871"/>
                    <a:pt x="6767" y="18870"/>
                    <a:pt x="6799" y="18870"/>
                  </a:cubicBezTo>
                  <a:cubicBezTo>
                    <a:pt x="7733" y="18870"/>
                    <a:pt x="7312" y="20043"/>
                    <a:pt x="9044" y="20538"/>
                  </a:cubicBezTo>
                  <a:cubicBezTo>
                    <a:pt x="9326" y="20614"/>
                    <a:pt x="9603" y="20651"/>
                    <a:pt x="9869" y="20651"/>
                  </a:cubicBezTo>
                  <a:cubicBezTo>
                    <a:pt x="11254" y="20651"/>
                    <a:pt x="12364" y="19653"/>
                    <a:pt x="12542" y="17936"/>
                  </a:cubicBezTo>
                  <a:cubicBezTo>
                    <a:pt x="12756" y="15845"/>
                    <a:pt x="15145" y="10726"/>
                    <a:pt x="15742" y="10086"/>
                  </a:cubicBezTo>
                  <a:cubicBezTo>
                    <a:pt x="16339" y="9489"/>
                    <a:pt x="18088" y="8038"/>
                    <a:pt x="18088" y="8038"/>
                  </a:cubicBezTo>
                  <a:cubicBezTo>
                    <a:pt x="18088" y="8038"/>
                    <a:pt x="20008" y="6247"/>
                    <a:pt x="20179" y="4412"/>
                  </a:cubicBezTo>
                  <a:cubicBezTo>
                    <a:pt x="20349" y="2535"/>
                    <a:pt x="19112" y="2919"/>
                    <a:pt x="17832" y="2663"/>
                  </a:cubicBezTo>
                  <a:cubicBezTo>
                    <a:pt x="16595" y="2365"/>
                    <a:pt x="16894" y="1085"/>
                    <a:pt x="15273" y="317"/>
                  </a:cubicBezTo>
                  <a:cubicBezTo>
                    <a:pt x="14792" y="89"/>
                    <a:pt x="14442" y="0"/>
                    <a:pt x="14169" y="0"/>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57"/>
            <p:cNvSpPr/>
            <p:nvPr/>
          </p:nvSpPr>
          <p:spPr>
            <a:xfrm>
              <a:off x="4363777" y="2320025"/>
              <a:ext cx="152398" cy="144930"/>
            </a:xfrm>
            <a:custGeom>
              <a:avLst/>
              <a:gdLst/>
              <a:ahLst/>
              <a:cxnLst/>
              <a:rect l="l" t="t" r="r" b="b"/>
              <a:pathLst>
                <a:path w="9856" h="9373" extrusionOk="0">
                  <a:moveTo>
                    <a:pt x="6555" y="1"/>
                  </a:moveTo>
                  <a:cubicBezTo>
                    <a:pt x="6502" y="1"/>
                    <a:pt x="6451" y="41"/>
                    <a:pt x="6400" y="136"/>
                  </a:cubicBezTo>
                  <a:cubicBezTo>
                    <a:pt x="6074" y="787"/>
                    <a:pt x="6370" y="2022"/>
                    <a:pt x="5953" y="2022"/>
                  </a:cubicBezTo>
                  <a:cubicBezTo>
                    <a:pt x="5933" y="2022"/>
                    <a:pt x="5911" y="2019"/>
                    <a:pt x="5888" y="2013"/>
                  </a:cubicBezTo>
                  <a:cubicBezTo>
                    <a:pt x="5430" y="1943"/>
                    <a:pt x="4652" y="970"/>
                    <a:pt x="4251" y="970"/>
                  </a:cubicBezTo>
                  <a:cubicBezTo>
                    <a:pt x="4166" y="970"/>
                    <a:pt x="4098" y="1013"/>
                    <a:pt x="4054" y="1117"/>
                  </a:cubicBezTo>
                  <a:cubicBezTo>
                    <a:pt x="3926" y="1586"/>
                    <a:pt x="3926" y="2098"/>
                    <a:pt x="4054" y="2568"/>
                  </a:cubicBezTo>
                  <a:cubicBezTo>
                    <a:pt x="4054" y="2568"/>
                    <a:pt x="3503" y="2213"/>
                    <a:pt x="3002" y="2213"/>
                  </a:cubicBezTo>
                  <a:cubicBezTo>
                    <a:pt x="2766" y="2213"/>
                    <a:pt x="2540" y="2292"/>
                    <a:pt x="2390" y="2525"/>
                  </a:cubicBezTo>
                  <a:cubicBezTo>
                    <a:pt x="1921" y="3293"/>
                    <a:pt x="2689" y="3549"/>
                    <a:pt x="2646" y="3848"/>
                  </a:cubicBezTo>
                  <a:cubicBezTo>
                    <a:pt x="2613" y="3964"/>
                    <a:pt x="2463" y="3977"/>
                    <a:pt x="2276" y="3977"/>
                  </a:cubicBezTo>
                  <a:cubicBezTo>
                    <a:pt x="2222" y="3977"/>
                    <a:pt x="2165" y="3976"/>
                    <a:pt x="2107" y="3976"/>
                  </a:cubicBezTo>
                  <a:cubicBezTo>
                    <a:pt x="1846" y="3976"/>
                    <a:pt x="1558" y="3997"/>
                    <a:pt x="1409" y="4231"/>
                  </a:cubicBezTo>
                  <a:cubicBezTo>
                    <a:pt x="1110" y="4658"/>
                    <a:pt x="2049" y="5170"/>
                    <a:pt x="2049" y="5170"/>
                  </a:cubicBezTo>
                  <a:cubicBezTo>
                    <a:pt x="2049" y="5170"/>
                    <a:pt x="769" y="5213"/>
                    <a:pt x="598" y="6151"/>
                  </a:cubicBezTo>
                  <a:cubicBezTo>
                    <a:pt x="385" y="7047"/>
                    <a:pt x="1238" y="7516"/>
                    <a:pt x="1579" y="7815"/>
                  </a:cubicBezTo>
                  <a:cubicBezTo>
                    <a:pt x="1921" y="8114"/>
                    <a:pt x="1" y="8327"/>
                    <a:pt x="513" y="8754"/>
                  </a:cubicBezTo>
                  <a:cubicBezTo>
                    <a:pt x="879" y="9035"/>
                    <a:pt x="1469" y="9373"/>
                    <a:pt x="2036" y="9373"/>
                  </a:cubicBezTo>
                  <a:cubicBezTo>
                    <a:pt x="2328" y="9373"/>
                    <a:pt x="2613" y="9284"/>
                    <a:pt x="2859" y="9052"/>
                  </a:cubicBezTo>
                  <a:cubicBezTo>
                    <a:pt x="3627" y="8370"/>
                    <a:pt x="7978" y="4231"/>
                    <a:pt x="7978" y="4231"/>
                  </a:cubicBezTo>
                  <a:lnTo>
                    <a:pt x="8960" y="2781"/>
                  </a:lnTo>
                  <a:cubicBezTo>
                    <a:pt x="8960" y="2781"/>
                    <a:pt x="9855" y="989"/>
                    <a:pt x="9301" y="648"/>
                  </a:cubicBezTo>
                  <a:cubicBezTo>
                    <a:pt x="9224" y="601"/>
                    <a:pt x="9150" y="581"/>
                    <a:pt x="9078" y="581"/>
                  </a:cubicBezTo>
                  <a:cubicBezTo>
                    <a:pt x="8625" y="581"/>
                    <a:pt x="8237" y="1373"/>
                    <a:pt x="7722" y="1373"/>
                  </a:cubicBezTo>
                  <a:cubicBezTo>
                    <a:pt x="7214" y="1337"/>
                    <a:pt x="6860" y="1"/>
                    <a:pt x="6555" y="1"/>
                  </a:cubicBez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57"/>
            <p:cNvSpPr/>
            <p:nvPr/>
          </p:nvSpPr>
          <p:spPr>
            <a:xfrm>
              <a:off x="4210089" y="2725134"/>
              <a:ext cx="889882" cy="944264"/>
            </a:xfrm>
            <a:custGeom>
              <a:avLst/>
              <a:gdLst/>
              <a:ahLst/>
              <a:cxnLst/>
              <a:rect l="l" t="t" r="r" b="b"/>
              <a:pathLst>
                <a:path w="57551" h="61068" extrusionOk="0">
                  <a:moveTo>
                    <a:pt x="28669" y="1"/>
                  </a:moveTo>
                  <a:cubicBezTo>
                    <a:pt x="26621" y="1"/>
                    <a:pt x="19625" y="726"/>
                    <a:pt x="19625" y="726"/>
                  </a:cubicBezTo>
                  <a:cubicBezTo>
                    <a:pt x="19625" y="726"/>
                    <a:pt x="12245" y="3798"/>
                    <a:pt x="8874" y="5547"/>
                  </a:cubicBezTo>
                  <a:cubicBezTo>
                    <a:pt x="5462" y="7296"/>
                    <a:pt x="4779" y="14079"/>
                    <a:pt x="4651" y="15999"/>
                  </a:cubicBezTo>
                  <a:cubicBezTo>
                    <a:pt x="4480" y="17236"/>
                    <a:pt x="4182" y="18430"/>
                    <a:pt x="3798" y="19625"/>
                  </a:cubicBezTo>
                  <a:lnTo>
                    <a:pt x="3414" y="20307"/>
                  </a:lnTo>
                  <a:cubicBezTo>
                    <a:pt x="2817" y="21459"/>
                    <a:pt x="1793" y="22270"/>
                    <a:pt x="1665" y="22995"/>
                  </a:cubicBezTo>
                  <a:cubicBezTo>
                    <a:pt x="1579" y="23720"/>
                    <a:pt x="1793" y="24531"/>
                    <a:pt x="1665" y="25043"/>
                  </a:cubicBezTo>
                  <a:cubicBezTo>
                    <a:pt x="1579" y="25555"/>
                    <a:pt x="769" y="26152"/>
                    <a:pt x="556" y="27517"/>
                  </a:cubicBezTo>
                  <a:cubicBezTo>
                    <a:pt x="342" y="28840"/>
                    <a:pt x="1" y="30717"/>
                    <a:pt x="1" y="30717"/>
                  </a:cubicBezTo>
                  <a:lnTo>
                    <a:pt x="556" y="30589"/>
                  </a:lnTo>
                  <a:lnTo>
                    <a:pt x="556" y="30589"/>
                  </a:lnTo>
                  <a:cubicBezTo>
                    <a:pt x="513" y="30802"/>
                    <a:pt x="470" y="31015"/>
                    <a:pt x="428" y="31229"/>
                  </a:cubicBezTo>
                  <a:cubicBezTo>
                    <a:pt x="342" y="32636"/>
                    <a:pt x="2902" y="34513"/>
                    <a:pt x="4651" y="34513"/>
                  </a:cubicBezTo>
                  <a:cubicBezTo>
                    <a:pt x="6400" y="34513"/>
                    <a:pt x="7637" y="34300"/>
                    <a:pt x="8149" y="33575"/>
                  </a:cubicBezTo>
                  <a:cubicBezTo>
                    <a:pt x="8362" y="33276"/>
                    <a:pt x="9301" y="30973"/>
                    <a:pt x="10282" y="28498"/>
                  </a:cubicBezTo>
                  <a:lnTo>
                    <a:pt x="10965" y="28328"/>
                  </a:lnTo>
                  <a:lnTo>
                    <a:pt x="10965" y="27304"/>
                  </a:lnTo>
                  <a:cubicBezTo>
                    <a:pt x="10965" y="26962"/>
                    <a:pt x="11306" y="26877"/>
                    <a:pt x="11903" y="26067"/>
                  </a:cubicBezTo>
                  <a:cubicBezTo>
                    <a:pt x="12458" y="25384"/>
                    <a:pt x="12074" y="24915"/>
                    <a:pt x="11903" y="24317"/>
                  </a:cubicBezTo>
                  <a:lnTo>
                    <a:pt x="12970" y="21630"/>
                  </a:lnTo>
                  <a:lnTo>
                    <a:pt x="12970" y="21630"/>
                  </a:lnTo>
                  <a:cubicBezTo>
                    <a:pt x="12970" y="21631"/>
                    <a:pt x="12884" y="30759"/>
                    <a:pt x="11946" y="35495"/>
                  </a:cubicBezTo>
                  <a:cubicBezTo>
                    <a:pt x="11050" y="40230"/>
                    <a:pt x="10495" y="43515"/>
                    <a:pt x="10410" y="44752"/>
                  </a:cubicBezTo>
                  <a:cubicBezTo>
                    <a:pt x="10325" y="45989"/>
                    <a:pt x="8960" y="50170"/>
                    <a:pt x="9984" y="53583"/>
                  </a:cubicBezTo>
                  <a:cubicBezTo>
                    <a:pt x="11050" y="56953"/>
                    <a:pt x="18430" y="60920"/>
                    <a:pt x="25512" y="61048"/>
                  </a:cubicBezTo>
                  <a:cubicBezTo>
                    <a:pt x="26150" y="61060"/>
                    <a:pt x="26779" y="61067"/>
                    <a:pt x="27398" y="61067"/>
                  </a:cubicBezTo>
                  <a:cubicBezTo>
                    <a:pt x="33599" y="61067"/>
                    <a:pt x="38756" y="60359"/>
                    <a:pt x="41936" y="56441"/>
                  </a:cubicBezTo>
                  <a:cubicBezTo>
                    <a:pt x="45392" y="52132"/>
                    <a:pt x="45008" y="48634"/>
                    <a:pt x="43984" y="44837"/>
                  </a:cubicBezTo>
                  <a:cubicBezTo>
                    <a:pt x="42960" y="41041"/>
                    <a:pt x="41083" y="37030"/>
                    <a:pt x="40785" y="35068"/>
                  </a:cubicBezTo>
                  <a:cubicBezTo>
                    <a:pt x="40443" y="33148"/>
                    <a:pt x="41169" y="18857"/>
                    <a:pt x="41169" y="18857"/>
                  </a:cubicBezTo>
                  <a:cubicBezTo>
                    <a:pt x="41169" y="18857"/>
                    <a:pt x="42832" y="22056"/>
                    <a:pt x="43046" y="23080"/>
                  </a:cubicBezTo>
                  <a:cubicBezTo>
                    <a:pt x="43216" y="24104"/>
                    <a:pt x="43558" y="25256"/>
                    <a:pt x="44069" y="25640"/>
                  </a:cubicBezTo>
                  <a:cubicBezTo>
                    <a:pt x="44539" y="26067"/>
                    <a:pt x="45179" y="26365"/>
                    <a:pt x="45179" y="26792"/>
                  </a:cubicBezTo>
                  <a:cubicBezTo>
                    <a:pt x="45179" y="27176"/>
                    <a:pt x="45307" y="28114"/>
                    <a:pt x="45307" y="28114"/>
                  </a:cubicBezTo>
                  <a:cubicBezTo>
                    <a:pt x="45307" y="28114"/>
                    <a:pt x="45179" y="32210"/>
                    <a:pt x="46842" y="33148"/>
                  </a:cubicBezTo>
                  <a:cubicBezTo>
                    <a:pt x="48033" y="33838"/>
                    <a:pt x="50905" y="35172"/>
                    <a:pt x="53207" y="35172"/>
                  </a:cubicBezTo>
                  <a:cubicBezTo>
                    <a:pt x="54039" y="35172"/>
                    <a:pt x="54797" y="34998"/>
                    <a:pt x="55375" y="34556"/>
                  </a:cubicBezTo>
                  <a:cubicBezTo>
                    <a:pt x="57550" y="32935"/>
                    <a:pt x="54863" y="27389"/>
                    <a:pt x="53497" y="23592"/>
                  </a:cubicBezTo>
                  <a:cubicBezTo>
                    <a:pt x="52175" y="19795"/>
                    <a:pt x="49103" y="10453"/>
                    <a:pt x="47269" y="8106"/>
                  </a:cubicBezTo>
                  <a:cubicBezTo>
                    <a:pt x="44795" y="5205"/>
                    <a:pt x="41723" y="2944"/>
                    <a:pt x="38225" y="1451"/>
                  </a:cubicBezTo>
                  <a:cubicBezTo>
                    <a:pt x="34727" y="1"/>
                    <a:pt x="30717" y="1"/>
                    <a:pt x="28669"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57"/>
            <p:cNvSpPr/>
            <p:nvPr/>
          </p:nvSpPr>
          <p:spPr>
            <a:xfrm>
              <a:off x="4452171" y="2939508"/>
              <a:ext cx="346979" cy="272449"/>
            </a:xfrm>
            <a:custGeom>
              <a:avLst/>
              <a:gdLst/>
              <a:ahLst/>
              <a:cxnLst/>
              <a:rect l="l" t="t" r="r" b="b"/>
              <a:pathLst>
                <a:path w="22440" h="17620" extrusionOk="0">
                  <a:moveTo>
                    <a:pt x="16851" y="1"/>
                  </a:moveTo>
                  <a:cubicBezTo>
                    <a:pt x="14462" y="1"/>
                    <a:pt x="12372" y="1536"/>
                    <a:pt x="11561" y="3755"/>
                  </a:cubicBezTo>
                  <a:cubicBezTo>
                    <a:pt x="10787" y="1464"/>
                    <a:pt x="8628" y="24"/>
                    <a:pt x="6326" y="24"/>
                  </a:cubicBezTo>
                  <a:cubicBezTo>
                    <a:pt x="5713" y="24"/>
                    <a:pt x="5090" y="127"/>
                    <a:pt x="4480" y="342"/>
                  </a:cubicBezTo>
                  <a:cubicBezTo>
                    <a:pt x="1579" y="1323"/>
                    <a:pt x="0" y="4523"/>
                    <a:pt x="1024" y="7424"/>
                  </a:cubicBezTo>
                  <a:cubicBezTo>
                    <a:pt x="1067" y="7594"/>
                    <a:pt x="1152" y="7765"/>
                    <a:pt x="1238" y="7893"/>
                  </a:cubicBezTo>
                  <a:cubicBezTo>
                    <a:pt x="1238" y="7893"/>
                    <a:pt x="1750" y="9813"/>
                    <a:pt x="4011" y="11818"/>
                  </a:cubicBezTo>
                  <a:cubicBezTo>
                    <a:pt x="6314" y="13780"/>
                    <a:pt x="11561" y="17619"/>
                    <a:pt x="11561" y="17619"/>
                  </a:cubicBezTo>
                  <a:cubicBezTo>
                    <a:pt x="11561" y="17619"/>
                    <a:pt x="16851" y="13780"/>
                    <a:pt x="19112" y="11818"/>
                  </a:cubicBezTo>
                  <a:cubicBezTo>
                    <a:pt x="20350" y="10794"/>
                    <a:pt x="21288" y="9514"/>
                    <a:pt x="21885" y="8063"/>
                  </a:cubicBezTo>
                  <a:cubicBezTo>
                    <a:pt x="22269" y="7296"/>
                    <a:pt x="22440" y="6442"/>
                    <a:pt x="22440" y="5589"/>
                  </a:cubicBezTo>
                  <a:cubicBezTo>
                    <a:pt x="22440" y="2518"/>
                    <a:pt x="19923" y="1"/>
                    <a:pt x="16851"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57"/>
            <p:cNvSpPr/>
            <p:nvPr/>
          </p:nvSpPr>
          <p:spPr>
            <a:xfrm>
              <a:off x="4477707" y="2631081"/>
              <a:ext cx="252657" cy="188581"/>
            </a:xfrm>
            <a:custGeom>
              <a:avLst/>
              <a:gdLst/>
              <a:ahLst/>
              <a:cxnLst/>
              <a:rect l="l" t="t" r="r" b="b"/>
              <a:pathLst>
                <a:path w="16340" h="12196" extrusionOk="0">
                  <a:moveTo>
                    <a:pt x="11547" y="1"/>
                  </a:moveTo>
                  <a:cubicBezTo>
                    <a:pt x="11163" y="1"/>
                    <a:pt x="10879" y="26"/>
                    <a:pt x="10879" y="26"/>
                  </a:cubicBezTo>
                  <a:cubicBezTo>
                    <a:pt x="10879" y="26"/>
                    <a:pt x="2090" y="26"/>
                    <a:pt x="1024" y="1690"/>
                  </a:cubicBezTo>
                  <a:cubicBezTo>
                    <a:pt x="0" y="3311"/>
                    <a:pt x="1237" y="5487"/>
                    <a:pt x="1237" y="6297"/>
                  </a:cubicBezTo>
                  <a:cubicBezTo>
                    <a:pt x="1280" y="7065"/>
                    <a:pt x="1152" y="7833"/>
                    <a:pt x="939" y="8558"/>
                  </a:cubicBezTo>
                  <a:cubicBezTo>
                    <a:pt x="640" y="9667"/>
                    <a:pt x="1365" y="11758"/>
                    <a:pt x="5674" y="12142"/>
                  </a:cubicBezTo>
                  <a:cubicBezTo>
                    <a:pt x="6080" y="12178"/>
                    <a:pt x="6475" y="12195"/>
                    <a:pt x="6859" y="12195"/>
                  </a:cubicBezTo>
                  <a:cubicBezTo>
                    <a:pt x="10549" y="12195"/>
                    <a:pt x="13207" y="10604"/>
                    <a:pt x="14675" y="8942"/>
                  </a:cubicBezTo>
                  <a:cubicBezTo>
                    <a:pt x="16339" y="7108"/>
                    <a:pt x="14163" y="6169"/>
                    <a:pt x="13993" y="4420"/>
                  </a:cubicBezTo>
                  <a:cubicBezTo>
                    <a:pt x="13779" y="2671"/>
                    <a:pt x="13865" y="1434"/>
                    <a:pt x="13566" y="623"/>
                  </a:cubicBezTo>
                  <a:cubicBezTo>
                    <a:pt x="13371" y="92"/>
                    <a:pt x="12278" y="1"/>
                    <a:pt x="11547"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57"/>
            <p:cNvSpPr/>
            <p:nvPr/>
          </p:nvSpPr>
          <p:spPr>
            <a:xfrm>
              <a:off x="4572215" y="2587418"/>
              <a:ext cx="118087" cy="124829"/>
            </a:xfrm>
            <a:custGeom>
              <a:avLst/>
              <a:gdLst/>
              <a:ahLst/>
              <a:cxnLst/>
              <a:rect l="l" t="t" r="r" b="b"/>
              <a:pathLst>
                <a:path w="7637" h="8073" extrusionOk="0">
                  <a:moveTo>
                    <a:pt x="6701" y="0"/>
                  </a:moveTo>
                  <a:cubicBezTo>
                    <a:pt x="5404" y="0"/>
                    <a:pt x="3106" y="1553"/>
                    <a:pt x="1878" y="3106"/>
                  </a:cubicBezTo>
                  <a:cubicBezTo>
                    <a:pt x="427" y="4983"/>
                    <a:pt x="1" y="7969"/>
                    <a:pt x="726" y="8055"/>
                  </a:cubicBezTo>
                  <a:cubicBezTo>
                    <a:pt x="829" y="8067"/>
                    <a:pt x="945" y="8073"/>
                    <a:pt x="1073" y="8073"/>
                  </a:cubicBezTo>
                  <a:cubicBezTo>
                    <a:pt x="1838" y="8073"/>
                    <a:pt x="3023" y="7853"/>
                    <a:pt x="4523" y="7415"/>
                  </a:cubicBezTo>
                  <a:cubicBezTo>
                    <a:pt x="6272" y="6903"/>
                    <a:pt x="6997" y="6178"/>
                    <a:pt x="7296" y="4983"/>
                  </a:cubicBezTo>
                  <a:cubicBezTo>
                    <a:pt x="7637" y="3746"/>
                    <a:pt x="7296" y="162"/>
                    <a:pt x="7296" y="162"/>
                  </a:cubicBezTo>
                  <a:cubicBezTo>
                    <a:pt x="7139" y="51"/>
                    <a:pt x="6936" y="0"/>
                    <a:pt x="6701" y="0"/>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57"/>
            <p:cNvSpPr/>
            <p:nvPr/>
          </p:nvSpPr>
          <p:spPr>
            <a:xfrm>
              <a:off x="4375652" y="2326241"/>
              <a:ext cx="344350" cy="434373"/>
            </a:xfrm>
            <a:custGeom>
              <a:avLst/>
              <a:gdLst/>
              <a:ahLst/>
              <a:cxnLst/>
              <a:rect l="l" t="t" r="r" b="b"/>
              <a:pathLst>
                <a:path w="22270" h="28092" extrusionOk="0">
                  <a:moveTo>
                    <a:pt x="11983" y="1"/>
                  </a:moveTo>
                  <a:cubicBezTo>
                    <a:pt x="9970" y="1"/>
                    <a:pt x="7217" y="335"/>
                    <a:pt x="4736" y="1782"/>
                  </a:cubicBezTo>
                  <a:cubicBezTo>
                    <a:pt x="129" y="4427"/>
                    <a:pt x="1" y="11935"/>
                    <a:pt x="811" y="14708"/>
                  </a:cubicBezTo>
                  <a:cubicBezTo>
                    <a:pt x="1665" y="17481"/>
                    <a:pt x="811" y="21064"/>
                    <a:pt x="2048" y="23112"/>
                  </a:cubicBezTo>
                  <a:cubicBezTo>
                    <a:pt x="3165" y="24960"/>
                    <a:pt x="6607" y="28092"/>
                    <a:pt x="9306" y="28092"/>
                  </a:cubicBezTo>
                  <a:cubicBezTo>
                    <a:pt x="9599" y="28092"/>
                    <a:pt x="9883" y="28055"/>
                    <a:pt x="10154" y="27975"/>
                  </a:cubicBezTo>
                  <a:cubicBezTo>
                    <a:pt x="13268" y="27165"/>
                    <a:pt x="16041" y="25331"/>
                    <a:pt x="18004" y="22728"/>
                  </a:cubicBezTo>
                  <a:cubicBezTo>
                    <a:pt x="18558" y="22003"/>
                    <a:pt x="18985" y="19443"/>
                    <a:pt x="18985" y="19443"/>
                  </a:cubicBezTo>
                  <a:cubicBezTo>
                    <a:pt x="18985" y="19443"/>
                    <a:pt x="20222" y="17396"/>
                    <a:pt x="21246" y="15647"/>
                  </a:cubicBezTo>
                  <a:cubicBezTo>
                    <a:pt x="22270" y="13897"/>
                    <a:pt x="22270" y="8352"/>
                    <a:pt x="20521" y="4768"/>
                  </a:cubicBezTo>
                  <a:cubicBezTo>
                    <a:pt x="18771" y="1142"/>
                    <a:pt x="14889" y="246"/>
                    <a:pt x="14889" y="246"/>
                  </a:cubicBezTo>
                  <a:cubicBezTo>
                    <a:pt x="14889" y="246"/>
                    <a:pt x="13708" y="1"/>
                    <a:pt x="11983"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57"/>
            <p:cNvSpPr/>
            <p:nvPr/>
          </p:nvSpPr>
          <p:spPr>
            <a:xfrm>
              <a:off x="4619713" y="2231229"/>
              <a:ext cx="292226" cy="327125"/>
            </a:xfrm>
            <a:custGeom>
              <a:avLst/>
              <a:gdLst/>
              <a:ahLst/>
              <a:cxnLst/>
              <a:rect l="l" t="t" r="r" b="b"/>
              <a:pathLst>
                <a:path w="18899" h="21156" extrusionOk="0">
                  <a:moveTo>
                    <a:pt x="6724" y="1"/>
                  </a:moveTo>
                  <a:cubicBezTo>
                    <a:pt x="6500" y="1"/>
                    <a:pt x="6226" y="37"/>
                    <a:pt x="5887" y="120"/>
                  </a:cubicBezTo>
                  <a:cubicBezTo>
                    <a:pt x="4181" y="504"/>
                    <a:pt x="4181" y="1869"/>
                    <a:pt x="2901" y="1869"/>
                  </a:cubicBezTo>
                  <a:cubicBezTo>
                    <a:pt x="2382" y="1869"/>
                    <a:pt x="1884" y="1764"/>
                    <a:pt x="1462" y="1764"/>
                  </a:cubicBezTo>
                  <a:cubicBezTo>
                    <a:pt x="842" y="1764"/>
                    <a:pt x="383" y="1990"/>
                    <a:pt x="256" y="3106"/>
                  </a:cubicBezTo>
                  <a:cubicBezTo>
                    <a:pt x="0" y="4940"/>
                    <a:pt x="1493" y="7074"/>
                    <a:pt x="1493" y="7074"/>
                  </a:cubicBezTo>
                  <a:cubicBezTo>
                    <a:pt x="1493" y="7074"/>
                    <a:pt x="2901" y="8823"/>
                    <a:pt x="3370" y="9548"/>
                  </a:cubicBezTo>
                  <a:cubicBezTo>
                    <a:pt x="3840" y="10273"/>
                    <a:pt x="5077" y="15819"/>
                    <a:pt x="4864" y="17867"/>
                  </a:cubicBezTo>
                  <a:cubicBezTo>
                    <a:pt x="4657" y="19852"/>
                    <a:pt x="5813" y="21156"/>
                    <a:pt x="7594" y="21156"/>
                  </a:cubicBezTo>
                  <a:cubicBezTo>
                    <a:pt x="7650" y="21156"/>
                    <a:pt x="7707" y="21154"/>
                    <a:pt x="7764" y="21152"/>
                  </a:cubicBezTo>
                  <a:cubicBezTo>
                    <a:pt x="9419" y="21075"/>
                    <a:pt x="9408" y="19957"/>
                    <a:pt x="10140" y="19957"/>
                  </a:cubicBezTo>
                  <a:cubicBezTo>
                    <a:pt x="10220" y="19957"/>
                    <a:pt x="10309" y="19970"/>
                    <a:pt x="10409" y="20000"/>
                  </a:cubicBezTo>
                  <a:cubicBezTo>
                    <a:pt x="11127" y="20239"/>
                    <a:pt x="11969" y="20813"/>
                    <a:pt x="12849" y="20813"/>
                  </a:cubicBezTo>
                  <a:cubicBezTo>
                    <a:pt x="13226" y="20813"/>
                    <a:pt x="13609" y="20708"/>
                    <a:pt x="13993" y="20426"/>
                  </a:cubicBezTo>
                  <a:cubicBezTo>
                    <a:pt x="15230" y="19488"/>
                    <a:pt x="14206" y="18293"/>
                    <a:pt x="14676" y="17355"/>
                  </a:cubicBezTo>
                  <a:cubicBezTo>
                    <a:pt x="15145" y="16416"/>
                    <a:pt x="16553" y="17440"/>
                    <a:pt x="17448" y="16203"/>
                  </a:cubicBezTo>
                  <a:cubicBezTo>
                    <a:pt x="18344" y="15008"/>
                    <a:pt x="16937" y="13857"/>
                    <a:pt x="16382" y="13430"/>
                  </a:cubicBezTo>
                  <a:cubicBezTo>
                    <a:pt x="15785" y="13046"/>
                    <a:pt x="16638" y="12108"/>
                    <a:pt x="17747" y="10785"/>
                  </a:cubicBezTo>
                  <a:cubicBezTo>
                    <a:pt x="18899" y="9463"/>
                    <a:pt x="17065" y="6860"/>
                    <a:pt x="15699" y="6860"/>
                  </a:cubicBezTo>
                  <a:cubicBezTo>
                    <a:pt x="14292" y="6860"/>
                    <a:pt x="13950" y="6050"/>
                    <a:pt x="14761" y="4514"/>
                  </a:cubicBezTo>
                  <a:cubicBezTo>
                    <a:pt x="15571" y="2978"/>
                    <a:pt x="13822" y="1869"/>
                    <a:pt x="12244" y="1869"/>
                  </a:cubicBezTo>
                  <a:cubicBezTo>
                    <a:pt x="10623" y="1869"/>
                    <a:pt x="8788" y="1741"/>
                    <a:pt x="8191" y="1144"/>
                  </a:cubicBezTo>
                  <a:cubicBezTo>
                    <a:pt x="7744" y="628"/>
                    <a:pt x="7657" y="1"/>
                    <a:pt x="6724" y="1"/>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57"/>
            <p:cNvSpPr/>
            <p:nvPr/>
          </p:nvSpPr>
          <p:spPr>
            <a:xfrm>
              <a:off x="4624320" y="2319391"/>
              <a:ext cx="125354" cy="156620"/>
            </a:xfrm>
            <a:custGeom>
              <a:avLst/>
              <a:gdLst/>
              <a:ahLst/>
              <a:cxnLst/>
              <a:rect l="l" t="t" r="r" b="b"/>
              <a:pathLst>
                <a:path w="8107" h="10129" extrusionOk="0">
                  <a:moveTo>
                    <a:pt x="3474" y="0"/>
                  </a:moveTo>
                  <a:cubicBezTo>
                    <a:pt x="3176" y="0"/>
                    <a:pt x="2619" y="1119"/>
                    <a:pt x="2134" y="1119"/>
                  </a:cubicBezTo>
                  <a:cubicBezTo>
                    <a:pt x="2120" y="1119"/>
                    <a:pt x="2106" y="1118"/>
                    <a:pt x="2091" y="1116"/>
                  </a:cubicBezTo>
                  <a:cubicBezTo>
                    <a:pt x="1546" y="999"/>
                    <a:pt x="1321" y="65"/>
                    <a:pt x="799" y="65"/>
                  </a:cubicBezTo>
                  <a:cubicBezTo>
                    <a:pt x="749" y="65"/>
                    <a:pt x="697" y="73"/>
                    <a:pt x="641" y="92"/>
                  </a:cubicBezTo>
                  <a:cubicBezTo>
                    <a:pt x="1" y="262"/>
                    <a:pt x="555" y="2225"/>
                    <a:pt x="555" y="2225"/>
                  </a:cubicBezTo>
                  <a:lnTo>
                    <a:pt x="1153" y="3846"/>
                  </a:lnTo>
                  <a:cubicBezTo>
                    <a:pt x="1153" y="3846"/>
                    <a:pt x="4523" y="8795"/>
                    <a:pt x="5163" y="9605"/>
                  </a:cubicBezTo>
                  <a:cubicBezTo>
                    <a:pt x="5450" y="9995"/>
                    <a:pt x="5856" y="10128"/>
                    <a:pt x="6271" y="10128"/>
                  </a:cubicBezTo>
                  <a:cubicBezTo>
                    <a:pt x="6719" y="10128"/>
                    <a:pt x="7177" y="9973"/>
                    <a:pt x="7509" y="9818"/>
                  </a:cubicBezTo>
                  <a:cubicBezTo>
                    <a:pt x="8106" y="9520"/>
                    <a:pt x="6272" y="8880"/>
                    <a:pt x="6699" y="8667"/>
                  </a:cubicBezTo>
                  <a:cubicBezTo>
                    <a:pt x="7083" y="8496"/>
                    <a:pt x="8021" y="8155"/>
                    <a:pt x="8021" y="7259"/>
                  </a:cubicBezTo>
                  <a:cubicBezTo>
                    <a:pt x="8021" y="6320"/>
                    <a:pt x="6784" y="6022"/>
                    <a:pt x="6784" y="6022"/>
                  </a:cubicBezTo>
                  <a:cubicBezTo>
                    <a:pt x="6784" y="6022"/>
                    <a:pt x="7808" y="5723"/>
                    <a:pt x="7594" y="5211"/>
                  </a:cubicBezTo>
                  <a:cubicBezTo>
                    <a:pt x="7424" y="4699"/>
                    <a:pt x="6485" y="4870"/>
                    <a:pt x="6485" y="4571"/>
                  </a:cubicBezTo>
                  <a:cubicBezTo>
                    <a:pt x="6485" y="4272"/>
                    <a:pt x="7338" y="4187"/>
                    <a:pt x="6997" y="3334"/>
                  </a:cubicBezTo>
                  <a:cubicBezTo>
                    <a:pt x="6865" y="2976"/>
                    <a:pt x="6533" y="2876"/>
                    <a:pt x="6204" y="2876"/>
                  </a:cubicBezTo>
                  <a:cubicBezTo>
                    <a:pt x="5788" y="2876"/>
                    <a:pt x="5376" y="3035"/>
                    <a:pt x="5376" y="3035"/>
                  </a:cubicBezTo>
                  <a:cubicBezTo>
                    <a:pt x="5589" y="2609"/>
                    <a:pt x="5717" y="2097"/>
                    <a:pt x="5675" y="1585"/>
                  </a:cubicBezTo>
                  <a:cubicBezTo>
                    <a:pt x="5657" y="1462"/>
                    <a:pt x="5585" y="1413"/>
                    <a:pt x="5478" y="1413"/>
                  </a:cubicBezTo>
                  <a:cubicBezTo>
                    <a:pt x="5063" y="1413"/>
                    <a:pt x="4119" y="2139"/>
                    <a:pt x="3712" y="2139"/>
                  </a:cubicBezTo>
                  <a:cubicBezTo>
                    <a:pt x="3200" y="2139"/>
                    <a:pt x="3840" y="902"/>
                    <a:pt x="3627" y="177"/>
                  </a:cubicBezTo>
                  <a:cubicBezTo>
                    <a:pt x="3590" y="52"/>
                    <a:pt x="3538" y="0"/>
                    <a:pt x="3474" y="0"/>
                  </a:cubicBez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57"/>
            <p:cNvSpPr/>
            <p:nvPr/>
          </p:nvSpPr>
          <p:spPr>
            <a:xfrm>
              <a:off x="4384233" y="2326241"/>
              <a:ext cx="335768" cy="249194"/>
            </a:xfrm>
            <a:custGeom>
              <a:avLst/>
              <a:gdLst/>
              <a:ahLst/>
              <a:cxnLst/>
              <a:rect l="l" t="t" r="r" b="b"/>
              <a:pathLst>
                <a:path w="21715" h="16116" extrusionOk="0">
                  <a:moveTo>
                    <a:pt x="11428" y="1"/>
                  </a:moveTo>
                  <a:cubicBezTo>
                    <a:pt x="9415" y="1"/>
                    <a:pt x="6662" y="335"/>
                    <a:pt x="4181" y="1782"/>
                  </a:cubicBezTo>
                  <a:cubicBezTo>
                    <a:pt x="1493" y="3318"/>
                    <a:pt x="342" y="6474"/>
                    <a:pt x="0" y="9375"/>
                  </a:cubicBezTo>
                  <a:lnTo>
                    <a:pt x="43" y="9674"/>
                  </a:lnTo>
                  <a:cubicBezTo>
                    <a:pt x="43" y="9674"/>
                    <a:pt x="1215" y="5997"/>
                    <a:pt x="2418" y="5997"/>
                  </a:cubicBezTo>
                  <a:cubicBezTo>
                    <a:pt x="2451" y="5997"/>
                    <a:pt x="2484" y="5999"/>
                    <a:pt x="2517" y="6005"/>
                  </a:cubicBezTo>
                  <a:cubicBezTo>
                    <a:pt x="3243" y="6133"/>
                    <a:pt x="4266" y="6773"/>
                    <a:pt x="5504" y="7072"/>
                  </a:cubicBezTo>
                  <a:cubicBezTo>
                    <a:pt x="6527" y="5067"/>
                    <a:pt x="7893" y="3318"/>
                    <a:pt x="9599" y="1910"/>
                  </a:cubicBezTo>
                  <a:cubicBezTo>
                    <a:pt x="9695" y="1814"/>
                    <a:pt x="9817" y="1769"/>
                    <a:pt x="9938" y="1769"/>
                  </a:cubicBezTo>
                  <a:cubicBezTo>
                    <a:pt x="10085" y="1769"/>
                    <a:pt x="10230" y="1835"/>
                    <a:pt x="10324" y="1952"/>
                  </a:cubicBezTo>
                  <a:cubicBezTo>
                    <a:pt x="10538" y="2166"/>
                    <a:pt x="10495" y="2507"/>
                    <a:pt x="10282" y="2720"/>
                  </a:cubicBezTo>
                  <a:cubicBezTo>
                    <a:pt x="8788" y="4000"/>
                    <a:pt x="7551" y="5536"/>
                    <a:pt x="6655" y="7285"/>
                  </a:cubicBezTo>
                  <a:cubicBezTo>
                    <a:pt x="6742" y="7290"/>
                    <a:pt x="6829" y="7293"/>
                    <a:pt x="6915" y="7293"/>
                  </a:cubicBezTo>
                  <a:cubicBezTo>
                    <a:pt x="7511" y="7293"/>
                    <a:pt x="8102" y="7167"/>
                    <a:pt x="8660" y="6944"/>
                  </a:cubicBezTo>
                  <a:cubicBezTo>
                    <a:pt x="9562" y="6603"/>
                    <a:pt x="10358" y="6455"/>
                    <a:pt x="11059" y="6455"/>
                  </a:cubicBezTo>
                  <a:cubicBezTo>
                    <a:pt x="13341" y="6455"/>
                    <a:pt x="14610" y="8022"/>
                    <a:pt x="15230" y="9589"/>
                  </a:cubicBezTo>
                  <a:cubicBezTo>
                    <a:pt x="15998" y="11466"/>
                    <a:pt x="15358" y="14665"/>
                    <a:pt x="16894" y="15561"/>
                  </a:cubicBezTo>
                  <a:cubicBezTo>
                    <a:pt x="17555" y="15966"/>
                    <a:pt x="18067" y="16030"/>
                    <a:pt x="18595" y="16030"/>
                  </a:cubicBezTo>
                  <a:cubicBezTo>
                    <a:pt x="18839" y="16030"/>
                    <a:pt x="19086" y="16017"/>
                    <a:pt x="19353" y="16017"/>
                  </a:cubicBezTo>
                  <a:cubicBezTo>
                    <a:pt x="19664" y="16017"/>
                    <a:pt x="20002" y="16035"/>
                    <a:pt x="20392" y="16116"/>
                  </a:cubicBezTo>
                  <a:cubicBezTo>
                    <a:pt x="20520" y="15945"/>
                    <a:pt x="20605" y="15775"/>
                    <a:pt x="20691" y="15604"/>
                  </a:cubicBezTo>
                  <a:cubicBezTo>
                    <a:pt x="21715" y="13897"/>
                    <a:pt x="21715" y="8352"/>
                    <a:pt x="19966" y="4725"/>
                  </a:cubicBezTo>
                  <a:cubicBezTo>
                    <a:pt x="18216" y="1142"/>
                    <a:pt x="14334" y="246"/>
                    <a:pt x="14334" y="246"/>
                  </a:cubicBezTo>
                  <a:cubicBezTo>
                    <a:pt x="14334" y="246"/>
                    <a:pt x="13153" y="1"/>
                    <a:pt x="11428" y="1"/>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57"/>
            <p:cNvSpPr/>
            <p:nvPr/>
          </p:nvSpPr>
          <p:spPr>
            <a:xfrm>
              <a:off x="4656651" y="2532745"/>
              <a:ext cx="65314" cy="98094"/>
            </a:xfrm>
            <a:custGeom>
              <a:avLst/>
              <a:gdLst/>
              <a:ahLst/>
              <a:cxnLst/>
              <a:rect l="l" t="t" r="r" b="b"/>
              <a:pathLst>
                <a:path w="4224" h="6344" extrusionOk="0">
                  <a:moveTo>
                    <a:pt x="2507" y="1"/>
                  </a:moveTo>
                  <a:cubicBezTo>
                    <a:pt x="1359" y="1"/>
                    <a:pt x="86" y="2973"/>
                    <a:pt x="86" y="2973"/>
                  </a:cubicBezTo>
                  <a:lnTo>
                    <a:pt x="0" y="5661"/>
                  </a:lnTo>
                  <a:cubicBezTo>
                    <a:pt x="43" y="5746"/>
                    <a:pt x="128" y="5831"/>
                    <a:pt x="214" y="5917"/>
                  </a:cubicBezTo>
                  <a:cubicBezTo>
                    <a:pt x="522" y="6205"/>
                    <a:pt x="900" y="6344"/>
                    <a:pt x="1271" y="6344"/>
                  </a:cubicBezTo>
                  <a:cubicBezTo>
                    <a:pt x="1669" y="6344"/>
                    <a:pt x="2059" y="6183"/>
                    <a:pt x="2347" y="5874"/>
                  </a:cubicBezTo>
                  <a:cubicBezTo>
                    <a:pt x="3712" y="4637"/>
                    <a:pt x="4224" y="1352"/>
                    <a:pt x="2986" y="200"/>
                  </a:cubicBezTo>
                  <a:cubicBezTo>
                    <a:pt x="2832" y="61"/>
                    <a:pt x="2671" y="1"/>
                    <a:pt x="2507"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57"/>
            <p:cNvSpPr/>
            <p:nvPr/>
          </p:nvSpPr>
          <p:spPr>
            <a:xfrm>
              <a:off x="4656651" y="2518675"/>
              <a:ext cx="65314" cy="114794"/>
            </a:xfrm>
            <a:custGeom>
              <a:avLst/>
              <a:gdLst/>
              <a:ahLst/>
              <a:cxnLst/>
              <a:rect l="l" t="t" r="r" b="b"/>
              <a:pathLst>
                <a:path w="4224" h="7424" fill="none" extrusionOk="0">
                  <a:moveTo>
                    <a:pt x="86" y="3883"/>
                  </a:moveTo>
                  <a:cubicBezTo>
                    <a:pt x="86" y="3883"/>
                    <a:pt x="1749" y="1"/>
                    <a:pt x="2986" y="1110"/>
                  </a:cubicBezTo>
                  <a:cubicBezTo>
                    <a:pt x="4224" y="2262"/>
                    <a:pt x="3712" y="5547"/>
                    <a:pt x="2347" y="6784"/>
                  </a:cubicBezTo>
                  <a:cubicBezTo>
                    <a:pt x="1792" y="7381"/>
                    <a:pt x="853" y="7424"/>
                    <a:pt x="214" y="6827"/>
                  </a:cubicBezTo>
                  <a:cubicBezTo>
                    <a:pt x="128" y="6741"/>
                    <a:pt x="43" y="6656"/>
                    <a:pt x="0" y="657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57"/>
            <p:cNvSpPr/>
            <p:nvPr/>
          </p:nvSpPr>
          <p:spPr>
            <a:xfrm>
              <a:off x="4191628" y="3131881"/>
              <a:ext cx="514530" cy="136503"/>
            </a:xfrm>
            <a:custGeom>
              <a:avLst/>
              <a:gdLst/>
              <a:ahLst/>
              <a:cxnLst/>
              <a:rect l="l" t="t" r="r" b="b"/>
              <a:pathLst>
                <a:path w="33276" h="8828" extrusionOk="0">
                  <a:moveTo>
                    <a:pt x="8032" y="1"/>
                  </a:moveTo>
                  <a:cubicBezTo>
                    <a:pt x="6867" y="1"/>
                    <a:pt x="5699" y="226"/>
                    <a:pt x="4608" y="655"/>
                  </a:cubicBezTo>
                  <a:lnTo>
                    <a:pt x="3072" y="1381"/>
                  </a:lnTo>
                  <a:cubicBezTo>
                    <a:pt x="2176" y="2618"/>
                    <a:pt x="1366" y="3898"/>
                    <a:pt x="726" y="5305"/>
                  </a:cubicBezTo>
                  <a:cubicBezTo>
                    <a:pt x="0" y="7055"/>
                    <a:pt x="1280" y="8334"/>
                    <a:pt x="1664" y="8676"/>
                  </a:cubicBezTo>
                  <a:cubicBezTo>
                    <a:pt x="1792" y="8789"/>
                    <a:pt x="5314" y="8827"/>
                    <a:pt x="9953" y="8827"/>
                  </a:cubicBezTo>
                  <a:cubicBezTo>
                    <a:pt x="19231" y="8827"/>
                    <a:pt x="32977" y="8676"/>
                    <a:pt x="32977" y="8676"/>
                  </a:cubicBezTo>
                  <a:cubicBezTo>
                    <a:pt x="33148" y="8676"/>
                    <a:pt x="33276" y="8548"/>
                    <a:pt x="33276" y="8377"/>
                  </a:cubicBezTo>
                  <a:cubicBezTo>
                    <a:pt x="33276" y="8078"/>
                    <a:pt x="32636" y="7012"/>
                    <a:pt x="30801" y="5476"/>
                  </a:cubicBezTo>
                  <a:cubicBezTo>
                    <a:pt x="29119" y="4068"/>
                    <a:pt x="28190" y="3018"/>
                    <a:pt x="27193" y="3018"/>
                  </a:cubicBezTo>
                  <a:cubicBezTo>
                    <a:pt x="27102" y="3018"/>
                    <a:pt x="27011" y="3027"/>
                    <a:pt x="26919" y="3044"/>
                  </a:cubicBezTo>
                  <a:cubicBezTo>
                    <a:pt x="25767" y="3215"/>
                    <a:pt x="22397" y="3556"/>
                    <a:pt x="21587" y="3770"/>
                  </a:cubicBezTo>
                  <a:cubicBezTo>
                    <a:pt x="21493" y="3789"/>
                    <a:pt x="21363" y="3799"/>
                    <a:pt x="21202" y="3799"/>
                  </a:cubicBezTo>
                  <a:cubicBezTo>
                    <a:pt x="19980" y="3799"/>
                    <a:pt x="17001" y="3249"/>
                    <a:pt x="14889" y="2533"/>
                  </a:cubicBezTo>
                  <a:cubicBezTo>
                    <a:pt x="12543" y="1679"/>
                    <a:pt x="11391" y="357"/>
                    <a:pt x="9045" y="58"/>
                  </a:cubicBezTo>
                  <a:cubicBezTo>
                    <a:pt x="8709" y="20"/>
                    <a:pt x="8370" y="1"/>
                    <a:pt x="8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57"/>
            <p:cNvSpPr/>
            <p:nvPr/>
          </p:nvSpPr>
          <p:spPr>
            <a:xfrm>
              <a:off x="4191628" y="3130134"/>
              <a:ext cx="514530" cy="141173"/>
            </a:xfrm>
            <a:custGeom>
              <a:avLst/>
              <a:gdLst/>
              <a:ahLst/>
              <a:cxnLst/>
              <a:rect l="l" t="t" r="r" b="b"/>
              <a:pathLst>
                <a:path w="33276" h="9130" fill="none" extrusionOk="0">
                  <a:moveTo>
                    <a:pt x="4608" y="768"/>
                  </a:moveTo>
                  <a:cubicBezTo>
                    <a:pt x="6016" y="214"/>
                    <a:pt x="7551" y="1"/>
                    <a:pt x="9045" y="171"/>
                  </a:cubicBezTo>
                  <a:cubicBezTo>
                    <a:pt x="11391" y="470"/>
                    <a:pt x="12543" y="1792"/>
                    <a:pt x="14889" y="2646"/>
                  </a:cubicBezTo>
                  <a:cubicBezTo>
                    <a:pt x="17278" y="3456"/>
                    <a:pt x="20776" y="4053"/>
                    <a:pt x="21587" y="3883"/>
                  </a:cubicBezTo>
                  <a:cubicBezTo>
                    <a:pt x="22397" y="3669"/>
                    <a:pt x="25767" y="3328"/>
                    <a:pt x="26919" y="3157"/>
                  </a:cubicBezTo>
                  <a:cubicBezTo>
                    <a:pt x="28029" y="2944"/>
                    <a:pt x="28967" y="4053"/>
                    <a:pt x="30801" y="5589"/>
                  </a:cubicBezTo>
                  <a:cubicBezTo>
                    <a:pt x="32636" y="7125"/>
                    <a:pt x="33276" y="8191"/>
                    <a:pt x="33276" y="8490"/>
                  </a:cubicBezTo>
                  <a:cubicBezTo>
                    <a:pt x="33276" y="8661"/>
                    <a:pt x="33148" y="8789"/>
                    <a:pt x="32977" y="8789"/>
                  </a:cubicBezTo>
                  <a:lnTo>
                    <a:pt x="32977" y="8789"/>
                  </a:lnTo>
                  <a:cubicBezTo>
                    <a:pt x="32977" y="8789"/>
                    <a:pt x="2048" y="9130"/>
                    <a:pt x="1664" y="8789"/>
                  </a:cubicBezTo>
                  <a:cubicBezTo>
                    <a:pt x="1280" y="8447"/>
                    <a:pt x="0" y="7168"/>
                    <a:pt x="726" y="5418"/>
                  </a:cubicBezTo>
                  <a:cubicBezTo>
                    <a:pt x="1366" y="4011"/>
                    <a:pt x="2176" y="2731"/>
                    <a:pt x="3072" y="149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57"/>
            <p:cNvSpPr/>
            <p:nvPr/>
          </p:nvSpPr>
          <p:spPr>
            <a:xfrm>
              <a:off x="4515486" y="3178544"/>
              <a:ext cx="190653" cy="88801"/>
            </a:xfrm>
            <a:custGeom>
              <a:avLst/>
              <a:gdLst/>
              <a:ahLst/>
              <a:cxnLst/>
              <a:rect l="l" t="t" r="r" b="b"/>
              <a:pathLst>
                <a:path w="12330" h="5743" extrusionOk="0">
                  <a:moveTo>
                    <a:pt x="6214" y="0"/>
                  </a:moveTo>
                  <a:cubicBezTo>
                    <a:pt x="6120" y="0"/>
                    <a:pt x="6026" y="9"/>
                    <a:pt x="5931" y="26"/>
                  </a:cubicBezTo>
                  <a:cubicBezTo>
                    <a:pt x="5547" y="69"/>
                    <a:pt x="4864" y="197"/>
                    <a:pt x="4096" y="282"/>
                  </a:cubicBezTo>
                  <a:cubicBezTo>
                    <a:pt x="2944" y="666"/>
                    <a:pt x="1963" y="1306"/>
                    <a:pt x="1110" y="2159"/>
                  </a:cubicBezTo>
                  <a:cubicBezTo>
                    <a:pt x="1" y="3439"/>
                    <a:pt x="470" y="4847"/>
                    <a:pt x="1025" y="5743"/>
                  </a:cubicBezTo>
                  <a:cubicBezTo>
                    <a:pt x="7040" y="5700"/>
                    <a:pt x="11988" y="5658"/>
                    <a:pt x="11988" y="5658"/>
                  </a:cubicBezTo>
                  <a:cubicBezTo>
                    <a:pt x="12159" y="5658"/>
                    <a:pt x="12287" y="5530"/>
                    <a:pt x="12330" y="5359"/>
                  </a:cubicBezTo>
                  <a:cubicBezTo>
                    <a:pt x="12330" y="5060"/>
                    <a:pt x="11690" y="4037"/>
                    <a:pt x="9855" y="2458"/>
                  </a:cubicBezTo>
                  <a:cubicBezTo>
                    <a:pt x="8173" y="1050"/>
                    <a:pt x="7244" y="0"/>
                    <a:pt x="6214"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57"/>
            <p:cNvSpPr/>
            <p:nvPr/>
          </p:nvSpPr>
          <p:spPr>
            <a:xfrm>
              <a:off x="4568922" y="3131881"/>
              <a:ext cx="514530" cy="136503"/>
            </a:xfrm>
            <a:custGeom>
              <a:avLst/>
              <a:gdLst/>
              <a:ahLst/>
              <a:cxnLst/>
              <a:rect l="l" t="t" r="r" b="b"/>
              <a:pathLst>
                <a:path w="33276" h="8828" extrusionOk="0">
                  <a:moveTo>
                    <a:pt x="25244" y="1"/>
                  </a:moveTo>
                  <a:cubicBezTo>
                    <a:pt x="24906" y="1"/>
                    <a:pt x="24568" y="20"/>
                    <a:pt x="24232" y="58"/>
                  </a:cubicBezTo>
                  <a:cubicBezTo>
                    <a:pt x="21885" y="357"/>
                    <a:pt x="20733" y="1679"/>
                    <a:pt x="18387" y="2533"/>
                  </a:cubicBezTo>
                  <a:cubicBezTo>
                    <a:pt x="16275" y="3249"/>
                    <a:pt x="13296" y="3799"/>
                    <a:pt x="12074" y="3799"/>
                  </a:cubicBezTo>
                  <a:cubicBezTo>
                    <a:pt x="11914" y="3799"/>
                    <a:pt x="11783" y="3789"/>
                    <a:pt x="11689" y="3770"/>
                  </a:cubicBezTo>
                  <a:cubicBezTo>
                    <a:pt x="10879" y="3556"/>
                    <a:pt x="7509" y="3215"/>
                    <a:pt x="6357" y="3044"/>
                  </a:cubicBezTo>
                  <a:cubicBezTo>
                    <a:pt x="6265" y="3027"/>
                    <a:pt x="6174" y="3018"/>
                    <a:pt x="6084" y="3018"/>
                  </a:cubicBezTo>
                  <a:cubicBezTo>
                    <a:pt x="5086" y="3018"/>
                    <a:pt x="4157" y="4068"/>
                    <a:pt x="2475" y="5476"/>
                  </a:cubicBezTo>
                  <a:cubicBezTo>
                    <a:pt x="640" y="7012"/>
                    <a:pt x="0" y="8078"/>
                    <a:pt x="0" y="8377"/>
                  </a:cubicBezTo>
                  <a:cubicBezTo>
                    <a:pt x="0" y="8548"/>
                    <a:pt x="128" y="8676"/>
                    <a:pt x="299" y="8676"/>
                  </a:cubicBezTo>
                  <a:cubicBezTo>
                    <a:pt x="299" y="8676"/>
                    <a:pt x="14045" y="8827"/>
                    <a:pt x="23323" y="8827"/>
                  </a:cubicBezTo>
                  <a:cubicBezTo>
                    <a:pt x="27962" y="8827"/>
                    <a:pt x="31484" y="8789"/>
                    <a:pt x="31612" y="8676"/>
                  </a:cubicBezTo>
                  <a:cubicBezTo>
                    <a:pt x="31996" y="8334"/>
                    <a:pt x="33276" y="7055"/>
                    <a:pt x="32550" y="5305"/>
                  </a:cubicBezTo>
                  <a:cubicBezTo>
                    <a:pt x="31911" y="3898"/>
                    <a:pt x="31100" y="2618"/>
                    <a:pt x="30204" y="1381"/>
                  </a:cubicBezTo>
                  <a:lnTo>
                    <a:pt x="28668" y="655"/>
                  </a:lnTo>
                  <a:cubicBezTo>
                    <a:pt x="27577" y="226"/>
                    <a:pt x="26409" y="1"/>
                    <a:pt x="252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57"/>
            <p:cNvSpPr/>
            <p:nvPr/>
          </p:nvSpPr>
          <p:spPr>
            <a:xfrm>
              <a:off x="4568922" y="3130134"/>
              <a:ext cx="514530" cy="141173"/>
            </a:xfrm>
            <a:custGeom>
              <a:avLst/>
              <a:gdLst/>
              <a:ahLst/>
              <a:cxnLst/>
              <a:rect l="l" t="t" r="r" b="b"/>
              <a:pathLst>
                <a:path w="33276" h="9130" fill="none" extrusionOk="0">
                  <a:moveTo>
                    <a:pt x="28668" y="768"/>
                  </a:moveTo>
                  <a:cubicBezTo>
                    <a:pt x="27261" y="214"/>
                    <a:pt x="25725" y="1"/>
                    <a:pt x="24232" y="171"/>
                  </a:cubicBezTo>
                  <a:cubicBezTo>
                    <a:pt x="21885" y="470"/>
                    <a:pt x="20733" y="1792"/>
                    <a:pt x="18387" y="2646"/>
                  </a:cubicBezTo>
                  <a:cubicBezTo>
                    <a:pt x="15998" y="3456"/>
                    <a:pt x="12500" y="4053"/>
                    <a:pt x="11689" y="3883"/>
                  </a:cubicBezTo>
                  <a:cubicBezTo>
                    <a:pt x="10879" y="3669"/>
                    <a:pt x="7509" y="3328"/>
                    <a:pt x="6357" y="3157"/>
                  </a:cubicBezTo>
                  <a:cubicBezTo>
                    <a:pt x="5248" y="2944"/>
                    <a:pt x="4309" y="4053"/>
                    <a:pt x="2475" y="5589"/>
                  </a:cubicBezTo>
                  <a:cubicBezTo>
                    <a:pt x="640" y="7125"/>
                    <a:pt x="0" y="8191"/>
                    <a:pt x="0" y="8490"/>
                  </a:cubicBezTo>
                  <a:cubicBezTo>
                    <a:pt x="0" y="8661"/>
                    <a:pt x="128" y="8789"/>
                    <a:pt x="299" y="8789"/>
                  </a:cubicBezTo>
                  <a:lnTo>
                    <a:pt x="299" y="8789"/>
                  </a:lnTo>
                  <a:cubicBezTo>
                    <a:pt x="299" y="8789"/>
                    <a:pt x="31228" y="9130"/>
                    <a:pt x="31612" y="8789"/>
                  </a:cubicBezTo>
                  <a:cubicBezTo>
                    <a:pt x="31996" y="8447"/>
                    <a:pt x="33276" y="7168"/>
                    <a:pt x="32550" y="5418"/>
                  </a:cubicBezTo>
                  <a:cubicBezTo>
                    <a:pt x="31911" y="4011"/>
                    <a:pt x="31100" y="2731"/>
                    <a:pt x="30204" y="149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57"/>
            <p:cNvSpPr/>
            <p:nvPr/>
          </p:nvSpPr>
          <p:spPr>
            <a:xfrm>
              <a:off x="4569586" y="3178544"/>
              <a:ext cx="190637" cy="88801"/>
            </a:xfrm>
            <a:custGeom>
              <a:avLst/>
              <a:gdLst/>
              <a:ahLst/>
              <a:cxnLst/>
              <a:rect l="l" t="t" r="r" b="b"/>
              <a:pathLst>
                <a:path w="12329" h="5743" extrusionOk="0">
                  <a:moveTo>
                    <a:pt x="6074" y="0"/>
                  </a:moveTo>
                  <a:cubicBezTo>
                    <a:pt x="5043" y="0"/>
                    <a:pt x="4114" y="1050"/>
                    <a:pt x="2432" y="2458"/>
                  </a:cubicBezTo>
                  <a:cubicBezTo>
                    <a:pt x="597" y="4037"/>
                    <a:pt x="0" y="5060"/>
                    <a:pt x="0" y="5359"/>
                  </a:cubicBezTo>
                  <a:cubicBezTo>
                    <a:pt x="0" y="5530"/>
                    <a:pt x="128" y="5658"/>
                    <a:pt x="299" y="5658"/>
                  </a:cubicBezTo>
                  <a:cubicBezTo>
                    <a:pt x="299" y="5658"/>
                    <a:pt x="5290" y="5700"/>
                    <a:pt x="11262" y="5743"/>
                  </a:cubicBezTo>
                  <a:cubicBezTo>
                    <a:pt x="11817" y="4847"/>
                    <a:pt x="12329" y="3439"/>
                    <a:pt x="11177" y="2159"/>
                  </a:cubicBezTo>
                  <a:cubicBezTo>
                    <a:pt x="10367" y="1306"/>
                    <a:pt x="9343" y="666"/>
                    <a:pt x="8191" y="282"/>
                  </a:cubicBezTo>
                  <a:cubicBezTo>
                    <a:pt x="7423" y="197"/>
                    <a:pt x="6740" y="69"/>
                    <a:pt x="6356" y="26"/>
                  </a:cubicBezTo>
                  <a:cubicBezTo>
                    <a:pt x="6261" y="9"/>
                    <a:pt x="6167" y="0"/>
                    <a:pt x="6074"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57"/>
            <p:cNvSpPr/>
            <p:nvPr/>
          </p:nvSpPr>
          <p:spPr>
            <a:xfrm>
              <a:off x="4349274" y="3407824"/>
              <a:ext cx="562680" cy="261533"/>
            </a:xfrm>
            <a:custGeom>
              <a:avLst/>
              <a:gdLst/>
              <a:ahLst/>
              <a:cxnLst/>
              <a:rect l="l" t="t" r="r" b="b"/>
              <a:pathLst>
                <a:path w="36390" h="16914" extrusionOk="0">
                  <a:moveTo>
                    <a:pt x="1451" y="1"/>
                  </a:moveTo>
                  <a:cubicBezTo>
                    <a:pt x="1451" y="257"/>
                    <a:pt x="1451" y="427"/>
                    <a:pt x="1451" y="598"/>
                  </a:cubicBezTo>
                  <a:cubicBezTo>
                    <a:pt x="1323" y="1793"/>
                    <a:pt x="0" y="6016"/>
                    <a:pt x="1024" y="9429"/>
                  </a:cubicBezTo>
                  <a:cubicBezTo>
                    <a:pt x="2048" y="12799"/>
                    <a:pt x="9428" y="16766"/>
                    <a:pt x="16510" y="16894"/>
                  </a:cubicBezTo>
                  <a:cubicBezTo>
                    <a:pt x="17148" y="16906"/>
                    <a:pt x="17777" y="16913"/>
                    <a:pt x="18396" y="16913"/>
                  </a:cubicBezTo>
                  <a:cubicBezTo>
                    <a:pt x="24597" y="16913"/>
                    <a:pt x="29754" y="16205"/>
                    <a:pt x="32934" y="12287"/>
                  </a:cubicBezTo>
                  <a:cubicBezTo>
                    <a:pt x="36390" y="7978"/>
                    <a:pt x="36006" y="4480"/>
                    <a:pt x="34982" y="683"/>
                  </a:cubicBezTo>
                  <a:cubicBezTo>
                    <a:pt x="34897" y="470"/>
                    <a:pt x="34854" y="214"/>
                    <a:pt x="34769" y="1"/>
                  </a:cubicBezTo>
                  <a:close/>
                </a:path>
              </a:pathLst>
            </a:custGeom>
            <a:solidFill>
              <a:schemeClr val="accent4"/>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57"/>
            <p:cNvSpPr/>
            <p:nvPr/>
          </p:nvSpPr>
          <p:spPr>
            <a:xfrm>
              <a:off x="4316295" y="3390074"/>
              <a:ext cx="306080" cy="856885"/>
            </a:xfrm>
            <a:custGeom>
              <a:avLst/>
              <a:gdLst/>
              <a:ahLst/>
              <a:cxnLst/>
              <a:rect l="l" t="t" r="r" b="b"/>
              <a:pathLst>
                <a:path w="19795" h="55417" extrusionOk="0">
                  <a:moveTo>
                    <a:pt x="11254" y="1"/>
                  </a:moveTo>
                  <a:cubicBezTo>
                    <a:pt x="8564" y="1"/>
                    <a:pt x="5818" y="782"/>
                    <a:pt x="4522" y="2173"/>
                  </a:cubicBezTo>
                  <a:cubicBezTo>
                    <a:pt x="2773" y="4092"/>
                    <a:pt x="1536" y="8486"/>
                    <a:pt x="2304" y="11345"/>
                  </a:cubicBezTo>
                  <a:cubicBezTo>
                    <a:pt x="2688" y="12923"/>
                    <a:pt x="3669" y="14331"/>
                    <a:pt x="4992" y="15269"/>
                  </a:cubicBezTo>
                  <a:cubicBezTo>
                    <a:pt x="4992" y="15269"/>
                    <a:pt x="3669" y="31054"/>
                    <a:pt x="3371" y="36387"/>
                  </a:cubicBezTo>
                  <a:cubicBezTo>
                    <a:pt x="3029" y="41762"/>
                    <a:pt x="2901" y="44194"/>
                    <a:pt x="2261" y="44961"/>
                  </a:cubicBezTo>
                  <a:cubicBezTo>
                    <a:pt x="1621" y="45772"/>
                    <a:pt x="640" y="47180"/>
                    <a:pt x="640" y="47820"/>
                  </a:cubicBezTo>
                  <a:cubicBezTo>
                    <a:pt x="640" y="48417"/>
                    <a:pt x="1152" y="48758"/>
                    <a:pt x="811" y="49526"/>
                  </a:cubicBezTo>
                  <a:cubicBezTo>
                    <a:pt x="512" y="50337"/>
                    <a:pt x="43" y="49867"/>
                    <a:pt x="43" y="51574"/>
                  </a:cubicBezTo>
                  <a:cubicBezTo>
                    <a:pt x="0" y="52384"/>
                    <a:pt x="43" y="53152"/>
                    <a:pt x="171" y="53963"/>
                  </a:cubicBezTo>
                  <a:cubicBezTo>
                    <a:pt x="171" y="53963"/>
                    <a:pt x="171" y="54048"/>
                    <a:pt x="2219" y="54816"/>
                  </a:cubicBezTo>
                  <a:cubicBezTo>
                    <a:pt x="3141" y="55181"/>
                    <a:pt x="4463" y="55417"/>
                    <a:pt x="5694" y="55417"/>
                  </a:cubicBezTo>
                  <a:cubicBezTo>
                    <a:pt x="7196" y="55417"/>
                    <a:pt x="8565" y="55067"/>
                    <a:pt x="8916" y="54176"/>
                  </a:cubicBezTo>
                  <a:cubicBezTo>
                    <a:pt x="9556" y="52598"/>
                    <a:pt x="9514" y="53110"/>
                    <a:pt x="9514" y="52342"/>
                  </a:cubicBezTo>
                  <a:cubicBezTo>
                    <a:pt x="9599" y="51617"/>
                    <a:pt x="9855" y="50891"/>
                    <a:pt x="10324" y="50294"/>
                  </a:cubicBezTo>
                  <a:cubicBezTo>
                    <a:pt x="10623" y="49825"/>
                    <a:pt x="12372" y="48588"/>
                    <a:pt x="12372" y="47649"/>
                  </a:cubicBezTo>
                  <a:cubicBezTo>
                    <a:pt x="12372" y="46711"/>
                    <a:pt x="11433" y="45132"/>
                    <a:pt x="11561" y="44023"/>
                  </a:cubicBezTo>
                  <a:cubicBezTo>
                    <a:pt x="11732" y="42914"/>
                    <a:pt x="15188" y="26788"/>
                    <a:pt x="15188" y="26788"/>
                  </a:cubicBezTo>
                  <a:cubicBezTo>
                    <a:pt x="15188" y="26788"/>
                    <a:pt x="19795" y="13990"/>
                    <a:pt x="19795" y="9425"/>
                  </a:cubicBezTo>
                  <a:cubicBezTo>
                    <a:pt x="19795" y="4903"/>
                    <a:pt x="17278" y="1106"/>
                    <a:pt x="13993" y="296"/>
                  </a:cubicBezTo>
                  <a:cubicBezTo>
                    <a:pt x="13130" y="96"/>
                    <a:pt x="12195" y="1"/>
                    <a:pt x="11254"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57"/>
            <p:cNvSpPr/>
            <p:nvPr/>
          </p:nvSpPr>
          <p:spPr>
            <a:xfrm>
              <a:off x="4295190" y="4174362"/>
              <a:ext cx="188009" cy="227206"/>
            </a:xfrm>
            <a:custGeom>
              <a:avLst/>
              <a:gdLst/>
              <a:ahLst/>
              <a:cxnLst/>
              <a:rect l="l" t="t" r="r" b="b"/>
              <a:pathLst>
                <a:path w="12159" h="14694" extrusionOk="0">
                  <a:moveTo>
                    <a:pt x="6305" y="1"/>
                  </a:moveTo>
                  <a:cubicBezTo>
                    <a:pt x="5442" y="1"/>
                    <a:pt x="4630" y="235"/>
                    <a:pt x="4096" y="721"/>
                  </a:cubicBezTo>
                  <a:cubicBezTo>
                    <a:pt x="2688" y="1958"/>
                    <a:pt x="2389" y="465"/>
                    <a:pt x="1749" y="2385"/>
                  </a:cubicBezTo>
                  <a:cubicBezTo>
                    <a:pt x="1109" y="4262"/>
                    <a:pt x="341" y="9296"/>
                    <a:pt x="171" y="10917"/>
                  </a:cubicBezTo>
                  <a:cubicBezTo>
                    <a:pt x="0" y="12495"/>
                    <a:pt x="3797" y="14543"/>
                    <a:pt x="6143" y="14671"/>
                  </a:cubicBezTo>
                  <a:cubicBezTo>
                    <a:pt x="6353" y="14686"/>
                    <a:pt x="6566" y="14694"/>
                    <a:pt x="6782" y="14694"/>
                  </a:cubicBezTo>
                  <a:cubicBezTo>
                    <a:pt x="9028" y="14694"/>
                    <a:pt x="11506" y="13853"/>
                    <a:pt x="11817" y="11557"/>
                  </a:cubicBezTo>
                  <a:cubicBezTo>
                    <a:pt x="12158" y="8997"/>
                    <a:pt x="10879" y="4091"/>
                    <a:pt x="10879" y="4091"/>
                  </a:cubicBezTo>
                  <a:cubicBezTo>
                    <a:pt x="10879" y="4091"/>
                    <a:pt x="11049" y="3707"/>
                    <a:pt x="9940" y="1787"/>
                  </a:cubicBezTo>
                  <a:cubicBezTo>
                    <a:pt x="9252" y="623"/>
                    <a:pt x="7712" y="1"/>
                    <a:pt x="6305"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57"/>
            <p:cNvSpPr/>
            <p:nvPr/>
          </p:nvSpPr>
          <p:spPr>
            <a:xfrm>
              <a:off x="4295190" y="4326659"/>
              <a:ext cx="182736" cy="74761"/>
            </a:xfrm>
            <a:custGeom>
              <a:avLst/>
              <a:gdLst/>
              <a:ahLst/>
              <a:cxnLst/>
              <a:rect l="l" t="t" r="r" b="b"/>
              <a:pathLst>
                <a:path w="11818" h="4835" extrusionOk="0">
                  <a:moveTo>
                    <a:pt x="299" y="0"/>
                  </a:moveTo>
                  <a:cubicBezTo>
                    <a:pt x="256" y="427"/>
                    <a:pt x="213" y="768"/>
                    <a:pt x="171" y="1024"/>
                  </a:cubicBezTo>
                  <a:cubicBezTo>
                    <a:pt x="0" y="2645"/>
                    <a:pt x="3797" y="4650"/>
                    <a:pt x="6143" y="4821"/>
                  </a:cubicBezTo>
                  <a:cubicBezTo>
                    <a:pt x="6309" y="4830"/>
                    <a:pt x="6477" y="4834"/>
                    <a:pt x="6646" y="4834"/>
                  </a:cubicBezTo>
                  <a:cubicBezTo>
                    <a:pt x="8932" y="4834"/>
                    <a:pt x="11539" y="4007"/>
                    <a:pt x="11817" y="1664"/>
                  </a:cubicBezTo>
                  <a:lnTo>
                    <a:pt x="11817" y="1664"/>
                  </a:lnTo>
                  <a:cubicBezTo>
                    <a:pt x="10537" y="2176"/>
                    <a:pt x="9130" y="2432"/>
                    <a:pt x="7722" y="2432"/>
                  </a:cubicBezTo>
                  <a:cubicBezTo>
                    <a:pt x="7552" y="2440"/>
                    <a:pt x="7383" y="2444"/>
                    <a:pt x="7214" y="2444"/>
                  </a:cubicBezTo>
                  <a:cubicBezTo>
                    <a:pt x="4703" y="2444"/>
                    <a:pt x="2257" y="1559"/>
                    <a:pt x="299"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57"/>
            <p:cNvSpPr/>
            <p:nvPr/>
          </p:nvSpPr>
          <p:spPr>
            <a:xfrm>
              <a:off x="4324860" y="4230627"/>
              <a:ext cx="138544" cy="55804"/>
            </a:xfrm>
            <a:custGeom>
              <a:avLst/>
              <a:gdLst/>
              <a:ahLst/>
              <a:cxnLst/>
              <a:rect l="l" t="t" r="r" b="b"/>
              <a:pathLst>
                <a:path w="8960" h="3609" extrusionOk="0">
                  <a:moveTo>
                    <a:pt x="4452" y="1"/>
                  </a:moveTo>
                  <a:cubicBezTo>
                    <a:pt x="2135" y="1"/>
                    <a:pt x="1" y="793"/>
                    <a:pt x="1" y="793"/>
                  </a:cubicBezTo>
                  <a:lnTo>
                    <a:pt x="300" y="3140"/>
                  </a:lnTo>
                  <a:cubicBezTo>
                    <a:pt x="1173" y="2811"/>
                    <a:pt x="2195" y="2690"/>
                    <a:pt x="3225" y="2690"/>
                  </a:cubicBezTo>
                  <a:cubicBezTo>
                    <a:pt x="6064" y="2690"/>
                    <a:pt x="8960" y="3609"/>
                    <a:pt x="8960" y="3609"/>
                  </a:cubicBezTo>
                  <a:lnTo>
                    <a:pt x="8789" y="1561"/>
                  </a:lnTo>
                  <a:cubicBezTo>
                    <a:pt x="7656" y="360"/>
                    <a:pt x="6013" y="1"/>
                    <a:pt x="4452"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57"/>
            <p:cNvSpPr/>
            <p:nvPr/>
          </p:nvSpPr>
          <p:spPr>
            <a:xfrm>
              <a:off x="4393463" y="3472469"/>
              <a:ext cx="38935" cy="153713"/>
            </a:xfrm>
            <a:custGeom>
              <a:avLst/>
              <a:gdLst/>
              <a:ahLst/>
              <a:cxnLst/>
              <a:rect l="l" t="t" r="r" b="b"/>
              <a:pathLst>
                <a:path w="2518" h="9941" fill="none" extrusionOk="0">
                  <a:moveTo>
                    <a:pt x="1" y="9940"/>
                  </a:moveTo>
                  <a:cubicBezTo>
                    <a:pt x="1" y="9940"/>
                    <a:pt x="171" y="3328"/>
                    <a:pt x="2518" y="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57"/>
            <p:cNvSpPr/>
            <p:nvPr/>
          </p:nvSpPr>
          <p:spPr>
            <a:xfrm>
              <a:off x="4634881" y="3390074"/>
              <a:ext cx="313997" cy="856885"/>
            </a:xfrm>
            <a:custGeom>
              <a:avLst/>
              <a:gdLst/>
              <a:ahLst/>
              <a:cxnLst/>
              <a:rect l="l" t="t" r="r" b="b"/>
              <a:pathLst>
                <a:path w="20307" h="55417" extrusionOk="0">
                  <a:moveTo>
                    <a:pt x="8542" y="1"/>
                  </a:moveTo>
                  <a:cubicBezTo>
                    <a:pt x="7600" y="1"/>
                    <a:pt x="6665" y="96"/>
                    <a:pt x="5802" y="296"/>
                  </a:cubicBezTo>
                  <a:cubicBezTo>
                    <a:pt x="2517" y="1106"/>
                    <a:pt x="0" y="4903"/>
                    <a:pt x="0" y="9425"/>
                  </a:cubicBezTo>
                  <a:cubicBezTo>
                    <a:pt x="0" y="13990"/>
                    <a:pt x="5120" y="26788"/>
                    <a:pt x="5120" y="26788"/>
                  </a:cubicBezTo>
                  <a:cubicBezTo>
                    <a:pt x="5120" y="26788"/>
                    <a:pt x="8618" y="42914"/>
                    <a:pt x="8746" y="44023"/>
                  </a:cubicBezTo>
                  <a:cubicBezTo>
                    <a:pt x="8917" y="45132"/>
                    <a:pt x="7978" y="46711"/>
                    <a:pt x="7978" y="47649"/>
                  </a:cubicBezTo>
                  <a:cubicBezTo>
                    <a:pt x="7978" y="48588"/>
                    <a:pt x="9684" y="49825"/>
                    <a:pt x="10026" y="50294"/>
                  </a:cubicBezTo>
                  <a:cubicBezTo>
                    <a:pt x="10452" y="50891"/>
                    <a:pt x="10751" y="51617"/>
                    <a:pt x="10794" y="52342"/>
                  </a:cubicBezTo>
                  <a:cubicBezTo>
                    <a:pt x="10794" y="53110"/>
                    <a:pt x="10794" y="52598"/>
                    <a:pt x="11433" y="54176"/>
                  </a:cubicBezTo>
                  <a:cubicBezTo>
                    <a:pt x="11785" y="55067"/>
                    <a:pt x="13128" y="55417"/>
                    <a:pt x="14607" y="55417"/>
                  </a:cubicBezTo>
                  <a:cubicBezTo>
                    <a:pt x="15819" y="55417"/>
                    <a:pt x="17123" y="55181"/>
                    <a:pt x="18046" y="54816"/>
                  </a:cubicBezTo>
                  <a:cubicBezTo>
                    <a:pt x="20094" y="54048"/>
                    <a:pt x="20094" y="53963"/>
                    <a:pt x="20094" y="53963"/>
                  </a:cubicBezTo>
                  <a:cubicBezTo>
                    <a:pt x="20264" y="53152"/>
                    <a:pt x="20307" y="52384"/>
                    <a:pt x="20264" y="51574"/>
                  </a:cubicBezTo>
                  <a:cubicBezTo>
                    <a:pt x="20264" y="49867"/>
                    <a:pt x="19795" y="50337"/>
                    <a:pt x="19496" y="49526"/>
                  </a:cubicBezTo>
                  <a:cubicBezTo>
                    <a:pt x="19155" y="48758"/>
                    <a:pt x="19624" y="48417"/>
                    <a:pt x="19624" y="47820"/>
                  </a:cubicBezTo>
                  <a:cubicBezTo>
                    <a:pt x="19624" y="47180"/>
                    <a:pt x="18686" y="45772"/>
                    <a:pt x="18046" y="44961"/>
                  </a:cubicBezTo>
                  <a:cubicBezTo>
                    <a:pt x="17406" y="44194"/>
                    <a:pt x="17235" y="43212"/>
                    <a:pt x="16937" y="37880"/>
                  </a:cubicBezTo>
                  <a:cubicBezTo>
                    <a:pt x="16638" y="32504"/>
                    <a:pt x="14804" y="15269"/>
                    <a:pt x="14804" y="15269"/>
                  </a:cubicBezTo>
                  <a:cubicBezTo>
                    <a:pt x="16169" y="14331"/>
                    <a:pt x="17107" y="12923"/>
                    <a:pt x="17491" y="11345"/>
                  </a:cubicBezTo>
                  <a:cubicBezTo>
                    <a:pt x="18259" y="8486"/>
                    <a:pt x="17022" y="4092"/>
                    <a:pt x="15273" y="2173"/>
                  </a:cubicBezTo>
                  <a:cubicBezTo>
                    <a:pt x="13977" y="782"/>
                    <a:pt x="11231" y="1"/>
                    <a:pt x="8542"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57"/>
            <p:cNvSpPr/>
            <p:nvPr/>
          </p:nvSpPr>
          <p:spPr>
            <a:xfrm>
              <a:off x="4781967" y="4174362"/>
              <a:ext cx="188024" cy="227206"/>
            </a:xfrm>
            <a:custGeom>
              <a:avLst/>
              <a:gdLst/>
              <a:ahLst/>
              <a:cxnLst/>
              <a:rect l="l" t="t" r="r" b="b"/>
              <a:pathLst>
                <a:path w="12160" h="14694" extrusionOk="0">
                  <a:moveTo>
                    <a:pt x="5855" y="1"/>
                  </a:moveTo>
                  <a:cubicBezTo>
                    <a:pt x="4448" y="1"/>
                    <a:pt x="2907" y="623"/>
                    <a:pt x="2219" y="1787"/>
                  </a:cubicBezTo>
                  <a:cubicBezTo>
                    <a:pt x="1153" y="3707"/>
                    <a:pt x="1281" y="4091"/>
                    <a:pt x="1281" y="4091"/>
                  </a:cubicBezTo>
                  <a:cubicBezTo>
                    <a:pt x="1281" y="4091"/>
                    <a:pt x="1" y="8997"/>
                    <a:pt x="342" y="11557"/>
                  </a:cubicBezTo>
                  <a:cubicBezTo>
                    <a:pt x="653" y="13853"/>
                    <a:pt x="3167" y="14694"/>
                    <a:pt x="5387" y="14694"/>
                  </a:cubicBezTo>
                  <a:cubicBezTo>
                    <a:pt x="5600" y="14694"/>
                    <a:pt x="5810" y="14686"/>
                    <a:pt x="6016" y="14671"/>
                  </a:cubicBezTo>
                  <a:cubicBezTo>
                    <a:pt x="8405" y="14543"/>
                    <a:pt x="12159" y="12495"/>
                    <a:pt x="11988" y="10917"/>
                  </a:cubicBezTo>
                  <a:cubicBezTo>
                    <a:pt x="11860" y="9296"/>
                    <a:pt x="11050" y="4262"/>
                    <a:pt x="10453" y="2385"/>
                  </a:cubicBezTo>
                  <a:cubicBezTo>
                    <a:pt x="9813" y="465"/>
                    <a:pt x="9471" y="1958"/>
                    <a:pt x="8064" y="721"/>
                  </a:cubicBezTo>
                  <a:cubicBezTo>
                    <a:pt x="7529" y="235"/>
                    <a:pt x="6717" y="1"/>
                    <a:pt x="5855"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57"/>
            <p:cNvSpPr/>
            <p:nvPr/>
          </p:nvSpPr>
          <p:spPr>
            <a:xfrm>
              <a:off x="4787255" y="4326659"/>
              <a:ext cx="182736" cy="74761"/>
            </a:xfrm>
            <a:custGeom>
              <a:avLst/>
              <a:gdLst/>
              <a:ahLst/>
              <a:cxnLst/>
              <a:rect l="l" t="t" r="r" b="b"/>
              <a:pathLst>
                <a:path w="11818" h="4835" extrusionOk="0">
                  <a:moveTo>
                    <a:pt x="11561" y="0"/>
                  </a:moveTo>
                  <a:cubicBezTo>
                    <a:pt x="9562" y="1559"/>
                    <a:pt x="7114" y="2444"/>
                    <a:pt x="4603" y="2444"/>
                  </a:cubicBezTo>
                  <a:cubicBezTo>
                    <a:pt x="4434" y="2444"/>
                    <a:pt x="4265" y="2440"/>
                    <a:pt x="4095" y="2432"/>
                  </a:cubicBezTo>
                  <a:cubicBezTo>
                    <a:pt x="2688" y="2432"/>
                    <a:pt x="1323" y="2176"/>
                    <a:pt x="0" y="1664"/>
                  </a:cubicBezTo>
                  <a:lnTo>
                    <a:pt x="0" y="1664"/>
                  </a:lnTo>
                  <a:cubicBezTo>
                    <a:pt x="278" y="4007"/>
                    <a:pt x="2922" y="4834"/>
                    <a:pt x="5178" y="4834"/>
                  </a:cubicBezTo>
                  <a:cubicBezTo>
                    <a:pt x="5346" y="4834"/>
                    <a:pt x="5512" y="4830"/>
                    <a:pt x="5674" y="4821"/>
                  </a:cubicBezTo>
                  <a:cubicBezTo>
                    <a:pt x="8063" y="4650"/>
                    <a:pt x="11817" y="2645"/>
                    <a:pt x="11646" y="1024"/>
                  </a:cubicBezTo>
                  <a:cubicBezTo>
                    <a:pt x="11646" y="768"/>
                    <a:pt x="11604" y="427"/>
                    <a:pt x="11561"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57"/>
            <p:cNvSpPr/>
            <p:nvPr/>
          </p:nvSpPr>
          <p:spPr>
            <a:xfrm>
              <a:off x="4801758" y="4230627"/>
              <a:ext cx="139193" cy="55804"/>
            </a:xfrm>
            <a:custGeom>
              <a:avLst/>
              <a:gdLst/>
              <a:ahLst/>
              <a:cxnLst/>
              <a:rect l="l" t="t" r="r" b="b"/>
              <a:pathLst>
                <a:path w="9002" h="3609" extrusionOk="0">
                  <a:moveTo>
                    <a:pt x="4541" y="1"/>
                  </a:moveTo>
                  <a:cubicBezTo>
                    <a:pt x="2975" y="1"/>
                    <a:pt x="1321" y="360"/>
                    <a:pt x="171" y="1561"/>
                  </a:cubicBezTo>
                  <a:lnTo>
                    <a:pt x="1" y="3609"/>
                  </a:lnTo>
                  <a:cubicBezTo>
                    <a:pt x="1" y="3609"/>
                    <a:pt x="2873" y="2690"/>
                    <a:pt x="5717" y="2690"/>
                  </a:cubicBezTo>
                  <a:cubicBezTo>
                    <a:pt x="6748" y="2690"/>
                    <a:pt x="7775" y="2811"/>
                    <a:pt x="8661" y="3140"/>
                  </a:cubicBezTo>
                  <a:lnTo>
                    <a:pt x="9002" y="793"/>
                  </a:lnTo>
                  <a:cubicBezTo>
                    <a:pt x="9002" y="793"/>
                    <a:pt x="6868" y="1"/>
                    <a:pt x="454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57"/>
            <p:cNvSpPr/>
            <p:nvPr/>
          </p:nvSpPr>
          <p:spPr>
            <a:xfrm>
              <a:off x="4824842" y="3472469"/>
              <a:ext cx="38935" cy="153713"/>
            </a:xfrm>
            <a:custGeom>
              <a:avLst/>
              <a:gdLst/>
              <a:ahLst/>
              <a:cxnLst/>
              <a:rect l="l" t="t" r="r" b="b"/>
              <a:pathLst>
                <a:path w="2518" h="9941" fill="none" extrusionOk="0">
                  <a:moveTo>
                    <a:pt x="2518" y="9940"/>
                  </a:moveTo>
                  <a:cubicBezTo>
                    <a:pt x="2518" y="9940"/>
                    <a:pt x="2347" y="3328"/>
                    <a:pt x="1" y="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57"/>
            <p:cNvSpPr/>
            <p:nvPr/>
          </p:nvSpPr>
          <p:spPr>
            <a:xfrm>
              <a:off x="4862444" y="3181590"/>
              <a:ext cx="315976" cy="55418"/>
            </a:xfrm>
            <a:custGeom>
              <a:avLst/>
              <a:gdLst/>
              <a:ahLst/>
              <a:cxnLst/>
              <a:rect l="l" t="t" r="r" b="b"/>
              <a:pathLst>
                <a:path w="20435" h="3584" extrusionOk="0">
                  <a:moveTo>
                    <a:pt x="19454" y="0"/>
                  </a:moveTo>
                  <a:lnTo>
                    <a:pt x="0" y="85"/>
                  </a:lnTo>
                  <a:cubicBezTo>
                    <a:pt x="811" y="1109"/>
                    <a:pt x="811" y="2560"/>
                    <a:pt x="0" y="3584"/>
                  </a:cubicBezTo>
                  <a:lnTo>
                    <a:pt x="19667" y="3584"/>
                  </a:lnTo>
                  <a:lnTo>
                    <a:pt x="20435" y="1664"/>
                  </a:lnTo>
                  <a:lnTo>
                    <a:pt x="19454" y="0"/>
                  </a:lnTo>
                  <a:close/>
                </a:path>
              </a:pathLst>
            </a:custGeom>
            <a:solidFill>
              <a:srgbClr val="FFFFFF"/>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57"/>
            <p:cNvSpPr/>
            <p:nvPr/>
          </p:nvSpPr>
          <p:spPr>
            <a:xfrm>
              <a:off x="4886193" y="3173674"/>
              <a:ext cx="437357" cy="74545"/>
            </a:xfrm>
            <a:custGeom>
              <a:avLst/>
              <a:gdLst/>
              <a:ahLst/>
              <a:cxnLst/>
              <a:rect l="l" t="t" r="r" b="b"/>
              <a:pathLst>
                <a:path w="28285" h="4821" extrusionOk="0">
                  <a:moveTo>
                    <a:pt x="0" y="0"/>
                  </a:moveTo>
                  <a:lnTo>
                    <a:pt x="0" y="811"/>
                  </a:lnTo>
                  <a:lnTo>
                    <a:pt x="18131" y="811"/>
                  </a:lnTo>
                  <a:lnTo>
                    <a:pt x="18131" y="4010"/>
                  </a:lnTo>
                  <a:lnTo>
                    <a:pt x="0" y="4010"/>
                  </a:lnTo>
                  <a:lnTo>
                    <a:pt x="0" y="4821"/>
                  </a:lnTo>
                  <a:lnTo>
                    <a:pt x="25895" y="4821"/>
                  </a:lnTo>
                  <a:cubicBezTo>
                    <a:pt x="27218" y="4821"/>
                    <a:pt x="28284" y="3712"/>
                    <a:pt x="28284" y="2389"/>
                  </a:cubicBezTo>
                  <a:cubicBezTo>
                    <a:pt x="28284" y="1067"/>
                    <a:pt x="27218" y="0"/>
                    <a:pt x="25895" y="0"/>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57"/>
            <p:cNvSpPr/>
            <p:nvPr/>
          </p:nvSpPr>
          <p:spPr>
            <a:xfrm>
              <a:off x="4847926" y="3173674"/>
              <a:ext cx="336433" cy="73895"/>
            </a:xfrm>
            <a:custGeom>
              <a:avLst/>
              <a:gdLst/>
              <a:ahLst/>
              <a:cxnLst/>
              <a:rect l="l" t="t" r="r" b="b"/>
              <a:pathLst>
                <a:path w="21758" h="4779" extrusionOk="0">
                  <a:moveTo>
                    <a:pt x="1" y="0"/>
                  </a:moveTo>
                  <a:lnTo>
                    <a:pt x="1" y="811"/>
                  </a:lnTo>
                  <a:lnTo>
                    <a:pt x="19027" y="811"/>
                  </a:lnTo>
                  <a:cubicBezTo>
                    <a:pt x="19881" y="811"/>
                    <a:pt x="20606" y="1536"/>
                    <a:pt x="20606" y="2389"/>
                  </a:cubicBezTo>
                  <a:cubicBezTo>
                    <a:pt x="20606" y="3285"/>
                    <a:pt x="19881" y="4010"/>
                    <a:pt x="19027" y="4010"/>
                  </a:cubicBezTo>
                  <a:lnTo>
                    <a:pt x="1" y="4010"/>
                  </a:lnTo>
                  <a:lnTo>
                    <a:pt x="1" y="4778"/>
                  </a:lnTo>
                  <a:lnTo>
                    <a:pt x="19283" y="4778"/>
                  </a:lnTo>
                  <a:cubicBezTo>
                    <a:pt x="20649" y="4778"/>
                    <a:pt x="21758" y="3669"/>
                    <a:pt x="21758" y="2304"/>
                  </a:cubicBezTo>
                  <a:cubicBezTo>
                    <a:pt x="21758" y="1024"/>
                    <a:pt x="20734" y="0"/>
                    <a:pt x="19454" y="0"/>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57"/>
            <p:cNvSpPr/>
            <p:nvPr/>
          </p:nvSpPr>
          <p:spPr>
            <a:xfrm>
              <a:off x="3960771" y="3353075"/>
              <a:ext cx="71251" cy="1048187"/>
            </a:xfrm>
            <a:custGeom>
              <a:avLst/>
              <a:gdLst/>
              <a:ahLst/>
              <a:cxnLst/>
              <a:rect l="l" t="t" r="r" b="b"/>
              <a:pathLst>
                <a:path w="4608" h="67789" extrusionOk="0">
                  <a:moveTo>
                    <a:pt x="0" y="1"/>
                  </a:moveTo>
                  <a:lnTo>
                    <a:pt x="683" y="67789"/>
                  </a:lnTo>
                  <a:lnTo>
                    <a:pt x="3882" y="67789"/>
                  </a:lnTo>
                  <a:lnTo>
                    <a:pt x="4608"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57"/>
            <p:cNvSpPr/>
            <p:nvPr/>
          </p:nvSpPr>
          <p:spPr>
            <a:xfrm>
              <a:off x="5276676" y="3353075"/>
              <a:ext cx="71251" cy="1048187"/>
            </a:xfrm>
            <a:custGeom>
              <a:avLst/>
              <a:gdLst/>
              <a:ahLst/>
              <a:cxnLst/>
              <a:rect l="l" t="t" r="r" b="b"/>
              <a:pathLst>
                <a:path w="4608" h="67789" extrusionOk="0">
                  <a:moveTo>
                    <a:pt x="0" y="1"/>
                  </a:moveTo>
                  <a:lnTo>
                    <a:pt x="683" y="67789"/>
                  </a:lnTo>
                  <a:lnTo>
                    <a:pt x="3925" y="67789"/>
                  </a:lnTo>
                  <a:lnTo>
                    <a:pt x="4608"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57"/>
            <p:cNvSpPr/>
            <p:nvPr/>
          </p:nvSpPr>
          <p:spPr>
            <a:xfrm>
              <a:off x="3944938" y="3246220"/>
              <a:ext cx="1424838" cy="147126"/>
            </a:xfrm>
            <a:custGeom>
              <a:avLst/>
              <a:gdLst/>
              <a:ahLst/>
              <a:cxnLst/>
              <a:rect l="l" t="t" r="r" b="b"/>
              <a:pathLst>
                <a:path w="92148" h="9515" extrusionOk="0">
                  <a:moveTo>
                    <a:pt x="0" y="1"/>
                  </a:moveTo>
                  <a:lnTo>
                    <a:pt x="0" y="9514"/>
                  </a:lnTo>
                  <a:lnTo>
                    <a:pt x="92147" y="9514"/>
                  </a:lnTo>
                  <a:lnTo>
                    <a:pt x="92147"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57"/>
            <p:cNvSpPr/>
            <p:nvPr/>
          </p:nvSpPr>
          <p:spPr>
            <a:xfrm>
              <a:off x="3940315" y="3246220"/>
              <a:ext cx="1434734" cy="45537"/>
            </a:xfrm>
            <a:custGeom>
              <a:avLst/>
              <a:gdLst/>
              <a:ahLst/>
              <a:cxnLst/>
              <a:rect l="l" t="t" r="r" b="b"/>
              <a:pathLst>
                <a:path w="92788" h="2945" extrusionOk="0">
                  <a:moveTo>
                    <a:pt x="1" y="1"/>
                  </a:moveTo>
                  <a:lnTo>
                    <a:pt x="1" y="2944"/>
                  </a:lnTo>
                  <a:lnTo>
                    <a:pt x="92788" y="2944"/>
                  </a:lnTo>
                  <a:lnTo>
                    <a:pt x="92788" y="1"/>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33" name="Google Shape;4133;p57"/>
          <p:cNvSpPr/>
          <p:nvPr/>
        </p:nvSpPr>
        <p:spPr>
          <a:xfrm>
            <a:off x="669208" y="4846764"/>
            <a:ext cx="1524" cy="2267"/>
          </a:xfrm>
          <a:custGeom>
            <a:avLst/>
            <a:gdLst/>
            <a:ahLst/>
            <a:cxnLst/>
            <a:rect l="l" t="t" r="r" b="b"/>
            <a:pathLst>
              <a:path w="41" h="61" extrusionOk="0">
                <a:moveTo>
                  <a:pt x="0" y="0"/>
                </a:moveTo>
                <a:cubicBezTo>
                  <a:pt x="20" y="21"/>
                  <a:pt x="20" y="41"/>
                  <a:pt x="40" y="61"/>
                </a:cubicBezTo>
                <a:cubicBezTo>
                  <a:pt x="40" y="41"/>
                  <a:pt x="40" y="21"/>
                  <a:pt x="40" y="21"/>
                </a:cubicBezTo>
                <a:cubicBezTo>
                  <a:pt x="40" y="0"/>
                  <a:pt x="2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57"/>
          <p:cNvSpPr/>
          <p:nvPr/>
        </p:nvSpPr>
        <p:spPr>
          <a:xfrm>
            <a:off x="670694" y="4843753"/>
            <a:ext cx="781" cy="3791"/>
          </a:xfrm>
          <a:custGeom>
            <a:avLst/>
            <a:gdLst/>
            <a:ahLst/>
            <a:cxnLst/>
            <a:rect l="l" t="t" r="r" b="b"/>
            <a:pathLst>
              <a:path w="21" h="102" extrusionOk="0">
                <a:moveTo>
                  <a:pt x="0" y="1"/>
                </a:moveTo>
                <a:cubicBezTo>
                  <a:pt x="0" y="21"/>
                  <a:pt x="0" y="81"/>
                  <a:pt x="0" y="102"/>
                </a:cubicBezTo>
                <a:cubicBezTo>
                  <a:pt x="21" y="61"/>
                  <a:pt x="21" y="4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Rectangle 1"/>
          <p:cNvSpPr>
            <a:spLocks noChangeArrowheads="1"/>
          </p:cNvSpPr>
          <p:nvPr/>
        </p:nvSpPr>
        <p:spPr bwMode="auto">
          <a:xfrm>
            <a:off x="762000" y="2038350"/>
            <a:ext cx="6096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lvl="0" indent="-342900" algn="just" fontAlgn="base">
              <a:spcBef>
                <a:spcPct val="0"/>
              </a:spcBef>
              <a:spcAft>
                <a:spcPct val="0"/>
              </a:spcAft>
              <a:buClrTx/>
              <a:buFont typeface="+mj-lt"/>
              <a:buAutoNum type="arabicPeriod"/>
            </a:pPr>
            <a:r>
              <a:rPr lang="id-ID" sz="1600" b="1" dirty="0" smtClean="0">
                <a:solidFill>
                  <a:schemeClr val="tx1"/>
                </a:solidFill>
                <a:latin typeface="Times New Roman" pitchFamily="18" charset="0"/>
                <a:ea typeface="Calibri" pitchFamily="34" charset="0"/>
                <a:cs typeface="Times New Roman" pitchFamily="18" charset="0"/>
              </a:rPr>
              <a:t>Sampling dengan Pengembalian : </a:t>
            </a:r>
            <a:endParaRPr lang="en-US" sz="1600" b="1" dirty="0" smtClean="0">
              <a:solidFill>
                <a:schemeClr val="tx1"/>
              </a:solidFill>
              <a:latin typeface="Times New Roman" pitchFamily="18" charset="0"/>
              <a:ea typeface="Calibri" pitchFamily="34" charset="0"/>
              <a:cs typeface="Times New Roman" pitchFamily="18" charset="0"/>
            </a:endParaRPr>
          </a:p>
          <a:p>
            <a:pPr marL="342900" lvl="0" indent="-342900" algn="just" fontAlgn="base">
              <a:spcBef>
                <a:spcPct val="0"/>
              </a:spcBef>
              <a:spcAft>
                <a:spcPct val="0"/>
              </a:spcAft>
              <a:buClrTx/>
            </a:pPr>
            <a:endParaRPr lang="en-US" sz="1600" b="1" dirty="0" smtClean="0">
              <a:solidFill>
                <a:schemeClr val="tx1"/>
              </a:solidFill>
              <a:latin typeface="Arial" pitchFamily="34" charset="0"/>
              <a:cs typeface="Arial" pitchFamily="34" charset="0"/>
            </a:endParaRPr>
          </a:p>
          <a:p>
            <a:pPr lvl="0" algn="just" eaLnBrk="0" fontAlgn="base" hangingPunct="0">
              <a:spcBef>
                <a:spcPct val="0"/>
              </a:spcBef>
              <a:spcAft>
                <a:spcPct val="0"/>
              </a:spcAft>
              <a:buClrTx/>
            </a:pPr>
            <a:r>
              <a:rPr lang="id-ID" sz="1600" b="1" dirty="0" smtClean="0">
                <a:solidFill>
                  <a:schemeClr val="tx1"/>
                </a:solidFill>
                <a:latin typeface="Times New Roman" pitchFamily="18" charset="0"/>
                <a:ea typeface="Calibri" pitchFamily="34" charset="0"/>
                <a:cs typeface="Times New Roman" pitchFamily="18" charset="0"/>
              </a:rPr>
              <a:t>Satuan sampling yang terpilih, </a:t>
            </a:r>
            <a:r>
              <a:rPr lang="id-ID" sz="1600" b="1" dirty="0" smtClean="0">
                <a:solidFill>
                  <a:schemeClr val="tx1"/>
                </a:solidFill>
                <a:latin typeface="Calibri"/>
                <a:ea typeface="Calibri" pitchFamily="34" charset="0"/>
                <a:cs typeface="Times New Roman" pitchFamily="18" charset="0"/>
              </a:rPr>
              <a:t>“</a:t>
            </a:r>
            <a:r>
              <a:rPr lang="id-ID" sz="1600" b="1" dirty="0" smtClean="0">
                <a:solidFill>
                  <a:schemeClr val="tx1"/>
                </a:solidFill>
                <a:latin typeface="Times New Roman" pitchFamily="18" charset="0"/>
                <a:ea typeface="Calibri" pitchFamily="34" charset="0"/>
                <a:cs typeface="Times New Roman" pitchFamily="18" charset="0"/>
              </a:rPr>
              <a:t>dikembalikan</a:t>
            </a:r>
            <a:r>
              <a:rPr lang="id-ID" sz="1600" b="1" dirty="0" smtClean="0">
                <a:solidFill>
                  <a:schemeClr val="tx1"/>
                </a:solidFill>
                <a:latin typeface="Calibri"/>
                <a:ea typeface="Calibri" pitchFamily="34" charset="0"/>
                <a:cs typeface="Times New Roman" pitchFamily="18" charset="0"/>
              </a:rPr>
              <a:t>”</a:t>
            </a:r>
            <a:r>
              <a:rPr lang="id-ID" sz="1600" b="1" dirty="0" smtClean="0">
                <a:solidFill>
                  <a:schemeClr val="tx1"/>
                </a:solidFill>
                <a:latin typeface="Times New Roman" pitchFamily="18" charset="0"/>
                <a:ea typeface="Calibri" pitchFamily="34" charset="0"/>
                <a:cs typeface="Times New Roman" pitchFamily="18" charset="0"/>
              </a:rPr>
              <a:t> lagi ke dalam populasi (sebelum dilakukan kembali proses pemilihan berikutnya). Sebuah satuan sampling bisa terpilih lebih dari satu kali. Untuk populasi berukuran N=4 dan sampel berukuran n=2, maka sampel yang mungkin terambil adalah N</a:t>
            </a:r>
            <a:r>
              <a:rPr lang="id-ID" sz="1600" b="1" baseline="30000" dirty="0" smtClean="0">
                <a:solidFill>
                  <a:schemeClr val="tx1"/>
                </a:solidFill>
                <a:latin typeface="Times New Roman" pitchFamily="18" charset="0"/>
                <a:ea typeface="Calibri" pitchFamily="34" charset="0"/>
                <a:cs typeface="Times New Roman" pitchFamily="18" charset="0"/>
              </a:rPr>
              <a:t>n</a:t>
            </a:r>
            <a:r>
              <a:rPr lang="id-ID" sz="1600" b="1" dirty="0" smtClean="0">
                <a:solidFill>
                  <a:schemeClr val="tx1"/>
                </a:solidFill>
                <a:latin typeface="Times New Roman" pitchFamily="18" charset="0"/>
                <a:ea typeface="Calibri" pitchFamily="34" charset="0"/>
                <a:cs typeface="Times New Roman" pitchFamily="18" charset="0"/>
              </a:rPr>
              <a:t> = 4</a:t>
            </a:r>
            <a:r>
              <a:rPr lang="id-ID" sz="1600" b="1" baseline="30000" dirty="0" smtClean="0">
                <a:solidFill>
                  <a:schemeClr val="tx1"/>
                </a:solidFill>
                <a:latin typeface="Times New Roman" pitchFamily="18" charset="0"/>
                <a:ea typeface="Calibri" pitchFamily="34" charset="0"/>
                <a:cs typeface="Times New Roman" pitchFamily="18" charset="0"/>
              </a:rPr>
              <a:t>2 </a:t>
            </a:r>
            <a:r>
              <a:rPr lang="id-ID" sz="1600" b="1" dirty="0" smtClean="0">
                <a:solidFill>
                  <a:schemeClr val="tx1"/>
                </a:solidFill>
                <a:latin typeface="Times New Roman" pitchFamily="18" charset="0"/>
                <a:ea typeface="Calibri" pitchFamily="34" charset="0"/>
                <a:cs typeface="Times New Roman" pitchFamily="18" charset="0"/>
              </a:rPr>
              <a:t>= 16 buah sampel. Teknik sampling seperti ini bisa dikatakan tidak pernah digunakan dalam suatu penelitian, hanya untuk keperluan teoritis yang berkatian dengan pengambilan sampel. </a:t>
            </a:r>
            <a:endParaRPr lang="id-ID" sz="1600" b="1" dirty="0" smtClean="0">
              <a:solidFill>
                <a:schemeClr val="tx1"/>
              </a:solidFill>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id-ID" sz="1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38"/>
        <p:cNvGrpSpPr/>
        <p:nvPr/>
      </p:nvGrpSpPr>
      <p:grpSpPr>
        <a:xfrm>
          <a:off x="0" y="0"/>
          <a:ext cx="0" cy="0"/>
          <a:chOff x="0" y="0"/>
          <a:chExt cx="0" cy="0"/>
        </a:xfrm>
      </p:grpSpPr>
      <p:sp>
        <p:nvSpPr>
          <p:cNvPr id="4139" name="Google Shape;4139;p58"/>
          <p:cNvSpPr txBox="1">
            <a:spLocks noGrp="1"/>
          </p:cNvSpPr>
          <p:nvPr>
            <p:ph type="title"/>
          </p:nvPr>
        </p:nvSpPr>
        <p:spPr>
          <a:xfrm>
            <a:off x="1447800" y="590550"/>
            <a:ext cx="69342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t>SAMPLING MENURUT PROSES MEMILIHNYA</a:t>
            </a:r>
            <a:endParaRPr/>
          </a:p>
        </p:txBody>
      </p:sp>
      <p:grpSp>
        <p:nvGrpSpPr>
          <p:cNvPr id="4141" name="Google Shape;4141;p58"/>
          <p:cNvGrpSpPr/>
          <p:nvPr/>
        </p:nvGrpSpPr>
        <p:grpSpPr>
          <a:xfrm>
            <a:off x="163726" y="166745"/>
            <a:ext cx="1737936" cy="1533507"/>
            <a:chOff x="163726" y="166745"/>
            <a:chExt cx="1737936" cy="1533507"/>
          </a:xfrm>
        </p:grpSpPr>
        <p:sp>
          <p:nvSpPr>
            <p:cNvPr id="4142" name="Google Shape;4142;p58"/>
            <p:cNvSpPr/>
            <p:nvPr/>
          </p:nvSpPr>
          <p:spPr>
            <a:xfrm>
              <a:off x="762067" y="1192261"/>
              <a:ext cx="611281" cy="507991"/>
            </a:xfrm>
            <a:custGeom>
              <a:avLst/>
              <a:gdLst/>
              <a:ahLst/>
              <a:cxnLst/>
              <a:rect l="l" t="t" r="r" b="b"/>
              <a:pathLst>
                <a:path w="20568" h="17094" extrusionOk="0">
                  <a:moveTo>
                    <a:pt x="17900" y="1"/>
                  </a:moveTo>
                  <a:lnTo>
                    <a:pt x="1117" y="1583"/>
                  </a:lnTo>
                  <a:cubicBezTo>
                    <a:pt x="94" y="3103"/>
                    <a:pt x="1" y="5150"/>
                    <a:pt x="652" y="6857"/>
                  </a:cubicBezTo>
                  <a:cubicBezTo>
                    <a:pt x="1304" y="8563"/>
                    <a:pt x="2637" y="9959"/>
                    <a:pt x="4220" y="10920"/>
                  </a:cubicBezTo>
                  <a:cubicBezTo>
                    <a:pt x="5553" y="11727"/>
                    <a:pt x="7043" y="12285"/>
                    <a:pt x="8314" y="13216"/>
                  </a:cubicBezTo>
                  <a:cubicBezTo>
                    <a:pt x="9679" y="14209"/>
                    <a:pt x="10672" y="15605"/>
                    <a:pt x="11448" y="17094"/>
                  </a:cubicBezTo>
                  <a:cubicBezTo>
                    <a:pt x="12999" y="15512"/>
                    <a:pt x="15108" y="14674"/>
                    <a:pt x="16814" y="13278"/>
                  </a:cubicBezTo>
                  <a:cubicBezTo>
                    <a:pt x="19141" y="11324"/>
                    <a:pt x="20568" y="8284"/>
                    <a:pt x="20537" y="5243"/>
                  </a:cubicBezTo>
                  <a:cubicBezTo>
                    <a:pt x="20506" y="3196"/>
                    <a:pt x="19699" y="963"/>
                    <a:pt x="17900"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58"/>
            <p:cNvSpPr/>
            <p:nvPr/>
          </p:nvSpPr>
          <p:spPr>
            <a:xfrm>
              <a:off x="1262690" y="1200582"/>
              <a:ext cx="97749" cy="199167"/>
            </a:xfrm>
            <a:custGeom>
              <a:avLst/>
              <a:gdLst/>
              <a:ahLst/>
              <a:cxnLst/>
              <a:rect l="l" t="t" r="r" b="b"/>
              <a:pathLst>
                <a:path w="3289" h="6702" extrusionOk="0">
                  <a:moveTo>
                    <a:pt x="962" y="0"/>
                  </a:moveTo>
                  <a:lnTo>
                    <a:pt x="0" y="931"/>
                  </a:lnTo>
                  <a:cubicBezTo>
                    <a:pt x="683" y="1737"/>
                    <a:pt x="1024" y="2823"/>
                    <a:pt x="900" y="3878"/>
                  </a:cubicBezTo>
                  <a:cubicBezTo>
                    <a:pt x="838" y="4436"/>
                    <a:pt x="683" y="4963"/>
                    <a:pt x="745" y="5522"/>
                  </a:cubicBezTo>
                  <a:cubicBezTo>
                    <a:pt x="776" y="6080"/>
                    <a:pt x="1148" y="6670"/>
                    <a:pt x="1706" y="6701"/>
                  </a:cubicBezTo>
                  <a:cubicBezTo>
                    <a:pt x="1722" y="6701"/>
                    <a:pt x="1738" y="6702"/>
                    <a:pt x="1753" y="6702"/>
                  </a:cubicBezTo>
                  <a:cubicBezTo>
                    <a:pt x="2319" y="6702"/>
                    <a:pt x="2735" y="6158"/>
                    <a:pt x="2916" y="5615"/>
                  </a:cubicBezTo>
                  <a:cubicBezTo>
                    <a:pt x="3289" y="4622"/>
                    <a:pt x="3227" y="3505"/>
                    <a:pt x="2854" y="2513"/>
                  </a:cubicBezTo>
                  <a:cubicBezTo>
                    <a:pt x="2482" y="1520"/>
                    <a:pt x="1800" y="651"/>
                    <a:pt x="96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58"/>
            <p:cNvSpPr/>
            <p:nvPr/>
          </p:nvSpPr>
          <p:spPr>
            <a:xfrm>
              <a:off x="813689" y="1193182"/>
              <a:ext cx="459174" cy="362345"/>
            </a:xfrm>
            <a:custGeom>
              <a:avLst/>
              <a:gdLst/>
              <a:ahLst/>
              <a:cxnLst/>
              <a:rect l="l" t="t" r="r" b="b"/>
              <a:pathLst>
                <a:path w="15450" h="12193" extrusionOk="0">
                  <a:moveTo>
                    <a:pt x="12502" y="1"/>
                  </a:moveTo>
                  <a:lnTo>
                    <a:pt x="559" y="1924"/>
                  </a:lnTo>
                  <a:cubicBezTo>
                    <a:pt x="1" y="2979"/>
                    <a:pt x="63" y="5119"/>
                    <a:pt x="745" y="6143"/>
                  </a:cubicBezTo>
                  <a:cubicBezTo>
                    <a:pt x="1428" y="7136"/>
                    <a:pt x="2576" y="7849"/>
                    <a:pt x="3816" y="8315"/>
                  </a:cubicBezTo>
                  <a:cubicBezTo>
                    <a:pt x="4902" y="8687"/>
                    <a:pt x="6050" y="8842"/>
                    <a:pt x="7074" y="9307"/>
                  </a:cubicBezTo>
                  <a:cubicBezTo>
                    <a:pt x="8190" y="9773"/>
                    <a:pt x="9400" y="10827"/>
                    <a:pt x="9804" y="12192"/>
                  </a:cubicBezTo>
                  <a:cubicBezTo>
                    <a:pt x="10765" y="11045"/>
                    <a:pt x="12223" y="9493"/>
                    <a:pt x="13309" y="8439"/>
                  </a:cubicBezTo>
                  <a:cubicBezTo>
                    <a:pt x="14767" y="6981"/>
                    <a:pt x="15450" y="4933"/>
                    <a:pt x="15046" y="3041"/>
                  </a:cubicBezTo>
                  <a:cubicBezTo>
                    <a:pt x="14798" y="1738"/>
                    <a:pt x="13929" y="435"/>
                    <a:pt x="12502" y="1"/>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58"/>
            <p:cNvSpPr/>
            <p:nvPr/>
          </p:nvSpPr>
          <p:spPr>
            <a:xfrm>
              <a:off x="942761" y="1157251"/>
              <a:ext cx="280319" cy="288557"/>
            </a:xfrm>
            <a:custGeom>
              <a:avLst/>
              <a:gdLst/>
              <a:ahLst/>
              <a:cxnLst/>
              <a:rect l="l" t="t" r="r" b="b"/>
              <a:pathLst>
                <a:path w="9432" h="9710" extrusionOk="0">
                  <a:moveTo>
                    <a:pt x="7260" y="0"/>
                  </a:moveTo>
                  <a:lnTo>
                    <a:pt x="528" y="2016"/>
                  </a:lnTo>
                  <a:cubicBezTo>
                    <a:pt x="63" y="3071"/>
                    <a:pt x="1" y="4343"/>
                    <a:pt x="342" y="5460"/>
                  </a:cubicBezTo>
                  <a:cubicBezTo>
                    <a:pt x="683" y="6608"/>
                    <a:pt x="1428" y="7569"/>
                    <a:pt x="2389" y="8190"/>
                  </a:cubicBezTo>
                  <a:cubicBezTo>
                    <a:pt x="2948" y="8500"/>
                    <a:pt x="3537" y="8717"/>
                    <a:pt x="4034" y="9089"/>
                  </a:cubicBezTo>
                  <a:cubicBezTo>
                    <a:pt x="4406" y="9369"/>
                    <a:pt x="4747" y="9710"/>
                    <a:pt x="5150" y="9710"/>
                  </a:cubicBezTo>
                  <a:cubicBezTo>
                    <a:pt x="5399" y="9710"/>
                    <a:pt x="5616" y="9586"/>
                    <a:pt x="5802" y="9431"/>
                  </a:cubicBezTo>
                  <a:cubicBezTo>
                    <a:pt x="7322" y="8469"/>
                    <a:pt x="8625" y="6949"/>
                    <a:pt x="9028" y="5088"/>
                  </a:cubicBezTo>
                  <a:cubicBezTo>
                    <a:pt x="9431" y="3226"/>
                    <a:pt x="8780" y="1024"/>
                    <a:pt x="7260" y="0"/>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58"/>
            <p:cNvSpPr/>
            <p:nvPr/>
          </p:nvSpPr>
          <p:spPr>
            <a:xfrm>
              <a:off x="836752" y="1232322"/>
              <a:ext cx="93142" cy="152421"/>
            </a:xfrm>
            <a:custGeom>
              <a:avLst/>
              <a:gdLst/>
              <a:ahLst/>
              <a:cxnLst/>
              <a:rect l="l" t="t" r="r" b="b"/>
              <a:pathLst>
                <a:path w="3134" h="5129" extrusionOk="0">
                  <a:moveTo>
                    <a:pt x="1312" y="0"/>
                  </a:moveTo>
                  <a:cubicBezTo>
                    <a:pt x="944" y="0"/>
                    <a:pt x="567" y="125"/>
                    <a:pt x="373" y="390"/>
                  </a:cubicBezTo>
                  <a:cubicBezTo>
                    <a:pt x="0" y="948"/>
                    <a:pt x="280" y="2003"/>
                    <a:pt x="435" y="2593"/>
                  </a:cubicBezTo>
                  <a:cubicBezTo>
                    <a:pt x="621" y="3151"/>
                    <a:pt x="869" y="3709"/>
                    <a:pt x="1241" y="4175"/>
                  </a:cubicBezTo>
                  <a:cubicBezTo>
                    <a:pt x="1645" y="4609"/>
                    <a:pt x="2141" y="4981"/>
                    <a:pt x="2730" y="5105"/>
                  </a:cubicBezTo>
                  <a:cubicBezTo>
                    <a:pt x="2761" y="5121"/>
                    <a:pt x="2800" y="5129"/>
                    <a:pt x="2839" y="5129"/>
                  </a:cubicBezTo>
                  <a:cubicBezTo>
                    <a:pt x="2878" y="5129"/>
                    <a:pt x="2916" y="5121"/>
                    <a:pt x="2947" y="5105"/>
                  </a:cubicBezTo>
                  <a:cubicBezTo>
                    <a:pt x="3040" y="5043"/>
                    <a:pt x="3040" y="4950"/>
                    <a:pt x="3071" y="4857"/>
                  </a:cubicBezTo>
                  <a:cubicBezTo>
                    <a:pt x="3134" y="4330"/>
                    <a:pt x="2885" y="3771"/>
                    <a:pt x="2823" y="3244"/>
                  </a:cubicBezTo>
                  <a:cubicBezTo>
                    <a:pt x="2730" y="2717"/>
                    <a:pt x="2792" y="2158"/>
                    <a:pt x="2730" y="1631"/>
                  </a:cubicBezTo>
                  <a:cubicBezTo>
                    <a:pt x="2699" y="1073"/>
                    <a:pt x="2513" y="514"/>
                    <a:pt x="2048" y="204"/>
                  </a:cubicBezTo>
                  <a:cubicBezTo>
                    <a:pt x="1861" y="71"/>
                    <a:pt x="1589" y="0"/>
                    <a:pt x="131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58"/>
            <p:cNvSpPr/>
            <p:nvPr/>
          </p:nvSpPr>
          <p:spPr>
            <a:xfrm>
              <a:off x="1188927" y="1427309"/>
              <a:ext cx="117127" cy="120415"/>
            </a:xfrm>
            <a:custGeom>
              <a:avLst/>
              <a:gdLst/>
              <a:ahLst/>
              <a:cxnLst/>
              <a:rect l="l" t="t" r="r" b="b"/>
              <a:pathLst>
                <a:path w="3941" h="4052" extrusionOk="0">
                  <a:moveTo>
                    <a:pt x="3039" y="0"/>
                  </a:moveTo>
                  <a:cubicBezTo>
                    <a:pt x="2613" y="0"/>
                    <a:pt x="2258" y="407"/>
                    <a:pt x="1986" y="747"/>
                  </a:cubicBezTo>
                  <a:cubicBezTo>
                    <a:pt x="1459" y="1398"/>
                    <a:pt x="745" y="1926"/>
                    <a:pt x="280" y="2639"/>
                  </a:cubicBezTo>
                  <a:cubicBezTo>
                    <a:pt x="156" y="2825"/>
                    <a:pt x="32" y="3042"/>
                    <a:pt x="1" y="3291"/>
                  </a:cubicBezTo>
                  <a:cubicBezTo>
                    <a:pt x="1" y="3508"/>
                    <a:pt x="63" y="3756"/>
                    <a:pt x="249" y="3911"/>
                  </a:cubicBezTo>
                  <a:cubicBezTo>
                    <a:pt x="377" y="4018"/>
                    <a:pt x="536" y="4051"/>
                    <a:pt x="693" y="4051"/>
                  </a:cubicBezTo>
                  <a:cubicBezTo>
                    <a:pt x="763" y="4051"/>
                    <a:pt x="833" y="4045"/>
                    <a:pt x="900" y="4035"/>
                  </a:cubicBezTo>
                  <a:cubicBezTo>
                    <a:pt x="1303" y="3973"/>
                    <a:pt x="1645" y="3787"/>
                    <a:pt x="1986" y="3601"/>
                  </a:cubicBezTo>
                  <a:cubicBezTo>
                    <a:pt x="2575" y="3229"/>
                    <a:pt x="3072" y="2732"/>
                    <a:pt x="3475" y="2174"/>
                  </a:cubicBezTo>
                  <a:cubicBezTo>
                    <a:pt x="3661" y="1864"/>
                    <a:pt x="3847" y="1522"/>
                    <a:pt x="3909" y="1181"/>
                  </a:cubicBezTo>
                  <a:cubicBezTo>
                    <a:pt x="3940" y="809"/>
                    <a:pt x="3816" y="406"/>
                    <a:pt x="3537" y="188"/>
                  </a:cubicBezTo>
                  <a:cubicBezTo>
                    <a:pt x="3362" y="55"/>
                    <a:pt x="3196" y="0"/>
                    <a:pt x="303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58"/>
            <p:cNvSpPr/>
            <p:nvPr/>
          </p:nvSpPr>
          <p:spPr>
            <a:xfrm>
              <a:off x="163726" y="791231"/>
              <a:ext cx="1737936" cy="527337"/>
            </a:xfrm>
            <a:custGeom>
              <a:avLst/>
              <a:gdLst/>
              <a:ahLst/>
              <a:cxnLst/>
              <a:rect l="l" t="t" r="r" b="b"/>
              <a:pathLst>
                <a:path w="58477" h="17745" extrusionOk="0">
                  <a:moveTo>
                    <a:pt x="55436" y="0"/>
                  </a:moveTo>
                  <a:lnTo>
                    <a:pt x="8408" y="8314"/>
                  </a:lnTo>
                  <a:lnTo>
                    <a:pt x="5616" y="8811"/>
                  </a:lnTo>
                  <a:lnTo>
                    <a:pt x="1024" y="9617"/>
                  </a:lnTo>
                  <a:lnTo>
                    <a:pt x="1" y="13867"/>
                  </a:lnTo>
                  <a:cubicBezTo>
                    <a:pt x="1" y="13867"/>
                    <a:pt x="838" y="14394"/>
                    <a:pt x="2513" y="15077"/>
                  </a:cubicBezTo>
                  <a:cubicBezTo>
                    <a:pt x="3382" y="15418"/>
                    <a:pt x="4468" y="15821"/>
                    <a:pt x="5802" y="16163"/>
                  </a:cubicBezTo>
                  <a:cubicBezTo>
                    <a:pt x="7074" y="16504"/>
                    <a:pt x="8532" y="16845"/>
                    <a:pt x="10269" y="17124"/>
                  </a:cubicBezTo>
                  <a:cubicBezTo>
                    <a:pt x="10827" y="17217"/>
                    <a:pt x="11448" y="17310"/>
                    <a:pt x="12068" y="17373"/>
                  </a:cubicBezTo>
                  <a:cubicBezTo>
                    <a:pt x="13619" y="17559"/>
                    <a:pt x="15325" y="17683"/>
                    <a:pt x="17156" y="17714"/>
                  </a:cubicBezTo>
                  <a:cubicBezTo>
                    <a:pt x="17807" y="17745"/>
                    <a:pt x="18489" y="17745"/>
                    <a:pt x="19203" y="17745"/>
                  </a:cubicBezTo>
                  <a:cubicBezTo>
                    <a:pt x="20599" y="17714"/>
                    <a:pt x="22088" y="17683"/>
                    <a:pt x="23670" y="17559"/>
                  </a:cubicBezTo>
                  <a:cubicBezTo>
                    <a:pt x="24415" y="17497"/>
                    <a:pt x="25159" y="17435"/>
                    <a:pt x="25966" y="17342"/>
                  </a:cubicBezTo>
                  <a:cubicBezTo>
                    <a:pt x="27517" y="17186"/>
                    <a:pt x="29192" y="16969"/>
                    <a:pt x="30929" y="16690"/>
                  </a:cubicBezTo>
                  <a:cubicBezTo>
                    <a:pt x="31487" y="16597"/>
                    <a:pt x="32108" y="16473"/>
                    <a:pt x="32697" y="16380"/>
                  </a:cubicBezTo>
                  <a:cubicBezTo>
                    <a:pt x="32977" y="16318"/>
                    <a:pt x="33256" y="16256"/>
                    <a:pt x="33535" y="16225"/>
                  </a:cubicBezTo>
                  <a:cubicBezTo>
                    <a:pt x="35582" y="15821"/>
                    <a:pt x="37444" y="15387"/>
                    <a:pt x="39181" y="14953"/>
                  </a:cubicBezTo>
                  <a:cubicBezTo>
                    <a:pt x="40018" y="14736"/>
                    <a:pt x="40794" y="14488"/>
                    <a:pt x="41569" y="14270"/>
                  </a:cubicBezTo>
                  <a:cubicBezTo>
                    <a:pt x="42965" y="13867"/>
                    <a:pt x="44237" y="13433"/>
                    <a:pt x="45447" y="12998"/>
                  </a:cubicBezTo>
                  <a:cubicBezTo>
                    <a:pt x="46037" y="12781"/>
                    <a:pt x="46595" y="12564"/>
                    <a:pt x="47122" y="12316"/>
                  </a:cubicBezTo>
                  <a:cubicBezTo>
                    <a:pt x="48828" y="11634"/>
                    <a:pt x="50286" y="10889"/>
                    <a:pt x="51558" y="10207"/>
                  </a:cubicBezTo>
                  <a:cubicBezTo>
                    <a:pt x="52954" y="9400"/>
                    <a:pt x="54102" y="8624"/>
                    <a:pt x="55002" y="7911"/>
                  </a:cubicBezTo>
                  <a:cubicBezTo>
                    <a:pt x="57763" y="5739"/>
                    <a:pt x="58476" y="4095"/>
                    <a:pt x="58476" y="4095"/>
                  </a:cubicBezTo>
                  <a:lnTo>
                    <a:pt x="55436" y="0"/>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58"/>
            <p:cNvSpPr/>
            <p:nvPr/>
          </p:nvSpPr>
          <p:spPr>
            <a:xfrm>
              <a:off x="238411" y="1020157"/>
              <a:ext cx="184413" cy="251410"/>
            </a:xfrm>
            <a:custGeom>
              <a:avLst/>
              <a:gdLst/>
              <a:ahLst/>
              <a:cxnLst/>
              <a:rect l="l" t="t" r="r" b="b"/>
              <a:pathLst>
                <a:path w="6205" h="8460" extrusionOk="0">
                  <a:moveTo>
                    <a:pt x="4838" y="0"/>
                  </a:moveTo>
                  <a:cubicBezTo>
                    <a:pt x="4186" y="0"/>
                    <a:pt x="3567" y="496"/>
                    <a:pt x="3103" y="1108"/>
                  </a:cubicBezTo>
                  <a:cubicBezTo>
                    <a:pt x="2916" y="1294"/>
                    <a:pt x="2792" y="1511"/>
                    <a:pt x="2668" y="1728"/>
                  </a:cubicBezTo>
                  <a:cubicBezTo>
                    <a:pt x="1583" y="3496"/>
                    <a:pt x="683" y="5420"/>
                    <a:pt x="0" y="7374"/>
                  </a:cubicBezTo>
                  <a:cubicBezTo>
                    <a:pt x="869" y="7715"/>
                    <a:pt x="1955" y="8118"/>
                    <a:pt x="3289" y="8460"/>
                  </a:cubicBezTo>
                  <a:cubicBezTo>
                    <a:pt x="3320" y="8274"/>
                    <a:pt x="3382" y="8087"/>
                    <a:pt x="3475" y="7901"/>
                  </a:cubicBezTo>
                  <a:cubicBezTo>
                    <a:pt x="3940" y="6505"/>
                    <a:pt x="4561" y="5140"/>
                    <a:pt x="5305" y="3869"/>
                  </a:cubicBezTo>
                  <a:cubicBezTo>
                    <a:pt x="5646" y="3248"/>
                    <a:pt x="6050" y="2628"/>
                    <a:pt x="6143" y="1945"/>
                  </a:cubicBezTo>
                  <a:cubicBezTo>
                    <a:pt x="6205" y="1480"/>
                    <a:pt x="6143" y="984"/>
                    <a:pt x="5895" y="611"/>
                  </a:cubicBezTo>
                  <a:cubicBezTo>
                    <a:pt x="5739" y="394"/>
                    <a:pt x="5584" y="239"/>
                    <a:pt x="5367" y="115"/>
                  </a:cubicBezTo>
                  <a:cubicBezTo>
                    <a:pt x="5190" y="36"/>
                    <a:pt x="5013" y="0"/>
                    <a:pt x="4838"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58"/>
            <p:cNvSpPr/>
            <p:nvPr/>
          </p:nvSpPr>
          <p:spPr>
            <a:xfrm>
              <a:off x="468885" y="1080665"/>
              <a:ext cx="87615" cy="226863"/>
            </a:xfrm>
            <a:custGeom>
              <a:avLst/>
              <a:gdLst/>
              <a:ahLst/>
              <a:cxnLst/>
              <a:rect l="l" t="t" r="r" b="b"/>
              <a:pathLst>
                <a:path w="2948" h="7634" extrusionOk="0">
                  <a:moveTo>
                    <a:pt x="1785" y="1"/>
                  </a:moveTo>
                  <a:cubicBezTo>
                    <a:pt x="1769" y="1"/>
                    <a:pt x="1754" y="1"/>
                    <a:pt x="1738" y="2"/>
                  </a:cubicBezTo>
                  <a:cubicBezTo>
                    <a:pt x="1242" y="2"/>
                    <a:pt x="869" y="468"/>
                    <a:pt x="621" y="933"/>
                  </a:cubicBezTo>
                  <a:cubicBezTo>
                    <a:pt x="32" y="2112"/>
                    <a:pt x="94" y="3508"/>
                    <a:pt x="156" y="4842"/>
                  </a:cubicBezTo>
                  <a:cubicBezTo>
                    <a:pt x="187" y="5679"/>
                    <a:pt x="187" y="6548"/>
                    <a:pt x="1" y="7385"/>
                  </a:cubicBezTo>
                  <a:cubicBezTo>
                    <a:pt x="559" y="7478"/>
                    <a:pt x="1180" y="7571"/>
                    <a:pt x="1800" y="7634"/>
                  </a:cubicBezTo>
                  <a:cubicBezTo>
                    <a:pt x="1955" y="5958"/>
                    <a:pt x="2234" y="4314"/>
                    <a:pt x="2638" y="2670"/>
                  </a:cubicBezTo>
                  <a:cubicBezTo>
                    <a:pt x="2793" y="2143"/>
                    <a:pt x="2948" y="1584"/>
                    <a:pt x="2855" y="1057"/>
                  </a:cubicBezTo>
                  <a:cubicBezTo>
                    <a:pt x="2734" y="514"/>
                    <a:pt x="2321" y="1"/>
                    <a:pt x="1785"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58"/>
            <p:cNvSpPr/>
            <p:nvPr/>
          </p:nvSpPr>
          <p:spPr>
            <a:xfrm>
              <a:off x="670798" y="1108869"/>
              <a:ext cx="71952" cy="209716"/>
            </a:xfrm>
            <a:custGeom>
              <a:avLst/>
              <a:gdLst/>
              <a:ahLst/>
              <a:cxnLst/>
              <a:rect l="l" t="t" r="r" b="b"/>
              <a:pathLst>
                <a:path w="2421" h="7057" extrusionOk="0">
                  <a:moveTo>
                    <a:pt x="1028" y="0"/>
                  </a:moveTo>
                  <a:cubicBezTo>
                    <a:pt x="911" y="0"/>
                    <a:pt x="795" y="24"/>
                    <a:pt x="683" y="77"/>
                  </a:cubicBezTo>
                  <a:cubicBezTo>
                    <a:pt x="1" y="387"/>
                    <a:pt x="1" y="1318"/>
                    <a:pt x="63" y="2062"/>
                  </a:cubicBezTo>
                  <a:cubicBezTo>
                    <a:pt x="249" y="3644"/>
                    <a:pt x="435" y="5258"/>
                    <a:pt x="125" y="6840"/>
                  </a:cubicBezTo>
                  <a:cubicBezTo>
                    <a:pt x="125" y="6902"/>
                    <a:pt x="125" y="6964"/>
                    <a:pt x="94" y="7026"/>
                  </a:cubicBezTo>
                  <a:cubicBezTo>
                    <a:pt x="745" y="7057"/>
                    <a:pt x="1427" y="7057"/>
                    <a:pt x="2141" y="7057"/>
                  </a:cubicBezTo>
                  <a:cubicBezTo>
                    <a:pt x="1986" y="5661"/>
                    <a:pt x="2017" y="4265"/>
                    <a:pt x="2203" y="2869"/>
                  </a:cubicBezTo>
                  <a:cubicBezTo>
                    <a:pt x="2296" y="2217"/>
                    <a:pt x="2420" y="1535"/>
                    <a:pt x="2203" y="915"/>
                  </a:cubicBezTo>
                  <a:cubicBezTo>
                    <a:pt x="2027" y="437"/>
                    <a:pt x="1525" y="0"/>
                    <a:pt x="1028"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58"/>
            <p:cNvSpPr/>
            <p:nvPr/>
          </p:nvSpPr>
          <p:spPr>
            <a:xfrm>
              <a:off x="833066" y="1074781"/>
              <a:ext cx="102356" cy="238275"/>
            </a:xfrm>
            <a:custGeom>
              <a:avLst/>
              <a:gdLst/>
              <a:ahLst/>
              <a:cxnLst/>
              <a:rect l="l" t="t" r="r" b="b"/>
              <a:pathLst>
                <a:path w="3444" h="8018" extrusionOk="0">
                  <a:moveTo>
                    <a:pt x="956" y="1"/>
                  </a:moveTo>
                  <a:cubicBezTo>
                    <a:pt x="873" y="1"/>
                    <a:pt x="791" y="14"/>
                    <a:pt x="714" y="45"/>
                  </a:cubicBezTo>
                  <a:cubicBezTo>
                    <a:pt x="31" y="231"/>
                    <a:pt x="0" y="1162"/>
                    <a:pt x="124" y="1875"/>
                  </a:cubicBezTo>
                  <a:cubicBezTo>
                    <a:pt x="466" y="3923"/>
                    <a:pt x="807" y="5970"/>
                    <a:pt x="1148" y="8018"/>
                  </a:cubicBezTo>
                  <a:cubicBezTo>
                    <a:pt x="1893" y="7956"/>
                    <a:pt x="2637" y="7894"/>
                    <a:pt x="3444" y="7801"/>
                  </a:cubicBezTo>
                  <a:cubicBezTo>
                    <a:pt x="3227" y="6684"/>
                    <a:pt x="3320" y="5474"/>
                    <a:pt x="3320" y="4326"/>
                  </a:cubicBezTo>
                  <a:cubicBezTo>
                    <a:pt x="3289" y="2806"/>
                    <a:pt x="2947" y="1131"/>
                    <a:pt x="1675" y="262"/>
                  </a:cubicBezTo>
                  <a:cubicBezTo>
                    <a:pt x="1466" y="123"/>
                    <a:pt x="1204" y="1"/>
                    <a:pt x="956"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58"/>
            <p:cNvSpPr/>
            <p:nvPr/>
          </p:nvSpPr>
          <p:spPr>
            <a:xfrm>
              <a:off x="1023895" y="1044854"/>
              <a:ext cx="136474" cy="242406"/>
            </a:xfrm>
            <a:custGeom>
              <a:avLst/>
              <a:gdLst/>
              <a:ahLst/>
              <a:cxnLst/>
              <a:rect l="l" t="t" r="r" b="b"/>
              <a:pathLst>
                <a:path w="4592" h="8157" extrusionOk="0">
                  <a:moveTo>
                    <a:pt x="1688" y="1"/>
                  </a:moveTo>
                  <a:cubicBezTo>
                    <a:pt x="992" y="1"/>
                    <a:pt x="290" y="392"/>
                    <a:pt x="125" y="1052"/>
                  </a:cubicBezTo>
                  <a:cubicBezTo>
                    <a:pt x="1" y="1517"/>
                    <a:pt x="156" y="1983"/>
                    <a:pt x="280" y="2417"/>
                  </a:cubicBezTo>
                  <a:cubicBezTo>
                    <a:pt x="714" y="3906"/>
                    <a:pt x="1180" y="5364"/>
                    <a:pt x="1614" y="6853"/>
                  </a:cubicBezTo>
                  <a:cubicBezTo>
                    <a:pt x="1738" y="7287"/>
                    <a:pt x="1893" y="7722"/>
                    <a:pt x="1986" y="8156"/>
                  </a:cubicBezTo>
                  <a:cubicBezTo>
                    <a:pt x="2544" y="8063"/>
                    <a:pt x="3165" y="7939"/>
                    <a:pt x="3754" y="7846"/>
                  </a:cubicBezTo>
                  <a:cubicBezTo>
                    <a:pt x="4034" y="7784"/>
                    <a:pt x="4313" y="7722"/>
                    <a:pt x="4592" y="7691"/>
                  </a:cubicBezTo>
                  <a:cubicBezTo>
                    <a:pt x="4344" y="6760"/>
                    <a:pt x="4189" y="5829"/>
                    <a:pt x="4127" y="4899"/>
                  </a:cubicBezTo>
                  <a:cubicBezTo>
                    <a:pt x="4065" y="3999"/>
                    <a:pt x="4127" y="3069"/>
                    <a:pt x="3909" y="2200"/>
                  </a:cubicBezTo>
                  <a:cubicBezTo>
                    <a:pt x="3661" y="1300"/>
                    <a:pt x="3165" y="463"/>
                    <a:pt x="2327" y="121"/>
                  </a:cubicBezTo>
                  <a:cubicBezTo>
                    <a:pt x="2126" y="40"/>
                    <a:pt x="1907" y="1"/>
                    <a:pt x="1688"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58"/>
            <p:cNvSpPr/>
            <p:nvPr/>
          </p:nvSpPr>
          <p:spPr>
            <a:xfrm>
              <a:off x="1254398" y="1004228"/>
              <a:ext cx="144766" cy="231380"/>
            </a:xfrm>
            <a:custGeom>
              <a:avLst/>
              <a:gdLst/>
              <a:ahLst/>
              <a:cxnLst/>
              <a:rect l="l" t="t" r="r" b="b"/>
              <a:pathLst>
                <a:path w="4871" h="7786" extrusionOk="0">
                  <a:moveTo>
                    <a:pt x="912" y="0"/>
                  </a:moveTo>
                  <a:cubicBezTo>
                    <a:pt x="582" y="0"/>
                    <a:pt x="261" y="96"/>
                    <a:pt x="0" y="310"/>
                  </a:cubicBezTo>
                  <a:cubicBezTo>
                    <a:pt x="341" y="1085"/>
                    <a:pt x="683" y="1830"/>
                    <a:pt x="1024" y="2605"/>
                  </a:cubicBezTo>
                  <a:cubicBezTo>
                    <a:pt x="1768" y="4249"/>
                    <a:pt x="2513" y="5987"/>
                    <a:pt x="2482" y="7786"/>
                  </a:cubicBezTo>
                  <a:cubicBezTo>
                    <a:pt x="3319" y="7569"/>
                    <a:pt x="4095" y="7321"/>
                    <a:pt x="4870" y="7103"/>
                  </a:cubicBezTo>
                  <a:cubicBezTo>
                    <a:pt x="4343" y="5769"/>
                    <a:pt x="3878" y="4405"/>
                    <a:pt x="3474" y="3040"/>
                  </a:cubicBezTo>
                  <a:cubicBezTo>
                    <a:pt x="3226" y="2171"/>
                    <a:pt x="2978" y="1302"/>
                    <a:pt x="2389" y="651"/>
                  </a:cubicBezTo>
                  <a:cubicBezTo>
                    <a:pt x="2006" y="249"/>
                    <a:pt x="1446" y="0"/>
                    <a:pt x="912"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58"/>
            <p:cNvSpPr/>
            <p:nvPr/>
          </p:nvSpPr>
          <p:spPr>
            <a:xfrm>
              <a:off x="1396368" y="892068"/>
              <a:ext cx="167829" cy="285466"/>
            </a:xfrm>
            <a:custGeom>
              <a:avLst/>
              <a:gdLst/>
              <a:ahLst/>
              <a:cxnLst/>
              <a:rect l="l" t="t" r="r" b="b"/>
              <a:pathLst>
                <a:path w="5647" h="9606" extrusionOk="0">
                  <a:moveTo>
                    <a:pt x="584" y="1"/>
                  </a:moveTo>
                  <a:cubicBezTo>
                    <a:pt x="348" y="1"/>
                    <a:pt x="146" y="94"/>
                    <a:pt x="62" y="330"/>
                  </a:cubicBezTo>
                  <a:cubicBezTo>
                    <a:pt x="0" y="516"/>
                    <a:pt x="62" y="702"/>
                    <a:pt x="124" y="888"/>
                  </a:cubicBezTo>
                  <a:cubicBezTo>
                    <a:pt x="1179" y="3867"/>
                    <a:pt x="3165" y="6596"/>
                    <a:pt x="3971" y="9605"/>
                  </a:cubicBezTo>
                  <a:cubicBezTo>
                    <a:pt x="4561" y="9388"/>
                    <a:pt x="5119" y="9171"/>
                    <a:pt x="5646" y="8923"/>
                  </a:cubicBezTo>
                  <a:cubicBezTo>
                    <a:pt x="5584" y="8799"/>
                    <a:pt x="5522" y="8706"/>
                    <a:pt x="5460" y="8582"/>
                  </a:cubicBezTo>
                  <a:cubicBezTo>
                    <a:pt x="4095" y="5790"/>
                    <a:pt x="3847" y="2284"/>
                    <a:pt x="1458" y="330"/>
                  </a:cubicBezTo>
                  <a:cubicBezTo>
                    <a:pt x="1219" y="142"/>
                    <a:pt x="875" y="1"/>
                    <a:pt x="58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58"/>
            <p:cNvSpPr/>
            <p:nvPr/>
          </p:nvSpPr>
          <p:spPr>
            <a:xfrm>
              <a:off x="1580747" y="842824"/>
              <a:ext cx="217610" cy="251737"/>
            </a:xfrm>
            <a:custGeom>
              <a:avLst/>
              <a:gdLst/>
              <a:ahLst/>
              <a:cxnLst/>
              <a:rect l="l" t="t" r="r" b="b"/>
              <a:pathLst>
                <a:path w="7322" h="8471" extrusionOk="0">
                  <a:moveTo>
                    <a:pt x="1068" y="1"/>
                  </a:moveTo>
                  <a:cubicBezTo>
                    <a:pt x="1043" y="1"/>
                    <a:pt x="1018" y="1"/>
                    <a:pt x="993" y="2"/>
                  </a:cubicBezTo>
                  <a:cubicBezTo>
                    <a:pt x="621" y="2"/>
                    <a:pt x="156" y="157"/>
                    <a:pt x="63" y="529"/>
                  </a:cubicBezTo>
                  <a:cubicBezTo>
                    <a:pt x="1" y="746"/>
                    <a:pt x="94" y="994"/>
                    <a:pt x="156" y="1181"/>
                  </a:cubicBezTo>
                  <a:cubicBezTo>
                    <a:pt x="838" y="3011"/>
                    <a:pt x="1676" y="4779"/>
                    <a:pt x="2700" y="6423"/>
                  </a:cubicBezTo>
                  <a:cubicBezTo>
                    <a:pt x="3103" y="7106"/>
                    <a:pt x="3568" y="7757"/>
                    <a:pt x="3878" y="8471"/>
                  </a:cubicBezTo>
                  <a:cubicBezTo>
                    <a:pt x="5274" y="7664"/>
                    <a:pt x="6422" y="6888"/>
                    <a:pt x="7322" y="6175"/>
                  </a:cubicBezTo>
                  <a:cubicBezTo>
                    <a:pt x="6546" y="5399"/>
                    <a:pt x="5802" y="4624"/>
                    <a:pt x="5212" y="3724"/>
                  </a:cubicBezTo>
                  <a:cubicBezTo>
                    <a:pt x="4623" y="2918"/>
                    <a:pt x="4189" y="2049"/>
                    <a:pt x="3537" y="1305"/>
                  </a:cubicBezTo>
                  <a:cubicBezTo>
                    <a:pt x="2902" y="579"/>
                    <a:pt x="2031" y="1"/>
                    <a:pt x="1068"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58"/>
            <p:cNvSpPr/>
            <p:nvPr/>
          </p:nvSpPr>
          <p:spPr>
            <a:xfrm>
              <a:off x="194159" y="675565"/>
              <a:ext cx="1617154" cy="479878"/>
            </a:xfrm>
            <a:custGeom>
              <a:avLst/>
              <a:gdLst/>
              <a:ahLst/>
              <a:cxnLst/>
              <a:rect l="l" t="t" r="r" b="b"/>
              <a:pathLst>
                <a:path w="54413" h="16148" extrusionOk="0">
                  <a:moveTo>
                    <a:pt x="33940" y="1"/>
                  </a:moveTo>
                  <a:cubicBezTo>
                    <a:pt x="20694" y="1"/>
                    <a:pt x="7119" y="4351"/>
                    <a:pt x="0" y="13509"/>
                  </a:cubicBezTo>
                  <a:cubicBezTo>
                    <a:pt x="0" y="13509"/>
                    <a:pt x="7221" y="16148"/>
                    <a:pt x="17784" y="16148"/>
                  </a:cubicBezTo>
                  <a:cubicBezTo>
                    <a:pt x="28028" y="16148"/>
                    <a:pt x="41415" y="13667"/>
                    <a:pt x="54412" y="3892"/>
                  </a:cubicBezTo>
                  <a:cubicBezTo>
                    <a:pt x="48447" y="1323"/>
                    <a:pt x="41244" y="1"/>
                    <a:pt x="33940"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58"/>
            <p:cNvSpPr/>
            <p:nvPr/>
          </p:nvSpPr>
          <p:spPr>
            <a:xfrm>
              <a:off x="539884" y="771023"/>
              <a:ext cx="856530" cy="235868"/>
            </a:xfrm>
            <a:custGeom>
              <a:avLst/>
              <a:gdLst/>
              <a:ahLst/>
              <a:cxnLst/>
              <a:rect l="l" t="t" r="r" b="b"/>
              <a:pathLst>
                <a:path w="28820" h="7937" extrusionOk="0">
                  <a:moveTo>
                    <a:pt x="21357" y="1"/>
                  </a:moveTo>
                  <a:cubicBezTo>
                    <a:pt x="19162" y="1"/>
                    <a:pt x="16606" y="190"/>
                    <a:pt x="13898" y="587"/>
                  </a:cubicBezTo>
                  <a:cubicBezTo>
                    <a:pt x="6112" y="1735"/>
                    <a:pt x="0" y="4186"/>
                    <a:pt x="280" y="6047"/>
                  </a:cubicBezTo>
                  <a:cubicBezTo>
                    <a:pt x="462" y="7264"/>
                    <a:pt x="3321" y="7937"/>
                    <a:pt x="7463" y="7937"/>
                  </a:cubicBezTo>
                  <a:cubicBezTo>
                    <a:pt x="9658" y="7937"/>
                    <a:pt x="12214" y="7748"/>
                    <a:pt x="14922" y="7350"/>
                  </a:cubicBezTo>
                  <a:cubicBezTo>
                    <a:pt x="22708" y="6202"/>
                    <a:pt x="28819" y="3752"/>
                    <a:pt x="28540" y="1890"/>
                  </a:cubicBezTo>
                  <a:cubicBezTo>
                    <a:pt x="28358" y="674"/>
                    <a:pt x="25499" y="1"/>
                    <a:pt x="21357"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58"/>
            <p:cNvSpPr/>
            <p:nvPr/>
          </p:nvSpPr>
          <p:spPr>
            <a:xfrm>
              <a:off x="609041" y="795036"/>
              <a:ext cx="714528" cy="164813"/>
            </a:xfrm>
            <a:custGeom>
              <a:avLst/>
              <a:gdLst/>
              <a:ahLst/>
              <a:cxnLst/>
              <a:rect l="l" t="t" r="r" b="b"/>
              <a:pathLst>
                <a:path w="24042" h="5546" extrusionOk="0">
                  <a:moveTo>
                    <a:pt x="19229" y="1"/>
                  </a:moveTo>
                  <a:cubicBezTo>
                    <a:pt x="17152" y="1"/>
                    <a:pt x="14537" y="202"/>
                    <a:pt x="11726" y="617"/>
                  </a:cubicBezTo>
                  <a:cubicBezTo>
                    <a:pt x="5181" y="1610"/>
                    <a:pt x="0" y="3347"/>
                    <a:pt x="186" y="4526"/>
                  </a:cubicBezTo>
                  <a:cubicBezTo>
                    <a:pt x="292" y="5196"/>
                    <a:pt x="2092" y="5545"/>
                    <a:pt x="4829" y="5545"/>
                  </a:cubicBezTo>
                  <a:cubicBezTo>
                    <a:pt x="6906" y="5545"/>
                    <a:pt x="9522" y="5344"/>
                    <a:pt x="12347" y="4929"/>
                  </a:cubicBezTo>
                  <a:cubicBezTo>
                    <a:pt x="18892" y="3936"/>
                    <a:pt x="24042" y="2199"/>
                    <a:pt x="23856" y="1020"/>
                  </a:cubicBezTo>
                  <a:cubicBezTo>
                    <a:pt x="23767" y="350"/>
                    <a:pt x="21965" y="1"/>
                    <a:pt x="19229"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58"/>
            <p:cNvSpPr/>
            <p:nvPr/>
          </p:nvSpPr>
          <p:spPr>
            <a:xfrm>
              <a:off x="562947" y="166745"/>
              <a:ext cx="699787" cy="758628"/>
            </a:xfrm>
            <a:custGeom>
              <a:avLst/>
              <a:gdLst/>
              <a:ahLst/>
              <a:cxnLst/>
              <a:rect l="l" t="t" r="r" b="b"/>
              <a:pathLst>
                <a:path w="23546" h="25528" extrusionOk="0">
                  <a:moveTo>
                    <a:pt x="10523" y="0"/>
                  </a:moveTo>
                  <a:cubicBezTo>
                    <a:pt x="8571" y="0"/>
                    <a:pt x="6740" y="316"/>
                    <a:pt x="5243" y="1005"/>
                  </a:cubicBezTo>
                  <a:cubicBezTo>
                    <a:pt x="3723" y="1718"/>
                    <a:pt x="2544" y="2835"/>
                    <a:pt x="1954" y="4386"/>
                  </a:cubicBezTo>
                  <a:cubicBezTo>
                    <a:pt x="0" y="9536"/>
                    <a:pt x="3288" y="25232"/>
                    <a:pt x="3288" y="25232"/>
                  </a:cubicBezTo>
                  <a:cubicBezTo>
                    <a:pt x="3288" y="25232"/>
                    <a:pt x="4470" y="25528"/>
                    <a:pt x="6858" y="25528"/>
                  </a:cubicBezTo>
                  <a:cubicBezTo>
                    <a:pt x="10050" y="25528"/>
                    <a:pt x="15397" y="25000"/>
                    <a:pt x="22956" y="22534"/>
                  </a:cubicBezTo>
                  <a:cubicBezTo>
                    <a:pt x="22956" y="22534"/>
                    <a:pt x="23545" y="16733"/>
                    <a:pt x="22987" y="11180"/>
                  </a:cubicBezTo>
                  <a:cubicBezTo>
                    <a:pt x="22522" y="6837"/>
                    <a:pt x="21312" y="2649"/>
                    <a:pt x="18520" y="1563"/>
                  </a:cubicBezTo>
                  <a:cubicBezTo>
                    <a:pt x="15978" y="568"/>
                    <a:pt x="13142" y="0"/>
                    <a:pt x="10523"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58"/>
            <p:cNvSpPr/>
            <p:nvPr/>
          </p:nvSpPr>
          <p:spPr>
            <a:xfrm>
              <a:off x="562947" y="196583"/>
              <a:ext cx="699787" cy="728792"/>
            </a:xfrm>
            <a:custGeom>
              <a:avLst/>
              <a:gdLst/>
              <a:ahLst/>
              <a:cxnLst/>
              <a:rect l="l" t="t" r="r" b="b"/>
              <a:pathLst>
                <a:path w="23546" h="24524" extrusionOk="0">
                  <a:moveTo>
                    <a:pt x="5243" y="1"/>
                  </a:moveTo>
                  <a:lnTo>
                    <a:pt x="5243" y="1"/>
                  </a:lnTo>
                  <a:cubicBezTo>
                    <a:pt x="3723" y="714"/>
                    <a:pt x="2544" y="1831"/>
                    <a:pt x="1954" y="3382"/>
                  </a:cubicBezTo>
                  <a:cubicBezTo>
                    <a:pt x="0" y="8532"/>
                    <a:pt x="3288" y="24228"/>
                    <a:pt x="3288" y="24228"/>
                  </a:cubicBezTo>
                  <a:cubicBezTo>
                    <a:pt x="3288" y="24228"/>
                    <a:pt x="4470" y="24524"/>
                    <a:pt x="6858" y="24524"/>
                  </a:cubicBezTo>
                  <a:cubicBezTo>
                    <a:pt x="10050" y="24524"/>
                    <a:pt x="15397" y="23996"/>
                    <a:pt x="22956" y="21530"/>
                  </a:cubicBezTo>
                  <a:cubicBezTo>
                    <a:pt x="22956" y="21530"/>
                    <a:pt x="23545" y="15729"/>
                    <a:pt x="22987" y="10176"/>
                  </a:cubicBezTo>
                  <a:lnTo>
                    <a:pt x="22987" y="10176"/>
                  </a:lnTo>
                  <a:cubicBezTo>
                    <a:pt x="22956" y="13402"/>
                    <a:pt x="22491" y="15915"/>
                    <a:pt x="21746" y="17218"/>
                  </a:cubicBezTo>
                  <a:cubicBezTo>
                    <a:pt x="20505" y="19513"/>
                    <a:pt x="18489" y="20506"/>
                    <a:pt x="16038" y="21126"/>
                  </a:cubicBezTo>
                  <a:cubicBezTo>
                    <a:pt x="15424" y="21272"/>
                    <a:pt x="14797" y="21342"/>
                    <a:pt x="14170" y="21342"/>
                  </a:cubicBezTo>
                  <a:cubicBezTo>
                    <a:pt x="12262" y="21342"/>
                    <a:pt x="10359" y="20696"/>
                    <a:pt x="8841" y="19575"/>
                  </a:cubicBezTo>
                  <a:cubicBezTo>
                    <a:pt x="6763" y="17993"/>
                    <a:pt x="5367" y="15604"/>
                    <a:pt x="4715" y="13092"/>
                  </a:cubicBezTo>
                  <a:cubicBezTo>
                    <a:pt x="4033" y="10548"/>
                    <a:pt x="4033" y="7911"/>
                    <a:pt x="4281" y="5305"/>
                  </a:cubicBezTo>
                  <a:cubicBezTo>
                    <a:pt x="4467" y="3537"/>
                    <a:pt x="4777" y="1738"/>
                    <a:pt x="5243"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58"/>
            <p:cNvSpPr/>
            <p:nvPr/>
          </p:nvSpPr>
          <p:spPr>
            <a:xfrm>
              <a:off x="905879" y="239408"/>
              <a:ext cx="268342" cy="235065"/>
            </a:xfrm>
            <a:custGeom>
              <a:avLst/>
              <a:gdLst/>
              <a:ahLst/>
              <a:cxnLst/>
              <a:rect l="l" t="t" r="r" b="b"/>
              <a:pathLst>
                <a:path w="9029" h="7910" extrusionOk="0">
                  <a:moveTo>
                    <a:pt x="3059" y="1"/>
                  </a:moveTo>
                  <a:cubicBezTo>
                    <a:pt x="2074" y="1"/>
                    <a:pt x="1177" y="490"/>
                    <a:pt x="590" y="1755"/>
                  </a:cubicBezTo>
                  <a:cubicBezTo>
                    <a:pt x="1" y="3089"/>
                    <a:pt x="373" y="4764"/>
                    <a:pt x="1335" y="5881"/>
                  </a:cubicBezTo>
                  <a:cubicBezTo>
                    <a:pt x="2328" y="6997"/>
                    <a:pt x="3755" y="7618"/>
                    <a:pt x="5213" y="7835"/>
                  </a:cubicBezTo>
                  <a:cubicBezTo>
                    <a:pt x="5497" y="7882"/>
                    <a:pt x="5791" y="7910"/>
                    <a:pt x="6084" y="7910"/>
                  </a:cubicBezTo>
                  <a:cubicBezTo>
                    <a:pt x="6941" y="7910"/>
                    <a:pt x="7783" y="7676"/>
                    <a:pt x="8315" y="7029"/>
                  </a:cubicBezTo>
                  <a:cubicBezTo>
                    <a:pt x="9028" y="6129"/>
                    <a:pt x="8811" y="4764"/>
                    <a:pt x="8315" y="3740"/>
                  </a:cubicBezTo>
                  <a:cubicBezTo>
                    <a:pt x="7500" y="2089"/>
                    <a:pt x="5093" y="1"/>
                    <a:pt x="3059"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58"/>
            <p:cNvSpPr/>
            <p:nvPr/>
          </p:nvSpPr>
          <p:spPr>
            <a:xfrm>
              <a:off x="1054327" y="507831"/>
              <a:ext cx="129104" cy="157384"/>
            </a:xfrm>
            <a:custGeom>
              <a:avLst/>
              <a:gdLst/>
              <a:ahLst/>
              <a:cxnLst/>
              <a:rect l="l" t="t" r="r" b="b"/>
              <a:pathLst>
                <a:path w="4344" h="5296" extrusionOk="0">
                  <a:moveTo>
                    <a:pt x="2648" y="0"/>
                  </a:moveTo>
                  <a:cubicBezTo>
                    <a:pt x="2187" y="0"/>
                    <a:pt x="1703" y="151"/>
                    <a:pt x="1396" y="385"/>
                  </a:cubicBezTo>
                  <a:cubicBezTo>
                    <a:pt x="0" y="1409"/>
                    <a:pt x="187" y="3891"/>
                    <a:pt x="1489" y="4945"/>
                  </a:cubicBezTo>
                  <a:cubicBezTo>
                    <a:pt x="1707" y="5131"/>
                    <a:pt x="1955" y="5256"/>
                    <a:pt x="2234" y="5287"/>
                  </a:cubicBezTo>
                  <a:cubicBezTo>
                    <a:pt x="2283" y="5292"/>
                    <a:pt x="2333" y="5295"/>
                    <a:pt x="2381" y="5295"/>
                  </a:cubicBezTo>
                  <a:cubicBezTo>
                    <a:pt x="2853" y="5295"/>
                    <a:pt x="3287" y="5032"/>
                    <a:pt x="3568" y="4666"/>
                  </a:cubicBezTo>
                  <a:cubicBezTo>
                    <a:pt x="3878" y="4263"/>
                    <a:pt x="4033" y="3767"/>
                    <a:pt x="4126" y="3239"/>
                  </a:cubicBezTo>
                  <a:cubicBezTo>
                    <a:pt x="4281" y="2371"/>
                    <a:pt x="4343" y="913"/>
                    <a:pt x="3537" y="261"/>
                  </a:cubicBezTo>
                  <a:cubicBezTo>
                    <a:pt x="3303" y="79"/>
                    <a:pt x="2981" y="0"/>
                    <a:pt x="264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58"/>
            <p:cNvSpPr/>
            <p:nvPr/>
          </p:nvSpPr>
          <p:spPr>
            <a:xfrm>
              <a:off x="1518990" y="760502"/>
              <a:ext cx="216689" cy="74531"/>
            </a:xfrm>
            <a:custGeom>
              <a:avLst/>
              <a:gdLst/>
              <a:ahLst/>
              <a:cxnLst/>
              <a:rect l="l" t="t" r="r" b="b"/>
              <a:pathLst>
                <a:path w="7291" h="2508" extrusionOk="0">
                  <a:moveTo>
                    <a:pt x="4895" y="1"/>
                  </a:moveTo>
                  <a:cubicBezTo>
                    <a:pt x="4455" y="1"/>
                    <a:pt x="3975" y="34"/>
                    <a:pt x="3475" y="104"/>
                  </a:cubicBezTo>
                  <a:cubicBezTo>
                    <a:pt x="1520" y="383"/>
                    <a:pt x="0" y="1128"/>
                    <a:pt x="93" y="1748"/>
                  </a:cubicBezTo>
                  <a:cubicBezTo>
                    <a:pt x="139" y="2229"/>
                    <a:pt x="1065" y="2507"/>
                    <a:pt x="2346" y="2507"/>
                  </a:cubicBezTo>
                  <a:cubicBezTo>
                    <a:pt x="2799" y="2507"/>
                    <a:pt x="3297" y="2472"/>
                    <a:pt x="3816" y="2399"/>
                  </a:cubicBezTo>
                  <a:cubicBezTo>
                    <a:pt x="5770" y="2151"/>
                    <a:pt x="7290" y="1407"/>
                    <a:pt x="7197" y="755"/>
                  </a:cubicBezTo>
                  <a:cubicBezTo>
                    <a:pt x="7151" y="291"/>
                    <a:pt x="6202" y="1"/>
                    <a:pt x="4895"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58"/>
            <p:cNvSpPr/>
            <p:nvPr/>
          </p:nvSpPr>
          <p:spPr>
            <a:xfrm>
              <a:off x="1543865" y="673009"/>
              <a:ext cx="170593" cy="141158"/>
            </a:xfrm>
            <a:custGeom>
              <a:avLst/>
              <a:gdLst/>
              <a:ahLst/>
              <a:cxnLst/>
              <a:rect l="l" t="t" r="r" b="b"/>
              <a:pathLst>
                <a:path w="5740" h="4750" extrusionOk="0">
                  <a:moveTo>
                    <a:pt x="2454" y="1"/>
                  </a:moveTo>
                  <a:cubicBezTo>
                    <a:pt x="2402" y="1"/>
                    <a:pt x="2349" y="3"/>
                    <a:pt x="2296" y="8"/>
                  </a:cubicBezTo>
                  <a:cubicBezTo>
                    <a:pt x="1521" y="101"/>
                    <a:pt x="994" y="659"/>
                    <a:pt x="652" y="1373"/>
                  </a:cubicBezTo>
                  <a:lnTo>
                    <a:pt x="652" y="1404"/>
                  </a:lnTo>
                  <a:cubicBezTo>
                    <a:pt x="32" y="2738"/>
                    <a:pt x="1" y="4568"/>
                    <a:pt x="1" y="4568"/>
                  </a:cubicBezTo>
                  <a:cubicBezTo>
                    <a:pt x="742" y="4697"/>
                    <a:pt x="1409" y="4750"/>
                    <a:pt x="2002" y="4750"/>
                  </a:cubicBezTo>
                  <a:cubicBezTo>
                    <a:pt x="4538" y="4750"/>
                    <a:pt x="5740" y="3792"/>
                    <a:pt x="5740" y="3792"/>
                  </a:cubicBezTo>
                  <a:cubicBezTo>
                    <a:pt x="5740" y="3792"/>
                    <a:pt x="5740" y="3792"/>
                    <a:pt x="5740" y="3761"/>
                  </a:cubicBezTo>
                  <a:cubicBezTo>
                    <a:pt x="5649" y="3489"/>
                    <a:pt x="4496" y="1"/>
                    <a:pt x="245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58"/>
            <p:cNvSpPr/>
            <p:nvPr/>
          </p:nvSpPr>
          <p:spPr>
            <a:xfrm>
              <a:off x="1419400" y="890047"/>
              <a:ext cx="96857" cy="60237"/>
            </a:xfrm>
            <a:custGeom>
              <a:avLst/>
              <a:gdLst/>
              <a:ahLst/>
              <a:cxnLst/>
              <a:rect l="l" t="t" r="r" b="b"/>
              <a:pathLst>
                <a:path w="3259" h="2027" extrusionOk="0">
                  <a:moveTo>
                    <a:pt x="1864" y="0"/>
                  </a:moveTo>
                  <a:cubicBezTo>
                    <a:pt x="1752" y="0"/>
                    <a:pt x="1637" y="9"/>
                    <a:pt x="1521" y="26"/>
                  </a:cubicBezTo>
                  <a:cubicBezTo>
                    <a:pt x="652" y="150"/>
                    <a:pt x="1" y="677"/>
                    <a:pt x="94" y="1236"/>
                  </a:cubicBezTo>
                  <a:cubicBezTo>
                    <a:pt x="149" y="1705"/>
                    <a:pt x="769" y="2026"/>
                    <a:pt x="1494" y="2026"/>
                  </a:cubicBezTo>
                  <a:cubicBezTo>
                    <a:pt x="1585" y="2026"/>
                    <a:pt x="1676" y="2021"/>
                    <a:pt x="1769" y="2011"/>
                  </a:cubicBezTo>
                  <a:cubicBezTo>
                    <a:pt x="2638" y="1887"/>
                    <a:pt x="3258" y="1329"/>
                    <a:pt x="3196" y="801"/>
                  </a:cubicBezTo>
                  <a:cubicBezTo>
                    <a:pt x="3143" y="320"/>
                    <a:pt x="2560" y="0"/>
                    <a:pt x="1864"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58"/>
            <p:cNvSpPr/>
            <p:nvPr/>
          </p:nvSpPr>
          <p:spPr>
            <a:xfrm>
              <a:off x="1255320" y="970289"/>
              <a:ext cx="96828" cy="60505"/>
            </a:xfrm>
            <a:custGeom>
              <a:avLst/>
              <a:gdLst/>
              <a:ahLst/>
              <a:cxnLst/>
              <a:rect l="l" t="t" r="r" b="b"/>
              <a:pathLst>
                <a:path w="3258" h="2036" extrusionOk="0">
                  <a:moveTo>
                    <a:pt x="1823" y="1"/>
                  </a:moveTo>
                  <a:cubicBezTo>
                    <a:pt x="1714" y="1"/>
                    <a:pt x="1603" y="8"/>
                    <a:pt x="1489" y="25"/>
                  </a:cubicBezTo>
                  <a:cubicBezTo>
                    <a:pt x="652" y="149"/>
                    <a:pt x="0" y="676"/>
                    <a:pt x="93" y="1235"/>
                  </a:cubicBezTo>
                  <a:cubicBezTo>
                    <a:pt x="147" y="1716"/>
                    <a:pt x="707" y="2035"/>
                    <a:pt x="1416" y="2035"/>
                  </a:cubicBezTo>
                  <a:cubicBezTo>
                    <a:pt x="1530" y="2035"/>
                    <a:pt x="1648" y="2027"/>
                    <a:pt x="1768" y="2010"/>
                  </a:cubicBezTo>
                  <a:cubicBezTo>
                    <a:pt x="2637" y="1886"/>
                    <a:pt x="3257" y="1359"/>
                    <a:pt x="3195" y="800"/>
                  </a:cubicBezTo>
                  <a:cubicBezTo>
                    <a:pt x="3114" y="342"/>
                    <a:pt x="2541" y="1"/>
                    <a:pt x="1823"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58"/>
            <p:cNvSpPr/>
            <p:nvPr/>
          </p:nvSpPr>
          <p:spPr>
            <a:xfrm>
              <a:off x="823853" y="1044913"/>
              <a:ext cx="96828" cy="60505"/>
            </a:xfrm>
            <a:custGeom>
              <a:avLst/>
              <a:gdLst/>
              <a:ahLst/>
              <a:cxnLst/>
              <a:rect l="l" t="t" r="r" b="b"/>
              <a:pathLst>
                <a:path w="3258" h="2036" extrusionOk="0">
                  <a:moveTo>
                    <a:pt x="1841" y="1"/>
                  </a:moveTo>
                  <a:cubicBezTo>
                    <a:pt x="1727" y="1"/>
                    <a:pt x="1609" y="9"/>
                    <a:pt x="1489" y="26"/>
                  </a:cubicBezTo>
                  <a:cubicBezTo>
                    <a:pt x="652" y="151"/>
                    <a:pt x="0" y="678"/>
                    <a:pt x="93" y="1236"/>
                  </a:cubicBezTo>
                  <a:cubicBezTo>
                    <a:pt x="147" y="1695"/>
                    <a:pt x="740" y="2036"/>
                    <a:pt x="1444" y="2036"/>
                  </a:cubicBezTo>
                  <a:cubicBezTo>
                    <a:pt x="1550" y="2036"/>
                    <a:pt x="1659" y="2028"/>
                    <a:pt x="1768" y="2012"/>
                  </a:cubicBezTo>
                  <a:cubicBezTo>
                    <a:pt x="2637" y="1888"/>
                    <a:pt x="3257" y="1360"/>
                    <a:pt x="3195" y="802"/>
                  </a:cubicBezTo>
                  <a:cubicBezTo>
                    <a:pt x="3115" y="321"/>
                    <a:pt x="2551" y="1"/>
                    <a:pt x="1841"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58"/>
            <p:cNvSpPr/>
            <p:nvPr/>
          </p:nvSpPr>
          <p:spPr>
            <a:xfrm>
              <a:off x="1050642" y="1013590"/>
              <a:ext cx="96828" cy="60505"/>
            </a:xfrm>
            <a:custGeom>
              <a:avLst/>
              <a:gdLst/>
              <a:ahLst/>
              <a:cxnLst/>
              <a:rect l="l" t="t" r="r" b="b"/>
              <a:pathLst>
                <a:path w="3258" h="2036" extrusionOk="0">
                  <a:moveTo>
                    <a:pt x="1842" y="0"/>
                  </a:moveTo>
                  <a:cubicBezTo>
                    <a:pt x="1728" y="0"/>
                    <a:pt x="1610" y="9"/>
                    <a:pt x="1489" y="26"/>
                  </a:cubicBezTo>
                  <a:cubicBezTo>
                    <a:pt x="652" y="150"/>
                    <a:pt x="0" y="677"/>
                    <a:pt x="93" y="1236"/>
                  </a:cubicBezTo>
                  <a:cubicBezTo>
                    <a:pt x="147" y="1694"/>
                    <a:pt x="717" y="2035"/>
                    <a:pt x="1435" y="2035"/>
                  </a:cubicBezTo>
                  <a:cubicBezTo>
                    <a:pt x="1543" y="2035"/>
                    <a:pt x="1655" y="2027"/>
                    <a:pt x="1769" y="2011"/>
                  </a:cubicBezTo>
                  <a:cubicBezTo>
                    <a:pt x="2637" y="1887"/>
                    <a:pt x="3258" y="1360"/>
                    <a:pt x="3196" y="801"/>
                  </a:cubicBezTo>
                  <a:cubicBezTo>
                    <a:pt x="3115" y="320"/>
                    <a:pt x="2552" y="0"/>
                    <a:pt x="1842"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58"/>
            <p:cNvSpPr/>
            <p:nvPr/>
          </p:nvSpPr>
          <p:spPr>
            <a:xfrm>
              <a:off x="350899" y="1001583"/>
              <a:ext cx="96828" cy="60267"/>
            </a:xfrm>
            <a:custGeom>
              <a:avLst/>
              <a:gdLst/>
              <a:ahLst/>
              <a:cxnLst/>
              <a:rect l="l" t="t" r="r" b="b"/>
              <a:pathLst>
                <a:path w="3258" h="2028" extrusionOk="0">
                  <a:moveTo>
                    <a:pt x="1863" y="1"/>
                  </a:moveTo>
                  <a:cubicBezTo>
                    <a:pt x="1751" y="1"/>
                    <a:pt x="1636" y="9"/>
                    <a:pt x="1520" y="26"/>
                  </a:cubicBezTo>
                  <a:cubicBezTo>
                    <a:pt x="652" y="151"/>
                    <a:pt x="0" y="678"/>
                    <a:pt x="93" y="1236"/>
                  </a:cubicBezTo>
                  <a:cubicBezTo>
                    <a:pt x="148" y="1705"/>
                    <a:pt x="768" y="2027"/>
                    <a:pt x="1493" y="2027"/>
                  </a:cubicBezTo>
                  <a:cubicBezTo>
                    <a:pt x="1584" y="2027"/>
                    <a:pt x="1676" y="2022"/>
                    <a:pt x="1768" y="2012"/>
                  </a:cubicBezTo>
                  <a:cubicBezTo>
                    <a:pt x="2637" y="1888"/>
                    <a:pt x="3257" y="1329"/>
                    <a:pt x="3195" y="802"/>
                  </a:cubicBezTo>
                  <a:cubicBezTo>
                    <a:pt x="3142" y="321"/>
                    <a:pt x="2559" y="1"/>
                    <a:pt x="1863"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58"/>
            <p:cNvSpPr/>
            <p:nvPr/>
          </p:nvSpPr>
          <p:spPr>
            <a:xfrm>
              <a:off x="576766" y="1035998"/>
              <a:ext cx="96828" cy="60267"/>
            </a:xfrm>
            <a:custGeom>
              <a:avLst/>
              <a:gdLst/>
              <a:ahLst/>
              <a:cxnLst/>
              <a:rect l="l" t="t" r="r" b="b"/>
              <a:pathLst>
                <a:path w="3258" h="2028" extrusionOk="0">
                  <a:moveTo>
                    <a:pt x="1764" y="1"/>
                  </a:moveTo>
                  <a:cubicBezTo>
                    <a:pt x="1674" y="1"/>
                    <a:pt x="1582" y="6"/>
                    <a:pt x="1489" y="16"/>
                  </a:cubicBezTo>
                  <a:cubicBezTo>
                    <a:pt x="621" y="140"/>
                    <a:pt x="0" y="699"/>
                    <a:pt x="62" y="1226"/>
                  </a:cubicBezTo>
                  <a:cubicBezTo>
                    <a:pt x="143" y="1707"/>
                    <a:pt x="706" y="2027"/>
                    <a:pt x="1416" y="2027"/>
                  </a:cubicBezTo>
                  <a:cubicBezTo>
                    <a:pt x="1530" y="2027"/>
                    <a:pt x="1648" y="2019"/>
                    <a:pt x="1769" y="2002"/>
                  </a:cubicBezTo>
                  <a:cubicBezTo>
                    <a:pt x="2606" y="1877"/>
                    <a:pt x="3258" y="1350"/>
                    <a:pt x="3165" y="792"/>
                  </a:cubicBezTo>
                  <a:cubicBezTo>
                    <a:pt x="3109" y="323"/>
                    <a:pt x="2490" y="1"/>
                    <a:pt x="176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58"/>
            <p:cNvSpPr/>
            <p:nvPr/>
          </p:nvSpPr>
          <p:spPr>
            <a:xfrm>
              <a:off x="1577983" y="693902"/>
              <a:ext cx="62739" cy="50341"/>
            </a:xfrm>
            <a:custGeom>
              <a:avLst/>
              <a:gdLst/>
              <a:ahLst/>
              <a:cxnLst/>
              <a:rect l="l" t="t" r="r" b="b"/>
              <a:pathLst>
                <a:path w="2111" h="1694" extrusionOk="0">
                  <a:moveTo>
                    <a:pt x="1092" y="1"/>
                  </a:moveTo>
                  <a:cubicBezTo>
                    <a:pt x="514" y="1"/>
                    <a:pt x="23" y="483"/>
                    <a:pt x="1" y="1166"/>
                  </a:cubicBezTo>
                  <a:cubicBezTo>
                    <a:pt x="1" y="1290"/>
                    <a:pt x="32" y="1414"/>
                    <a:pt x="125" y="1538"/>
                  </a:cubicBezTo>
                  <a:cubicBezTo>
                    <a:pt x="249" y="1662"/>
                    <a:pt x="435" y="1693"/>
                    <a:pt x="652" y="1693"/>
                  </a:cubicBezTo>
                  <a:cubicBezTo>
                    <a:pt x="900" y="1693"/>
                    <a:pt x="1179" y="1693"/>
                    <a:pt x="1397" y="1600"/>
                  </a:cubicBezTo>
                  <a:cubicBezTo>
                    <a:pt x="1645" y="1507"/>
                    <a:pt x="1862" y="1321"/>
                    <a:pt x="1986" y="1104"/>
                  </a:cubicBezTo>
                  <a:cubicBezTo>
                    <a:pt x="2110" y="856"/>
                    <a:pt x="2110" y="577"/>
                    <a:pt x="1955" y="359"/>
                  </a:cubicBezTo>
                  <a:cubicBezTo>
                    <a:pt x="1893" y="297"/>
                    <a:pt x="1800" y="235"/>
                    <a:pt x="1738" y="204"/>
                  </a:cubicBezTo>
                  <a:cubicBezTo>
                    <a:pt x="1523" y="64"/>
                    <a:pt x="1302" y="1"/>
                    <a:pt x="10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58"/>
            <p:cNvSpPr/>
            <p:nvPr/>
          </p:nvSpPr>
          <p:spPr>
            <a:xfrm>
              <a:off x="1642861" y="733993"/>
              <a:ext cx="45799" cy="38722"/>
            </a:xfrm>
            <a:custGeom>
              <a:avLst/>
              <a:gdLst/>
              <a:ahLst/>
              <a:cxnLst/>
              <a:rect l="l" t="t" r="r" b="b"/>
              <a:pathLst>
                <a:path w="1541" h="1303" extrusionOk="0">
                  <a:moveTo>
                    <a:pt x="588" y="0"/>
                  </a:moveTo>
                  <a:cubicBezTo>
                    <a:pt x="77" y="0"/>
                    <a:pt x="0" y="882"/>
                    <a:pt x="330" y="1182"/>
                  </a:cubicBezTo>
                  <a:cubicBezTo>
                    <a:pt x="429" y="1264"/>
                    <a:pt x="561" y="1303"/>
                    <a:pt x="697" y="1303"/>
                  </a:cubicBezTo>
                  <a:cubicBezTo>
                    <a:pt x="818" y="1303"/>
                    <a:pt x="941" y="1272"/>
                    <a:pt x="1044" y="1213"/>
                  </a:cubicBezTo>
                  <a:cubicBezTo>
                    <a:pt x="1540" y="872"/>
                    <a:pt x="1230" y="65"/>
                    <a:pt x="641" y="3"/>
                  </a:cubicBezTo>
                  <a:cubicBezTo>
                    <a:pt x="623" y="1"/>
                    <a:pt x="605" y="0"/>
                    <a:pt x="5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58"/>
            <p:cNvSpPr/>
            <p:nvPr/>
          </p:nvSpPr>
          <p:spPr>
            <a:xfrm>
              <a:off x="1543865" y="714705"/>
              <a:ext cx="170593" cy="99464"/>
            </a:xfrm>
            <a:custGeom>
              <a:avLst/>
              <a:gdLst/>
              <a:ahLst/>
              <a:cxnLst/>
              <a:rect l="l" t="t" r="r" b="b"/>
              <a:pathLst>
                <a:path w="5740" h="3347" extrusionOk="0">
                  <a:moveTo>
                    <a:pt x="652" y="1"/>
                  </a:moveTo>
                  <a:cubicBezTo>
                    <a:pt x="32" y="1335"/>
                    <a:pt x="1" y="3165"/>
                    <a:pt x="1" y="3165"/>
                  </a:cubicBezTo>
                  <a:cubicBezTo>
                    <a:pt x="742" y="3294"/>
                    <a:pt x="1409" y="3347"/>
                    <a:pt x="2002" y="3347"/>
                  </a:cubicBezTo>
                  <a:cubicBezTo>
                    <a:pt x="4538" y="3347"/>
                    <a:pt x="5740" y="2389"/>
                    <a:pt x="5740" y="2389"/>
                  </a:cubicBezTo>
                  <a:cubicBezTo>
                    <a:pt x="5740" y="2389"/>
                    <a:pt x="5740" y="2389"/>
                    <a:pt x="5740" y="2358"/>
                  </a:cubicBezTo>
                  <a:cubicBezTo>
                    <a:pt x="5274" y="2482"/>
                    <a:pt x="4840" y="2607"/>
                    <a:pt x="4406" y="2669"/>
                  </a:cubicBezTo>
                  <a:cubicBezTo>
                    <a:pt x="4246" y="2683"/>
                    <a:pt x="4085" y="2690"/>
                    <a:pt x="3926" y="2690"/>
                  </a:cubicBezTo>
                  <a:cubicBezTo>
                    <a:pt x="3375" y="2690"/>
                    <a:pt x="2832" y="2599"/>
                    <a:pt x="2327" y="2358"/>
                  </a:cubicBezTo>
                  <a:cubicBezTo>
                    <a:pt x="1707" y="2079"/>
                    <a:pt x="1149" y="1583"/>
                    <a:pt x="869" y="931"/>
                  </a:cubicBezTo>
                  <a:cubicBezTo>
                    <a:pt x="745" y="621"/>
                    <a:pt x="683" y="311"/>
                    <a:pt x="652"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865" name="Rectangle 1"/>
          <p:cNvSpPr>
            <a:spLocks noChangeArrowheads="1"/>
          </p:cNvSpPr>
          <p:nvPr/>
        </p:nvSpPr>
        <p:spPr bwMode="auto">
          <a:xfrm>
            <a:off x="838200" y="1581150"/>
            <a:ext cx="7543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AutoNum type="arabicPeriod" startAt="2"/>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Sampling tanpa Pengembalian : </a:t>
            </a:r>
            <a:endPar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pP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Satuan sampling yang telah terpilih, </a:t>
            </a:r>
            <a:r>
              <a:rPr kumimoji="0" lang="id-ID"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tidak dikembalikan</a:t>
            </a:r>
            <a:r>
              <a:rPr kumimoji="0" lang="id-ID"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lagi ke dalam populasi. Tidak ada kemungkinan suatu satuan sampling terpilih lebih dari sekali. Untuk populasi berukuran N=4 (misalnya A, B, C, D) dan sampel berukuran n=3, maka sampel yang mungkin terambil ada 4 buah sampel yaitu ABC, ABD, ACD, dan BCD. Jumlah sampel mengikuti persamaan sbb:</a:t>
            </a:r>
            <a:endParaRPr kumimoji="0" lang="id-ID"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3686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6866"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038600" y="3638550"/>
            <a:ext cx="1076325" cy="5715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5000" b="-45000"/>
          </a:stretch>
        </a:blipFill>
        <a:effectLst/>
      </p:bgPr>
    </p:bg>
    <p:spTree>
      <p:nvGrpSpPr>
        <p:cNvPr id="1" name="Shape 4178"/>
        <p:cNvGrpSpPr/>
        <p:nvPr/>
      </p:nvGrpSpPr>
      <p:grpSpPr>
        <a:xfrm>
          <a:off x="0" y="0"/>
          <a:ext cx="0" cy="0"/>
          <a:chOff x="0" y="0"/>
          <a:chExt cx="0" cy="0"/>
        </a:xfrm>
      </p:grpSpPr>
      <p:sp>
        <p:nvSpPr>
          <p:cNvPr id="4197" name="Google Shape;4197;p59"/>
          <p:cNvSpPr txBox="1">
            <a:spLocks noGrp="1"/>
          </p:cNvSpPr>
          <p:nvPr>
            <p:ph type="title"/>
          </p:nvPr>
        </p:nvSpPr>
        <p:spPr>
          <a:xfrm>
            <a:off x="713100" y="539400"/>
            <a:ext cx="64497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SAMPLING MENURUT PELUANG PEMILIHANNYA</a:t>
            </a:r>
            <a:endParaRPr/>
          </a:p>
        </p:txBody>
      </p:sp>
      <p:grpSp>
        <p:nvGrpSpPr>
          <p:cNvPr id="4204" name="Google Shape;4204;p59"/>
          <p:cNvGrpSpPr/>
          <p:nvPr/>
        </p:nvGrpSpPr>
        <p:grpSpPr>
          <a:xfrm>
            <a:off x="7447252" y="156200"/>
            <a:ext cx="1430616" cy="1430655"/>
            <a:chOff x="7447252" y="156200"/>
            <a:chExt cx="1430616" cy="1430655"/>
          </a:xfrm>
        </p:grpSpPr>
        <p:sp>
          <p:nvSpPr>
            <p:cNvPr id="4205" name="Google Shape;4205;p59"/>
            <p:cNvSpPr/>
            <p:nvPr/>
          </p:nvSpPr>
          <p:spPr>
            <a:xfrm>
              <a:off x="7447252" y="156200"/>
              <a:ext cx="1430616" cy="1430654"/>
            </a:xfrm>
            <a:custGeom>
              <a:avLst/>
              <a:gdLst/>
              <a:ahLst/>
              <a:cxnLst/>
              <a:rect l="l" t="t" r="r" b="b"/>
              <a:pathLst>
                <a:path w="17446" h="17447" extrusionOk="0">
                  <a:moveTo>
                    <a:pt x="8717" y="1"/>
                  </a:moveTo>
                  <a:cubicBezTo>
                    <a:pt x="3906" y="1"/>
                    <a:pt x="1" y="3906"/>
                    <a:pt x="1" y="8717"/>
                  </a:cubicBezTo>
                  <a:cubicBezTo>
                    <a:pt x="1" y="13541"/>
                    <a:pt x="3906" y="17446"/>
                    <a:pt x="8717" y="17446"/>
                  </a:cubicBezTo>
                  <a:cubicBezTo>
                    <a:pt x="13540" y="17446"/>
                    <a:pt x="17446" y="13541"/>
                    <a:pt x="17446" y="8717"/>
                  </a:cubicBezTo>
                  <a:cubicBezTo>
                    <a:pt x="17446" y="3906"/>
                    <a:pt x="13540" y="1"/>
                    <a:pt x="87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59"/>
            <p:cNvSpPr/>
            <p:nvPr/>
          </p:nvSpPr>
          <p:spPr>
            <a:xfrm>
              <a:off x="8348621" y="194412"/>
              <a:ext cx="529244" cy="717992"/>
            </a:xfrm>
            <a:custGeom>
              <a:avLst/>
              <a:gdLst/>
              <a:ahLst/>
              <a:cxnLst/>
              <a:rect l="l" t="t" r="r" b="b"/>
              <a:pathLst>
                <a:path w="6454" h="8756" extrusionOk="0">
                  <a:moveTo>
                    <a:pt x="531" y="0"/>
                  </a:moveTo>
                  <a:cubicBezTo>
                    <a:pt x="453" y="401"/>
                    <a:pt x="337" y="789"/>
                    <a:pt x="247" y="1190"/>
                  </a:cubicBezTo>
                  <a:cubicBezTo>
                    <a:pt x="78" y="1889"/>
                    <a:pt x="1" y="2587"/>
                    <a:pt x="635" y="3052"/>
                  </a:cubicBezTo>
                  <a:cubicBezTo>
                    <a:pt x="1604" y="3777"/>
                    <a:pt x="2988" y="3608"/>
                    <a:pt x="3984" y="4307"/>
                  </a:cubicBezTo>
                  <a:cubicBezTo>
                    <a:pt x="5161" y="5122"/>
                    <a:pt x="5174" y="6389"/>
                    <a:pt x="5678" y="7592"/>
                  </a:cubicBezTo>
                  <a:cubicBezTo>
                    <a:pt x="5859" y="8044"/>
                    <a:pt x="6118" y="8432"/>
                    <a:pt x="6428" y="8755"/>
                  </a:cubicBezTo>
                  <a:cubicBezTo>
                    <a:pt x="6441" y="8587"/>
                    <a:pt x="6454" y="8419"/>
                    <a:pt x="6454" y="8251"/>
                  </a:cubicBezTo>
                  <a:cubicBezTo>
                    <a:pt x="6454" y="4423"/>
                    <a:pt x="3971" y="1164"/>
                    <a:pt x="5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59"/>
            <p:cNvSpPr/>
            <p:nvPr/>
          </p:nvSpPr>
          <p:spPr>
            <a:xfrm>
              <a:off x="8053823" y="156200"/>
              <a:ext cx="797556" cy="979408"/>
            </a:xfrm>
            <a:custGeom>
              <a:avLst/>
              <a:gdLst/>
              <a:ahLst/>
              <a:cxnLst/>
              <a:rect l="l" t="t" r="r" b="b"/>
              <a:pathLst>
                <a:path w="9726" h="11944" extrusionOk="0">
                  <a:moveTo>
                    <a:pt x="1216" y="1"/>
                  </a:moveTo>
                  <a:cubicBezTo>
                    <a:pt x="932" y="1"/>
                    <a:pt x="647" y="27"/>
                    <a:pt x="350" y="53"/>
                  </a:cubicBezTo>
                  <a:cubicBezTo>
                    <a:pt x="259" y="583"/>
                    <a:pt x="195" y="1113"/>
                    <a:pt x="156" y="1643"/>
                  </a:cubicBezTo>
                  <a:cubicBezTo>
                    <a:pt x="65" y="2523"/>
                    <a:pt x="1" y="3415"/>
                    <a:pt x="143" y="4281"/>
                  </a:cubicBezTo>
                  <a:cubicBezTo>
                    <a:pt x="298" y="5200"/>
                    <a:pt x="673" y="6053"/>
                    <a:pt x="1527" y="6506"/>
                  </a:cubicBezTo>
                  <a:cubicBezTo>
                    <a:pt x="2147" y="6829"/>
                    <a:pt x="2846" y="6984"/>
                    <a:pt x="3467" y="7320"/>
                  </a:cubicBezTo>
                  <a:cubicBezTo>
                    <a:pt x="4760" y="8032"/>
                    <a:pt x="4889" y="9390"/>
                    <a:pt x="5587" y="10553"/>
                  </a:cubicBezTo>
                  <a:cubicBezTo>
                    <a:pt x="6208" y="11580"/>
                    <a:pt x="7491" y="11943"/>
                    <a:pt x="8699" y="11943"/>
                  </a:cubicBezTo>
                  <a:cubicBezTo>
                    <a:pt x="8952" y="11943"/>
                    <a:pt x="9202" y="11927"/>
                    <a:pt x="9441" y="11898"/>
                  </a:cubicBezTo>
                  <a:cubicBezTo>
                    <a:pt x="9545" y="11627"/>
                    <a:pt x="9648" y="11342"/>
                    <a:pt x="9726" y="11058"/>
                  </a:cubicBezTo>
                  <a:cubicBezTo>
                    <a:pt x="8898" y="10734"/>
                    <a:pt x="8174" y="10256"/>
                    <a:pt x="7682" y="9415"/>
                  </a:cubicBezTo>
                  <a:cubicBezTo>
                    <a:pt x="7217" y="8627"/>
                    <a:pt x="7307" y="7644"/>
                    <a:pt x="6868" y="6855"/>
                  </a:cubicBezTo>
                  <a:cubicBezTo>
                    <a:pt x="6376" y="5988"/>
                    <a:pt x="5264" y="6027"/>
                    <a:pt x="4398" y="5937"/>
                  </a:cubicBezTo>
                  <a:cubicBezTo>
                    <a:pt x="2962" y="5794"/>
                    <a:pt x="1436" y="5122"/>
                    <a:pt x="1035" y="3609"/>
                  </a:cubicBezTo>
                  <a:cubicBezTo>
                    <a:pt x="906" y="3156"/>
                    <a:pt x="893" y="2691"/>
                    <a:pt x="919" y="2212"/>
                  </a:cubicBezTo>
                  <a:cubicBezTo>
                    <a:pt x="764" y="1449"/>
                    <a:pt x="893" y="686"/>
                    <a:pt x="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59"/>
            <p:cNvSpPr/>
            <p:nvPr/>
          </p:nvSpPr>
          <p:spPr>
            <a:xfrm>
              <a:off x="7515150" y="453123"/>
              <a:ext cx="1024457" cy="1058374"/>
            </a:xfrm>
            <a:custGeom>
              <a:avLst/>
              <a:gdLst/>
              <a:ahLst/>
              <a:cxnLst/>
              <a:rect l="l" t="t" r="r" b="b"/>
              <a:pathLst>
                <a:path w="12493" h="12907" extrusionOk="0">
                  <a:moveTo>
                    <a:pt x="815" y="1"/>
                  </a:moveTo>
                  <a:cubicBezTo>
                    <a:pt x="505" y="428"/>
                    <a:pt x="246" y="867"/>
                    <a:pt x="26" y="1346"/>
                  </a:cubicBezTo>
                  <a:cubicBezTo>
                    <a:pt x="0" y="2277"/>
                    <a:pt x="26" y="3195"/>
                    <a:pt x="311" y="4126"/>
                  </a:cubicBezTo>
                  <a:cubicBezTo>
                    <a:pt x="725" y="5419"/>
                    <a:pt x="1643" y="6079"/>
                    <a:pt x="2910" y="6402"/>
                  </a:cubicBezTo>
                  <a:cubicBezTo>
                    <a:pt x="4152" y="6738"/>
                    <a:pt x="5419" y="6894"/>
                    <a:pt x="6609" y="7424"/>
                  </a:cubicBezTo>
                  <a:cubicBezTo>
                    <a:pt x="7915" y="7993"/>
                    <a:pt x="8691" y="9014"/>
                    <a:pt x="9415" y="10204"/>
                  </a:cubicBezTo>
                  <a:cubicBezTo>
                    <a:pt x="10048" y="11265"/>
                    <a:pt x="10682" y="12325"/>
                    <a:pt x="11768" y="12907"/>
                  </a:cubicBezTo>
                  <a:cubicBezTo>
                    <a:pt x="12014" y="12791"/>
                    <a:pt x="12260" y="12661"/>
                    <a:pt x="12493" y="12506"/>
                  </a:cubicBezTo>
                  <a:cubicBezTo>
                    <a:pt x="12208" y="12299"/>
                    <a:pt x="11949" y="12066"/>
                    <a:pt x="11717" y="11795"/>
                  </a:cubicBezTo>
                  <a:cubicBezTo>
                    <a:pt x="10566" y="10502"/>
                    <a:pt x="10320" y="8833"/>
                    <a:pt x="9725" y="7282"/>
                  </a:cubicBezTo>
                  <a:cubicBezTo>
                    <a:pt x="9492" y="6661"/>
                    <a:pt x="9143" y="6118"/>
                    <a:pt x="8574" y="5769"/>
                  </a:cubicBezTo>
                  <a:cubicBezTo>
                    <a:pt x="7760" y="5251"/>
                    <a:pt x="6803" y="5187"/>
                    <a:pt x="5884" y="4980"/>
                  </a:cubicBezTo>
                  <a:cubicBezTo>
                    <a:pt x="4436" y="4656"/>
                    <a:pt x="2910" y="4087"/>
                    <a:pt x="1914" y="2924"/>
                  </a:cubicBezTo>
                  <a:cubicBezTo>
                    <a:pt x="1203" y="2083"/>
                    <a:pt x="893" y="106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59"/>
            <p:cNvSpPr/>
            <p:nvPr/>
          </p:nvSpPr>
          <p:spPr>
            <a:xfrm>
              <a:off x="7494977" y="1129708"/>
              <a:ext cx="468808" cy="428450"/>
            </a:xfrm>
            <a:custGeom>
              <a:avLst/>
              <a:gdLst/>
              <a:ahLst/>
              <a:cxnLst/>
              <a:rect l="l" t="t" r="r" b="b"/>
              <a:pathLst>
                <a:path w="5717" h="5225" extrusionOk="0">
                  <a:moveTo>
                    <a:pt x="1" y="0"/>
                  </a:moveTo>
                  <a:cubicBezTo>
                    <a:pt x="983" y="2509"/>
                    <a:pt x="3078" y="4462"/>
                    <a:pt x="5704" y="5225"/>
                  </a:cubicBezTo>
                  <a:cubicBezTo>
                    <a:pt x="5717" y="4048"/>
                    <a:pt x="5704" y="2884"/>
                    <a:pt x="4747" y="2005"/>
                  </a:cubicBezTo>
                  <a:cubicBezTo>
                    <a:pt x="3803" y="1138"/>
                    <a:pt x="2587" y="970"/>
                    <a:pt x="1410" y="621"/>
                  </a:cubicBezTo>
                  <a:cubicBezTo>
                    <a:pt x="919" y="479"/>
                    <a:pt x="414" y="285"/>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59"/>
            <p:cNvSpPr/>
            <p:nvPr/>
          </p:nvSpPr>
          <p:spPr>
            <a:xfrm>
              <a:off x="7554347" y="351361"/>
              <a:ext cx="1323520" cy="1235494"/>
            </a:xfrm>
            <a:custGeom>
              <a:avLst/>
              <a:gdLst/>
              <a:ahLst/>
              <a:cxnLst/>
              <a:rect l="l" t="t" r="r" b="b"/>
              <a:pathLst>
                <a:path w="16140" h="15067" extrusionOk="0">
                  <a:moveTo>
                    <a:pt x="13398" y="0"/>
                  </a:moveTo>
                  <a:cubicBezTo>
                    <a:pt x="12558" y="2729"/>
                    <a:pt x="10605" y="5199"/>
                    <a:pt x="8497" y="6945"/>
                  </a:cubicBezTo>
                  <a:cubicBezTo>
                    <a:pt x="6079" y="8949"/>
                    <a:pt x="3169" y="10618"/>
                    <a:pt x="1" y="10941"/>
                  </a:cubicBezTo>
                  <a:cubicBezTo>
                    <a:pt x="1540" y="13411"/>
                    <a:pt x="4281" y="15066"/>
                    <a:pt x="7411" y="15066"/>
                  </a:cubicBezTo>
                  <a:cubicBezTo>
                    <a:pt x="12234" y="15066"/>
                    <a:pt x="16140" y="11161"/>
                    <a:pt x="16140" y="6337"/>
                  </a:cubicBezTo>
                  <a:cubicBezTo>
                    <a:pt x="16140" y="3841"/>
                    <a:pt x="15079" y="1591"/>
                    <a:pt x="1339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59"/>
            <p:cNvSpPr/>
            <p:nvPr/>
          </p:nvSpPr>
          <p:spPr>
            <a:xfrm>
              <a:off x="7522530" y="332173"/>
              <a:ext cx="407060" cy="686504"/>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59"/>
            <p:cNvSpPr/>
            <p:nvPr/>
          </p:nvSpPr>
          <p:spPr>
            <a:xfrm>
              <a:off x="7447252" y="156200"/>
              <a:ext cx="1430616" cy="1430654"/>
            </a:xfrm>
            <a:custGeom>
              <a:avLst/>
              <a:gdLst/>
              <a:ahLst/>
              <a:cxnLst/>
              <a:rect l="l" t="t" r="r" b="b"/>
              <a:pathLst>
                <a:path w="17446" h="17447" extrusionOk="0">
                  <a:moveTo>
                    <a:pt x="8717" y="1"/>
                  </a:moveTo>
                  <a:cubicBezTo>
                    <a:pt x="3906" y="1"/>
                    <a:pt x="1" y="3906"/>
                    <a:pt x="1" y="8717"/>
                  </a:cubicBezTo>
                  <a:cubicBezTo>
                    <a:pt x="1" y="13541"/>
                    <a:pt x="3906" y="17446"/>
                    <a:pt x="8717" y="17446"/>
                  </a:cubicBezTo>
                  <a:cubicBezTo>
                    <a:pt x="13540" y="17446"/>
                    <a:pt x="17446" y="13541"/>
                    <a:pt x="17446" y="8717"/>
                  </a:cubicBezTo>
                  <a:cubicBezTo>
                    <a:pt x="17446" y="3906"/>
                    <a:pt x="13540" y="1"/>
                    <a:pt x="8717"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Rectangle 36"/>
          <p:cNvSpPr/>
          <p:nvPr/>
        </p:nvSpPr>
        <p:spPr>
          <a:xfrm>
            <a:off x="762000" y="1352550"/>
            <a:ext cx="2480166" cy="307777"/>
          </a:xfrm>
          <a:prstGeom prst="rect">
            <a:avLst/>
          </a:prstGeom>
        </p:spPr>
        <p:txBody>
          <a:bodyPr wrap="none">
            <a:spAutoFit/>
          </a:bodyPr>
          <a:lstStyle/>
          <a:p>
            <a:r>
              <a:rPr lang="en-US" b="1" dirty="0" smtClean="0">
                <a:latin typeface="Times New Roman" pitchFamily="18" charset="0"/>
                <a:cs typeface="Times New Roman" pitchFamily="18" charset="0"/>
              </a:rPr>
              <a:t>1. </a:t>
            </a:r>
            <a:r>
              <a:rPr lang="id-ID" b="1" dirty="0" smtClean="0">
                <a:latin typeface="Times New Roman" pitchFamily="18" charset="0"/>
                <a:cs typeface="Times New Roman" pitchFamily="18" charset="0"/>
              </a:rPr>
              <a:t>Sampling Non Probabilitas </a:t>
            </a:r>
            <a:endParaRPr lang="en-US" b="1" dirty="0">
              <a:latin typeface="Times New Roman" pitchFamily="18" charset="0"/>
              <a:cs typeface="Times New Roman" pitchFamily="18" charset="0"/>
            </a:endParaRPr>
          </a:p>
        </p:txBody>
      </p:sp>
      <p:sp>
        <p:nvSpPr>
          <p:cNvPr id="34817" name="Rectangle 1"/>
          <p:cNvSpPr>
            <a:spLocks noChangeArrowheads="1"/>
          </p:cNvSpPr>
          <p:nvPr/>
        </p:nvSpPr>
        <p:spPr bwMode="auto">
          <a:xfrm>
            <a:off x="914400" y="1733550"/>
            <a:ext cx="3429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algn="just" fontAlgn="base">
              <a:spcBef>
                <a:spcPct val="0"/>
              </a:spcBef>
              <a:spcAft>
                <a:spcPct val="0"/>
              </a:spcAft>
              <a:buClrTx/>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lvl="2" algn="just" eaLnBrk="0" fontAlgn="base" hangingPunct="0">
              <a:spcBef>
                <a:spcPct val="0"/>
              </a:spcBef>
              <a:spcAft>
                <a:spcPct val="0"/>
              </a:spcAft>
              <a:buClrTx/>
              <a:buFontTx/>
              <a:buNone/>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Haphazard</a:t>
            </a:r>
            <a:r>
              <a:rPr kumimoji="0" lang="en-US" sz="1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Sampling</a:t>
            </a:r>
          </a:p>
          <a:p>
            <a:pPr lvl="2" algn="just" eaLnBrk="0" fontAlgn="base" hangingPunct="0">
              <a:spcBef>
                <a:spcPct val="0"/>
              </a:spcBef>
              <a:spcAft>
                <a:spcPct val="0"/>
              </a:spcAft>
              <a:buClrTx/>
              <a:buFontTx/>
              <a:buNone/>
            </a:pPr>
            <a:endPar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2" algn="just" eaLnBrk="0" fontAlgn="base" hangingPunct="0">
              <a:spcBef>
                <a:spcPct val="0"/>
              </a:spcBef>
              <a:spcAft>
                <a:spcPct val="0"/>
              </a:spcAft>
              <a:buClrTx/>
              <a:buFontTx/>
              <a:buNone/>
            </a:pPr>
            <a:r>
              <a:rPr kumimoji="0" lang="id-ID"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Satuan sampling dipilih sembarangan atau seadanya, tanpa perhitungan apapun tentang derajat kerepresentatipannya. Misalnya ketika kita akan melakukan penelitian mengenai kompetensi dosen di sebuah Universitas, pertanyaan dapat diajukan kepada siapapun mahasiswa dari universitas tersebut (sebagai sampel) yang kebetulan datang pada saat kita berada di sana untuk melakukan penelitian. </a:t>
            </a:r>
            <a:endParaRPr kumimoji="0" lang="id-ID"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34818" name="Rectangle 2"/>
          <p:cNvSpPr>
            <a:spLocks noChangeArrowheads="1"/>
          </p:cNvSpPr>
          <p:nvPr/>
        </p:nvSpPr>
        <p:spPr bwMode="auto">
          <a:xfrm>
            <a:off x="4800600" y="1885950"/>
            <a:ext cx="35814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a:t>
            </a:r>
            <a:r>
              <a:rPr kumimoji="0" lang="id-ID"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Snowball Sampling </a:t>
            </a:r>
            <a:endPar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Satuan sampling dipilih atau ditentukan berdasarkan informasi dari responden sebelumnya. Misalnya ada penelitian yang bertujuan untuk mencari cara yang efektif dalam mensosialisasikan program-program kemahasiswaan. Sampel pertama barangkali bisa dipilih Ketua BEM, kepada dia kita bertanya, siapa lagi (sebagai sampel ke-2) yang kira-kira bisa diwawancara untuk diambil pendapatnya, dan seterusnya hingga informasi dianggap memadai. </a:t>
            </a:r>
            <a:endParaRPr kumimoji="0" lang="id-ID" sz="1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20" name="Subtitle 16"/>
          <p:cNvSpPr>
            <a:spLocks noGrp="1"/>
          </p:cNvSpPr>
          <p:nvPr>
            <p:ph type="title"/>
          </p:nvPr>
        </p:nvSpPr>
        <p:spPr/>
        <p:txBody>
          <a:bodyPr/>
          <a:lstStyle/>
          <a:p>
            <a:r>
              <a:rPr lang="en-US" dirty="0" smtClean="0"/>
              <a:t>Sampling </a:t>
            </a:r>
            <a:r>
              <a:rPr lang="en-US" dirty="0" err="1" smtClean="0"/>
              <a:t>menurut</a:t>
            </a:r>
            <a:r>
              <a:rPr lang="en-US" dirty="0" smtClean="0"/>
              <a:t> </a:t>
            </a:r>
            <a:r>
              <a:rPr lang="en-US" dirty="0" err="1" smtClean="0"/>
              <a:t>peluang</a:t>
            </a:r>
            <a:r>
              <a:rPr lang="en-US" dirty="0" smtClean="0"/>
              <a:t> </a:t>
            </a:r>
            <a:r>
              <a:rPr lang="en-US" dirty="0" err="1" smtClean="0"/>
              <a:t>pemilihannya</a:t>
            </a:r>
            <a:endParaRPr lang="en-US" dirty="0"/>
          </a:p>
        </p:txBody>
      </p:sp>
      <p:sp>
        <p:nvSpPr>
          <p:cNvPr id="89089" name="Rectangle 1"/>
          <p:cNvSpPr>
            <a:spLocks noChangeArrowheads="1"/>
          </p:cNvSpPr>
          <p:nvPr/>
        </p:nvSpPr>
        <p:spPr bwMode="auto">
          <a:xfrm>
            <a:off x="990600" y="2419350"/>
            <a:ext cx="7010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 </a:t>
            </a: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Purposive Sampling : </a:t>
            </a: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Disebut juga Judgment Sampling. Satuan sampling dipilih berdasarkan pertimbangan tertentu dengan tujuan untuk memperoleh satuan sampling yang memiliki karakteristik yang dikehendaki. Misalnya dalam sebuah penelitian pengelolaan pendidikan yang bertujuan untuk melihat daya saing SMA dalam kerangka WTO, barangkali untuk tahap awal akan lebih baik sampel dipilih dari SMA yang memiliki nilai UAN baik, populer di masyarakat, serta kelulusan siswa masuk PTN cukup tinggi. </a:t>
            </a:r>
            <a:endParaRPr kumimoji="0" lang="id-ID" b="1"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21"/>
          <p:cNvSpPr/>
          <p:nvPr/>
        </p:nvSpPr>
        <p:spPr>
          <a:xfrm>
            <a:off x="838200" y="2038350"/>
            <a:ext cx="2480166" cy="307777"/>
          </a:xfrm>
          <a:prstGeom prst="rect">
            <a:avLst/>
          </a:prstGeom>
        </p:spPr>
        <p:txBody>
          <a:bodyPr wrap="none">
            <a:spAutoFit/>
          </a:bodyPr>
          <a:lstStyle/>
          <a:p>
            <a:r>
              <a:rPr lang="en-US" b="1" dirty="0" smtClean="0">
                <a:latin typeface="Times New Roman" pitchFamily="18" charset="0"/>
                <a:cs typeface="Times New Roman" pitchFamily="18" charset="0"/>
              </a:rPr>
              <a:t>1. </a:t>
            </a:r>
            <a:r>
              <a:rPr lang="id-ID" b="1" dirty="0" smtClean="0">
                <a:latin typeface="Times New Roman" pitchFamily="18" charset="0"/>
                <a:cs typeface="Times New Roman" pitchFamily="18" charset="0"/>
              </a:rPr>
              <a:t>Sampling Non Probabilitas </a:t>
            </a:r>
            <a:endParaRPr lang="en-US" b="1"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3000" b="-43000"/>
          </a:stretch>
        </a:blipFill>
        <a:effectLst/>
      </p:bgPr>
    </p:bg>
    <p:spTree>
      <p:nvGrpSpPr>
        <p:cNvPr id="1" name="Shape 4216"/>
        <p:cNvGrpSpPr/>
        <p:nvPr/>
      </p:nvGrpSpPr>
      <p:grpSpPr>
        <a:xfrm>
          <a:off x="0" y="0"/>
          <a:ext cx="0" cy="0"/>
          <a:chOff x="0" y="0"/>
          <a:chExt cx="0" cy="0"/>
        </a:xfrm>
      </p:grpSpPr>
      <p:sp>
        <p:nvSpPr>
          <p:cNvPr id="4226" name="Google Shape;4226;p60"/>
          <p:cNvSpPr txBox="1">
            <a:spLocks noGrp="1"/>
          </p:cNvSpPr>
          <p:nvPr>
            <p:ph type="title"/>
          </p:nvPr>
        </p:nvSpPr>
        <p:spPr>
          <a:xfrm>
            <a:off x="3276600" y="2038350"/>
            <a:ext cx="3310620" cy="398400"/>
          </a:xfrm>
          <a:prstGeom prst="rect">
            <a:avLst/>
          </a:prstGeom>
        </p:spPr>
        <p:txBody>
          <a:bodyPr spcFirstLastPara="1" wrap="square" lIns="91425" tIns="91425" rIns="91425" bIns="91425" anchor="ctr" anchorCtr="0">
            <a:noAutofit/>
          </a:bodyPr>
          <a:lstStyle/>
          <a:p>
            <a:pPr lvl="0"/>
            <a:r>
              <a:rPr lang="en-US" sz="2000" dirty="0" smtClean="0"/>
              <a:t>2.   </a:t>
            </a:r>
            <a:r>
              <a:rPr lang="id-ID" sz="2000" dirty="0" smtClean="0"/>
              <a:t>Sampling Probabilitas</a:t>
            </a:r>
            <a:endParaRPr sz="2000"/>
          </a:p>
        </p:txBody>
      </p:sp>
      <p:sp>
        <p:nvSpPr>
          <p:cNvPr id="4225" name="Google Shape;4225;p60"/>
          <p:cNvSpPr txBox="1">
            <a:spLocks noGrp="1"/>
          </p:cNvSpPr>
          <p:nvPr>
            <p:ph type="subTitle" idx="1"/>
          </p:nvPr>
        </p:nvSpPr>
        <p:spPr>
          <a:xfrm>
            <a:off x="2971800" y="3257550"/>
            <a:ext cx="5334000" cy="452400"/>
          </a:xfrm>
          <a:prstGeom prst="rect">
            <a:avLst/>
          </a:prstGeom>
        </p:spPr>
        <p:txBody>
          <a:bodyPr spcFirstLastPara="1" wrap="square" lIns="91425" tIns="91425" rIns="91425" bIns="91425" anchor="ctr" anchorCtr="0">
            <a:noAutofit/>
          </a:bodyPr>
          <a:lstStyle/>
          <a:p>
            <a:pPr marL="228600" lvl="0" indent="-203200" algn="just">
              <a:buNone/>
            </a:pPr>
            <a:r>
              <a:rPr lang="en-US" sz="1100" dirty="0" smtClean="0"/>
              <a:t>	</a:t>
            </a:r>
            <a:r>
              <a:rPr lang="id-ID" b="1" dirty="0" smtClean="0">
                <a:latin typeface="Times New Roman" pitchFamily="18" charset="0"/>
                <a:cs typeface="Times New Roman" pitchFamily="18" charset="0"/>
              </a:rPr>
              <a:t>Dikenal pula dengan nama Random Sampling. Pada saat memilih unit sampling sangat diperhatikan besarnya peluang satuan sampling untuk terpilih ke dalam sampel, dan peluang itu tidak boleh sama dengan nol. Sampling tipe ini bisa dipakai untuk melakukan generalisasi hasil penelitian terhadap populasi walaupun data yang didapat hanya berasal dari sampel. Analisis tidak hanya menggunakan statistika deskriptif, juga bisa memakai statistika inferensial baik yang termasuk kelompok statistika parametrik maupun non parametrik.</a:t>
            </a:r>
            <a:endParaRPr b="1">
              <a:latin typeface="Times New Roman" pitchFamily="18" charset="0"/>
              <a:cs typeface="Times New Roman" pitchFamily="18" charset="0"/>
            </a:endParaRPr>
          </a:p>
        </p:txBody>
      </p:sp>
      <p:sp>
        <p:nvSpPr>
          <p:cNvPr id="131" name="Title 130"/>
          <p:cNvSpPr>
            <a:spLocks noGrp="1"/>
          </p:cNvSpPr>
          <p:nvPr>
            <p:ph type="title" idx="3"/>
          </p:nvPr>
        </p:nvSpPr>
        <p:spPr/>
        <p:txBody>
          <a:bodyPr/>
          <a:lstStyle/>
          <a:p>
            <a:r>
              <a:rPr lang="en-US" dirty="0" smtClean="0"/>
              <a:t>Sampling </a:t>
            </a:r>
            <a:r>
              <a:rPr lang="en-US" dirty="0" err="1" smtClean="0"/>
              <a:t>menurut</a:t>
            </a:r>
            <a:r>
              <a:rPr lang="en-US" dirty="0" smtClean="0"/>
              <a:t> </a:t>
            </a:r>
            <a:r>
              <a:rPr lang="en-US" dirty="0" err="1" smtClean="0"/>
              <a:t>peluang</a:t>
            </a:r>
            <a:r>
              <a:rPr lang="en-US" dirty="0" smtClean="0"/>
              <a:t> </a:t>
            </a:r>
            <a:r>
              <a:rPr lang="en-US" dirty="0" err="1" smtClean="0"/>
              <a:t>pemilihnya</a:t>
            </a:r>
            <a:endParaRPr lang="en-US" dirty="0"/>
          </a:p>
        </p:txBody>
      </p:sp>
      <p:grpSp>
        <p:nvGrpSpPr>
          <p:cNvPr id="4303" name="Google Shape;4303;p60"/>
          <p:cNvGrpSpPr/>
          <p:nvPr/>
        </p:nvGrpSpPr>
        <p:grpSpPr>
          <a:xfrm rot="10800000">
            <a:off x="0" y="4106892"/>
            <a:ext cx="1201306" cy="1036608"/>
            <a:chOff x="5274674" y="4377188"/>
            <a:chExt cx="783375" cy="675975"/>
          </a:xfrm>
        </p:grpSpPr>
        <p:sp>
          <p:nvSpPr>
            <p:cNvPr id="4304" name="Google Shape;4304;p60"/>
            <p:cNvSpPr/>
            <p:nvPr/>
          </p:nvSpPr>
          <p:spPr>
            <a:xfrm>
              <a:off x="5274674" y="4377188"/>
              <a:ext cx="783375" cy="675975"/>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60"/>
            <p:cNvSpPr/>
            <p:nvPr/>
          </p:nvSpPr>
          <p:spPr>
            <a:xfrm>
              <a:off x="5283826" y="4388263"/>
              <a:ext cx="57025" cy="51100"/>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6" name="Google Shape;4306;p60"/>
          <p:cNvGrpSpPr/>
          <p:nvPr/>
        </p:nvGrpSpPr>
        <p:grpSpPr>
          <a:xfrm>
            <a:off x="7696200" y="-171450"/>
            <a:ext cx="1922529" cy="1775821"/>
            <a:chOff x="7543000" y="3721341"/>
            <a:chExt cx="1922529" cy="1775821"/>
          </a:xfrm>
        </p:grpSpPr>
        <p:sp>
          <p:nvSpPr>
            <p:cNvPr id="4307" name="Google Shape;4307;p60"/>
            <p:cNvSpPr/>
            <p:nvPr/>
          </p:nvSpPr>
          <p:spPr>
            <a:xfrm>
              <a:off x="7543000" y="3721341"/>
              <a:ext cx="1775821" cy="1775821"/>
            </a:xfrm>
            <a:custGeom>
              <a:avLst/>
              <a:gdLst/>
              <a:ahLst/>
              <a:cxnLst/>
              <a:rect l="l" t="t" r="r" b="b"/>
              <a:pathLst>
                <a:path w="68591" h="68591" extrusionOk="0">
                  <a:moveTo>
                    <a:pt x="34296" y="1"/>
                  </a:moveTo>
                  <a:cubicBezTo>
                    <a:pt x="29013" y="1"/>
                    <a:pt x="23993" y="1190"/>
                    <a:pt x="19517" y="3347"/>
                  </a:cubicBezTo>
                  <a:cubicBezTo>
                    <a:pt x="18328" y="3912"/>
                    <a:pt x="17158" y="4557"/>
                    <a:pt x="16049" y="5263"/>
                  </a:cubicBezTo>
                  <a:cubicBezTo>
                    <a:pt x="15525" y="5585"/>
                    <a:pt x="15021" y="5928"/>
                    <a:pt x="14517" y="6291"/>
                  </a:cubicBezTo>
                  <a:cubicBezTo>
                    <a:pt x="8469" y="10565"/>
                    <a:pt x="3872" y="16735"/>
                    <a:pt x="1594" y="23952"/>
                  </a:cubicBezTo>
                  <a:cubicBezTo>
                    <a:pt x="565" y="27219"/>
                    <a:pt x="1" y="30686"/>
                    <a:pt x="1" y="34295"/>
                  </a:cubicBezTo>
                  <a:cubicBezTo>
                    <a:pt x="1" y="35344"/>
                    <a:pt x="61" y="36372"/>
                    <a:pt x="142" y="37400"/>
                  </a:cubicBezTo>
                  <a:cubicBezTo>
                    <a:pt x="565" y="42098"/>
                    <a:pt x="1936" y="46533"/>
                    <a:pt x="4073" y="50505"/>
                  </a:cubicBezTo>
                  <a:cubicBezTo>
                    <a:pt x="5848" y="53812"/>
                    <a:pt x="8146" y="56796"/>
                    <a:pt x="10868" y="59336"/>
                  </a:cubicBezTo>
                  <a:cubicBezTo>
                    <a:pt x="16997" y="65082"/>
                    <a:pt x="25243" y="68590"/>
                    <a:pt x="34296" y="68590"/>
                  </a:cubicBezTo>
                  <a:cubicBezTo>
                    <a:pt x="53247" y="68590"/>
                    <a:pt x="68590" y="53247"/>
                    <a:pt x="68590" y="34295"/>
                  </a:cubicBezTo>
                  <a:cubicBezTo>
                    <a:pt x="68590" y="22360"/>
                    <a:pt x="62502" y="11856"/>
                    <a:pt x="53247" y="5706"/>
                  </a:cubicBezTo>
                  <a:cubicBezTo>
                    <a:pt x="52643" y="5303"/>
                    <a:pt x="51997" y="4900"/>
                    <a:pt x="51352" y="4537"/>
                  </a:cubicBezTo>
                  <a:cubicBezTo>
                    <a:pt x="47602" y="2380"/>
                    <a:pt x="43388" y="908"/>
                    <a:pt x="38913" y="303"/>
                  </a:cubicBezTo>
                  <a:cubicBezTo>
                    <a:pt x="37421" y="101"/>
                    <a:pt x="35868" y="1"/>
                    <a:pt x="342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60"/>
            <p:cNvSpPr/>
            <p:nvPr/>
          </p:nvSpPr>
          <p:spPr>
            <a:xfrm>
              <a:off x="7951754" y="3876977"/>
              <a:ext cx="160259" cy="106201"/>
            </a:xfrm>
            <a:custGeom>
              <a:avLst/>
              <a:gdLst/>
              <a:ahLst/>
              <a:cxnLst/>
              <a:rect l="l" t="t" r="r" b="b"/>
              <a:pathLst>
                <a:path w="6190" h="4102" extrusionOk="0">
                  <a:moveTo>
                    <a:pt x="3832" y="1"/>
                  </a:moveTo>
                  <a:cubicBezTo>
                    <a:pt x="3617" y="1"/>
                    <a:pt x="3400" y="28"/>
                    <a:pt x="3186" y="78"/>
                  </a:cubicBezTo>
                  <a:cubicBezTo>
                    <a:pt x="2379" y="240"/>
                    <a:pt x="1593" y="764"/>
                    <a:pt x="1170" y="1389"/>
                  </a:cubicBezTo>
                  <a:cubicBezTo>
                    <a:pt x="746" y="2014"/>
                    <a:pt x="0" y="3183"/>
                    <a:pt x="948" y="3728"/>
                  </a:cubicBezTo>
                  <a:cubicBezTo>
                    <a:pt x="1512" y="4050"/>
                    <a:pt x="2742" y="4030"/>
                    <a:pt x="3387" y="4091"/>
                  </a:cubicBezTo>
                  <a:cubicBezTo>
                    <a:pt x="3467" y="4098"/>
                    <a:pt x="3544" y="4102"/>
                    <a:pt x="3619" y="4102"/>
                  </a:cubicBezTo>
                  <a:cubicBezTo>
                    <a:pt x="4147" y="4102"/>
                    <a:pt x="4551" y="3912"/>
                    <a:pt x="4940" y="3506"/>
                  </a:cubicBezTo>
                  <a:cubicBezTo>
                    <a:pt x="5645" y="2780"/>
                    <a:pt x="6190" y="1429"/>
                    <a:pt x="5363" y="603"/>
                  </a:cubicBezTo>
                  <a:cubicBezTo>
                    <a:pt x="4927" y="181"/>
                    <a:pt x="4387" y="1"/>
                    <a:pt x="38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60"/>
            <p:cNvSpPr/>
            <p:nvPr/>
          </p:nvSpPr>
          <p:spPr>
            <a:xfrm>
              <a:off x="7936607" y="4358459"/>
              <a:ext cx="170719" cy="135638"/>
            </a:xfrm>
            <a:custGeom>
              <a:avLst/>
              <a:gdLst/>
              <a:ahLst/>
              <a:cxnLst/>
              <a:rect l="l" t="t" r="r" b="b"/>
              <a:pathLst>
                <a:path w="6594" h="5239" extrusionOk="0">
                  <a:moveTo>
                    <a:pt x="3597" y="0"/>
                  </a:moveTo>
                  <a:cubicBezTo>
                    <a:pt x="2791" y="0"/>
                    <a:pt x="1904" y="358"/>
                    <a:pt x="968" y="938"/>
                  </a:cubicBezTo>
                  <a:cubicBezTo>
                    <a:pt x="363" y="1261"/>
                    <a:pt x="1" y="2188"/>
                    <a:pt x="101" y="2833"/>
                  </a:cubicBezTo>
                  <a:cubicBezTo>
                    <a:pt x="263" y="4124"/>
                    <a:pt x="1271" y="4870"/>
                    <a:pt x="2460" y="5112"/>
                  </a:cubicBezTo>
                  <a:cubicBezTo>
                    <a:pt x="2836" y="5190"/>
                    <a:pt x="3241" y="5238"/>
                    <a:pt x="3644" y="5238"/>
                  </a:cubicBezTo>
                  <a:cubicBezTo>
                    <a:pt x="4797" y="5238"/>
                    <a:pt x="5927" y="4840"/>
                    <a:pt x="6271" y="3600"/>
                  </a:cubicBezTo>
                  <a:cubicBezTo>
                    <a:pt x="6593" y="2491"/>
                    <a:pt x="6009" y="1301"/>
                    <a:pt x="5162" y="575"/>
                  </a:cubicBezTo>
                  <a:cubicBezTo>
                    <a:pt x="4688" y="176"/>
                    <a:pt x="4163" y="0"/>
                    <a:pt x="3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60"/>
            <p:cNvSpPr/>
            <p:nvPr/>
          </p:nvSpPr>
          <p:spPr>
            <a:xfrm>
              <a:off x="7755468" y="4017698"/>
              <a:ext cx="393606" cy="308143"/>
            </a:xfrm>
            <a:custGeom>
              <a:avLst/>
              <a:gdLst/>
              <a:ahLst/>
              <a:cxnLst/>
              <a:rect l="l" t="t" r="r" b="b"/>
              <a:pathLst>
                <a:path w="15203" h="11902" extrusionOk="0">
                  <a:moveTo>
                    <a:pt x="9238" y="1"/>
                  </a:moveTo>
                  <a:cubicBezTo>
                    <a:pt x="7497" y="1"/>
                    <a:pt x="5679" y="591"/>
                    <a:pt x="4275" y="1599"/>
                  </a:cubicBezTo>
                  <a:cubicBezTo>
                    <a:pt x="2964" y="2224"/>
                    <a:pt x="1916" y="3535"/>
                    <a:pt x="1230" y="4986"/>
                  </a:cubicBezTo>
                  <a:cubicBezTo>
                    <a:pt x="807" y="5893"/>
                    <a:pt x="545" y="6841"/>
                    <a:pt x="444" y="7708"/>
                  </a:cubicBezTo>
                  <a:cubicBezTo>
                    <a:pt x="1" y="11902"/>
                    <a:pt x="3710" y="11458"/>
                    <a:pt x="6855" y="11539"/>
                  </a:cubicBezTo>
                  <a:cubicBezTo>
                    <a:pt x="7625" y="11554"/>
                    <a:pt x="8330" y="11589"/>
                    <a:pt x="8981" y="11589"/>
                  </a:cubicBezTo>
                  <a:cubicBezTo>
                    <a:pt x="10925" y="11589"/>
                    <a:pt x="12397" y="11273"/>
                    <a:pt x="13710" y="9160"/>
                  </a:cubicBezTo>
                  <a:cubicBezTo>
                    <a:pt x="14618" y="7708"/>
                    <a:pt x="15202" y="5773"/>
                    <a:pt x="14779" y="4119"/>
                  </a:cubicBezTo>
                  <a:cubicBezTo>
                    <a:pt x="14698" y="3736"/>
                    <a:pt x="14557" y="3373"/>
                    <a:pt x="14416" y="3051"/>
                  </a:cubicBezTo>
                  <a:cubicBezTo>
                    <a:pt x="13434" y="908"/>
                    <a:pt x="11395" y="1"/>
                    <a:pt x="92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60"/>
            <p:cNvSpPr/>
            <p:nvPr/>
          </p:nvSpPr>
          <p:spPr>
            <a:xfrm>
              <a:off x="8123495" y="3808001"/>
              <a:ext cx="367509" cy="289191"/>
            </a:xfrm>
            <a:custGeom>
              <a:avLst/>
              <a:gdLst/>
              <a:ahLst/>
              <a:cxnLst/>
              <a:rect l="l" t="t" r="r" b="b"/>
              <a:pathLst>
                <a:path w="14195" h="11170" extrusionOk="0">
                  <a:moveTo>
                    <a:pt x="7730" y="0"/>
                  </a:moveTo>
                  <a:cubicBezTo>
                    <a:pt x="7721" y="0"/>
                    <a:pt x="7711" y="0"/>
                    <a:pt x="7702" y="0"/>
                  </a:cubicBezTo>
                  <a:cubicBezTo>
                    <a:pt x="6694" y="81"/>
                    <a:pt x="4980" y="585"/>
                    <a:pt x="3488" y="1311"/>
                  </a:cubicBezTo>
                  <a:lnTo>
                    <a:pt x="3488" y="1331"/>
                  </a:lnTo>
                  <a:cubicBezTo>
                    <a:pt x="2178" y="1976"/>
                    <a:pt x="1029" y="2823"/>
                    <a:pt x="706" y="3750"/>
                  </a:cubicBezTo>
                  <a:cubicBezTo>
                    <a:pt x="0" y="5726"/>
                    <a:pt x="2843" y="7521"/>
                    <a:pt x="4134" y="8851"/>
                  </a:cubicBezTo>
                  <a:cubicBezTo>
                    <a:pt x="5337" y="10121"/>
                    <a:pt x="5889" y="11170"/>
                    <a:pt x="7272" y="11170"/>
                  </a:cubicBezTo>
                  <a:cubicBezTo>
                    <a:pt x="7557" y="11170"/>
                    <a:pt x="7877" y="11125"/>
                    <a:pt x="8246" y="11029"/>
                  </a:cubicBezTo>
                  <a:cubicBezTo>
                    <a:pt x="9698" y="10626"/>
                    <a:pt x="11311" y="9496"/>
                    <a:pt x="12359" y="8428"/>
                  </a:cubicBezTo>
                  <a:cubicBezTo>
                    <a:pt x="13468" y="7299"/>
                    <a:pt x="14194" y="5968"/>
                    <a:pt x="13972" y="4638"/>
                  </a:cubicBezTo>
                  <a:cubicBezTo>
                    <a:pt x="13872" y="4093"/>
                    <a:pt x="13630" y="3529"/>
                    <a:pt x="13186" y="3004"/>
                  </a:cubicBezTo>
                  <a:cubicBezTo>
                    <a:pt x="12144" y="1722"/>
                    <a:pt x="9348" y="0"/>
                    <a:pt x="7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60"/>
            <p:cNvSpPr/>
            <p:nvPr/>
          </p:nvSpPr>
          <p:spPr>
            <a:xfrm>
              <a:off x="8173078" y="4177476"/>
              <a:ext cx="257890" cy="232052"/>
            </a:xfrm>
            <a:custGeom>
              <a:avLst/>
              <a:gdLst/>
              <a:ahLst/>
              <a:cxnLst/>
              <a:rect l="l" t="t" r="r" b="b"/>
              <a:pathLst>
                <a:path w="9961" h="8963" extrusionOk="0">
                  <a:moveTo>
                    <a:pt x="4562" y="0"/>
                  </a:moveTo>
                  <a:cubicBezTo>
                    <a:pt x="3594" y="0"/>
                    <a:pt x="2669" y="278"/>
                    <a:pt x="1956" y="892"/>
                  </a:cubicBezTo>
                  <a:cubicBezTo>
                    <a:pt x="1795" y="1093"/>
                    <a:pt x="1654" y="1295"/>
                    <a:pt x="1513" y="1497"/>
                  </a:cubicBezTo>
                  <a:cubicBezTo>
                    <a:pt x="1" y="3876"/>
                    <a:pt x="202" y="6799"/>
                    <a:pt x="3085" y="8190"/>
                  </a:cubicBezTo>
                  <a:cubicBezTo>
                    <a:pt x="3990" y="8625"/>
                    <a:pt x="5025" y="8963"/>
                    <a:pt x="6030" y="8963"/>
                  </a:cubicBezTo>
                  <a:cubicBezTo>
                    <a:pt x="6796" y="8963"/>
                    <a:pt x="7544" y="8768"/>
                    <a:pt x="8207" y="8271"/>
                  </a:cubicBezTo>
                  <a:cubicBezTo>
                    <a:pt x="9134" y="7565"/>
                    <a:pt x="9840" y="6235"/>
                    <a:pt x="9940" y="4985"/>
                  </a:cubicBezTo>
                  <a:cubicBezTo>
                    <a:pt x="9961" y="4743"/>
                    <a:pt x="9961" y="4481"/>
                    <a:pt x="9940" y="4239"/>
                  </a:cubicBezTo>
                  <a:cubicBezTo>
                    <a:pt x="9624" y="1710"/>
                    <a:pt x="6963" y="0"/>
                    <a:pt x="45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60"/>
            <p:cNvSpPr/>
            <p:nvPr/>
          </p:nvSpPr>
          <p:spPr>
            <a:xfrm>
              <a:off x="7832212" y="4544750"/>
              <a:ext cx="509463" cy="388350"/>
            </a:xfrm>
            <a:custGeom>
              <a:avLst/>
              <a:gdLst/>
              <a:ahLst/>
              <a:cxnLst/>
              <a:rect l="l" t="t" r="r" b="b"/>
              <a:pathLst>
                <a:path w="19678" h="15000" extrusionOk="0">
                  <a:moveTo>
                    <a:pt x="10572" y="0"/>
                  </a:moveTo>
                  <a:cubicBezTo>
                    <a:pt x="8291" y="0"/>
                    <a:pt x="5932" y="672"/>
                    <a:pt x="4214" y="1768"/>
                  </a:cubicBezTo>
                  <a:cubicBezTo>
                    <a:pt x="3387" y="2292"/>
                    <a:pt x="2601" y="2917"/>
                    <a:pt x="1956" y="3622"/>
                  </a:cubicBezTo>
                  <a:cubicBezTo>
                    <a:pt x="726" y="4953"/>
                    <a:pt x="0" y="6626"/>
                    <a:pt x="403" y="8582"/>
                  </a:cubicBezTo>
                  <a:cubicBezTo>
                    <a:pt x="847" y="10739"/>
                    <a:pt x="2279" y="13098"/>
                    <a:pt x="4476" y="13602"/>
                  </a:cubicBezTo>
                  <a:cubicBezTo>
                    <a:pt x="6242" y="14323"/>
                    <a:pt x="8242" y="14999"/>
                    <a:pt x="10302" y="14999"/>
                  </a:cubicBezTo>
                  <a:cubicBezTo>
                    <a:pt x="10663" y="14999"/>
                    <a:pt x="11027" y="14978"/>
                    <a:pt x="11392" y="14933"/>
                  </a:cubicBezTo>
                  <a:cubicBezTo>
                    <a:pt x="12924" y="14731"/>
                    <a:pt x="14375" y="13965"/>
                    <a:pt x="15746" y="13300"/>
                  </a:cubicBezTo>
                  <a:cubicBezTo>
                    <a:pt x="16855" y="12756"/>
                    <a:pt x="18468" y="12131"/>
                    <a:pt x="19013" y="10901"/>
                  </a:cubicBezTo>
                  <a:cubicBezTo>
                    <a:pt x="19678" y="9409"/>
                    <a:pt x="18791" y="7151"/>
                    <a:pt x="18267" y="5699"/>
                  </a:cubicBezTo>
                  <a:cubicBezTo>
                    <a:pt x="17541" y="3643"/>
                    <a:pt x="16432" y="1667"/>
                    <a:pt x="14315" y="739"/>
                  </a:cubicBezTo>
                  <a:cubicBezTo>
                    <a:pt x="13892" y="538"/>
                    <a:pt x="13448" y="397"/>
                    <a:pt x="12984" y="276"/>
                  </a:cubicBezTo>
                  <a:cubicBezTo>
                    <a:pt x="12213" y="88"/>
                    <a:pt x="11398" y="0"/>
                    <a:pt x="105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60"/>
            <p:cNvSpPr/>
            <p:nvPr/>
          </p:nvSpPr>
          <p:spPr>
            <a:xfrm>
              <a:off x="8603219" y="4040509"/>
              <a:ext cx="520441" cy="455353"/>
            </a:xfrm>
            <a:custGeom>
              <a:avLst/>
              <a:gdLst/>
              <a:ahLst/>
              <a:cxnLst/>
              <a:rect l="l" t="t" r="r" b="b"/>
              <a:pathLst>
                <a:path w="20102" h="17588" extrusionOk="0">
                  <a:moveTo>
                    <a:pt x="10268" y="1"/>
                  </a:moveTo>
                  <a:cubicBezTo>
                    <a:pt x="8999" y="1"/>
                    <a:pt x="7747" y="306"/>
                    <a:pt x="6594" y="920"/>
                  </a:cubicBezTo>
                  <a:cubicBezTo>
                    <a:pt x="6291" y="1081"/>
                    <a:pt x="5989" y="1262"/>
                    <a:pt x="5707" y="1464"/>
                  </a:cubicBezTo>
                  <a:cubicBezTo>
                    <a:pt x="2420" y="3984"/>
                    <a:pt x="1" y="6908"/>
                    <a:pt x="1352" y="11384"/>
                  </a:cubicBezTo>
                  <a:cubicBezTo>
                    <a:pt x="1694" y="12492"/>
                    <a:pt x="2219" y="13480"/>
                    <a:pt x="2924" y="14347"/>
                  </a:cubicBezTo>
                  <a:cubicBezTo>
                    <a:pt x="4053" y="15718"/>
                    <a:pt x="5606" y="16706"/>
                    <a:pt x="7420" y="17109"/>
                  </a:cubicBezTo>
                  <a:cubicBezTo>
                    <a:pt x="8724" y="17396"/>
                    <a:pt x="9989" y="17587"/>
                    <a:pt x="11250" y="17587"/>
                  </a:cubicBezTo>
                  <a:cubicBezTo>
                    <a:pt x="12387" y="17587"/>
                    <a:pt x="13522" y="17431"/>
                    <a:pt x="14679" y="17049"/>
                  </a:cubicBezTo>
                  <a:cubicBezTo>
                    <a:pt x="17158" y="16242"/>
                    <a:pt x="18328" y="14105"/>
                    <a:pt x="18973" y="11706"/>
                  </a:cubicBezTo>
                  <a:cubicBezTo>
                    <a:pt x="20102" y="7492"/>
                    <a:pt x="18509" y="3480"/>
                    <a:pt x="14658" y="1242"/>
                  </a:cubicBezTo>
                  <a:cubicBezTo>
                    <a:pt x="13257" y="417"/>
                    <a:pt x="11751" y="1"/>
                    <a:pt x="102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60"/>
            <p:cNvSpPr/>
            <p:nvPr/>
          </p:nvSpPr>
          <p:spPr>
            <a:xfrm>
              <a:off x="8521789" y="3729187"/>
              <a:ext cx="350810" cy="235521"/>
            </a:xfrm>
            <a:custGeom>
              <a:avLst/>
              <a:gdLst/>
              <a:ahLst/>
              <a:cxnLst/>
              <a:rect l="l" t="t" r="r" b="b"/>
              <a:pathLst>
                <a:path w="13550" h="9097" extrusionOk="0">
                  <a:moveTo>
                    <a:pt x="1110" y="0"/>
                  </a:moveTo>
                  <a:cubicBezTo>
                    <a:pt x="565" y="988"/>
                    <a:pt x="222" y="2036"/>
                    <a:pt x="142" y="2883"/>
                  </a:cubicBezTo>
                  <a:cubicBezTo>
                    <a:pt x="1" y="4839"/>
                    <a:pt x="1573" y="6694"/>
                    <a:pt x="3126" y="7722"/>
                  </a:cubicBezTo>
                  <a:cubicBezTo>
                    <a:pt x="4386" y="8558"/>
                    <a:pt x="6195" y="9096"/>
                    <a:pt x="7937" y="9096"/>
                  </a:cubicBezTo>
                  <a:cubicBezTo>
                    <a:pt x="9429" y="9096"/>
                    <a:pt x="10871" y="8702"/>
                    <a:pt x="11876" y="7762"/>
                  </a:cubicBezTo>
                  <a:cubicBezTo>
                    <a:pt x="12944" y="6734"/>
                    <a:pt x="13469" y="5565"/>
                    <a:pt x="13549" y="4234"/>
                  </a:cubicBezTo>
                  <a:cubicBezTo>
                    <a:pt x="12924" y="3871"/>
                    <a:pt x="12279" y="3528"/>
                    <a:pt x="11634" y="3206"/>
                  </a:cubicBezTo>
                  <a:cubicBezTo>
                    <a:pt x="8590" y="1714"/>
                    <a:pt x="5303" y="645"/>
                    <a:pt x="1835" y="121"/>
                  </a:cubicBezTo>
                  <a:cubicBezTo>
                    <a:pt x="1593" y="81"/>
                    <a:pt x="1352" y="40"/>
                    <a:pt x="1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60"/>
            <p:cNvSpPr/>
            <p:nvPr/>
          </p:nvSpPr>
          <p:spPr>
            <a:xfrm>
              <a:off x="7543000" y="4340646"/>
              <a:ext cx="244842" cy="353968"/>
            </a:xfrm>
            <a:custGeom>
              <a:avLst/>
              <a:gdLst/>
              <a:ahLst/>
              <a:cxnLst/>
              <a:rect l="l" t="t" r="r" b="b"/>
              <a:pathLst>
                <a:path w="9457" h="13672" extrusionOk="0">
                  <a:moveTo>
                    <a:pt x="2369" y="1"/>
                  </a:moveTo>
                  <a:cubicBezTo>
                    <a:pt x="2113" y="1"/>
                    <a:pt x="1854" y="12"/>
                    <a:pt x="1594" y="33"/>
                  </a:cubicBezTo>
                  <a:cubicBezTo>
                    <a:pt x="565" y="3300"/>
                    <a:pt x="1" y="6767"/>
                    <a:pt x="1" y="10376"/>
                  </a:cubicBezTo>
                  <a:cubicBezTo>
                    <a:pt x="1" y="10578"/>
                    <a:pt x="1" y="10759"/>
                    <a:pt x="21" y="10961"/>
                  </a:cubicBezTo>
                  <a:cubicBezTo>
                    <a:pt x="21" y="11808"/>
                    <a:pt x="61" y="12655"/>
                    <a:pt x="142" y="13481"/>
                  </a:cubicBezTo>
                  <a:cubicBezTo>
                    <a:pt x="666" y="13542"/>
                    <a:pt x="1190" y="13582"/>
                    <a:pt x="1654" y="13622"/>
                  </a:cubicBezTo>
                  <a:cubicBezTo>
                    <a:pt x="1980" y="13655"/>
                    <a:pt x="2284" y="13671"/>
                    <a:pt x="2569" y="13671"/>
                  </a:cubicBezTo>
                  <a:cubicBezTo>
                    <a:pt x="4397" y="13671"/>
                    <a:pt x="5463" y="12993"/>
                    <a:pt x="6876" y="11546"/>
                  </a:cubicBezTo>
                  <a:cubicBezTo>
                    <a:pt x="8650" y="9731"/>
                    <a:pt x="9457" y="7977"/>
                    <a:pt x="8832" y="5356"/>
                  </a:cubicBezTo>
                  <a:cubicBezTo>
                    <a:pt x="8428" y="3622"/>
                    <a:pt x="7682" y="2372"/>
                    <a:pt x="6715" y="1505"/>
                  </a:cubicBezTo>
                  <a:cubicBezTo>
                    <a:pt x="5528" y="459"/>
                    <a:pt x="4010" y="1"/>
                    <a:pt x="2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60"/>
            <p:cNvSpPr/>
            <p:nvPr/>
          </p:nvSpPr>
          <p:spPr>
            <a:xfrm>
              <a:off x="8433058" y="4566836"/>
              <a:ext cx="141644" cy="110136"/>
            </a:xfrm>
            <a:custGeom>
              <a:avLst/>
              <a:gdLst/>
              <a:ahLst/>
              <a:cxnLst/>
              <a:rect l="l" t="t" r="r" b="b"/>
              <a:pathLst>
                <a:path w="5471" h="4254" extrusionOk="0">
                  <a:moveTo>
                    <a:pt x="2567" y="1"/>
                  </a:moveTo>
                  <a:cubicBezTo>
                    <a:pt x="2298" y="1"/>
                    <a:pt x="2030" y="59"/>
                    <a:pt x="1774" y="189"/>
                  </a:cubicBezTo>
                  <a:cubicBezTo>
                    <a:pt x="746" y="713"/>
                    <a:pt x="0" y="1358"/>
                    <a:pt x="222" y="2568"/>
                  </a:cubicBezTo>
                  <a:cubicBezTo>
                    <a:pt x="242" y="2608"/>
                    <a:pt x="262" y="2669"/>
                    <a:pt x="262" y="2729"/>
                  </a:cubicBezTo>
                  <a:cubicBezTo>
                    <a:pt x="464" y="3495"/>
                    <a:pt x="1210" y="3939"/>
                    <a:pt x="1936" y="4140"/>
                  </a:cubicBezTo>
                  <a:cubicBezTo>
                    <a:pt x="2218" y="4215"/>
                    <a:pt x="2528" y="4254"/>
                    <a:pt x="2840" y="4254"/>
                  </a:cubicBezTo>
                  <a:cubicBezTo>
                    <a:pt x="4134" y="4254"/>
                    <a:pt x="5471" y="3590"/>
                    <a:pt x="5081" y="2064"/>
                  </a:cubicBezTo>
                  <a:cubicBezTo>
                    <a:pt x="5061" y="1943"/>
                    <a:pt x="5020" y="1822"/>
                    <a:pt x="4960" y="1701"/>
                  </a:cubicBezTo>
                  <a:cubicBezTo>
                    <a:pt x="4548" y="782"/>
                    <a:pt x="3552" y="1"/>
                    <a:pt x="2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60"/>
            <p:cNvSpPr/>
            <p:nvPr/>
          </p:nvSpPr>
          <p:spPr>
            <a:xfrm>
              <a:off x="8633642" y="4538898"/>
              <a:ext cx="200337" cy="173567"/>
            </a:xfrm>
            <a:custGeom>
              <a:avLst/>
              <a:gdLst/>
              <a:ahLst/>
              <a:cxnLst/>
              <a:rect l="l" t="t" r="r" b="b"/>
              <a:pathLst>
                <a:path w="7738" h="6704" extrusionOk="0">
                  <a:moveTo>
                    <a:pt x="2981" y="1"/>
                  </a:moveTo>
                  <a:cubicBezTo>
                    <a:pt x="496" y="1"/>
                    <a:pt x="1" y="3163"/>
                    <a:pt x="1104" y="5098"/>
                  </a:cubicBezTo>
                  <a:cubicBezTo>
                    <a:pt x="1346" y="5522"/>
                    <a:pt x="1669" y="5885"/>
                    <a:pt x="2072" y="6147"/>
                  </a:cubicBezTo>
                  <a:cubicBezTo>
                    <a:pt x="2653" y="6524"/>
                    <a:pt x="3239" y="6704"/>
                    <a:pt x="3804" y="6704"/>
                  </a:cubicBezTo>
                  <a:cubicBezTo>
                    <a:pt x="4748" y="6704"/>
                    <a:pt x="5632" y="6201"/>
                    <a:pt x="6326" y="5280"/>
                  </a:cubicBezTo>
                  <a:cubicBezTo>
                    <a:pt x="7737" y="3365"/>
                    <a:pt x="6729" y="1268"/>
                    <a:pt x="4975" y="421"/>
                  </a:cubicBezTo>
                  <a:cubicBezTo>
                    <a:pt x="4471" y="159"/>
                    <a:pt x="3886" y="18"/>
                    <a:pt x="3302" y="18"/>
                  </a:cubicBezTo>
                  <a:cubicBezTo>
                    <a:pt x="3191" y="6"/>
                    <a:pt x="3084" y="1"/>
                    <a:pt x="29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60"/>
            <p:cNvSpPr/>
            <p:nvPr/>
          </p:nvSpPr>
          <p:spPr>
            <a:xfrm>
              <a:off x="7832212" y="4551870"/>
              <a:ext cx="509463" cy="381230"/>
            </a:xfrm>
            <a:custGeom>
              <a:avLst/>
              <a:gdLst/>
              <a:ahLst/>
              <a:cxnLst/>
              <a:rect l="l" t="t" r="r" b="b"/>
              <a:pathLst>
                <a:path w="19678" h="14725" extrusionOk="0">
                  <a:moveTo>
                    <a:pt x="12984" y="1"/>
                  </a:moveTo>
                  <a:lnTo>
                    <a:pt x="12984" y="1"/>
                  </a:lnTo>
                  <a:cubicBezTo>
                    <a:pt x="13347" y="706"/>
                    <a:pt x="13851" y="1372"/>
                    <a:pt x="14033" y="1795"/>
                  </a:cubicBezTo>
                  <a:cubicBezTo>
                    <a:pt x="14597" y="2964"/>
                    <a:pt x="14859" y="3892"/>
                    <a:pt x="14617" y="5202"/>
                  </a:cubicBezTo>
                  <a:cubicBezTo>
                    <a:pt x="14234" y="7198"/>
                    <a:pt x="12924" y="9416"/>
                    <a:pt x="10988" y="10182"/>
                  </a:cubicBezTo>
                  <a:cubicBezTo>
                    <a:pt x="9936" y="10597"/>
                    <a:pt x="8917" y="10808"/>
                    <a:pt x="7948" y="10808"/>
                  </a:cubicBezTo>
                  <a:cubicBezTo>
                    <a:pt x="6094" y="10808"/>
                    <a:pt x="4422" y="10037"/>
                    <a:pt x="3045" y="8448"/>
                  </a:cubicBezTo>
                  <a:cubicBezTo>
                    <a:pt x="1875" y="7097"/>
                    <a:pt x="1412" y="6029"/>
                    <a:pt x="1774" y="4194"/>
                  </a:cubicBezTo>
                  <a:cubicBezTo>
                    <a:pt x="1815" y="3993"/>
                    <a:pt x="1875" y="3690"/>
                    <a:pt x="1956" y="3347"/>
                  </a:cubicBezTo>
                  <a:lnTo>
                    <a:pt x="1956" y="3347"/>
                  </a:lnTo>
                  <a:cubicBezTo>
                    <a:pt x="726" y="4678"/>
                    <a:pt x="0" y="6351"/>
                    <a:pt x="403" y="8307"/>
                  </a:cubicBezTo>
                  <a:cubicBezTo>
                    <a:pt x="847" y="10464"/>
                    <a:pt x="2279" y="12823"/>
                    <a:pt x="4476" y="13327"/>
                  </a:cubicBezTo>
                  <a:cubicBezTo>
                    <a:pt x="6242" y="14048"/>
                    <a:pt x="8242" y="14724"/>
                    <a:pt x="10302" y="14724"/>
                  </a:cubicBezTo>
                  <a:cubicBezTo>
                    <a:pt x="10663" y="14724"/>
                    <a:pt x="11027" y="14703"/>
                    <a:pt x="11392" y="14658"/>
                  </a:cubicBezTo>
                  <a:cubicBezTo>
                    <a:pt x="12924" y="14456"/>
                    <a:pt x="14375" y="13690"/>
                    <a:pt x="15746" y="13025"/>
                  </a:cubicBezTo>
                  <a:cubicBezTo>
                    <a:pt x="16855" y="12481"/>
                    <a:pt x="18468" y="11856"/>
                    <a:pt x="19013" y="10626"/>
                  </a:cubicBezTo>
                  <a:cubicBezTo>
                    <a:pt x="19678" y="9134"/>
                    <a:pt x="18791" y="6876"/>
                    <a:pt x="18267" y="5424"/>
                  </a:cubicBezTo>
                  <a:cubicBezTo>
                    <a:pt x="17541" y="3368"/>
                    <a:pt x="16432" y="1392"/>
                    <a:pt x="14315" y="464"/>
                  </a:cubicBezTo>
                  <a:cubicBezTo>
                    <a:pt x="13892" y="263"/>
                    <a:pt x="13448" y="122"/>
                    <a:pt x="129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60"/>
            <p:cNvSpPr/>
            <p:nvPr/>
          </p:nvSpPr>
          <p:spPr>
            <a:xfrm>
              <a:off x="8678927" y="4040509"/>
              <a:ext cx="444738" cy="455353"/>
            </a:xfrm>
            <a:custGeom>
              <a:avLst/>
              <a:gdLst/>
              <a:ahLst/>
              <a:cxnLst/>
              <a:rect l="l" t="t" r="r" b="b"/>
              <a:pathLst>
                <a:path w="17178" h="17588" extrusionOk="0">
                  <a:moveTo>
                    <a:pt x="7344" y="1"/>
                  </a:moveTo>
                  <a:cubicBezTo>
                    <a:pt x="6075" y="1"/>
                    <a:pt x="4823" y="306"/>
                    <a:pt x="3670" y="920"/>
                  </a:cubicBezTo>
                  <a:cubicBezTo>
                    <a:pt x="3932" y="1162"/>
                    <a:pt x="4275" y="1444"/>
                    <a:pt x="4698" y="1746"/>
                  </a:cubicBezTo>
                  <a:cubicBezTo>
                    <a:pt x="7521" y="3823"/>
                    <a:pt x="10283" y="6767"/>
                    <a:pt x="9275" y="10658"/>
                  </a:cubicBezTo>
                  <a:cubicBezTo>
                    <a:pt x="8509" y="13581"/>
                    <a:pt x="5585" y="14791"/>
                    <a:pt x="2843" y="14892"/>
                  </a:cubicBezTo>
                  <a:cubicBezTo>
                    <a:pt x="2791" y="14893"/>
                    <a:pt x="2739" y="14893"/>
                    <a:pt x="2687" y="14893"/>
                  </a:cubicBezTo>
                  <a:cubicBezTo>
                    <a:pt x="1700" y="14893"/>
                    <a:pt x="805" y="14711"/>
                    <a:pt x="0" y="14347"/>
                  </a:cubicBezTo>
                  <a:lnTo>
                    <a:pt x="0" y="14347"/>
                  </a:lnTo>
                  <a:cubicBezTo>
                    <a:pt x="1129" y="15718"/>
                    <a:pt x="2682" y="16706"/>
                    <a:pt x="4496" y="17109"/>
                  </a:cubicBezTo>
                  <a:cubicBezTo>
                    <a:pt x="5800" y="17396"/>
                    <a:pt x="7065" y="17587"/>
                    <a:pt x="8326" y="17587"/>
                  </a:cubicBezTo>
                  <a:cubicBezTo>
                    <a:pt x="9463" y="17587"/>
                    <a:pt x="10598" y="17431"/>
                    <a:pt x="11755" y="17049"/>
                  </a:cubicBezTo>
                  <a:cubicBezTo>
                    <a:pt x="14234" y="16242"/>
                    <a:pt x="15404" y="14105"/>
                    <a:pt x="16049" y="11706"/>
                  </a:cubicBezTo>
                  <a:cubicBezTo>
                    <a:pt x="17178" y="7492"/>
                    <a:pt x="15585" y="3480"/>
                    <a:pt x="11734" y="1242"/>
                  </a:cubicBezTo>
                  <a:cubicBezTo>
                    <a:pt x="10333" y="417"/>
                    <a:pt x="8827" y="1"/>
                    <a:pt x="7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60"/>
            <p:cNvSpPr/>
            <p:nvPr/>
          </p:nvSpPr>
          <p:spPr>
            <a:xfrm>
              <a:off x="8655443" y="4751728"/>
              <a:ext cx="520441" cy="455405"/>
            </a:xfrm>
            <a:custGeom>
              <a:avLst/>
              <a:gdLst/>
              <a:ahLst/>
              <a:cxnLst/>
              <a:rect l="l" t="t" r="r" b="b"/>
              <a:pathLst>
                <a:path w="20102" h="17590" extrusionOk="0">
                  <a:moveTo>
                    <a:pt x="10280" y="0"/>
                  </a:moveTo>
                  <a:cubicBezTo>
                    <a:pt x="9006" y="0"/>
                    <a:pt x="7750" y="304"/>
                    <a:pt x="6593" y="911"/>
                  </a:cubicBezTo>
                  <a:cubicBezTo>
                    <a:pt x="6290" y="1092"/>
                    <a:pt x="5988" y="1274"/>
                    <a:pt x="5706" y="1475"/>
                  </a:cubicBezTo>
                  <a:cubicBezTo>
                    <a:pt x="2419" y="3975"/>
                    <a:pt x="0" y="6899"/>
                    <a:pt x="1351" y="11375"/>
                  </a:cubicBezTo>
                  <a:cubicBezTo>
                    <a:pt x="1694" y="12483"/>
                    <a:pt x="2218" y="13492"/>
                    <a:pt x="2923" y="14338"/>
                  </a:cubicBezTo>
                  <a:cubicBezTo>
                    <a:pt x="4053" y="15729"/>
                    <a:pt x="5605" y="16697"/>
                    <a:pt x="7420" y="17100"/>
                  </a:cubicBezTo>
                  <a:cubicBezTo>
                    <a:pt x="8741" y="17391"/>
                    <a:pt x="10023" y="17589"/>
                    <a:pt x="11301" y="17589"/>
                  </a:cubicBezTo>
                  <a:cubicBezTo>
                    <a:pt x="12421" y="17589"/>
                    <a:pt x="13538" y="17437"/>
                    <a:pt x="14678" y="17060"/>
                  </a:cubicBezTo>
                  <a:cubicBezTo>
                    <a:pt x="17158" y="16254"/>
                    <a:pt x="18327" y="14096"/>
                    <a:pt x="18972" y="11697"/>
                  </a:cubicBezTo>
                  <a:cubicBezTo>
                    <a:pt x="20101" y="7483"/>
                    <a:pt x="18508" y="3491"/>
                    <a:pt x="14658" y="1233"/>
                  </a:cubicBezTo>
                  <a:cubicBezTo>
                    <a:pt x="13260" y="410"/>
                    <a:pt x="11758" y="0"/>
                    <a:pt x="102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60"/>
            <p:cNvSpPr/>
            <p:nvPr/>
          </p:nvSpPr>
          <p:spPr>
            <a:xfrm>
              <a:off x="8731125" y="4751728"/>
              <a:ext cx="444764" cy="455405"/>
            </a:xfrm>
            <a:custGeom>
              <a:avLst/>
              <a:gdLst/>
              <a:ahLst/>
              <a:cxnLst/>
              <a:rect l="l" t="t" r="r" b="b"/>
              <a:pathLst>
                <a:path w="17179" h="17590" extrusionOk="0">
                  <a:moveTo>
                    <a:pt x="7357" y="0"/>
                  </a:moveTo>
                  <a:cubicBezTo>
                    <a:pt x="6083" y="0"/>
                    <a:pt x="4827" y="304"/>
                    <a:pt x="3670" y="911"/>
                  </a:cubicBezTo>
                  <a:cubicBezTo>
                    <a:pt x="3932" y="1173"/>
                    <a:pt x="4275" y="1435"/>
                    <a:pt x="4698" y="1737"/>
                  </a:cubicBezTo>
                  <a:cubicBezTo>
                    <a:pt x="7521" y="3814"/>
                    <a:pt x="10283" y="6758"/>
                    <a:pt x="9275" y="10649"/>
                  </a:cubicBezTo>
                  <a:cubicBezTo>
                    <a:pt x="8509" y="13572"/>
                    <a:pt x="5585" y="14782"/>
                    <a:pt x="2843" y="14883"/>
                  </a:cubicBezTo>
                  <a:cubicBezTo>
                    <a:pt x="2755" y="14886"/>
                    <a:pt x="2667" y="14888"/>
                    <a:pt x="2581" y="14888"/>
                  </a:cubicBezTo>
                  <a:cubicBezTo>
                    <a:pt x="1636" y="14888"/>
                    <a:pt x="776" y="14689"/>
                    <a:pt x="0" y="14338"/>
                  </a:cubicBezTo>
                  <a:lnTo>
                    <a:pt x="0" y="14338"/>
                  </a:lnTo>
                  <a:cubicBezTo>
                    <a:pt x="1130" y="15729"/>
                    <a:pt x="2682" y="16697"/>
                    <a:pt x="4497" y="17100"/>
                  </a:cubicBezTo>
                  <a:cubicBezTo>
                    <a:pt x="5818" y="17391"/>
                    <a:pt x="7100" y="17589"/>
                    <a:pt x="8378" y="17589"/>
                  </a:cubicBezTo>
                  <a:cubicBezTo>
                    <a:pt x="9498" y="17589"/>
                    <a:pt x="10615" y="17437"/>
                    <a:pt x="11755" y="17060"/>
                  </a:cubicBezTo>
                  <a:cubicBezTo>
                    <a:pt x="14235" y="16254"/>
                    <a:pt x="15404" y="14096"/>
                    <a:pt x="16049" y="11697"/>
                  </a:cubicBezTo>
                  <a:cubicBezTo>
                    <a:pt x="17178" y="7483"/>
                    <a:pt x="15585" y="3491"/>
                    <a:pt x="11735" y="1233"/>
                  </a:cubicBezTo>
                  <a:cubicBezTo>
                    <a:pt x="10337" y="410"/>
                    <a:pt x="8835" y="0"/>
                    <a:pt x="73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60"/>
            <p:cNvSpPr/>
            <p:nvPr/>
          </p:nvSpPr>
          <p:spPr>
            <a:xfrm>
              <a:off x="7543517" y="4379613"/>
              <a:ext cx="244324" cy="315004"/>
            </a:xfrm>
            <a:custGeom>
              <a:avLst/>
              <a:gdLst/>
              <a:ahLst/>
              <a:cxnLst/>
              <a:rect l="l" t="t" r="r" b="b"/>
              <a:pathLst>
                <a:path w="9437" h="12167" extrusionOk="0">
                  <a:moveTo>
                    <a:pt x="6695" y="0"/>
                  </a:moveTo>
                  <a:lnTo>
                    <a:pt x="6695" y="0"/>
                  </a:lnTo>
                  <a:cubicBezTo>
                    <a:pt x="6795" y="565"/>
                    <a:pt x="6977" y="1170"/>
                    <a:pt x="7017" y="1573"/>
                  </a:cubicBezTo>
                  <a:cubicBezTo>
                    <a:pt x="7158" y="3589"/>
                    <a:pt x="7037" y="5847"/>
                    <a:pt x="5868" y="7561"/>
                  </a:cubicBezTo>
                  <a:cubicBezTo>
                    <a:pt x="5122" y="8690"/>
                    <a:pt x="3832" y="10061"/>
                    <a:pt x="2380" y="10121"/>
                  </a:cubicBezTo>
                  <a:cubicBezTo>
                    <a:pt x="2312" y="10124"/>
                    <a:pt x="2244" y="10126"/>
                    <a:pt x="2178" y="10126"/>
                  </a:cubicBezTo>
                  <a:cubicBezTo>
                    <a:pt x="1317" y="10126"/>
                    <a:pt x="581" y="9886"/>
                    <a:pt x="1" y="9456"/>
                  </a:cubicBezTo>
                  <a:lnTo>
                    <a:pt x="1" y="9456"/>
                  </a:lnTo>
                  <a:cubicBezTo>
                    <a:pt x="1" y="10303"/>
                    <a:pt x="41" y="11150"/>
                    <a:pt x="122" y="11976"/>
                  </a:cubicBezTo>
                  <a:cubicBezTo>
                    <a:pt x="646" y="12037"/>
                    <a:pt x="1170" y="12077"/>
                    <a:pt x="1634" y="12117"/>
                  </a:cubicBezTo>
                  <a:cubicBezTo>
                    <a:pt x="1960" y="12150"/>
                    <a:pt x="2264" y="12166"/>
                    <a:pt x="2549" y="12166"/>
                  </a:cubicBezTo>
                  <a:cubicBezTo>
                    <a:pt x="4377" y="12166"/>
                    <a:pt x="5443" y="11488"/>
                    <a:pt x="6856" y="10041"/>
                  </a:cubicBezTo>
                  <a:cubicBezTo>
                    <a:pt x="8630" y="8226"/>
                    <a:pt x="9437" y="6472"/>
                    <a:pt x="8812" y="3851"/>
                  </a:cubicBezTo>
                  <a:cubicBezTo>
                    <a:pt x="8408" y="2117"/>
                    <a:pt x="7662" y="867"/>
                    <a:pt x="66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60"/>
            <p:cNvSpPr/>
            <p:nvPr/>
          </p:nvSpPr>
          <p:spPr>
            <a:xfrm>
              <a:off x="7755468" y="4096668"/>
              <a:ext cx="393606" cy="229178"/>
            </a:xfrm>
            <a:custGeom>
              <a:avLst/>
              <a:gdLst/>
              <a:ahLst/>
              <a:cxnLst/>
              <a:rect l="l" t="t" r="r" b="b"/>
              <a:pathLst>
                <a:path w="15203" h="8852" extrusionOk="0">
                  <a:moveTo>
                    <a:pt x="14416" y="1"/>
                  </a:moveTo>
                  <a:cubicBezTo>
                    <a:pt x="13872" y="1009"/>
                    <a:pt x="13489" y="2319"/>
                    <a:pt x="12864" y="3106"/>
                  </a:cubicBezTo>
                  <a:cubicBezTo>
                    <a:pt x="11331" y="5102"/>
                    <a:pt x="8993" y="5989"/>
                    <a:pt x="6573" y="6432"/>
                  </a:cubicBezTo>
                  <a:cubicBezTo>
                    <a:pt x="6234" y="6498"/>
                    <a:pt x="5874" y="6531"/>
                    <a:pt x="5507" y="6531"/>
                  </a:cubicBezTo>
                  <a:cubicBezTo>
                    <a:pt x="3609" y="6531"/>
                    <a:pt x="1531" y="5631"/>
                    <a:pt x="1210" y="3569"/>
                  </a:cubicBezTo>
                  <a:cubicBezTo>
                    <a:pt x="1130" y="3045"/>
                    <a:pt x="1150" y="2501"/>
                    <a:pt x="1230" y="1936"/>
                  </a:cubicBezTo>
                  <a:lnTo>
                    <a:pt x="1230" y="1936"/>
                  </a:lnTo>
                  <a:cubicBezTo>
                    <a:pt x="807" y="2843"/>
                    <a:pt x="545" y="3791"/>
                    <a:pt x="444" y="4658"/>
                  </a:cubicBezTo>
                  <a:cubicBezTo>
                    <a:pt x="1" y="8852"/>
                    <a:pt x="3710" y="8408"/>
                    <a:pt x="6855" y="8489"/>
                  </a:cubicBezTo>
                  <a:cubicBezTo>
                    <a:pt x="7625" y="8504"/>
                    <a:pt x="8330" y="8539"/>
                    <a:pt x="8981" y="8539"/>
                  </a:cubicBezTo>
                  <a:cubicBezTo>
                    <a:pt x="10925" y="8539"/>
                    <a:pt x="12397" y="8223"/>
                    <a:pt x="13710" y="6110"/>
                  </a:cubicBezTo>
                  <a:cubicBezTo>
                    <a:pt x="14618" y="4658"/>
                    <a:pt x="15202" y="2723"/>
                    <a:pt x="14779" y="1069"/>
                  </a:cubicBezTo>
                  <a:cubicBezTo>
                    <a:pt x="14698" y="686"/>
                    <a:pt x="14557" y="323"/>
                    <a:pt x="14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60"/>
            <p:cNvSpPr/>
            <p:nvPr/>
          </p:nvSpPr>
          <p:spPr>
            <a:xfrm>
              <a:off x="8173078" y="4216210"/>
              <a:ext cx="257372" cy="193321"/>
            </a:xfrm>
            <a:custGeom>
              <a:avLst/>
              <a:gdLst/>
              <a:ahLst/>
              <a:cxnLst/>
              <a:rect l="l" t="t" r="r" b="b"/>
              <a:pathLst>
                <a:path w="9941" h="7467" extrusionOk="0">
                  <a:moveTo>
                    <a:pt x="1513" y="1"/>
                  </a:moveTo>
                  <a:lnTo>
                    <a:pt x="1513" y="1"/>
                  </a:lnTo>
                  <a:cubicBezTo>
                    <a:pt x="1" y="2380"/>
                    <a:pt x="202" y="5303"/>
                    <a:pt x="3085" y="6694"/>
                  </a:cubicBezTo>
                  <a:cubicBezTo>
                    <a:pt x="3990" y="7129"/>
                    <a:pt x="5025" y="7467"/>
                    <a:pt x="6030" y="7467"/>
                  </a:cubicBezTo>
                  <a:cubicBezTo>
                    <a:pt x="6796" y="7467"/>
                    <a:pt x="7544" y="7272"/>
                    <a:pt x="8207" y="6775"/>
                  </a:cubicBezTo>
                  <a:cubicBezTo>
                    <a:pt x="9134" y="6069"/>
                    <a:pt x="9840" y="4739"/>
                    <a:pt x="9940" y="3489"/>
                  </a:cubicBezTo>
                  <a:cubicBezTo>
                    <a:pt x="9910" y="3488"/>
                    <a:pt x="9878" y="3487"/>
                    <a:pt x="9847" y="3487"/>
                  </a:cubicBezTo>
                  <a:cubicBezTo>
                    <a:pt x="8349" y="3487"/>
                    <a:pt x="6069" y="4621"/>
                    <a:pt x="4589" y="4621"/>
                  </a:cubicBezTo>
                  <a:cubicBezTo>
                    <a:pt x="4266" y="4621"/>
                    <a:pt x="3981" y="4567"/>
                    <a:pt x="3751" y="4436"/>
                  </a:cubicBezTo>
                  <a:cubicBezTo>
                    <a:pt x="2521" y="3751"/>
                    <a:pt x="1432" y="1412"/>
                    <a:pt x="1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60"/>
            <p:cNvSpPr/>
            <p:nvPr/>
          </p:nvSpPr>
          <p:spPr>
            <a:xfrm>
              <a:off x="8303599" y="5130136"/>
              <a:ext cx="257864" cy="232078"/>
            </a:xfrm>
            <a:custGeom>
              <a:avLst/>
              <a:gdLst/>
              <a:ahLst/>
              <a:cxnLst/>
              <a:rect l="l" t="t" r="r" b="b"/>
              <a:pathLst>
                <a:path w="9960" h="8964" extrusionOk="0">
                  <a:moveTo>
                    <a:pt x="4562" y="1"/>
                  </a:moveTo>
                  <a:cubicBezTo>
                    <a:pt x="3594" y="1"/>
                    <a:pt x="2668" y="279"/>
                    <a:pt x="1956" y="893"/>
                  </a:cubicBezTo>
                  <a:cubicBezTo>
                    <a:pt x="1795" y="1094"/>
                    <a:pt x="1653" y="1296"/>
                    <a:pt x="1512" y="1498"/>
                  </a:cubicBezTo>
                  <a:cubicBezTo>
                    <a:pt x="0" y="3877"/>
                    <a:pt x="202" y="6800"/>
                    <a:pt x="3085" y="8191"/>
                  </a:cubicBezTo>
                  <a:cubicBezTo>
                    <a:pt x="3989" y="8626"/>
                    <a:pt x="5024" y="8964"/>
                    <a:pt x="6030" y="8964"/>
                  </a:cubicBezTo>
                  <a:cubicBezTo>
                    <a:pt x="6795" y="8964"/>
                    <a:pt x="7544" y="8768"/>
                    <a:pt x="8206" y="8272"/>
                  </a:cubicBezTo>
                  <a:cubicBezTo>
                    <a:pt x="9133" y="7566"/>
                    <a:pt x="9839" y="6235"/>
                    <a:pt x="9940" y="4985"/>
                  </a:cubicBezTo>
                  <a:cubicBezTo>
                    <a:pt x="9960" y="4744"/>
                    <a:pt x="9960" y="4481"/>
                    <a:pt x="9940" y="4239"/>
                  </a:cubicBezTo>
                  <a:cubicBezTo>
                    <a:pt x="9624" y="1711"/>
                    <a:pt x="6962" y="1"/>
                    <a:pt x="45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60"/>
            <p:cNvSpPr/>
            <p:nvPr/>
          </p:nvSpPr>
          <p:spPr>
            <a:xfrm>
              <a:off x="8303599" y="5168896"/>
              <a:ext cx="257347" cy="193321"/>
            </a:xfrm>
            <a:custGeom>
              <a:avLst/>
              <a:gdLst/>
              <a:ahLst/>
              <a:cxnLst/>
              <a:rect l="l" t="t" r="r" b="b"/>
              <a:pathLst>
                <a:path w="9940" h="7467" extrusionOk="0">
                  <a:moveTo>
                    <a:pt x="1512" y="1"/>
                  </a:moveTo>
                  <a:lnTo>
                    <a:pt x="1512" y="1"/>
                  </a:lnTo>
                  <a:cubicBezTo>
                    <a:pt x="0" y="2380"/>
                    <a:pt x="202" y="5303"/>
                    <a:pt x="3085" y="6694"/>
                  </a:cubicBezTo>
                  <a:cubicBezTo>
                    <a:pt x="3989" y="7129"/>
                    <a:pt x="5024" y="7467"/>
                    <a:pt x="6030" y="7467"/>
                  </a:cubicBezTo>
                  <a:cubicBezTo>
                    <a:pt x="6795" y="7467"/>
                    <a:pt x="7544" y="7271"/>
                    <a:pt x="8206" y="6775"/>
                  </a:cubicBezTo>
                  <a:cubicBezTo>
                    <a:pt x="9133" y="6069"/>
                    <a:pt x="9839" y="4738"/>
                    <a:pt x="9940" y="3488"/>
                  </a:cubicBezTo>
                  <a:cubicBezTo>
                    <a:pt x="9909" y="3487"/>
                    <a:pt x="9878" y="3487"/>
                    <a:pt x="9846" y="3487"/>
                  </a:cubicBezTo>
                  <a:cubicBezTo>
                    <a:pt x="8348" y="3487"/>
                    <a:pt x="6069" y="4621"/>
                    <a:pt x="4588" y="4621"/>
                  </a:cubicBezTo>
                  <a:cubicBezTo>
                    <a:pt x="4265" y="4621"/>
                    <a:pt x="3981" y="4567"/>
                    <a:pt x="3750" y="4436"/>
                  </a:cubicBezTo>
                  <a:cubicBezTo>
                    <a:pt x="2520" y="3751"/>
                    <a:pt x="1432" y="1412"/>
                    <a:pt x="1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60"/>
            <p:cNvSpPr/>
            <p:nvPr/>
          </p:nvSpPr>
          <p:spPr>
            <a:xfrm>
              <a:off x="7543511" y="3855045"/>
              <a:ext cx="1334215" cy="1639665"/>
            </a:xfrm>
            <a:custGeom>
              <a:avLst/>
              <a:gdLst/>
              <a:ahLst/>
              <a:cxnLst/>
              <a:rect l="l" t="t" r="r" b="b"/>
              <a:pathLst>
                <a:path w="51534" h="63332" extrusionOk="0">
                  <a:moveTo>
                    <a:pt x="16049" y="1"/>
                  </a:moveTo>
                  <a:lnTo>
                    <a:pt x="16049" y="1"/>
                  </a:lnTo>
                  <a:cubicBezTo>
                    <a:pt x="15525" y="323"/>
                    <a:pt x="15021" y="666"/>
                    <a:pt x="14517" y="1029"/>
                  </a:cubicBezTo>
                  <a:cubicBezTo>
                    <a:pt x="8469" y="5303"/>
                    <a:pt x="3872" y="11473"/>
                    <a:pt x="1594" y="18690"/>
                  </a:cubicBezTo>
                  <a:cubicBezTo>
                    <a:pt x="565" y="21957"/>
                    <a:pt x="1" y="25424"/>
                    <a:pt x="1" y="29033"/>
                  </a:cubicBezTo>
                  <a:cubicBezTo>
                    <a:pt x="1" y="30082"/>
                    <a:pt x="61" y="31110"/>
                    <a:pt x="142" y="32138"/>
                  </a:cubicBezTo>
                  <a:cubicBezTo>
                    <a:pt x="565" y="36836"/>
                    <a:pt x="2138" y="41453"/>
                    <a:pt x="4154" y="45485"/>
                  </a:cubicBezTo>
                  <a:cubicBezTo>
                    <a:pt x="4598" y="46372"/>
                    <a:pt x="7743" y="51292"/>
                    <a:pt x="12723" y="55566"/>
                  </a:cubicBezTo>
                  <a:cubicBezTo>
                    <a:pt x="16090" y="58469"/>
                    <a:pt x="20868" y="61110"/>
                    <a:pt x="24054" y="61856"/>
                  </a:cubicBezTo>
                  <a:cubicBezTo>
                    <a:pt x="27886" y="62779"/>
                    <a:pt x="31870" y="63331"/>
                    <a:pt x="35750" y="63331"/>
                  </a:cubicBezTo>
                  <a:cubicBezTo>
                    <a:pt x="39504" y="63331"/>
                    <a:pt x="43162" y="62814"/>
                    <a:pt x="46493" y="61614"/>
                  </a:cubicBezTo>
                  <a:cubicBezTo>
                    <a:pt x="51534" y="59780"/>
                    <a:pt x="40949" y="49538"/>
                    <a:pt x="36735" y="45606"/>
                  </a:cubicBezTo>
                  <a:cubicBezTo>
                    <a:pt x="31997" y="41171"/>
                    <a:pt x="26251" y="37925"/>
                    <a:pt x="22340" y="32642"/>
                  </a:cubicBezTo>
                  <a:cubicBezTo>
                    <a:pt x="18932" y="28045"/>
                    <a:pt x="17078" y="22219"/>
                    <a:pt x="15928" y="16654"/>
                  </a:cubicBezTo>
                  <a:cubicBezTo>
                    <a:pt x="14739" y="10787"/>
                    <a:pt x="15162" y="5444"/>
                    <a:pt x="16049"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60"/>
            <p:cNvSpPr/>
            <p:nvPr/>
          </p:nvSpPr>
          <p:spPr>
            <a:xfrm>
              <a:off x="8439324" y="4610851"/>
              <a:ext cx="134990" cy="66511"/>
            </a:xfrm>
            <a:custGeom>
              <a:avLst/>
              <a:gdLst/>
              <a:ahLst/>
              <a:cxnLst/>
              <a:rect l="l" t="t" r="r" b="b"/>
              <a:pathLst>
                <a:path w="5214" h="2569" extrusionOk="0">
                  <a:moveTo>
                    <a:pt x="4718" y="1"/>
                  </a:moveTo>
                  <a:cubicBezTo>
                    <a:pt x="4234" y="686"/>
                    <a:pt x="3367" y="1271"/>
                    <a:pt x="2782" y="1432"/>
                  </a:cubicBezTo>
                  <a:cubicBezTo>
                    <a:pt x="2605" y="1474"/>
                    <a:pt x="2408" y="1495"/>
                    <a:pt x="2199" y="1495"/>
                  </a:cubicBezTo>
                  <a:cubicBezTo>
                    <a:pt x="1506" y="1495"/>
                    <a:pt x="682" y="1271"/>
                    <a:pt x="0" y="868"/>
                  </a:cubicBezTo>
                  <a:lnTo>
                    <a:pt x="0" y="868"/>
                  </a:lnTo>
                  <a:cubicBezTo>
                    <a:pt x="147" y="1962"/>
                    <a:pt x="1457" y="2568"/>
                    <a:pt x="2687" y="2568"/>
                  </a:cubicBezTo>
                  <a:cubicBezTo>
                    <a:pt x="3996" y="2568"/>
                    <a:pt x="5213" y="1881"/>
                    <a:pt x="4839" y="364"/>
                  </a:cubicBezTo>
                  <a:cubicBezTo>
                    <a:pt x="4819" y="243"/>
                    <a:pt x="4778" y="122"/>
                    <a:pt x="4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60"/>
            <p:cNvSpPr/>
            <p:nvPr/>
          </p:nvSpPr>
          <p:spPr>
            <a:xfrm>
              <a:off x="8662227" y="4549773"/>
              <a:ext cx="171754" cy="162693"/>
            </a:xfrm>
            <a:custGeom>
              <a:avLst/>
              <a:gdLst/>
              <a:ahLst/>
              <a:cxnLst/>
              <a:rect l="l" t="t" r="r" b="b"/>
              <a:pathLst>
                <a:path w="6634" h="6284" extrusionOk="0">
                  <a:moveTo>
                    <a:pt x="3871" y="1"/>
                  </a:moveTo>
                  <a:lnTo>
                    <a:pt x="3871" y="1"/>
                  </a:lnTo>
                  <a:cubicBezTo>
                    <a:pt x="4053" y="182"/>
                    <a:pt x="4194" y="404"/>
                    <a:pt x="4274" y="646"/>
                  </a:cubicBezTo>
                  <a:cubicBezTo>
                    <a:pt x="4678" y="1856"/>
                    <a:pt x="3952" y="3388"/>
                    <a:pt x="3004" y="4094"/>
                  </a:cubicBezTo>
                  <a:cubicBezTo>
                    <a:pt x="2375" y="4547"/>
                    <a:pt x="1587" y="4778"/>
                    <a:pt x="832" y="4778"/>
                  </a:cubicBezTo>
                  <a:cubicBezTo>
                    <a:pt x="547" y="4778"/>
                    <a:pt x="266" y="4745"/>
                    <a:pt x="0" y="4678"/>
                  </a:cubicBezTo>
                  <a:lnTo>
                    <a:pt x="0" y="4678"/>
                  </a:lnTo>
                  <a:cubicBezTo>
                    <a:pt x="242" y="5102"/>
                    <a:pt x="565" y="5465"/>
                    <a:pt x="968" y="5727"/>
                  </a:cubicBezTo>
                  <a:cubicBezTo>
                    <a:pt x="1549" y="6104"/>
                    <a:pt x="2135" y="6284"/>
                    <a:pt x="2700" y="6284"/>
                  </a:cubicBezTo>
                  <a:cubicBezTo>
                    <a:pt x="3644" y="6284"/>
                    <a:pt x="4528" y="5781"/>
                    <a:pt x="5222" y="4860"/>
                  </a:cubicBezTo>
                  <a:cubicBezTo>
                    <a:pt x="6633" y="2945"/>
                    <a:pt x="5625" y="848"/>
                    <a:pt x="3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60"/>
            <p:cNvSpPr/>
            <p:nvPr/>
          </p:nvSpPr>
          <p:spPr>
            <a:xfrm>
              <a:off x="8123495" y="3842463"/>
              <a:ext cx="367509" cy="254732"/>
            </a:xfrm>
            <a:custGeom>
              <a:avLst/>
              <a:gdLst/>
              <a:ahLst/>
              <a:cxnLst/>
              <a:rect l="l" t="t" r="r" b="b"/>
              <a:pathLst>
                <a:path w="14195" h="9839" extrusionOk="0">
                  <a:moveTo>
                    <a:pt x="3488" y="0"/>
                  </a:moveTo>
                  <a:lnTo>
                    <a:pt x="3488" y="0"/>
                  </a:lnTo>
                  <a:cubicBezTo>
                    <a:pt x="2178" y="645"/>
                    <a:pt x="1029" y="1492"/>
                    <a:pt x="706" y="2419"/>
                  </a:cubicBezTo>
                  <a:cubicBezTo>
                    <a:pt x="0" y="4395"/>
                    <a:pt x="2843" y="6190"/>
                    <a:pt x="4134" y="7520"/>
                  </a:cubicBezTo>
                  <a:cubicBezTo>
                    <a:pt x="5337" y="8790"/>
                    <a:pt x="5889" y="9839"/>
                    <a:pt x="7272" y="9839"/>
                  </a:cubicBezTo>
                  <a:cubicBezTo>
                    <a:pt x="7557" y="9839"/>
                    <a:pt x="7877" y="9794"/>
                    <a:pt x="8246" y="9698"/>
                  </a:cubicBezTo>
                  <a:cubicBezTo>
                    <a:pt x="9698" y="9295"/>
                    <a:pt x="11311" y="8165"/>
                    <a:pt x="12359" y="7097"/>
                  </a:cubicBezTo>
                  <a:cubicBezTo>
                    <a:pt x="13468" y="5968"/>
                    <a:pt x="14194" y="4637"/>
                    <a:pt x="13972" y="3307"/>
                  </a:cubicBezTo>
                  <a:lnTo>
                    <a:pt x="13972" y="3307"/>
                  </a:lnTo>
                  <a:cubicBezTo>
                    <a:pt x="13226" y="3992"/>
                    <a:pt x="12601" y="4919"/>
                    <a:pt x="11634" y="5383"/>
                  </a:cubicBezTo>
                  <a:cubicBezTo>
                    <a:pt x="10476" y="5918"/>
                    <a:pt x="9057" y="6331"/>
                    <a:pt x="7695" y="6331"/>
                  </a:cubicBezTo>
                  <a:cubicBezTo>
                    <a:pt x="6851" y="6331"/>
                    <a:pt x="6028" y="6172"/>
                    <a:pt x="5303" y="5786"/>
                  </a:cubicBezTo>
                  <a:cubicBezTo>
                    <a:pt x="3952" y="5101"/>
                    <a:pt x="2500" y="3589"/>
                    <a:pt x="2662" y="2016"/>
                  </a:cubicBezTo>
                  <a:cubicBezTo>
                    <a:pt x="2742" y="1371"/>
                    <a:pt x="3045" y="665"/>
                    <a:pt x="3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60"/>
            <p:cNvSpPr/>
            <p:nvPr/>
          </p:nvSpPr>
          <p:spPr>
            <a:xfrm>
              <a:off x="7843164" y="5014892"/>
              <a:ext cx="366991" cy="289450"/>
            </a:xfrm>
            <a:custGeom>
              <a:avLst/>
              <a:gdLst/>
              <a:ahLst/>
              <a:cxnLst/>
              <a:rect l="l" t="t" r="r" b="b"/>
              <a:pathLst>
                <a:path w="14175" h="11180" extrusionOk="0">
                  <a:moveTo>
                    <a:pt x="7730" y="1"/>
                  </a:moveTo>
                  <a:cubicBezTo>
                    <a:pt x="7721" y="1"/>
                    <a:pt x="7712" y="1"/>
                    <a:pt x="7702" y="1"/>
                  </a:cubicBezTo>
                  <a:cubicBezTo>
                    <a:pt x="6694" y="102"/>
                    <a:pt x="4981" y="586"/>
                    <a:pt x="3489" y="1332"/>
                  </a:cubicBezTo>
                  <a:cubicBezTo>
                    <a:pt x="2158" y="1977"/>
                    <a:pt x="1009" y="2823"/>
                    <a:pt x="686" y="3771"/>
                  </a:cubicBezTo>
                  <a:cubicBezTo>
                    <a:pt x="1" y="5747"/>
                    <a:pt x="2843" y="7521"/>
                    <a:pt x="4114" y="8872"/>
                  </a:cubicBezTo>
                  <a:cubicBezTo>
                    <a:pt x="5327" y="10135"/>
                    <a:pt x="5883" y="11179"/>
                    <a:pt x="7238" y="11179"/>
                  </a:cubicBezTo>
                  <a:cubicBezTo>
                    <a:pt x="7527" y="11179"/>
                    <a:pt x="7851" y="11132"/>
                    <a:pt x="8227" y="11029"/>
                  </a:cubicBezTo>
                  <a:cubicBezTo>
                    <a:pt x="9678" y="10646"/>
                    <a:pt x="11311" y="9517"/>
                    <a:pt x="12340" y="8449"/>
                  </a:cubicBezTo>
                  <a:cubicBezTo>
                    <a:pt x="13469" y="7299"/>
                    <a:pt x="14174" y="5969"/>
                    <a:pt x="13952" y="4638"/>
                  </a:cubicBezTo>
                  <a:cubicBezTo>
                    <a:pt x="13872" y="4094"/>
                    <a:pt x="13630" y="3549"/>
                    <a:pt x="13186" y="3005"/>
                  </a:cubicBezTo>
                  <a:cubicBezTo>
                    <a:pt x="12124" y="1722"/>
                    <a:pt x="9348" y="1"/>
                    <a:pt x="77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60"/>
            <p:cNvSpPr/>
            <p:nvPr/>
          </p:nvSpPr>
          <p:spPr>
            <a:xfrm>
              <a:off x="7843164" y="5049354"/>
              <a:ext cx="366991" cy="254991"/>
            </a:xfrm>
            <a:custGeom>
              <a:avLst/>
              <a:gdLst/>
              <a:ahLst/>
              <a:cxnLst/>
              <a:rect l="l" t="t" r="r" b="b"/>
              <a:pathLst>
                <a:path w="14175" h="9849" extrusionOk="0">
                  <a:moveTo>
                    <a:pt x="3489" y="1"/>
                  </a:moveTo>
                  <a:lnTo>
                    <a:pt x="3489" y="1"/>
                  </a:lnTo>
                  <a:cubicBezTo>
                    <a:pt x="2158" y="646"/>
                    <a:pt x="1009" y="1492"/>
                    <a:pt x="686" y="2440"/>
                  </a:cubicBezTo>
                  <a:cubicBezTo>
                    <a:pt x="1" y="4416"/>
                    <a:pt x="2843" y="6190"/>
                    <a:pt x="4114" y="7541"/>
                  </a:cubicBezTo>
                  <a:cubicBezTo>
                    <a:pt x="5327" y="8804"/>
                    <a:pt x="5883" y="9848"/>
                    <a:pt x="7238" y="9848"/>
                  </a:cubicBezTo>
                  <a:cubicBezTo>
                    <a:pt x="7527" y="9848"/>
                    <a:pt x="7851" y="9801"/>
                    <a:pt x="8227" y="9698"/>
                  </a:cubicBezTo>
                  <a:cubicBezTo>
                    <a:pt x="9678" y="9315"/>
                    <a:pt x="11311" y="8186"/>
                    <a:pt x="12340" y="7118"/>
                  </a:cubicBezTo>
                  <a:cubicBezTo>
                    <a:pt x="13469" y="5968"/>
                    <a:pt x="14174" y="4638"/>
                    <a:pt x="13952" y="3307"/>
                  </a:cubicBezTo>
                  <a:lnTo>
                    <a:pt x="13952" y="3307"/>
                  </a:lnTo>
                  <a:cubicBezTo>
                    <a:pt x="13206" y="3992"/>
                    <a:pt x="12581" y="4940"/>
                    <a:pt x="11614" y="5384"/>
                  </a:cubicBezTo>
                  <a:cubicBezTo>
                    <a:pt x="10468" y="5932"/>
                    <a:pt x="9052" y="6341"/>
                    <a:pt x="7686" y="6341"/>
                  </a:cubicBezTo>
                  <a:cubicBezTo>
                    <a:pt x="6841" y="6341"/>
                    <a:pt x="6015" y="6185"/>
                    <a:pt x="5283" y="5807"/>
                  </a:cubicBezTo>
                  <a:cubicBezTo>
                    <a:pt x="3952" y="5101"/>
                    <a:pt x="2481" y="3589"/>
                    <a:pt x="2662" y="2037"/>
                  </a:cubicBezTo>
                  <a:cubicBezTo>
                    <a:pt x="2722" y="1371"/>
                    <a:pt x="3025" y="666"/>
                    <a:pt x="3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60"/>
            <p:cNvSpPr/>
            <p:nvPr/>
          </p:nvSpPr>
          <p:spPr>
            <a:xfrm>
              <a:off x="8521789" y="3729187"/>
              <a:ext cx="350810" cy="235521"/>
            </a:xfrm>
            <a:custGeom>
              <a:avLst/>
              <a:gdLst/>
              <a:ahLst/>
              <a:cxnLst/>
              <a:rect l="l" t="t" r="r" b="b"/>
              <a:pathLst>
                <a:path w="13550" h="9097" extrusionOk="0">
                  <a:moveTo>
                    <a:pt x="1110" y="0"/>
                  </a:moveTo>
                  <a:cubicBezTo>
                    <a:pt x="565" y="988"/>
                    <a:pt x="222" y="2036"/>
                    <a:pt x="142" y="2883"/>
                  </a:cubicBezTo>
                  <a:cubicBezTo>
                    <a:pt x="1" y="4839"/>
                    <a:pt x="1573" y="6694"/>
                    <a:pt x="3126" y="7722"/>
                  </a:cubicBezTo>
                  <a:cubicBezTo>
                    <a:pt x="4386" y="8558"/>
                    <a:pt x="6195" y="9096"/>
                    <a:pt x="7937" y="9096"/>
                  </a:cubicBezTo>
                  <a:cubicBezTo>
                    <a:pt x="9429" y="9096"/>
                    <a:pt x="10871" y="8702"/>
                    <a:pt x="11876" y="7762"/>
                  </a:cubicBezTo>
                  <a:cubicBezTo>
                    <a:pt x="12944" y="6734"/>
                    <a:pt x="13469" y="5565"/>
                    <a:pt x="13549" y="4234"/>
                  </a:cubicBezTo>
                  <a:cubicBezTo>
                    <a:pt x="12924" y="3871"/>
                    <a:pt x="12279" y="3528"/>
                    <a:pt x="11634" y="3206"/>
                  </a:cubicBezTo>
                  <a:cubicBezTo>
                    <a:pt x="11049" y="4093"/>
                    <a:pt x="10364" y="4919"/>
                    <a:pt x="9537" y="5585"/>
                  </a:cubicBezTo>
                  <a:cubicBezTo>
                    <a:pt x="8535" y="6403"/>
                    <a:pt x="7369" y="6832"/>
                    <a:pt x="6236" y="6832"/>
                  </a:cubicBezTo>
                  <a:cubicBezTo>
                    <a:pt x="4886" y="6832"/>
                    <a:pt x="3583" y="6223"/>
                    <a:pt x="2662" y="4940"/>
                  </a:cubicBezTo>
                  <a:cubicBezTo>
                    <a:pt x="1755" y="3690"/>
                    <a:pt x="1271" y="1673"/>
                    <a:pt x="1835" y="121"/>
                  </a:cubicBezTo>
                  <a:cubicBezTo>
                    <a:pt x="1593" y="81"/>
                    <a:pt x="1352" y="40"/>
                    <a:pt x="11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60"/>
            <p:cNvSpPr/>
            <p:nvPr/>
          </p:nvSpPr>
          <p:spPr>
            <a:xfrm>
              <a:off x="8316130" y="4486986"/>
              <a:ext cx="101799" cy="82408"/>
            </a:xfrm>
            <a:custGeom>
              <a:avLst/>
              <a:gdLst/>
              <a:ahLst/>
              <a:cxnLst/>
              <a:rect l="l" t="t" r="r" b="b"/>
              <a:pathLst>
                <a:path w="3932" h="3183" extrusionOk="0">
                  <a:moveTo>
                    <a:pt x="2002" y="1"/>
                  </a:moveTo>
                  <a:cubicBezTo>
                    <a:pt x="1533" y="1"/>
                    <a:pt x="1057" y="167"/>
                    <a:pt x="706" y="450"/>
                  </a:cubicBezTo>
                  <a:cubicBezTo>
                    <a:pt x="242" y="833"/>
                    <a:pt x="0" y="1458"/>
                    <a:pt x="302" y="2164"/>
                  </a:cubicBezTo>
                  <a:cubicBezTo>
                    <a:pt x="561" y="2791"/>
                    <a:pt x="1258" y="3182"/>
                    <a:pt x="1931" y="3182"/>
                  </a:cubicBezTo>
                  <a:cubicBezTo>
                    <a:pt x="1993" y="3182"/>
                    <a:pt x="2055" y="3179"/>
                    <a:pt x="2117" y="3172"/>
                  </a:cubicBezTo>
                  <a:cubicBezTo>
                    <a:pt x="3125" y="3051"/>
                    <a:pt x="3932" y="1982"/>
                    <a:pt x="3548" y="1035"/>
                  </a:cubicBezTo>
                  <a:cubicBezTo>
                    <a:pt x="3259" y="305"/>
                    <a:pt x="2636" y="1"/>
                    <a:pt x="20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60"/>
            <p:cNvSpPr/>
            <p:nvPr/>
          </p:nvSpPr>
          <p:spPr>
            <a:xfrm>
              <a:off x="8681542" y="5289629"/>
              <a:ext cx="101799" cy="82615"/>
            </a:xfrm>
            <a:custGeom>
              <a:avLst/>
              <a:gdLst/>
              <a:ahLst/>
              <a:cxnLst/>
              <a:rect l="l" t="t" r="r" b="b"/>
              <a:pathLst>
                <a:path w="3932" h="3191" extrusionOk="0">
                  <a:moveTo>
                    <a:pt x="1996" y="1"/>
                  </a:moveTo>
                  <a:cubicBezTo>
                    <a:pt x="1529" y="1"/>
                    <a:pt x="1056" y="168"/>
                    <a:pt x="706" y="459"/>
                  </a:cubicBezTo>
                  <a:cubicBezTo>
                    <a:pt x="242" y="842"/>
                    <a:pt x="0" y="1446"/>
                    <a:pt x="303" y="2172"/>
                  </a:cubicBezTo>
                  <a:cubicBezTo>
                    <a:pt x="561" y="2800"/>
                    <a:pt x="1258" y="3191"/>
                    <a:pt x="1931" y="3191"/>
                  </a:cubicBezTo>
                  <a:cubicBezTo>
                    <a:pt x="1993" y="3191"/>
                    <a:pt x="2056" y="3187"/>
                    <a:pt x="2117" y="3180"/>
                  </a:cubicBezTo>
                  <a:cubicBezTo>
                    <a:pt x="3125" y="3059"/>
                    <a:pt x="3932" y="1991"/>
                    <a:pt x="3549" y="1043"/>
                  </a:cubicBezTo>
                  <a:cubicBezTo>
                    <a:pt x="3258" y="311"/>
                    <a:pt x="2632" y="1"/>
                    <a:pt x="19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60"/>
            <p:cNvSpPr/>
            <p:nvPr/>
          </p:nvSpPr>
          <p:spPr>
            <a:xfrm>
              <a:off x="7656794" y="4734950"/>
              <a:ext cx="101825" cy="82382"/>
            </a:xfrm>
            <a:custGeom>
              <a:avLst/>
              <a:gdLst/>
              <a:ahLst/>
              <a:cxnLst/>
              <a:rect l="l" t="t" r="r" b="b"/>
              <a:pathLst>
                <a:path w="3933" h="3182" extrusionOk="0">
                  <a:moveTo>
                    <a:pt x="2007" y="1"/>
                  </a:moveTo>
                  <a:cubicBezTo>
                    <a:pt x="1540" y="1"/>
                    <a:pt x="1070" y="167"/>
                    <a:pt x="727" y="450"/>
                  </a:cubicBezTo>
                  <a:cubicBezTo>
                    <a:pt x="243" y="833"/>
                    <a:pt x="1" y="1458"/>
                    <a:pt x="303" y="2164"/>
                  </a:cubicBezTo>
                  <a:cubicBezTo>
                    <a:pt x="580" y="2791"/>
                    <a:pt x="1262" y="3182"/>
                    <a:pt x="1932" y="3182"/>
                  </a:cubicBezTo>
                  <a:cubicBezTo>
                    <a:pt x="1994" y="3182"/>
                    <a:pt x="2056" y="3178"/>
                    <a:pt x="2118" y="3172"/>
                  </a:cubicBezTo>
                  <a:cubicBezTo>
                    <a:pt x="3126" y="3051"/>
                    <a:pt x="3932" y="1982"/>
                    <a:pt x="3549" y="1035"/>
                  </a:cubicBezTo>
                  <a:cubicBezTo>
                    <a:pt x="3260" y="304"/>
                    <a:pt x="2637" y="1"/>
                    <a:pt x="20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60"/>
            <p:cNvSpPr/>
            <p:nvPr/>
          </p:nvSpPr>
          <p:spPr>
            <a:xfrm>
              <a:off x="8483159" y="4366589"/>
              <a:ext cx="182602" cy="169139"/>
            </a:xfrm>
            <a:custGeom>
              <a:avLst/>
              <a:gdLst/>
              <a:ahLst/>
              <a:cxnLst/>
              <a:rect l="l" t="t" r="r" b="b"/>
              <a:pathLst>
                <a:path w="7053" h="6533" extrusionOk="0">
                  <a:moveTo>
                    <a:pt x="3699" y="0"/>
                  </a:moveTo>
                  <a:cubicBezTo>
                    <a:pt x="3498" y="0"/>
                    <a:pt x="3293" y="44"/>
                    <a:pt x="3085" y="140"/>
                  </a:cubicBezTo>
                  <a:cubicBezTo>
                    <a:pt x="2178" y="604"/>
                    <a:pt x="1170" y="1350"/>
                    <a:pt x="706" y="2277"/>
                  </a:cubicBezTo>
                  <a:cubicBezTo>
                    <a:pt x="1" y="3709"/>
                    <a:pt x="1513" y="4677"/>
                    <a:pt x="2460" y="5564"/>
                  </a:cubicBezTo>
                  <a:cubicBezTo>
                    <a:pt x="3110" y="6166"/>
                    <a:pt x="3923" y="6532"/>
                    <a:pt x="4674" y="6532"/>
                  </a:cubicBezTo>
                  <a:cubicBezTo>
                    <a:pt x="5507" y="6532"/>
                    <a:pt x="6263" y="6081"/>
                    <a:pt x="6634" y="4999"/>
                  </a:cubicBezTo>
                  <a:cubicBezTo>
                    <a:pt x="7053" y="3798"/>
                    <a:pt x="5565" y="0"/>
                    <a:pt x="36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60"/>
            <p:cNvSpPr/>
            <p:nvPr/>
          </p:nvSpPr>
          <p:spPr>
            <a:xfrm>
              <a:off x="7674038" y="4855839"/>
              <a:ext cx="182602" cy="169217"/>
            </a:xfrm>
            <a:custGeom>
              <a:avLst/>
              <a:gdLst/>
              <a:ahLst/>
              <a:cxnLst/>
              <a:rect l="l" t="t" r="r" b="b"/>
              <a:pathLst>
                <a:path w="7053" h="6536" extrusionOk="0">
                  <a:moveTo>
                    <a:pt x="3690" y="0"/>
                  </a:moveTo>
                  <a:cubicBezTo>
                    <a:pt x="3492" y="0"/>
                    <a:pt x="3290" y="43"/>
                    <a:pt x="3085" y="136"/>
                  </a:cubicBezTo>
                  <a:cubicBezTo>
                    <a:pt x="2178" y="599"/>
                    <a:pt x="1170" y="1345"/>
                    <a:pt x="706" y="2273"/>
                  </a:cubicBezTo>
                  <a:cubicBezTo>
                    <a:pt x="0" y="3704"/>
                    <a:pt x="1512" y="4672"/>
                    <a:pt x="2460" y="5559"/>
                  </a:cubicBezTo>
                  <a:cubicBezTo>
                    <a:pt x="3108" y="6169"/>
                    <a:pt x="3918" y="6536"/>
                    <a:pt x="4667" y="6536"/>
                  </a:cubicBezTo>
                  <a:cubicBezTo>
                    <a:pt x="5502" y="6536"/>
                    <a:pt x="6261" y="6079"/>
                    <a:pt x="6633" y="4995"/>
                  </a:cubicBezTo>
                  <a:cubicBezTo>
                    <a:pt x="7053" y="3791"/>
                    <a:pt x="5560" y="0"/>
                    <a:pt x="3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60"/>
            <p:cNvSpPr/>
            <p:nvPr/>
          </p:nvSpPr>
          <p:spPr>
            <a:xfrm>
              <a:off x="8421562" y="4011821"/>
              <a:ext cx="208311" cy="148712"/>
            </a:xfrm>
            <a:custGeom>
              <a:avLst/>
              <a:gdLst/>
              <a:ahLst/>
              <a:cxnLst/>
              <a:rect l="l" t="t" r="r" b="b"/>
              <a:pathLst>
                <a:path w="8046" h="5744" extrusionOk="0">
                  <a:moveTo>
                    <a:pt x="5170" y="0"/>
                  </a:moveTo>
                  <a:cubicBezTo>
                    <a:pt x="4856" y="0"/>
                    <a:pt x="4526" y="89"/>
                    <a:pt x="4194" y="294"/>
                  </a:cubicBezTo>
                  <a:cubicBezTo>
                    <a:pt x="2602" y="1463"/>
                    <a:pt x="1" y="3923"/>
                    <a:pt x="2843" y="5395"/>
                  </a:cubicBezTo>
                  <a:cubicBezTo>
                    <a:pt x="3301" y="5629"/>
                    <a:pt x="3839" y="5744"/>
                    <a:pt x="4387" y="5744"/>
                  </a:cubicBezTo>
                  <a:cubicBezTo>
                    <a:pt x="5677" y="5744"/>
                    <a:pt x="7026" y="5111"/>
                    <a:pt x="7521" y="3923"/>
                  </a:cubicBezTo>
                  <a:cubicBezTo>
                    <a:pt x="8045" y="2673"/>
                    <a:pt x="7581" y="1665"/>
                    <a:pt x="6694" y="737"/>
                  </a:cubicBezTo>
                  <a:cubicBezTo>
                    <a:pt x="6288" y="305"/>
                    <a:pt x="5754" y="0"/>
                    <a:pt x="51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60"/>
            <p:cNvSpPr/>
            <p:nvPr/>
          </p:nvSpPr>
          <p:spPr>
            <a:xfrm>
              <a:off x="8368328" y="4774539"/>
              <a:ext cx="241165" cy="207871"/>
            </a:xfrm>
            <a:custGeom>
              <a:avLst/>
              <a:gdLst/>
              <a:ahLst/>
              <a:cxnLst/>
              <a:rect l="l" t="t" r="r" b="b"/>
              <a:pathLst>
                <a:path w="9315" h="8029" extrusionOk="0">
                  <a:moveTo>
                    <a:pt x="5032" y="0"/>
                  </a:moveTo>
                  <a:cubicBezTo>
                    <a:pt x="3823" y="0"/>
                    <a:pt x="2583" y="335"/>
                    <a:pt x="1936" y="917"/>
                  </a:cubicBezTo>
                  <a:cubicBezTo>
                    <a:pt x="444" y="2268"/>
                    <a:pt x="0" y="5332"/>
                    <a:pt x="1674" y="6784"/>
                  </a:cubicBezTo>
                  <a:lnTo>
                    <a:pt x="3145" y="7631"/>
                  </a:lnTo>
                  <a:cubicBezTo>
                    <a:pt x="3574" y="7896"/>
                    <a:pt x="4252" y="8028"/>
                    <a:pt x="5001" y="8028"/>
                  </a:cubicBezTo>
                  <a:cubicBezTo>
                    <a:pt x="6750" y="8028"/>
                    <a:pt x="8891" y="7309"/>
                    <a:pt x="9174" y="5897"/>
                  </a:cubicBezTo>
                  <a:cubicBezTo>
                    <a:pt x="9315" y="5110"/>
                    <a:pt x="8891" y="4223"/>
                    <a:pt x="8650" y="3497"/>
                  </a:cubicBezTo>
                  <a:cubicBezTo>
                    <a:pt x="8408" y="2772"/>
                    <a:pt x="8266" y="1360"/>
                    <a:pt x="7702" y="816"/>
                  </a:cubicBezTo>
                  <a:cubicBezTo>
                    <a:pt x="7111" y="253"/>
                    <a:pt x="6084" y="0"/>
                    <a:pt x="50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60"/>
            <p:cNvSpPr/>
            <p:nvPr/>
          </p:nvSpPr>
          <p:spPr>
            <a:xfrm>
              <a:off x="9017204" y="4537267"/>
              <a:ext cx="215586" cy="170926"/>
            </a:xfrm>
            <a:custGeom>
              <a:avLst/>
              <a:gdLst/>
              <a:ahLst/>
              <a:cxnLst/>
              <a:rect l="l" t="t" r="r" b="b"/>
              <a:pathLst>
                <a:path w="8327" h="6602" extrusionOk="0">
                  <a:moveTo>
                    <a:pt x="6573" y="0"/>
                  </a:moveTo>
                  <a:lnTo>
                    <a:pt x="4395" y="61"/>
                  </a:lnTo>
                  <a:cubicBezTo>
                    <a:pt x="2540" y="484"/>
                    <a:pt x="0" y="1774"/>
                    <a:pt x="282" y="4012"/>
                  </a:cubicBezTo>
                  <a:cubicBezTo>
                    <a:pt x="535" y="5874"/>
                    <a:pt x="2165" y="6601"/>
                    <a:pt x="3851" y="6601"/>
                  </a:cubicBezTo>
                  <a:cubicBezTo>
                    <a:pt x="4046" y="6601"/>
                    <a:pt x="4241" y="6592"/>
                    <a:pt x="4436" y="6573"/>
                  </a:cubicBezTo>
                  <a:cubicBezTo>
                    <a:pt x="5928" y="6411"/>
                    <a:pt x="6855" y="5383"/>
                    <a:pt x="7480" y="4073"/>
                  </a:cubicBezTo>
                  <a:cubicBezTo>
                    <a:pt x="8327" y="2319"/>
                    <a:pt x="7500" y="1452"/>
                    <a:pt x="6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60"/>
            <p:cNvSpPr/>
            <p:nvPr/>
          </p:nvSpPr>
          <p:spPr>
            <a:xfrm>
              <a:off x="7543000" y="3721341"/>
              <a:ext cx="1775821" cy="1775821"/>
            </a:xfrm>
            <a:custGeom>
              <a:avLst/>
              <a:gdLst/>
              <a:ahLst/>
              <a:cxnLst/>
              <a:rect l="l" t="t" r="r" b="b"/>
              <a:pathLst>
                <a:path w="68591" h="68591" extrusionOk="0">
                  <a:moveTo>
                    <a:pt x="34296" y="1"/>
                  </a:moveTo>
                  <a:cubicBezTo>
                    <a:pt x="29013" y="1"/>
                    <a:pt x="23993" y="1190"/>
                    <a:pt x="19517" y="3347"/>
                  </a:cubicBezTo>
                  <a:cubicBezTo>
                    <a:pt x="18328" y="3912"/>
                    <a:pt x="17158" y="4557"/>
                    <a:pt x="16049" y="5263"/>
                  </a:cubicBezTo>
                  <a:cubicBezTo>
                    <a:pt x="15525" y="5585"/>
                    <a:pt x="15021" y="5928"/>
                    <a:pt x="14517" y="6291"/>
                  </a:cubicBezTo>
                  <a:cubicBezTo>
                    <a:pt x="8469" y="10565"/>
                    <a:pt x="3872" y="16735"/>
                    <a:pt x="1594" y="23952"/>
                  </a:cubicBezTo>
                  <a:cubicBezTo>
                    <a:pt x="565" y="27219"/>
                    <a:pt x="1" y="30686"/>
                    <a:pt x="1" y="34295"/>
                  </a:cubicBezTo>
                  <a:cubicBezTo>
                    <a:pt x="1" y="35344"/>
                    <a:pt x="61" y="36372"/>
                    <a:pt x="142" y="37400"/>
                  </a:cubicBezTo>
                  <a:cubicBezTo>
                    <a:pt x="565" y="42098"/>
                    <a:pt x="1936" y="46533"/>
                    <a:pt x="4073" y="50505"/>
                  </a:cubicBezTo>
                  <a:cubicBezTo>
                    <a:pt x="5848" y="53812"/>
                    <a:pt x="8146" y="56796"/>
                    <a:pt x="10868" y="59336"/>
                  </a:cubicBezTo>
                  <a:cubicBezTo>
                    <a:pt x="16997" y="65082"/>
                    <a:pt x="25243" y="68590"/>
                    <a:pt x="34296" y="68590"/>
                  </a:cubicBezTo>
                  <a:cubicBezTo>
                    <a:pt x="53247" y="68590"/>
                    <a:pt x="68590" y="53247"/>
                    <a:pt x="68590" y="34295"/>
                  </a:cubicBezTo>
                  <a:cubicBezTo>
                    <a:pt x="68590" y="22360"/>
                    <a:pt x="62502" y="11856"/>
                    <a:pt x="53247" y="5706"/>
                  </a:cubicBezTo>
                  <a:cubicBezTo>
                    <a:pt x="52643" y="5303"/>
                    <a:pt x="51997" y="4900"/>
                    <a:pt x="51352" y="4537"/>
                  </a:cubicBezTo>
                  <a:cubicBezTo>
                    <a:pt x="47602" y="2380"/>
                    <a:pt x="43388" y="908"/>
                    <a:pt x="38913" y="303"/>
                  </a:cubicBezTo>
                  <a:cubicBezTo>
                    <a:pt x="37421" y="101"/>
                    <a:pt x="35868" y="1"/>
                    <a:pt x="34296"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60"/>
            <p:cNvSpPr/>
            <p:nvPr/>
          </p:nvSpPr>
          <p:spPr>
            <a:xfrm rot="7605549">
              <a:off x="8757006" y="3792776"/>
              <a:ext cx="407064" cy="956574"/>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69" name="Rectangle 1"/>
          <p:cNvSpPr>
            <a:spLocks noChangeArrowheads="1"/>
          </p:cNvSpPr>
          <p:nvPr/>
        </p:nvSpPr>
        <p:spPr bwMode="auto">
          <a:xfrm>
            <a:off x="609600" y="3105150"/>
            <a:ext cx="2133600" cy="14003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just" defTabSz="914400" rtl="0" eaLnBrk="1" fontAlgn="base" latinLnBrk="0" hangingPunct="1">
              <a:lnSpc>
                <a:spcPct val="100000"/>
              </a:lnSpc>
              <a:spcBef>
                <a:spcPct val="0"/>
              </a:spcBef>
              <a:spcAft>
                <a:spcPct val="0"/>
              </a:spcAft>
              <a:buClrTx/>
              <a:buSzTx/>
              <a:buFont typeface="+mj-lt"/>
              <a:buAutoNum type="alphaLcParenR"/>
              <a:tabLst>
                <a:tab pos="593725" algn="l"/>
                <a:tab pos="831850" algn="l"/>
              </a:tabLst>
            </a:pPr>
            <a:r>
              <a:rPr kumimoji="0" lang="en-US" sz="11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t>
            </a:r>
            <a:r>
              <a:rPr kumimoji="0" lang="en-US" sz="11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imple Random Sampling</a:t>
            </a:r>
          </a:p>
          <a:p>
            <a:pPr marL="228600" marR="0" lvl="0" indent="-228600" algn="just" defTabSz="914400" rtl="0" eaLnBrk="1" fontAlgn="base" latinLnBrk="0" hangingPunct="1">
              <a:lnSpc>
                <a:spcPct val="100000"/>
              </a:lnSpc>
              <a:spcBef>
                <a:spcPct val="0"/>
              </a:spcBef>
              <a:spcAft>
                <a:spcPct val="0"/>
              </a:spcAft>
              <a:buClrTx/>
              <a:buSzTx/>
              <a:buFont typeface="+mj-lt"/>
              <a:buAutoNum type="alphaLcParenR"/>
              <a:tabLst>
                <a:tab pos="593725" algn="l"/>
                <a:tab pos="831850" algn="l"/>
              </a:tabLst>
            </a:pPr>
            <a:r>
              <a:rPr lang="en-US" sz="1100" b="1" dirty="0" err="1" smtClean="0">
                <a:latin typeface="Times New Roman" pitchFamily="18" charset="0"/>
                <a:ea typeface="Times New Roman"/>
                <a:cs typeface="Times New Roman" pitchFamily="18" charset="0"/>
              </a:rPr>
              <a:t>Sistematik</a:t>
            </a:r>
            <a:r>
              <a:rPr lang="en-US" sz="1100" b="1" dirty="0" smtClean="0">
                <a:latin typeface="Times New Roman" pitchFamily="18" charset="0"/>
                <a:ea typeface="Times New Roman"/>
                <a:cs typeface="Times New Roman" pitchFamily="18" charset="0"/>
              </a:rPr>
              <a:t> Sampling</a:t>
            </a:r>
          </a:p>
          <a:p>
            <a:pPr marL="228600" indent="-228600" algn="just" fontAlgn="base">
              <a:spcBef>
                <a:spcPct val="0"/>
              </a:spcBef>
              <a:spcAft>
                <a:spcPct val="0"/>
              </a:spcAft>
              <a:buClrTx/>
              <a:buFont typeface="+mj-lt"/>
              <a:buAutoNum type="alphaLcParenR"/>
              <a:tabLst>
                <a:tab pos="593725" algn="l"/>
                <a:tab pos="831850" algn="l"/>
              </a:tabLst>
            </a:pPr>
            <a:r>
              <a:rPr lang="en-US" sz="1100" b="1" dirty="0" smtClean="0">
                <a:latin typeface="Times New Roman" pitchFamily="18" charset="0"/>
                <a:cs typeface="Times New Roman" pitchFamily="18" charset="0"/>
              </a:rPr>
              <a:t>Stratified Random Sampling</a:t>
            </a:r>
          </a:p>
          <a:p>
            <a:pPr marL="228600" indent="-228600" algn="just" fontAlgn="base">
              <a:spcBef>
                <a:spcPct val="0"/>
              </a:spcBef>
              <a:spcAft>
                <a:spcPct val="0"/>
              </a:spcAft>
              <a:buClrTx/>
              <a:buFont typeface="+mj-lt"/>
              <a:buAutoNum type="alphaLcParenR"/>
              <a:tabLst>
                <a:tab pos="593725" algn="l"/>
                <a:tab pos="831850" algn="l"/>
              </a:tabLst>
            </a:pPr>
            <a:r>
              <a:rPr lang="en-US" sz="1100" b="1" dirty="0" smtClean="0">
                <a:latin typeface="Times New Roman" pitchFamily="18" charset="0"/>
                <a:cs typeface="Times New Roman" pitchFamily="18" charset="0"/>
              </a:rPr>
              <a:t>Cluster Random Sampling</a:t>
            </a:r>
          </a:p>
          <a:p>
            <a:pPr marL="228600" indent="-228600" algn="just" fontAlgn="base">
              <a:spcBef>
                <a:spcPct val="0"/>
              </a:spcBef>
              <a:spcAft>
                <a:spcPct val="0"/>
              </a:spcAft>
              <a:buClrTx/>
              <a:buFont typeface="+mj-lt"/>
              <a:buAutoNum type="alphaLcParenR"/>
              <a:tabLst>
                <a:tab pos="593725" algn="l"/>
                <a:tab pos="831850" algn="l"/>
              </a:tabLst>
            </a:pPr>
            <a:r>
              <a:rPr lang="en-US" sz="1100" b="1" dirty="0" smtClean="0">
                <a:latin typeface="Times New Roman" pitchFamily="18" charset="0"/>
                <a:cs typeface="Times New Roman" pitchFamily="18" charset="0"/>
              </a:rPr>
              <a:t>Stratified Cluster Sampling</a:t>
            </a:r>
          </a:p>
          <a:p>
            <a:pPr marL="228600" marR="0" lvl="0" indent="-228600" algn="just" defTabSz="914400" rtl="0" eaLnBrk="1" fontAlgn="base" latinLnBrk="0" hangingPunct="1">
              <a:lnSpc>
                <a:spcPct val="100000"/>
              </a:lnSpc>
              <a:spcBef>
                <a:spcPct val="0"/>
              </a:spcBef>
              <a:spcAft>
                <a:spcPct val="0"/>
              </a:spcAft>
              <a:buClrTx/>
              <a:buSzTx/>
              <a:tabLst>
                <a:tab pos="593725" algn="l"/>
                <a:tab pos="831850" algn="l"/>
              </a:tabLst>
            </a:pPr>
            <a:endParaRPr lang="en-US" sz="1200" b="1" dirty="0" smtClean="0">
              <a:ea typeface="Times New Roman"/>
            </a:endParaRPr>
          </a:p>
          <a:p>
            <a:pPr marL="228600" marR="0" lvl="0" indent="-228600" algn="just" defTabSz="914400" rtl="0" eaLnBrk="1" fontAlgn="base" latinLnBrk="0" hangingPunct="1">
              <a:lnSpc>
                <a:spcPct val="100000"/>
              </a:lnSpc>
              <a:spcBef>
                <a:spcPct val="0"/>
              </a:spcBef>
              <a:spcAft>
                <a:spcPct val="0"/>
              </a:spcAft>
              <a:buClrTx/>
              <a:buSzTx/>
              <a:buFont typeface="+mj-lt"/>
              <a:buAutoNum type="alphaLcParenR"/>
              <a:tabLst>
                <a:tab pos="593725" algn="l"/>
                <a:tab pos="83185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9" name="Google Shape;4226;p60"/>
          <p:cNvSpPr txBox="1">
            <a:spLocks noGrp="1"/>
          </p:cNvSpPr>
          <p:nvPr>
            <p:ph type="title"/>
          </p:nvPr>
        </p:nvSpPr>
        <p:spPr>
          <a:xfrm>
            <a:off x="609600" y="2495550"/>
            <a:ext cx="2362200" cy="398400"/>
          </a:xfrm>
          <a:prstGeom prst="rect">
            <a:avLst/>
          </a:prstGeom>
        </p:spPr>
        <p:txBody>
          <a:bodyPr spcFirstLastPara="1" wrap="square" lIns="91425" tIns="91425" rIns="91425" bIns="91425" anchor="ctr" anchorCtr="0">
            <a:noAutofit/>
          </a:bodyPr>
          <a:lstStyle/>
          <a:p>
            <a:pPr lvl="0"/>
            <a:r>
              <a:rPr lang="en-US" sz="1400" dirty="0" smtClean="0"/>
              <a:t>2.   </a:t>
            </a:r>
            <a:r>
              <a:rPr lang="id-ID" sz="1400" dirty="0" smtClean="0"/>
              <a:t>Sampling Probabilitas</a:t>
            </a:r>
            <a:endParaRPr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5000" b="-45000"/>
          </a:stretch>
        </a:blipFill>
        <a:effectLst/>
      </p:bgPr>
    </p:bg>
    <p:spTree>
      <p:nvGrpSpPr>
        <p:cNvPr id="1" name="Shape 4348"/>
        <p:cNvGrpSpPr/>
        <p:nvPr/>
      </p:nvGrpSpPr>
      <p:grpSpPr>
        <a:xfrm>
          <a:off x="0" y="0"/>
          <a:ext cx="0" cy="0"/>
          <a:chOff x="0" y="0"/>
          <a:chExt cx="0" cy="0"/>
        </a:xfrm>
      </p:grpSpPr>
      <p:sp>
        <p:nvSpPr>
          <p:cNvPr id="4350" name="Google Shape;4350;p61"/>
          <p:cNvSpPr txBox="1">
            <a:spLocks noGrp="1"/>
          </p:cNvSpPr>
          <p:nvPr>
            <p:ph type="title"/>
          </p:nvPr>
        </p:nvSpPr>
        <p:spPr>
          <a:xfrm>
            <a:off x="685800" y="438150"/>
            <a:ext cx="7717800" cy="584550"/>
          </a:xfrm>
          <a:prstGeom prst="rect">
            <a:avLst/>
          </a:prstGeom>
        </p:spPr>
        <p:txBody>
          <a:bodyPr spcFirstLastPara="1" wrap="square" lIns="91425" tIns="91425" rIns="91425" bIns="91425" anchor="ctr" anchorCtr="0">
            <a:noAutofit/>
          </a:bodyPr>
          <a:lstStyle/>
          <a:p>
            <a:r>
              <a:rPr lang="en-US" sz="2000" dirty="0" smtClean="0"/>
              <a:t>Sampling </a:t>
            </a:r>
            <a:r>
              <a:rPr lang="en-US" sz="2000" dirty="0" err="1" smtClean="0"/>
              <a:t>menurut</a:t>
            </a:r>
            <a:r>
              <a:rPr lang="en-US" sz="2000" dirty="0" smtClean="0"/>
              <a:t> </a:t>
            </a:r>
            <a:r>
              <a:rPr lang="en-US" sz="2000" dirty="0" err="1" smtClean="0"/>
              <a:t>peluang</a:t>
            </a:r>
            <a:r>
              <a:rPr lang="en-US" sz="2000" dirty="0" smtClean="0"/>
              <a:t> </a:t>
            </a:r>
            <a:r>
              <a:rPr lang="en-US" sz="2000" dirty="0" err="1" smtClean="0"/>
              <a:t>pemilihnya</a:t>
            </a:r>
            <a:endParaRPr lang="en-US" sz="2000" dirty="0"/>
          </a:p>
        </p:txBody>
      </p:sp>
      <p:sp>
        <p:nvSpPr>
          <p:cNvPr id="30721" name="Rectangle 1"/>
          <p:cNvSpPr>
            <a:spLocks noChangeArrowheads="1"/>
          </p:cNvSpPr>
          <p:nvPr/>
        </p:nvSpPr>
        <p:spPr bwMode="auto">
          <a:xfrm>
            <a:off x="838200" y="1352550"/>
            <a:ext cx="7620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593725"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a:t>
            </a:r>
            <a:r>
              <a:rPr kumimoji="0" lang="en-US" sz="12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t>
            </a:r>
            <a:r>
              <a:rPr kumimoji="0" lang="en-US" sz="12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imple Random Sampling</a:t>
            </a:r>
          </a:p>
          <a:p>
            <a:pPr marL="0" marR="0" lvl="0" indent="0" algn="l" defTabSz="914400" rtl="0" eaLnBrk="1" fontAlgn="base" latinLnBrk="0" hangingPunct="1">
              <a:lnSpc>
                <a:spcPct val="100000"/>
              </a:lnSpc>
              <a:spcBef>
                <a:spcPct val="0"/>
              </a:spcBef>
              <a:spcAft>
                <a:spcPct val="0"/>
              </a:spcAft>
              <a:buClrTx/>
              <a:buSzTx/>
              <a:tabLst>
                <a:tab pos="593725" algn="l"/>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proses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sedemikian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rupa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sehingga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setiap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mempunyai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peluang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terpilih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peluang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diketahui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sebelum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dilakukan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Definisi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berukuran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diambil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berukuran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dikatakan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sebagai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Simple Random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peluang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setiap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terpilih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Simple Random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lang="en-US" sz="1200" b="1" dirty="0" smtClean="0">
              <a:solidFill>
                <a:schemeClr val="tx1"/>
              </a:solidFill>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diteliti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keadaannya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homogen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tersebar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merata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diseluruh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lang="en-US" sz="1200" b="1" dirty="0" smtClean="0">
              <a:solidFill>
                <a:schemeClr val="tx1"/>
              </a:solidFill>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bisa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disusun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lengkap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menyangkut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pengamatan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seluruh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Simple Random Sampling (SRS)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merupakan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rancangan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yang paling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sederhana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ditinjau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proses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samplingnya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maupun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bentuk-bentuk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rumus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analisisnya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survei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terutama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survei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lingkupnya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simple random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jarang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 algn="l"/>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p:txBody>
      </p:sp>
      <p:sp>
        <p:nvSpPr>
          <p:cNvPr id="11" name="Google Shape;4226;p60"/>
          <p:cNvSpPr txBox="1">
            <a:spLocks/>
          </p:cNvSpPr>
          <p:nvPr/>
        </p:nvSpPr>
        <p:spPr>
          <a:xfrm>
            <a:off x="457200" y="895350"/>
            <a:ext cx="2362200" cy="3984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2"/>
              </a:buClr>
              <a:buSzPts val="3200"/>
              <a:buFont typeface="Staatliches"/>
              <a:buNone/>
              <a:tabLst/>
              <a:defRPr/>
            </a:pPr>
            <a:r>
              <a:rPr kumimoji="0" lang="en-US" sz="1400" b="0" i="0" u="none" strike="noStrike" kern="0" cap="none" spc="0" normalizeH="0" baseline="0" noProof="0" dirty="0" smtClean="0">
                <a:ln>
                  <a:noFill/>
                </a:ln>
                <a:solidFill>
                  <a:schemeClr val="dk1"/>
                </a:solidFill>
                <a:effectLst/>
                <a:uLnTx/>
                <a:uFillTx/>
                <a:latin typeface="Staatliches"/>
                <a:ea typeface="Staatliches"/>
                <a:cs typeface="Staatliches"/>
                <a:sym typeface="Staatliches"/>
              </a:rPr>
              <a:t>2.   Sampling </a:t>
            </a:r>
            <a:r>
              <a:rPr kumimoji="0" lang="en-US" sz="1400" b="0" i="0" u="none" strike="noStrike" kern="0" cap="none" spc="0" normalizeH="0" baseline="0" noProof="0" dirty="0" err="1" smtClean="0">
                <a:ln>
                  <a:noFill/>
                </a:ln>
                <a:solidFill>
                  <a:schemeClr val="dk1"/>
                </a:solidFill>
                <a:effectLst/>
                <a:uLnTx/>
                <a:uFillTx/>
                <a:latin typeface="Staatliches"/>
                <a:ea typeface="Staatliches"/>
                <a:cs typeface="Staatliches"/>
                <a:sym typeface="Staatliches"/>
              </a:rPr>
              <a:t>Probabilitas</a:t>
            </a:r>
            <a:endParaRPr kumimoji="0" lang="en-US" sz="1400" b="0" i="0" u="none" strike="noStrike" kern="0" cap="none" spc="0" normalizeH="0" baseline="0" noProof="0" dirty="0">
              <a:ln>
                <a:noFill/>
              </a:ln>
              <a:solidFill>
                <a:schemeClr val="dk1"/>
              </a:solidFill>
              <a:effectLst/>
              <a:uLnTx/>
              <a:uFillTx/>
              <a:latin typeface="Staatliches"/>
              <a:ea typeface="Staatliches"/>
              <a:cs typeface="Staatliches"/>
              <a:sym typeface="Staatliche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9800" y="438150"/>
            <a:ext cx="4267200" cy="533400"/>
          </a:xfrm>
        </p:spPr>
        <p:txBody>
          <a:bodyPr/>
          <a:lstStyle/>
          <a:p>
            <a:r>
              <a:rPr lang="en-US" sz="2000" dirty="0" smtClean="0"/>
              <a:t>Sampling </a:t>
            </a:r>
            <a:r>
              <a:rPr lang="en-US" sz="2000" dirty="0" err="1" smtClean="0"/>
              <a:t>menurut</a:t>
            </a:r>
            <a:r>
              <a:rPr lang="en-US" sz="2000" dirty="0" smtClean="0"/>
              <a:t> </a:t>
            </a:r>
            <a:r>
              <a:rPr lang="en-US" sz="2000" dirty="0" err="1" smtClean="0"/>
              <a:t>peluang</a:t>
            </a:r>
            <a:r>
              <a:rPr lang="en-US" sz="2000" dirty="0" smtClean="0"/>
              <a:t> </a:t>
            </a:r>
            <a:r>
              <a:rPr lang="en-US" sz="2000" dirty="0" err="1" smtClean="0"/>
              <a:t>pemilihnya</a:t>
            </a:r>
            <a:endParaRPr lang="en-US" sz="2000" dirty="0"/>
          </a:p>
        </p:txBody>
      </p:sp>
      <p:sp>
        <p:nvSpPr>
          <p:cNvPr id="3" name="Google Shape;4226;p60"/>
          <p:cNvSpPr txBox="1">
            <a:spLocks/>
          </p:cNvSpPr>
          <p:nvPr/>
        </p:nvSpPr>
        <p:spPr>
          <a:xfrm>
            <a:off x="457200" y="895350"/>
            <a:ext cx="2362200" cy="3984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2"/>
              </a:buClr>
              <a:buSzPts val="3200"/>
              <a:buFont typeface="Staatliches"/>
              <a:buNone/>
              <a:tabLst/>
              <a:defRPr/>
            </a:pPr>
            <a:r>
              <a:rPr kumimoji="0" lang="en-US" sz="1400" b="0" i="0" u="none" strike="noStrike" kern="0" cap="none" spc="0" normalizeH="0" baseline="0" noProof="0" dirty="0" smtClean="0">
                <a:ln>
                  <a:noFill/>
                </a:ln>
                <a:solidFill>
                  <a:schemeClr val="dk1"/>
                </a:solidFill>
                <a:effectLst/>
                <a:uLnTx/>
                <a:uFillTx/>
                <a:latin typeface="Staatliches"/>
                <a:ea typeface="Staatliches"/>
                <a:cs typeface="Staatliches"/>
                <a:sym typeface="Staatliches"/>
              </a:rPr>
              <a:t>2.   Sampling </a:t>
            </a:r>
            <a:r>
              <a:rPr kumimoji="0" lang="en-US" sz="1400" b="0" i="0" u="none" strike="noStrike" kern="0" cap="none" spc="0" normalizeH="0" baseline="0" noProof="0" dirty="0" err="1" smtClean="0">
                <a:ln>
                  <a:noFill/>
                </a:ln>
                <a:solidFill>
                  <a:schemeClr val="dk1"/>
                </a:solidFill>
                <a:effectLst/>
                <a:uLnTx/>
                <a:uFillTx/>
                <a:latin typeface="Staatliches"/>
                <a:ea typeface="Staatliches"/>
                <a:cs typeface="Staatliches"/>
                <a:sym typeface="Staatliches"/>
              </a:rPr>
              <a:t>Probabilitas</a:t>
            </a:r>
            <a:endParaRPr kumimoji="0" lang="en-US" sz="1400" b="0" i="0" u="none" strike="noStrike" kern="0" cap="none" spc="0" normalizeH="0" baseline="0" noProof="0" dirty="0">
              <a:ln>
                <a:noFill/>
              </a:ln>
              <a:solidFill>
                <a:schemeClr val="dk1"/>
              </a:solidFill>
              <a:effectLst/>
              <a:uLnTx/>
              <a:uFillTx/>
              <a:latin typeface="Staatliches"/>
              <a:ea typeface="Staatliches"/>
              <a:cs typeface="Staatliches"/>
              <a:sym typeface="Staatliches"/>
            </a:endParaRPr>
          </a:p>
        </p:txBody>
      </p:sp>
      <p:sp>
        <p:nvSpPr>
          <p:cNvPr id="90113" name="Rectangle 1"/>
          <p:cNvSpPr>
            <a:spLocks noChangeArrowheads="1"/>
          </p:cNvSpPr>
          <p:nvPr/>
        </p:nvSpPr>
        <p:spPr bwMode="auto">
          <a:xfrm>
            <a:off x="914400" y="1276350"/>
            <a:ext cx="71628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593725" algn="l"/>
                <a:tab pos="1050925"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
            </a:r>
            <a:r>
              <a:rPr kumimoji="0" lang="en-US" sz="1200" b="1" i="0" u="none" strike="noStrike" cap="none" normalizeH="0" baseline="0" dirty="0" err="1" smtClean="0" bmk="">
                <a:ln>
                  <a:noFill/>
                </a:ln>
                <a:solidFill>
                  <a:schemeClr val="tx1"/>
                </a:solidFill>
                <a:effectLst/>
                <a:latin typeface="Times New Roman" pitchFamily="18" charset="0"/>
                <a:ea typeface="Times New Roman" pitchFamily="18" charset="0"/>
                <a:cs typeface="Times New Roman" pitchFamily="18" charset="0"/>
              </a:rPr>
              <a:t>istematik</a:t>
            </a:r>
            <a:r>
              <a:rPr kumimoji="0" lang="en-US" sz="12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Sampling</a:t>
            </a:r>
          </a:p>
          <a:p>
            <a:pPr marL="0" marR="0" lvl="0" indent="0" algn="just" defTabSz="914400" rtl="0" eaLnBrk="1" fontAlgn="base" latinLnBrk="0" hangingPunct="1">
              <a:lnSpc>
                <a:spcPct val="100000"/>
              </a:lnSpc>
              <a:spcBef>
                <a:spcPct val="0"/>
              </a:spcBef>
              <a:spcAft>
                <a:spcPct val="0"/>
              </a:spcAft>
              <a:buClrTx/>
              <a:buSzTx/>
              <a:tabLst>
                <a:tab pos="593725" algn="l"/>
                <a:tab pos="1050925" algn="l"/>
              </a:tabLst>
            </a:pP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 pos="1050925" algn="l"/>
              </a:tabLst>
            </a:pP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Simple random </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merupakan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ditinjau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segi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dua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merupakan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kelemahan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SRS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yaitu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pengambilan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dilakukan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manual,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sangat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membosankan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Contoh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660.000 unit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28.000.000</a:t>
            </a: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Sekalipun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sifatnya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random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tapi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bisa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terjadi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bahwa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terpilih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letaknya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lapangan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mengelompok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SRS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amat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berbahaya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menanggulangi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kekurangan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tersebut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disediakan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plan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lain,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yaitu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sistematik</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disebut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sistematik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(SS)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karena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random,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prinsipnya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sekali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selanjutnya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dilakukan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sistematik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tab pos="593725" algn="l"/>
                <a:tab pos="1050925" algn="l"/>
              </a:tabLst>
            </a:pP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Dibandingkan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simple random sampling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sistematik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mempunyai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beberapa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keunggulan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antara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lain:</a:t>
            </a: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aren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Proses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unit-unit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sample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lebih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mudah</a:t>
            </a: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aren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Dapat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memberikan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informasi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lebih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per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biaya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3000" b="-43000"/>
          </a:stretch>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bg2">
              <a:lumMod val="60000"/>
              <a:lumOff val="4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
          <p:cNvSpPr>
            <a:spLocks noGrp="1"/>
          </p:cNvSpPr>
          <p:nvPr>
            <p:ph type="title"/>
          </p:nvPr>
        </p:nvSpPr>
        <p:spPr>
          <a:xfrm>
            <a:off x="2209800" y="361950"/>
            <a:ext cx="4544700" cy="279750"/>
          </a:xfrm>
        </p:spPr>
        <p:txBody>
          <a:bodyPr/>
          <a:lstStyle/>
          <a:p>
            <a:pPr algn="ctr"/>
            <a:r>
              <a:rPr lang="en-US" sz="2000" dirty="0" smtClean="0"/>
              <a:t>Sampling </a:t>
            </a:r>
            <a:r>
              <a:rPr lang="en-US" sz="2000" dirty="0" err="1" smtClean="0"/>
              <a:t>menurut</a:t>
            </a:r>
            <a:r>
              <a:rPr lang="en-US" sz="2000" dirty="0" smtClean="0"/>
              <a:t> </a:t>
            </a:r>
            <a:r>
              <a:rPr lang="en-US" sz="2000" dirty="0" err="1" smtClean="0"/>
              <a:t>peluang</a:t>
            </a:r>
            <a:r>
              <a:rPr lang="en-US" sz="2000" dirty="0" smtClean="0"/>
              <a:t> </a:t>
            </a:r>
            <a:r>
              <a:rPr lang="en-US" sz="2000" dirty="0" err="1" smtClean="0"/>
              <a:t>pemilihnya</a:t>
            </a:r>
            <a:endParaRPr lang="en-US" sz="2000" dirty="0"/>
          </a:p>
        </p:txBody>
      </p:sp>
      <p:sp>
        <p:nvSpPr>
          <p:cNvPr id="7" name="Rectangle 1"/>
          <p:cNvSpPr>
            <a:spLocks noChangeArrowheads="1"/>
          </p:cNvSpPr>
          <p:nvPr/>
        </p:nvSpPr>
        <p:spPr bwMode="auto">
          <a:xfrm>
            <a:off x="609600" y="1047750"/>
            <a:ext cx="80772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593725" algn="l"/>
                <a:tab pos="1050925"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   S</a:t>
            </a:r>
            <a:r>
              <a:rPr kumimoji="0" lang="en-US" sz="12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tratified Random Sampling</a:t>
            </a:r>
          </a:p>
          <a:p>
            <a:pPr marL="0" marR="0" lvl="0" indent="0" algn="just" defTabSz="914400" rtl="0" eaLnBrk="1" fontAlgn="base" latinLnBrk="0" hangingPunct="1">
              <a:lnSpc>
                <a:spcPct val="100000"/>
              </a:lnSpc>
              <a:spcBef>
                <a:spcPct val="0"/>
              </a:spcBef>
              <a:spcAft>
                <a:spcPct val="0"/>
              </a:spcAft>
              <a:buClrTx/>
              <a:buSzTx/>
              <a:tabLst>
                <a:tab pos="593725" algn="l"/>
                <a:tab pos="1050925" algn="l"/>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diteliti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melalui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suatu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survei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nilai-nilainya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sangat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Misalkan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saja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pendapatan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keluarga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per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bulan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sangat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bervariasi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keluarga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keluarga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lainnya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Pendapat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seseorang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tentang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sesuatu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berbeda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pendapat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orang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lainnya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tergantung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kepada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latar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belakang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pendidikannya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tergantung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kepada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umurnya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lingkungan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hidupnya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pengaruh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faktor-faktor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lainnya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Misalnya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banyaknya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surat-surat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dikirimkan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melalui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bis-bis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surat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sangat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bervariasi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lokasi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lokasi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lainnya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Kesibukan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pekerjaan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kantor-kantor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pos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berbeda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tergantung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kepada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kelasnya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daerahnya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kondisi-kondisi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lain.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rancangan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survei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seperti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simple random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atau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sistematik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kemungkinan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bahwa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sifat-sifat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seperti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atas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tidak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terjaring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Oleh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karena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menjamin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bahwa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diperoleh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benar-benar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bisa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mencakup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karakteristik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rancangan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sebaiknya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stratified random sampling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Berdasarkan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keterangan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atas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timbul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pertanyaan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keadaan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bagaimana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stratified random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Berdasarkan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pemikiran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pengalaman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diteliti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keadaannya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sangat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misalnya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bagaimana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sikap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politik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rakyat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indonesia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mampu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menyusun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lengkap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frame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secara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keseluuhan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maupun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frame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setiap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stratum.</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Tahu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betul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dijadikan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stratifikasi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yaitu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sendiri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kalau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tidak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mungkin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diambil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pengganti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0509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tersedia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cukup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biaya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terutama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biaya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perjalanan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Google Shape;4226;p60"/>
          <p:cNvSpPr txBox="1">
            <a:spLocks/>
          </p:cNvSpPr>
          <p:nvPr/>
        </p:nvSpPr>
        <p:spPr>
          <a:xfrm>
            <a:off x="381000" y="666750"/>
            <a:ext cx="2362200" cy="398400"/>
          </a:xfrm>
          <a:prstGeom prst="rect">
            <a:avLst/>
          </a:prstGeom>
          <a:noFill/>
          <a:ln>
            <a:noFill/>
          </a:ln>
        </p:spPr>
        <p:txBody>
          <a:bodyPr spcFirstLastPara="1" wrap="square" lIns="91425" tIns="91425" rIns="91425" bIns="91425" anchor="ctr" anchorCtr="0">
            <a:noAutofit/>
          </a:bodyPr>
          <a:lstStyle/>
          <a:p>
            <a:pPr marL="0" marR="0" lvl="0" indent="0" defTabSz="914400" rtl="0" eaLnBrk="1" fontAlgn="auto" latinLnBrk="0" hangingPunct="1">
              <a:lnSpc>
                <a:spcPct val="100000"/>
              </a:lnSpc>
              <a:spcBef>
                <a:spcPts val="0"/>
              </a:spcBef>
              <a:spcAft>
                <a:spcPts val="0"/>
              </a:spcAft>
              <a:buClr>
                <a:schemeClr val="lt2"/>
              </a:buClr>
              <a:buSzPts val="3200"/>
              <a:buFont typeface="Staatliches"/>
              <a:buNone/>
              <a:tabLst/>
              <a:defRPr/>
            </a:pPr>
            <a:r>
              <a:rPr kumimoji="0" lang="en-US" sz="1400" b="0" i="0" u="none" strike="noStrike" kern="0" cap="none" spc="0" normalizeH="0" baseline="0" noProof="0" dirty="0" smtClean="0">
                <a:ln>
                  <a:noFill/>
                </a:ln>
                <a:solidFill>
                  <a:schemeClr val="dk1"/>
                </a:solidFill>
                <a:effectLst/>
                <a:uLnTx/>
                <a:uFillTx/>
                <a:latin typeface="Staatliches"/>
                <a:ea typeface="Staatliches"/>
                <a:cs typeface="Staatliches"/>
                <a:sym typeface="Staatliches"/>
              </a:rPr>
              <a:t>2.   Sampling </a:t>
            </a:r>
            <a:r>
              <a:rPr kumimoji="0" lang="en-US" sz="1400" b="0" i="0" u="none" strike="noStrike" kern="0" cap="none" spc="0" normalizeH="0" baseline="0" noProof="0" dirty="0" err="1" smtClean="0">
                <a:ln>
                  <a:noFill/>
                </a:ln>
                <a:solidFill>
                  <a:schemeClr val="dk1"/>
                </a:solidFill>
                <a:effectLst/>
                <a:uLnTx/>
                <a:uFillTx/>
                <a:latin typeface="Staatliches"/>
                <a:ea typeface="Staatliches"/>
                <a:cs typeface="Staatliches"/>
                <a:sym typeface="Staatliches"/>
              </a:rPr>
              <a:t>Probabilitas</a:t>
            </a:r>
            <a:endParaRPr kumimoji="0" lang="en-US" sz="1400" b="0" i="0" u="none" strike="noStrike" kern="0" cap="none" spc="0" normalizeH="0" baseline="0" noProof="0" dirty="0">
              <a:ln>
                <a:noFill/>
              </a:ln>
              <a:solidFill>
                <a:schemeClr val="dk1"/>
              </a:solidFill>
              <a:effectLst/>
              <a:uLnTx/>
              <a:uFillTx/>
              <a:latin typeface="Staatliches"/>
              <a:ea typeface="Staatliches"/>
              <a:cs typeface="Staatliches"/>
              <a:sym typeface="Staatliches"/>
            </a:endParaRPr>
          </a:p>
        </p:txBody>
      </p:sp>
      <p:grpSp>
        <p:nvGrpSpPr>
          <p:cNvPr id="19"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Google Shape;3274;p45"/>
          <p:cNvSpPr/>
          <p:nvPr/>
        </p:nvSpPr>
        <p:spPr>
          <a:xfrm>
            <a:off x="152400" y="133350"/>
            <a:ext cx="8839200" cy="48768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274;p45"/>
          <p:cNvSpPr/>
          <p:nvPr/>
        </p:nvSpPr>
        <p:spPr>
          <a:xfrm>
            <a:off x="228600" y="209550"/>
            <a:ext cx="8686800" cy="4724400"/>
          </a:xfrm>
          <a:prstGeom prst="roundRect">
            <a:avLst>
              <a:gd name="adj" fmla="val 3030"/>
            </a:avLst>
          </a:prstGeom>
          <a:solidFill>
            <a:schemeClr val="bg2">
              <a:lumMod val="60000"/>
              <a:lumOff val="4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
          <p:cNvSpPr>
            <a:spLocks noGrp="1"/>
          </p:cNvSpPr>
          <p:nvPr>
            <p:ph type="title"/>
          </p:nvPr>
        </p:nvSpPr>
        <p:spPr>
          <a:xfrm>
            <a:off x="2209800" y="361950"/>
            <a:ext cx="4544700" cy="279750"/>
          </a:xfrm>
        </p:spPr>
        <p:txBody>
          <a:bodyPr/>
          <a:lstStyle/>
          <a:p>
            <a:pPr algn="ctr"/>
            <a:r>
              <a:rPr lang="en-US" sz="2000" dirty="0" smtClean="0"/>
              <a:t>Sampling </a:t>
            </a:r>
            <a:r>
              <a:rPr lang="en-US" sz="2000" dirty="0" err="1" smtClean="0"/>
              <a:t>menurut</a:t>
            </a:r>
            <a:r>
              <a:rPr lang="en-US" sz="2000" dirty="0" smtClean="0"/>
              <a:t> </a:t>
            </a:r>
            <a:r>
              <a:rPr lang="en-US" sz="2000" dirty="0" err="1" smtClean="0"/>
              <a:t>peluang</a:t>
            </a:r>
            <a:r>
              <a:rPr lang="en-US" sz="2000" dirty="0" smtClean="0"/>
              <a:t> </a:t>
            </a:r>
            <a:r>
              <a:rPr lang="en-US" sz="2000" dirty="0" err="1" smtClean="0"/>
              <a:t>pemilihnya</a:t>
            </a:r>
            <a:endParaRPr lang="en-US" sz="2000" dirty="0"/>
          </a:p>
        </p:txBody>
      </p:sp>
      <p:sp>
        <p:nvSpPr>
          <p:cNvPr id="9" name="Google Shape;4226;p60"/>
          <p:cNvSpPr txBox="1">
            <a:spLocks/>
          </p:cNvSpPr>
          <p:nvPr/>
        </p:nvSpPr>
        <p:spPr>
          <a:xfrm>
            <a:off x="381000" y="666750"/>
            <a:ext cx="2362200" cy="398400"/>
          </a:xfrm>
          <a:prstGeom prst="rect">
            <a:avLst/>
          </a:prstGeom>
          <a:noFill/>
          <a:ln>
            <a:noFill/>
          </a:ln>
        </p:spPr>
        <p:txBody>
          <a:bodyPr spcFirstLastPara="1" wrap="square" lIns="91425" tIns="91425" rIns="91425" bIns="91425" anchor="ctr" anchorCtr="0">
            <a:noAutofit/>
          </a:bodyPr>
          <a:lstStyle/>
          <a:p>
            <a:pPr marL="0" marR="0" lvl="0" indent="0" defTabSz="914400" rtl="0" eaLnBrk="1" fontAlgn="auto" latinLnBrk="0" hangingPunct="1">
              <a:lnSpc>
                <a:spcPct val="100000"/>
              </a:lnSpc>
              <a:spcBef>
                <a:spcPts val="0"/>
              </a:spcBef>
              <a:spcAft>
                <a:spcPts val="0"/>
              </a:spcAft>
              <a:buClr>
                <a:schemeClr val="lt2"/>
              </a:buClr>
              <a:buSzPts val="3200"/>
              <a:buFont typeface="Staatliches"/>
              <a:buNone/>
              <a:tabLst/>
              <a:defRPr/>
            </a:pPr>
            <a:r>
              <a:rPr kumimoji="0" lang="en-US" sz="1400" b="0" i="0" u="none" strike="noStrike" kern="0" cap="none" spc="0" normalizeH="0" baseline="0" noProof="0" dirty="0" smtClean="0">
                <a:ln>
                  <a:noFill/>
                </a:ln>
                <a:solidFill>
                  <a:schemeClr val="dk1"/>
                </a:solidFill>
                <a:effectLst/>
                <a:uLnTx/>
                <a:uFillTx/>
                <a:latin typeface="Staatliches"/>
                <a:ea typeface="Staatliches"/>
                <a:cs typeface="Staatliches"/>
                <a:sym typeface="Staatliches"/>
              </a:rPr>
              <a:t>2.   Sampling </a:t>
            </a:r>
            <a:r>
              <a:rPr kumimoji="0" lang="en-US" sz="1400" b="0" i="0" u="none" strike="noStrike" kern="0" cap="none" spc="0" normalizeH="0" baseline="0" noProof="0" dirty="0" err="1" smtClean="0">
                <a:ln>
                  <a:noFill/>
                </a:ln>
                <a:solidFill>
                  <a:schemeClr val="dk1"/>
                </a:solidFill>
                <a:effectLst/>
                <a:uLnTx/>
                <a:uFillTx/>
                <a:latin typeface="Staatliches"/>
                <a:ea typeface="Staatliches"/>
                <a:cs typeface="Staatliches"/>
                <a:sym typeface="Staatliches"/>
              </a:rPr>
              <a:t>Probabilitas</a:t>
            </a:r>
            <a:endParaRPr kumimoji="0" lang="en-US" sz="1400" b="0" i="0" u="none" strike="noStrike" kern="0" cap="none" spc="0" normalizeH="0" baseline="0" noProof="0" dirty="0">
              <a:ln>
                <a:noFill/>
              </a:ln>
              <a:solidFill>
                <a:schemeClr val="dk1"/>
              </a:solidFill>
              <a:effectLst/>
              <a:uLnTx/>
              <a:uFillTx/>
              <a:latin typeface="Staatliches"/>
              <a:ea typeface="Staatliches"/>
              <a:cs typeface="Staatliches"/>
              <a:sym typeface="Staatliches"/>
            </a:endParaRPr>
          </a:p>
        </p:txBody>
      </p:sp>
      <p:grpSp>
        <p:nvGrpSpPr>
          <p:cNvPr id="2" name="Google Shape;4635;p64"/>
          <p:cNvGrpSpPr/>
          <p:nvPr/>
        </p:nvGrpSpPr>
        <p:grpSpPr>
          <a:xfrm>
            <a:off x="7557330" y="-400050"/>
            <a:ext cx="1586670" cy="1550032"/>
            <a:chOff x="7639171" y="-615076"/>
            <a:chExt cx="1586670" cy="1550032"/>
          </a:xfrm>
        </p:grpSpPr>
        <p:sp>
          <p:nvSpPr>
            <p:cNvPr id="20" name="Google Shape;4636;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7;p64"/>
            <p:cNvSpPr/>
            <p:nvPr/>
          </p:nvSpPr>
          <p:spPr>
            <a:xfrm>
              <a:off x="7787698" y="380185"/>
              <a:ext cx="181522" cy="213977"/>
            </a:xfrm>
            <a:custGeom>
              <a:avLst/>
              <a:gdLst/>
              <a:ahLst/>
              <a:cxnLst/>
              <a:rect l="l" t="t" r="r" b="b"/>
              <a:pathLst>
                <a:path w="2316" h="2730" extrusionOk="0">
                  <a:moveTo>
                    <a:pt x="813" y="1"/>
                  </a:moveTo>
                  <a:cubicBezTo>
                    <a:pt x="650" y="1"/>
                    <a:pt x="500" y="74"/>
                    <a:pt x="383" y="249"/>
                  </a:cubicBezTo>
                  <a:cubicBezTo>
                    <a:pt x="323" y="329"/>
                    <a:pt x="283" y="450"/>
                    <a:pt x="242" y="591"/>
                  </a:cubicBezTo>
                  <a:cubicBezTo>
                    <a:pt x="0" y="1479"/>
                    <a:pt x="504" y="2688"/>
                    <a:pt x="1512" y="2729"/>
                  </a:cubicBezTo>
                  <a:cubicBezTo>
                    <a:pt x="1527" y="2729"/>
                    <a:pt x="1541" y="2730"/>
                    <a:pt x="1555" y="2730"/>
                  </a:cubicBezTo>
                  <a:cubicBezTo>
                    <a:pt x="2261" y="2730"/>
                    <a:pt x="2315" y="1751"/>
                    <a:pt x="2138" y="1257"/>
                  </a:cubicBezTo>
                  <a:cubicBezTo>
                    <a:pt x="1969" y="721"/>
                    <a:pt x="1325" y="1"/>
                    <a:pt x="8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8;p64"/>
            <p:cNvSpPr/>
            <p:nvPr/>
          </p:nvSpPr>
          <p:spPr>
            <a:xfrm>
              <a:off x="7721312" y="-614841"/>
              <a:ext cx="937160" cy="450685"/>
            </a:xfrm>
            <a:custGeom>
              <a:avLst/>
              <a:gdLst/>
              <a:ahLst/>
              <a:cxnLst/>
              <a:rect l="l" t="t" r="r" b="b"/>
              <a:pathLst>
                <a:path w="11957" h="5750" extrusionOk="0">
                  <a:moveTo>
                    <a:pt x="8993" y="0"/>
                  </a:moveTo>
                  <a:cubicBezTo>
                    <a:pt x="9416" y="1230"/>
                    <a:pt x="10182" y="2923"/>
                    <a:pt x="9315" y="3790"/>
                  </a:cubicBezTo>
                  <a:cubicBezTo>
                    <a:pt x="8964" y="4149"/>
                    <a:pt x="8377" y="4311"/>
                    <a:pt x="7759" y="4311"/>
                  </a:cubicBezTo>
                  <a:cubicBezTo>
                    <a:pt x="6741" y="4311"/>
                    <a:pt x="5639" y="3872"/>
                    <a:pt x="5364" y="3145"/>
                  </a:cubicBezTo>
                  <a:cubicBezTo>
                    <a:pt x="5101" y="2359"/>
                    <a:pt x="5404" y="1472"/>
                    <a:pt x="5505" y="585"/>
                  </a:cubicBezTo>
                  <a:lnTo>
                    <a:pt x="5505" y="585"/>
                  </a:lnTo>
                  <a:cubicBezTo>
                    <a:pt x="3045" y="1472"/>
                    <a:pt x="1109" y="3266"/>
                    <a:pt x="1" y="5484"/>
                  </a:cubicBezTo>
                  <a:cubicBezTo>
                    <a:pt x="142" y="5565"/>
                    <a:pt x="303" y="5625"/>
                    <a:pt x="484" y="5686"/>
                  </a:cubicBezTo>
                  <a:cubicBezTo>
                    <a:pt x="652" y="5729"/>
                    <a:pt x="803" y="5749"/>
                    <a:pt x="941" y="5749"/>
                  </a:cubicBezTo>
                  <a:cubicBezTo>
                    <a:pt x="2013" y="5749"/>
                    <a:pt x="2277" y="4550"/>
                    <a:pt x="3206" y="4032"/>
                  </a:cubicBezTo>
                  <a:cubicBezTo>
                    <a:pt x="3505" y="3864"/>
                    <a:pt x="3790" y="3794"/>
                    <a:pt x="4068" y="3794"/>
                  </a:cubicBezTo>
                  <a:cubicBezTo>
                    <a:pt x="5485" y="3794"/>
                    <a:pt x="6700" y="5619"/>
                    <a:pt x="8338" y="5619"/>
                  </a:cubicBezTo>
                  <a:cubicBezTo>
                    <a:pt x="8420" y="5619"/>
                    <a:pt x="8504" y="5615"/>
                    <a:pt x="8589" y="5605"/>
                  </a:cubicBezTo>
                  <a:cubicBezTo>
                    <a:pt x="10888" y="5343"/>
                    <a:pt x="11956" y="2742"/>
                    <a:pt x="11735" y="444"/>
                  </a:cubicBezTo>
                  <a:cubicBezTo>
                    <a:pt x="10868" y="161"/>
                    <a:pt x="9940" y="20"/>
                    <a:pt x="8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39;p64"/>
            <p:cNvSpPr/>
            <p:nvPr/>
          </p:nvSpPr>
          <p:spPr>
            <a:xfrm>
              <a:off x="7639171" y="-493196"/>
              <a:ext cx="1428587" cy="1209874"/>
            </a:xfrm>
            <a:custGeom>
              <a:avLst/>
              <a:gdLst/>
              <a:ahLst/>
              <a:cxnLst/>
              <a:rect l="l" t="t" r="r" b="b"/>
              <a:pathLst>
                <a:path w="18227" h="15436" extrusionOk="0">
                  <a:moveTo>
                    <a:pt x="15202" y="0"/>
                  </a:moveTo>
                  <a:lnTo>
                    <a:pt x="15202" y="0"/>
                  </a:lnTo>
                  <a:cubicBezTo>
                    <a:pt x="15343" y="2279"/>
                    <a:pt x="15968" y="4698"/>
                    <a:pt x="13085" y="4698"/>
                  </a:cubicBezTo>
                  <a:cubicBezTo>
                    <a:pt x="12678" y="4689"/>
                    <a:pt x="12420" y="4644"/>
                    <a:pt x="12196" y="4644"/>
                  </a:cubicBezTo>
                  <a:cubicBezTo>
                    <a:pt x="11897" y="4644"/>
                    <a:pt x="11659" y="4725"/>
                    <a:pt x="11210" y="5081"/>
                  </a:cubicBezTo>
                  <a:cubicBezTo>
                    <a:pt x="10646" y="5525"/>
                    <a:pt x="10867" y="5908"/>
                    <a:pt x="10041" y="6089"/>
                  </a:cubicBezTo>
                  <a:cubicBezTo>
                    <a:pt x="9915" y="6118"/>
                    <a:pt x="9792" y="6131"/>
                    <a:pt x="9671" y="6131"/>
                  </a:cubicBezTo>
                  <a:cubicBezTo>
                    <a:pt x="8394" y="6131"/>
                    <a:pt x="7340" y="4683"/>
                    <a:pt x="6071" y="4683"/>
                  </a:cubicBezTo>
                  <a:cubicBezTo>
                    <a:pt x="5932" y="4683"/>
                    <a:pt x="5790" y="4700"/>
                    <a:pt x="5645" y="4738"/>
                  </a:cubicBezTo>
                  <a:cubicBezTo>
                    <a:pt x="4133" y="5142"/>
                    <a:pt x="3851" y="7501"/>
                    <a:pt x="2319" y="8206"/>
                  </a:cubicBezTo>
                  <a:cubicBezTo>
                    <a:pt x="1796" y="8456"/>
                    <a:pt x="1364" y="8572"/>
                    <a:pt x="933" y="8572"/>
                  </a:cubicBezTo>
                  <a:cubicBezTo>
                    <a:pt x="632" y="8572"/>
                    <a:pt x="332" y="8515"/>
                    <a:pt x="0" y="8408"/>
                  </a:cubicBezTo>
                  <a:lnTo>
                    <a:pt x="0" y="8408"/>
                  </a:lnTo>
                  <a:cubicBezTo>
                    <a:pt x="20" y="9194"/>
                    <a:pt x="121" y="9980"/>
                    <a:pt x="323" y="10787"/>
                  </a:cubicBezTo>
                  <a:cubicBezTo>
                    <a:pt x="343" y="10847"/>
                    <a:pt x="343" y="10908"/>
                    <a:pt x="363" y="10968"/>
                  </a:cubicBezTo>
                  <a:cubicBezTo>
                    <a:pt x="1197" y="10188"/>
                    <a:pt x="2004" y="9407"/>
                    <a:pt x="2848" y="9407"/>
                  </a:cubicBezTo>
                  <a:cubicBezTo>
                    <a:pt x="3290" y="9407"/>
                    <a:pt x="3743" y="9621"/>
                    <a:pt x="4214" y="10162"/>
                  </a:cubicBezTo>
                  <a:cubicBezTo>
                    <a:pt x="5585" y="11734"/>
                    <a:pt x="4778" y="14174"/>
                    <a:pt x="7520" y="14295"/>
                  </a:cubicBezTo>
                  <a:cubicBezTo>
                    <a:pt x="7756" y="14306"/>
                    <a:pt x="7932" y="14308"/>
                    <a:pt x="8069" y="14308"/>
                  </a:cubicBezTo>
                  <a:cubicBezTo>
                    <a:pt x="8158" y="14308"/>
                    <a:pt x="8230" y="14307"/>
                    <a:pt x="8291" y="14307"/>
                  </a:cubicBezTo>
                  <a:cubicBezTo>
                    <a:pt x="8650" y="14307"/>
                    <a:pt x="8653" y="14338"/>
                    <a:pt x="9395" y="14759"/>
                  </a:cubicBezTo>
                  <a:cubicBezTo>
                    <a:pt x="10077" y="15143"/>
                    <a:pt x="10652" y="15436"/>
                    <a:pt x="11284" y="15436"/>
                  </a:cubicBezTo>
                  <a:cubicBezTo>
                    <a:pt x="11681" y="15436"/>
                    <a:pt x="12099" y="15321"/>
                    <a:pt x="12581" y="15041"/>
                  </a:cubicBezTo>
                  <a:cubicBezTo>
                    <a:pt x="14839" y="13751"/>
                    <a:pt x="13367" y="11049"/>
                    <a:pt x="13347" y="9053"/>
                  </a:cubicBezTo>
                  <a:cubicBezTo>
                    <a:pt x="13307" y="6049"/>
                    <a:pt x="15504" y="7198"/>
                    <a:pt x="16996" y="5222"/>
                  </a:cubicBezTo>
                  <a:cubicBezTo>
                    <a:pt x="17359" y="4738"/>
                    <a:pt x="17823" y="3932"/>
                    <a:pt x="18226" y="3005"/>
                  </a:cubicBezTo>
                  <a:cubicBezTo>
                    <a:pt x="17440" y="1795"/>
                    <a:pt x="16412" y="767"/>
                    <a:pt x="15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40;p64"/>
            <p:cNvSpPr/>
            <p:nvPr/>
          </p:nvSpPr>
          <p:spPr>
            <a:xfrm>
              <a:off x="8057948" y="737516"/>
              <a:ext cx="482022" cy="197439"/>
            </a:xfrm>
            <a:custGeom>
              <a:avLst/>
              <a:gdLst/>
              <a:ahLst/>
              <a:cxnLst/>
              <a:rect l="l" t="t" r="r" b="b"/>
              <a:pathLst>
                <a:path w="6150" h="2519" extrusionOk="0">
                  <a:moveTo>
                    <a:pt x="2517" y="1"/>
                  </a:moveTo>
                  <a:cubicBezTo>
                    <a:pt x="2104" y="1"/>
                    <a:pt x="1681" y="106"/>
                    <a:pt x="1250" y="347"/>
                  </a:cubicBezTo>
                  <a:cubicBezTo>
                    <a:pt x="806" y="589"/>
                    <a:pt x="383" y="952"/>
                    <a:pt x="0" y="1395"/>
                  </a:cubicBezTo>
                  <a:cubicBezTo>
                    <a:pt x="1376" y="2121"/>
                    <a:pt x="2922" y="2518"/>
                    <a:pt x="4528" y="2518"/>
                  </a:cubicBezTo>
                  <a:cubicBezTo>
                    <a:pt x="5063" y="2518"/>
                    <a:pt x="5605" y="2474"/>
                    <a:pt x="6149" y="2383"/>
                  </a:cubicBezTo>
                  <a:cubicBezTo>
                    <a:pt x="5847" y="1960"/>
                    <a:pt x="5504" y="1557"/>
                    <a:pt x="5081" y="1194"/>
                  </a:cubicBezTo>
                  <a:cubicBezTo>
                    <a:pt x="4279" y="503"/>
                    <a:pt x="3420" y="1"/>
                    <a:pt x="2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41;p64"/>
            <p:cNvSpPr/>
            <p:nvPr/>
          </p:nvSpPr>
          <p:spPr>
            <a:xfrm>
              <a:off x="8873320" y="-11242"/>
              <a:ext cx="349329" cy="643265"/>
            </a:xfrm>
            <a:custGeom>
              <a:avLst/>
              <a:gdLst/>
              <a:ahLst/>
              <a:cxnLst/>
              <a:rect l="l" t="t" r="r" b="b"/>
              <a:pathLst>
                <a:path w="4457" h="8207" extrusionOk="0">
                  <a:moveTo>
                    <a:pt x="3791" y="1"/>
                  </a:moveTo>
                  <a:lnTo>
                    <a:pt x="3791" y="1"/>
                  </a:lnTo>
                  <a:cubicBezTo>
                    <a:pt x="3408" y="102"/>
                    <a:pt x="3025" y="263"/>
                    <a:pt x="2601" y="464"/>
                  </a:cubicBezTo>
                  <a:cubicBezTo>
                    <a:pt x="1371" y="1029"/>
                    <a:pt x="142" y="1956"/>
                    <a:pt x="61" y="3408"/>
                  </a:cubicBezTo>
                  <a:cubicBezTo>
                    <a:pt x="0" y="4537"/>
                    <a:pt x="444" y="6150"/>
                    <a:pt x="1049" y="7118"/>
                  </a:cubicBezTo>
                  <a:cubicBezTo>
                    <a:pt x="1291" y="7541"/>
                    <a:pt x="1633" y="7884"/>
                    <a:pt x="1976" y="8206"/>
                  </a:cubicBezTo>
                  <a:cubicBezTo>
                    <a:pt x="3710" y="5948"/>
                    <a:pt x="4456" y="2964"/>
                    <a:pt x="3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42;p64"/>
            <p:cNvSpPr/>
            <p:nvPr/>
          </p:nvSpPr>
          <p:spPr>
            <a:xfrm>
              <a:off x="8050031" y="67686"/>
              <a:ext cx="546840" cy="506021"/>
            </a:xfrm>
            <a:custGeom>
              <a:avLst/>
              <a:gdLst/>
              <a:ahLst/>
              <a:cxnLst/>
              <a:rect l="l" t="t" r="r" b="b"/>
              <a:pathLst>
                <a:path w="6977" h="6456" extrusionOk="0">
                  <a:moveTo>
                    <a:pt x="942" y="1"/>
                  </a:moveTo>
                  <a:cubicBezTo>
                    <a:pt x="930" y="1"/>
                    <a:pt x="919" y="1"/>
                    <a:pt x="907" y="2"/>
                  </a:cubicBezTo>
                  <a:cubicBezTo>
                    <a:pt x="625" y="22"/>
                    <a:pt x="383" y="304"/>
                    <a:pt x="242" y="1010"/>
                  </a:cubicBezTo>
                  <a:cubicBezTo>
                    <a:pt x="0" y="2240"/>
                    <a:pt x="867" y="4457"/>
                    <a:pt x="1996" y="5042"/>
                  </a:cubicBezTo>
                  <a:cubicBezTo>
                    <a:pt x="2261" y="5178"/>
                    <a:pt x="2503" y="5215"/>
                    <a:pt x="2740" y="5215"/>
                  </a:cubicBezTo>
                  <a:cubicBezTo>
                    <a:pt x="3019" y="5215"/>
                    <a:pt x="3291" y="5164"/>
                    <a:pt x="3582" y="5164"/>
                  </a:cubicBezTo>
                  <a:cubicBezTo>
                    <a:pt x="3739" y="5164"/>
                    <a:pt x="3901" y="5178"/>
                    <a:pt x="4073" y="5224"/>
                  </a:cubicBezTo>
                  <a:cubicBezTo>
                    <a:pt x="4642" y="5381"/>
                    <a:pt x="5384" y="6456"/>
                    <a:pt x="5944" y="6456"/>
                  </a:cubicBezTo>
                  <a:cubicBezTo>
                    <a:pt x="5959" y="6456"/>
                    <a:pt x="5973" y="6455"/>
                    <a:pt x="5988" y="6453"/>
                  </a:cubicBezTo>
                  <a:cubicBezTo>
                    <a:pt x="6976" y="6353"/>
                    <a:pt x="6916" y="4578"/>
                    <a:pt x="6593" y="3953"/>
                  </a:cubicBezTo>
                  <a:cubicBezTo>
                    <a:pt x="6049" y="2945"/>
                    <a:pt x="4859" y="2885"/>
                    <a:pt x="3932" y="2522"/>
                  </a:cubicBezTo>
                  <a:cubicBezTo>
                    <a:pt x="3096" y="2164"/>
                    <a:pt x="1790"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43;p64"/>
            <p:cNvSpPr/>
            <p:nvPr/>
          </p:nvSpPr>
          <p:spPr>
            <a:xfrm>
              <a:off x="8903339" y="184236"/>
              <a:ext cx="195003" cy="247602"/>
            </a:xfrm>
            <a:custGeom>
              <a:avLst/>
              <a:gdLst/>
              <a:ahLst/>
              <a:cxnLst/>
              <a:rect l="l" t="t" r="r" b="b"/>
              <a:pathLst>
                <a:path w="2488" h="3159" extrusionOk="0">
                  <a:moveTo>
                    <a:pt x="1494" y="0"/>
                  </a:moveTo>
                  <a:cubicBezTo>
                    <a:pt x="1383" y="0"/>
                    <a:pt x="1267" y="34"/>
                    <a:pt x="1150" y="108"/>
                  </a:cubicBezTo>
                  <a:cubicBezTo>
                    <a:pt x="988" y="208"/>
                    <a:pt x="827" y="370"/>
                    <a:pt x="666" y="632"/>
                  </a:cubicBezTo>
                  <a:cubicBezTo>
                    <a:pt x="162" y="1398"/>
                    <a:pt x="0" y="2749"/>
                    <a:pt x="1069" y="3112"/>
                  </a:cubicBezTo>
                  <a:cubicBezTo>
                    <a:pt x="1161" y="3144"/>
                    <a:pt x="1250" y="3159"/>
                    <a:pt x="1333" y="3159"/>
                  </a:cubicBezTo>
                  <a:cubicBezTo>
                    <a:pt x="1981" y="3159"/>
                    <a:pt x="2366" y="2272"/>
                    <a:pt x="2420" y="1700"/>
                  </a:cubicBezTo>
                  <a:cubicBezTo>
                    <a:pt x="2487" y="843"/>
                    <a:pt x="2050" y="0"/>
                    <a:pt x="14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44;p64"/>
            <p:cNvSpPr/>
            <p:nvPr/>
          </p:nvSpPr>
          <p:spPr>
            <a:xfrm>
              <a:off x="8358138" y="55224"/>
              <a:ext cx="237405" cy="194931"/>
            </a:xfrm>
            <a:custGeom>
              <a:avLst/>
              <a:gdLst/>
              <a:ahLst/>
              <a:cxnLst/>
              <a:rect l="l" t="t" r="r" b="b"/>
              <a:pathLst>
                <a:path w="3029" h="2487" extrusionOk="0">
                  <a:moveTo>
                    <a:pt x="1835" y="1"/>
                  </a:moveTo>
                  <a:cubicBezTo>
                    <a:pt x="1689" y="1"/>
                    <a:pt x="1528" y="26"/>
                    <a:pt x="1352" y="80"/>
                  </a:cubicBezTo>
                  <a:cubicBezTo>
                    <a:pt x="444" y="745"/>
                    <a:pt x="1" y="1108"/>
                    <a:pt x="1009" y="1935"/>
                  </a:cubicBezTo>
                  <a:cubicBezTo>
                    <a:pt x="1356" y="2224"/>
                    <a:pt x="1683" y="2487"/>
                    <a:pt x="1975" y="2487"/>
                  </a:cubicBezTo>
                  <a:cubicBezTo>
                    <a:pt x="2192" y="2487"/>
                    <a:pt x="2389" y="2342"/>
                    <a:pt x="2561" y="1955"/>
                  </a:cubicBezTo>
                  <a:cubicBezTo>
                    <a:pt x="3029" y="933"/>
                    <a:pt x="2723" y="1"/>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645;p64"/>
            <p:cNvSpPr/>
            <p:nvPr/>
          </p:nvSpPr>
          <p:spPr>
            <a:xfrm>
              <a:off x="7639171" y="-479010"/>
              <a:ext cx="761751" cy="1412878"/>
            </a:xfrm>
            <a:custGeom>
              <a:avLst/>
              <a:gdLst/>
              <a:ahLst/>
              <a:cxnLst/>
              <a:rect l="l" t="t" r="r" b="b"/>
              <a:pathLst>
                <a:path w="9719" h="18026" extrusionOk="0">
                  <a:moveTo>
                    <a:pt x="4315" y="1"/>
                  </a:moveTo>
                  <a:cubicBezTo>
                    <a:pt x="2903" y="949"/>
                    <a:pt x="1795" y="2259"/>
                    <a:pt x="1049" y="3751"/>
                  </a:cubicBezTo>
                  <a:cubicBezTo>
                    <a:pt x="363" y="5122"/>
                    <a:pt x="0" y="6654"/>
                    <a:pt x="0" y="8227"/>
                  </a:cubicBezTo>
                  <a:cubicBezTo>
                    <a:pt x="20" y="9013"/>
                    <a:pt x="121" y="9799"/>
                    <a:pt x="323" y="10606"/>
                  </a:cubicBezTo>
                  <a:cubicBezTo>
                    <a:pt x="343" y="10666"/>
                    <a:pt x="343" y="10727"/>
                    <a:pt x="363" y="10787"/>
                  </a:cubicBezTo>
                  <a:cubicBezTo>
                    <a:pt x="1129" y="13529"/>
                    <a:pt x="2984" y="15707"/>
                    <a:pt x="5343" y="16916"/>
                  </a:cubicBezTo>
                  <a:cubicBezTo>
                    <a:pt x="6673" y="17622"/>
                    <a:pt x="8165" y="18005"/>
                    <a:pt x="9717" y="18025"/>
                  </a:cubicBezTo>
                  <a:lnTo>
                    <a:pt x="9717" y="18025"/>
                  </a:lnTo>
                  <a:cubicBezTo>
                    <a:pt x="9697" y="18025"/>
                    <a:pt x="9678" y="18005"/>
                    <a:pt x="9678" y="18005"/>
                  </a:cubicBezTo>
                  <a:cubicBezTo>
                    <a:pt x="8710" y="17179"/>
                    <a:pt x="7742" y="16352"/>
                    <a:pt x="6936" y="15364"/>
                  </a:cubicBezTo>
                  <a:cubicBezTo>
                    <a:pt x="5605" y="13731"/>
                    <a:pt x="4335" y="11775"/>
                    <a:pt x="3770" y="9719"/>
                  </a:cubicBezTo>
                  <a:cubicBezTo>
                    <a:pt x="2903" y="6594"/>
                    <a:pt x="3428" y="3186"/>
                    <a:pt x="4315" y="1"/>
                  </a:cubicBezTo>
                  <a:close/>
                  <a:moveTo>
                    <a:pt x="9717" y="18025"/>
                  </a:moveTo>
                  <a:cubicBezTo>
                    <a:pt x="9718" y="18025"/>
                    <a:pt x="9718" y="18025"/>
                    <a:pt x="9718" y="18025"/>
                  </a:cubicBezTo>
                  <a:cubicBezTo>
                    <a:pt x="9718" y="18025"/>
                    <a:pt x="9718" y="18025"/>
                    <a:pt x="9717" y="18025"/>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46;p64"/>
            <p:cNvSpPr/>
            <p:nvPr/>
          </p:nvSpPr>
          <p:spPr>
            <a:xfrm>
              <a:off x="8268081" y="-480185"/>
              <a:ext cx="161066" cy="137322"/>
            </a:xfrm>
            <a:custGeom>
              <a:avLst/>
              <a:gdLst/>
              <a:ahLst/>
              <a:cxnLst/>
              <a:rect l="l" t="t" r="r" b="b"/>
              <a:pathLst>
                <a:path w="2055" h="1752" extrusionOk="0">
                  <a:moveTo>
                    <a:pt x="1279" y="0"/>
                  </a:moveTo>
                  <a:cubicBezTo>
                    <a:pt x="931" y="0"/>
                    <a:pt x="532" y="179"/>
                    <a:pt x="283" y="459"/>
                  </a:cubicBezTo>
                  <a:cubicBezTo>
                    <a:pt x="101" y="681"/>
                    <a:pt x="0" y="964"/>
                    <a:pt x="101" y="1266"/>
                  </a:cubicBezTo>
                  <a:cubicBezTo>
                    <a:pt x="202" y="1629"/>
                    <a:pt x="746" y="1750"/>
                    <a:pt x="1109" y="1750"/>
                  </a:cubicBezTo>
                  <a:cubicBezTo>
                    <a:pt x="1128" y="1751"/>
                    <a:pt x="1145" y="1752"/>
                    <a:pt x="1163" y="1752"/>
                  </a:cubicBezTo>
                  <a:cubicBezTo>
                    <a:pt x="1753" y="1752"/>
                    <a:pt x="2054" y="1108"/>
                    <a:pt x="1956" y="540"/>
                  </a:cubicBezTo>
                  <a:cubicBezTo>
                    <a:pt x="1888" y="159"/>
                    <a:pt x="1606" y="0"/>
                    <a:pt x="12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47;p64"/>
            <p:cNvSpPr/>
            <p:nvPr/>
          </p:nvSpPr>
          <p:spPr>
            <a:xfrm>
              <a:off x="8729495" y="646204"/>
              <a:ext cx="249789" cy="221267"/>
            </a:xfrm>
            <a:custGeom>
              <a:avLst/>
              <a:gdLst/>
              <a:ahLst/>
              <a:cxnLst/>
              <a:rect l="l" t="t" r="r" b="b"/>
              <a:pathLst>
                <a:path w="3187" h="2823" extrusionOk="0">
                  <a:moveTo>
                    <a:pt x="1545" y="0"/>
                  </a:moveTo>
                  <a:cubicBezTo>
                    <a:pt x="1216" y="0"/>
                    <a:pt x="892" y="99"/>
                    <a:pt x="585" y="363"/>
                  </a:cubicBezTo>
                  <a:cubicBezTo>
                    <a:pt x="162" y="746"/>
                    <a:pt x="182" y="1290"/>
                    <a:pt x="142" y="1814"/>
                  </a:cubicBezTo>
                  <a:cubicBezTo>
                    <a:pt x="122" y="2157"/>
                    <a:pt x="61" y="2480"/>
                    <a:pt x="1" y="2823"/>
                  </a:cubicBezTo>
                  <a:cubicBezTo>
                    <a:pt x="1231" y="2278"/>
                    <a:pt x="2319" y="1492"/>
                    <a:pt x="3186" y="544"/>
                  </a:cubicBezTo>
                  <a:cubicBezTo>
                    <a:pt x="3085" y="484"/>
                    <a:pt x="2985" y="443"/>
                    <a:pt x="2884" y="383"/>
                  </a:cubicBezTo>
                  <a:cubicBezTo>
                    <a:pt x="2453" y="185"/>
                    <a:pt x="1995" y="0"/>
                    <a:pt x="1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48;p64"/>
            <p:cNvSpPr/>
            <p:nvPr/>
          </p:nvSpPr>
          <p:spPr>
            <a:xfrm>
              <a:off x="7639171" y="-615076"/>
              <a:ext cx="1583461" cy="1549337"/>
            </a:xfrm>
            <a:custGeom>
              <a:avLst/>
              <a:gdLst/>
              <a:ahLst/>
              <a:cxnLst/>
              <a:rect l="l" t="t" r="r" b="b"/>
              <a:pathLst>
                <a:path w="20203" h="19767" extrusionOk="0">
                  <a:moveTo>
                    <a:pt x="9828" y="0"/>
                  </a:moveTo>
                  <a:cubicBezTo>
                    <a:pt x="9046" y="0"/>
                    <a:pt x="8235" y="102"/>
                    <a:pt x="7440" y="305"/>
                  </a:cubicBezTo>
                  <a:cubicBezTo>
                    <a:pt x="7137" y="386"/>
                    <a:pt x="6835" y="487"/>
                    <a:pt x="6553" y="588"/>
                  </a:cubicBezTo>
                  <a:cubicBezTo>
                    <a:pt x="5746" y="870"/>
                    <a:pt x="5000" y="1273"/>
                    <a:pt x="4315" y="1737"/>
                  </a:cubicBezTo>
                  <a:cubicBezTo>
                    <a:pt x="2903" y="2685"/>
                    <a:pt x="1795" y="3995"/>
                    <a:pt x="1049" y="5487"/>
                  </a:cubicBezTo>
                  <a:cubicBezTo>
                    <a:pt x="363" y="6858"/>
                    <a:pt x="0" y="8390"/>
                    <a:pt x="0" y="9963"/>
                  </a:cubicBezTo>
                  <a:cubicBezTo>
                    <a:pt x="20" y="10749"/>
                    <a:pt x="121" y="11535"/>
                    <a:pt x="323" y="12342"/>
                  </a:cubicBezTo>
                  <a:cubicBezTo>
                    <a:pt x="343" y="12402"/>
                    <a:pt x="343" y="12463"/>
                    <a:pt x="363" y="12523"/>
                  </a:cubicBezTo>
                  <a:cubicBezTo>
                    <a:pt x="1129" y="15265"/>
                    <a:pt x="2984" y="17443"/>
                    <a:pt x="5343" y="18652"/>
                  </a:cubicBezTo>
                  <a:cubicBezTo>
                    <a:pt x="6674" y="19358"/>
                    <a:pt x="8166" y="19741"/>
                    <a:pt x="9718" y="19761"/>
                  </a:cubicBezTo>
                  <a:cubicBezTo>
                    <a:pt x="9816" y="19765"/>
                    <a:pt x="9913" y="19766"/>
                    <a:pt x="10011" y="19766"/>
                  </a:cubicBezTo>
                  <a:cubicBezTo>
                    <a:pt x="10498" y="19766"/>
                    <a:pt x="10988" y="19724"/>
                    <a:pt x="11492" y="19640"/>
                  </a:cubicBezTo>
                  <a:cubicBezTo>
                    <a:pt x="11775" y="19600"/>
                    <a:pt x="12057" y="19540"/>
                    <a:pt x="12339" y="19459"/>
                  </a:cubicBezTo>
                  <a:cubicBezTo>
                    <a:pt x="12883" y="19318"/>
                    <a:pt x="13408" y="19136"/>
                    <a:pt x="13912" y="18915"/>
                  </a:cubicBezTo>
                  <a:cubicBezTo>
                    <a:pt x="15142" y="18370"/>
                    <a:pt x="16230" y="17584"/>
                    <a:pt x="17097" y="16636"/>
                  </a:cubicBezTo>
                  <a:cubicBezTo>
                    <a:pt x="17319" y="16415"/>
                    <a:pt x="17541" y="16152"/>
                    <a:pt x="17722" y="15910"/>
                  </a:cubicBezTo>
                  <a:cubicBezTo>
                    <a:pt x="19456" y="13652"/>
                    <a:pt x="20202" y="10668"/>
                    <a:pt x="19537" y="7705"/>
                  </a:cubicBezTo>
                  <a:cubicBezTo>
                    <a:pt x="19517" y="7604"/>
                    <a:pt x="19496" y="7523"/>
                    <a:pt x="19456" y="7443"/>
                  </a:cubicBezTo>
                  <a:cubicBezTo>
                    <a:pt x="19194" y="6394"/>
                    <a:pt x="18771" y="5426"/>
                    <a:pt x="18226" y="4560"/>
                  </a:cubicBezTo>
                  <a:cubicBezTo>
                    <a:pt x="17440" y="3350"/>
                    <a:pt x="16412" y="2322"/>
                    <a:pt x="15202" y="1555"/>
                  </a:cubicBezTo>
                  <a:cubicBezTo>
                    <a:pt x="14456" y="1092"/>
                    <a:pt x="13650" y="709"/>
                    <a:pt x="12783" y="447"/>
                  </a:cubicBezTo>
                  <a:cubicBezTo>
                    <a:pt x="11916" y="164"/>
                    <a:pt x="10988" y="23"/>
                    <a:pt x="10041" y="3"/>
                  </a:cubicBezTo>
                  <a:cubicBezTo>
                    <a:pt x="9970" y="1"/>
                    <a:pt x="9899" y="0"/>
                    <a:pt x="9828"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49;p64"/>
            <p:cNvSpPr/>
            <p:nvPr/>
          </p:nvSpPr>
          <p:spPr>
            <a:xfrm rot="6906433">
              <a:off x="8625127" y="-563387"/>
              <a:ext cx="407063" cy="68651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Rectangle 1"/>
          <p:cNvSpPr>
            <a:spLocks noChangeArrowheads="1"/>
          </p:cNvSpPr>
          <p:nvPr/>
        </p:nvSpPr>
        <p:spPr bwMode="auto">
          <a:xfrm>
            <a:off x="609600" y="1047750"/>
            <a:ext cx="8001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593725"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 C</a:t>
            </a:r>
            <a:r>
              <a:rPr kumimoji="0" lang="en-US" sz="12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luster Random Sampling</a:t>
            </a:r>
          </a:p>
          <a:p>
            <a:pPr marL="0" marR="0" lvl="0" indent="0" algn="just" defTabSz="914400" rtl="0" eaLnBrk="1" fontAlgn="base" latinLnBrk="0" hangingPunct="1">
              <a:lnSpc>
                <a:spcPct val="100000"/>
              </a:lnSpc>
              <a:spcBef>
                <a:spcPct val="0"/>
              </a:spcBef>
              <a:spcAft>
                <a:spcPct val="0"/>
              </a:spcAft>
              <a:buClrTx/>
              <a:buSzTx/>
              <a:tabLst>
                <a:tab pos="593725" algn="l"/>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Hambatan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utama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dihadapi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simple random sampling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sistematik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stratified random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harus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tersedianya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lengkap</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sejak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tingkat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awal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pemilihan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Menyusun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pekerjaan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mudah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memerlukan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biaya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waktu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lama,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terutama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diteliti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lingkupnya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menghindari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kesukaran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menyusun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kerangka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peneliti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biasanya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menggunakan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lain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sebagai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alternatif</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yaitu</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cluster sampling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cluster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mengusahakan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agar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karakteristik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cluster </a:t>
            </a:r>
            <a:r>
              <a:rPr kumimoji="0" lang="en-US" sz="12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sedangkan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antar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cluster </a:t>
            </a:r>
            <a:r>
              <a:rPr kumimoji="0" lang="en-US" sz="12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homogen</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demikian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dimaksud</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dengan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didalamnya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masih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berisi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unit-unit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analisis</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lebih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kecil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frame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unit-</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unitnya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terdiri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lebih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mudah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ketimbang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frame</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terdiri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lebih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kecil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stratifikasi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stratifikasi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dasarnya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subpopulasi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keadaan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homogen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Apabila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dipandang</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tingkat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sekolahnya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maka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SD&lt;SMP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SMU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dapat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dikatakan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homogen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Pada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masalah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dasarnya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kesatuan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keadaan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variabelnya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prakteknya</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membentuk</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artifical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betul-betul</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memenuhi</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sifat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sangat</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sukar</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dilakukan</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00000"/>
          </a:stretch>
        </a:blipFill>
        <a:effectLst/>
      </p:bgPr>
    </p:bg>
    <p:spTree>
      <p:nvGrpSpPr>
        <p:cNvPr id="1" name="Shape 3582"/>
        <p:cNvGrpSpPr/>
        <p:nvPr/>
      </p:nvGrpSpPr>
      <p:grpSpPr>
        <a:xfrm>
          <a:off x="0" y="0"/>
          <a:ext cx="0" cy="0"/>
          <a:chOff x="0" y="0"/>
          <a:chExt cx="0" cy="0"/>
        </a:xfrm>
      </p:grpSpPr>
      <p:grpSp>
        <p:nvGrpSpPr>
          <p:cNvPr id="2" name="Google Shape;3590;p49"/>
          <p:cNvGrpSpPr/>
          <p:nvPr/>
        </p:nvGrpSpPr>
        <p:grpSpPr>
          <a:xfrm rot="2471524">
            <a:off x="7812002" y="1949248"/>
            <a:ext cx="647181" cy="594875"/>
            <a:chOff x="1768351" y="2315333"/>
            <a:chExt cx="647181" cy="594875"/>
          </a:xfrm>
        </p:grpSpPr>
        <p:sp>
          <p:nvSpPr>
            <p:cNvPr id="3591" name="Google Shape;3591;p49"/>
            <p:cNvSpPr/>
            <p:nvPr/>
          </p:nvSpPr>
          <p:spPr>
            <a:xfrm>
              <a:off x="1818574" y="2454239"/>
              <a:ext cx="546666" cy="391648"/>
            </a:xfrm>
            <a:custGeom>
              <a:avLst/>
              <a:gdLst/>
              <a:ahLst/>
              <a:cxnLst/>
              <a:rect l="l" t="t" r="r" b="b"/>
              <a:pathLst>
                <a:path w="176344" h="126338" extrusionOk="0">
                  <a:moveTo>
                    <a:pt x="14483" y="1"/>
                  </a:moveTo>
                  <a:cubicBezTo>
                    <a:pt x="6491" y="1"/>
                    <a:pt x="0" y="6492"/>
                    <a:pt x="0" y="14517"/>
                  </a:cubicBez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9"/>
            <p:cNvSpPr/>
            <p:nvPr/>
          </p:nvSpPr>
          <p:spPr>
            <a:xfrm>
              <a:off x="1861216" y="2500723"/>
              <a:ext cx="461320" cy="324604"/>
            </a:xfrm>
            <a:custGeom>
              <a:avLst/>
              <a:gdLst/>
              <a:ahLst/>
              <a:cxnLst/>
              <a:rect l="l" t="t" r="r" b="b"/>
              <a:pathLst>
                <a:path w="148813" h="104711" extrusionOk="0">
                  <a:moveTo>
                    <a:pt x="4078" y="1"/>
                  </a:moveTo>
                  <a:cubicBezTo>
                    <a:pt x="1827" y="1"/>
                    <a:pt x="1" y="1828"/>
                    <a:pt x="1" y="4111"/>
                  </a:cubicBezTo>
                  <a:lnTo>
                    <a:pt x="1" y="104711"/>
                  </a:lnTo>
                  <a:lnTo>
                    <a:pt x="148812" y="104711"/>
                  </a:lnTo>
                  <a:lnTo>
                    <a:pt x="148812" y="4111"/>
                  </a:lnTo>
                  <a:cubicBezTo>
                    <a:pt x="148812" y="1828"/>
                    <a:pt x="146986" y="1"/>
                    <a:pt x="1447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9"/>
            <p:cNvSpPr/>
            <p:nvPr/>
          </p:nvSpPr>
          <p:spPr>
            <a:xfrm>
              <a:off x="1818574" y="2454239"/>
              <a:ext cx="546666" cy="391648"/>
            </a:xfrm>
            <a:custGeom>
              <a:avLst/>
              <a:gdLst/>
              <a:ahLst/>
              <a:cxnLst/>
              <a:rect l="l" t="t" r="r" b="b"/>
              <a:pathLst>
                <a:path w="176344" h="126338" extrusionOk="0">
                  <a:moveTo>
                    <a:pt x="135112" y="1"/>
                  </a:moveTo>
                  <a:cubicBezTo>
                    <a:pt x="141440" y="1"/>
                    <a:pt x="146561" y="5122"/>
                    <a:pt x="146561" y="11483"/>
                  </a:cubicBezTo>
                  <a:lnTo>
                    <a:pt x="146561" y="84193"/>
                  </a:lnTo>
                  <a:cubicBezTo>
                    <a:pt x="146561" y="90129"/>
                    <a:pt x="141733" y="94957"/>
                    <a:pt x="135797" y="94957"/>
                  </a:cubicBezTo>
                  <a:lnTo>
                    <a:pt x="0" y="94957"/>
                  </a:ln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49"/>
            <p:cNvSpPr/>
            <p:nvPr/>
          </p:nvSpPr>
          <p:spPr>
            <a:xfrm>
              <a:off x="1861216" y="2500723"/>
              <a:ext cx="461320" cy="324604"/>
            </a:xfrm>
            <a:custGeom>
              <a:avLst/>
              <a:gdLst/>
              <a:ahLst/>
              <a:cxnLst/>
              <a:rect l="l" t="t" r="r" b="b"/>
              <a:pathLst>
                <a:path w="148813" h="104711" extrusionOk="0">
                  <a:moveTo>
                    <a:pt x="132796" y="1"/>
                  </a:moveTo>
                  <a:lnTo>
                    <a:pt x="132796" y="69188"/>
                  </a:lnTo>
                  <a:cubicBezTo>
                    <a:pt x="132796" y="75124"/>
                    <a:pt x="127968" y="79952"/>
                    <a:pt x="122032" y="79952"/>
                  </a:cubicBezTo>
                  <a:lnTo>
                    <a:pt x="1" y="79952"/>
                  </a:lnTo>
                  <a:lnTo>
                    <a:pt x="1" y="104711"/>
                  </a:lnTo>
                  <a:lnTo>
                    <a:pt x="148812" y="104711"/>
                  </a:lnTo>
                  <a:lnTo>
                    <a:pt x="148812" y="4111"/>
                  </a:lnTo>
                  <a:cubicBezTo>
                    <a:pt x="148812" y="1828"/>
                    <a:pt x="146986" y="1"/>
                    <a:pt x="144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49"/>
            <p:cNvSpPr/>
            <p:nvPr/>
          </p:nvSpPr>
          <p:spPr>
            <a:xfrm>
              <a:off x="1780981" y="2804490"/>
              <a:ext cx="621900" cy="92833"/>
            </a:xfrm>
            <a:custGeom>
              <a:avLst/>
              <a:gdLst/>
              <a:ahLst/>
              <a:cxnLst/>
              <a:rect l="l" t="t" r="r" b="b"/>
              <a:pathLst>
                <a:path w="200613" h="29946" extrusionOk="0">
                  <a:moveTo>
                    <a:pt x="4274" y="0"/>
                  </a:moveTo>
                  <a:cubicBezTo>
                    <a:pt x="1925" y="0"/>
                    <a:pt x="0" y="1925"/>
                    <a:pt x="0" y="4273"/>
                  </a:cubicBezTo>
                  <a:cubicBezTo>
                    <a:pt x="0" y="18463"/>
                    <a:pt x="11515" y="29945"/>
                    <a:pt x="25672" y="29945"/>
                  </a:cubicBezTo>
                  <a:lnTo>
                    <a:pt x="174941" y="29945"/>
                  </a:lnTo>
                  <a:cubicBezTo>
                    <a:pt x="189098" y="29945"/>
                    <a:pt x="200613" y="18463"/>
                    <a:pt x="200613" y="4273"/>
                  </a:cubicBezTo>
                  <a:cubicBezTo>
                    <a:pt x="200613" y="1925"/>
                    <a:pt x="198688" y="0"/>
                    <a:pt x="196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49"/>
            <p:cNvSpPr/>
            <p:nvPr/>
          </p:nvSpPr>
          <p:spPr>
            <a:xfrm>
              <a:off x="1963885" y="2804490"/>
              <a:ext cx="255840" cy="41159"/>
            </a:xfrm>
            <a:custGeom>
              <a:avLst/>
              <a:gdLst/>
              <a:ahLst/>
              <a:cxnLst/>
              <a:rect l="l" t="t" r="r" b="b"/>
              <a:pathLst>
                <a:path w="82529" h="13277" extrusionOk="0">
                  <a:moveTo>
                    <a:pt x="0" y="0"/>
                  </a:moveTo>
                  <a:cubicBezTo>
                    <a:pt x="0" y="7340"/>
                    <a:pt x="5937" y="13277"/>
                    <a:pt x="13277" y="13277"/>
                  </a:cubicBezTo>
                  <a:lnTo>
                    <a:pt x="69252" y="13277"/>
                  </a:lnTo>
                  <a:cubicBezTo>
                    <a:pt x="76592" y="13277"/>
                    <a:pt x="82529" y="7340"/>
                    <a:pt x="82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49"/>
            <p:cNvSpPr/>
            <p:nvPr/>
          </p:nvSpPr>
          <p:spPr>
            <a:xfrm>
              <a:off x="2048667" y="2558124"/>
              <a:ext cx="219539" cy="183740"/>
            </a:xfrm>
            <a:custGeom>
              <a:avLst/>
              <a:gdLst/>
              <a:ahLst/>
              <a:cxnLst/>
              <a:rect l="l" t="t" r="r" b="b"/>
              <a:pathLst>
                <a:path w="70819" h="59271" extrusionOk="0">
                  <a:moveTo>
                    <a:pt x="3687" y="0"/>
                  </a:moveTo>
                  <a:cubicBezTo>
                    <a:pt x="1664" y="0"/>
                    <a:pt x="1" y="1664"/>
                    <a:pt x="1" y="3719"/>
                  </a:cubicBezTo>
                  <a:lnTo>
                    <a:pt x="1" y="55584"/>
                  </a:lnTo>
                  <a:cubicBezTo>
                    <a:pt x="1" y="57607"/>
                    <a:pt x="1664" y="59270"/>
                    <a:pt x="3687" y="59270"/>
                  </a:cubicBezTo>
                  <a:lnTo>
                    <a:pt x="67132" y="59270"/>
                  </a:lnTo>
                  <a:cubicBezTo>
                    <a:pt x="69155" y="59270"/>
                    <a:pt x="70818" y="57607"/>
                    <a:pt x="70818" y="55584"/>
                  </a:cubicBezTo>
                  <a:lnTo>
                    <a:pt x="70818" y="3719"/>
                  </a:lnTo>
                  <a:cubicBezTo>
                    <a:pt x="70818" y="1664"/>
                    <a:pt x="69155" y="0"/>
                    <a:pt x="67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49"/>
            <p:cNvSpPr/>
            <p:nvPr/>
          </p:nvSpPr>
          <p:spPr>
            <a:xfrm>
              <a:off x="2048667" y="2558124"/>
              <a:ext cx="219539" cy="35901"/>
            </a:xfrm>
            <a:custGeom>
              <a:avLst/>
              <a:gdLst/>
              <a:ahLst/>
              <a:cxnLst/>
              <a:rect l="l" t="t" r="r" b="b"/>
              <a:pathLst>
                <a:path w="70819" h="11581" extrusionOk="0">
                  <a:moveTo>
                    <a:pt x="3687" y="0"/>
                  </a:moveTo>
                  <a:cubicBezTo>
                    <a:pt x="1664" y="0"/>
                    <a:pt x="1" y="1664"/>
                    <a:pt x="1" y="3719"/>
                  </a:cubicBezTo>
                  <a:lnTo>
                    <a:pt x="1" y="11580"/>
                  </a:lnTo>
                  <a:lnTo>
                    <a:pt x="70818" y="11580"/>
                  </a:lnTo>
                  <a:lnTo>
                    <a:pt x="70818" y="3719"/>
                  </a:lnTo>
                  <a:cubicBezTo>
                    <a:pt x="70818" y="1664"/>
                    <a:pt x="69155" y="0"/>
                    <a:pt x="67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49"/>
            <p:cNvSpPr/>
            <p:nvPr/>
          </p:nvSpPr>
          <p:spPr>
            <a:xfrm>
              <a:off x="1905478" y="2547814"/>
              <a:ext cx="50663" cy="52790"/>
            </a:xfrm>
            <a:custGeom>
              <a:avLst/>
              <a:gdLst/>
              <a:ahLst/>
              <a:cxnLst/>
              <a:rect l="l" t="t" r="r" b="b"/>
              <a:pathLst>
                <a:path w="16343" h="17029" extrusionOk="0">
                  <a:moveTo>
                    <a:pt x="2838" y="1"/>
                  </a:moveTo>
                  <a:cubicBezTo>
                    <a:pt x="1240" y="1"/>
                    <a:pt x="0" y="1436"/>
                    <a:pt x="228" y="3002"/>
                  </a:cubicBezTo>
                  <a:lnTo>
                    <a:pt x="1892" y="14745"/>
                  </a:lnTo>
                  <a:cubicBezTo>
                    <a:pt x="2088" y="16050"/>
                    <a:pt x="3197" y="17028"/>
                    <a:pt x="4502" y="17028"/>
                  </a:cubicBezTo>
                  <a:lnTo>
                    <a:pt x="12004" y="17028"/>
                  </a:lnTo>
                  <a:cubicBezTo>
                    <a:pt x="13342" y="17028"/>
                    <a:pt x="14451" y="16050"/>
                    <a:pt x="14614" y="14745"/>
                  </a:cubicBezTo>
                  <a:lnTo>
                    <a:pt x="16147" y="2969"/>
                  </a:lnTo>
                  <a:cubicBezTo>
                    <a:pt x="16343" y="1403"/>
                    <a:pt x="15136" y="1"/>
                    <a:pt x="13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49"/>
            <p:cNvSpPr/>
            <p:nvPr/>
          </p:nvSpPr>
          <p:spPr>
            <a:xfrm>
              <a:off x="1768351" y="2441609"/>
              <a:ext cx="647181" cy="468599"/>
            </a:xfrm>
            <a:custGeom>
              <a:avLst/>
              <a:gdLst/>
              <a:ahLst/>
              <a:cxnLst/>
              <a:rect l="l" t="t" r="r" b="b"/>
              <a:pathLst>
                <a:path w="208768" h="151161" extrusionOk="0">
                  <a:moveTo>
                    <a:pt x="174712" y="21529"/>
                  </a:moveTo>
                  <a:cubicBezTo>
                    <a:pt x="175625" y="21529"/>
                    <a:pt x="176343" y="22280"/>
                    <a:pt x="176343" y="23193"/>
                  </a:cubicBezTo>
                  <a:lnTo>
                    <a:pt x="176343" y="113061"/>
                  </a:lnTo>
                  <a:lnTo>
                    <a:pt x="32424" y="113061"/>
                  </a:lnTo>
                  <a:lnTo>
                    <a:pt x="32424" y="23193"/>
                  </a:lnTo>
                  <a:cubicBezTo>
                    <a:pt x="32424" y="22280"/>
                    <a:pt x="33142" y="21529"/>
                    <a:pt x="34055" y="21529"/>
                  </a:cubicBezTo>
                  <a:close/>
                  <a:moveTo>
                    <a:pt x="178072" y="8155"/>
                  </a:moveTo>
                  <a:cubicBezTo>
                    <a:pt x="183813" y="8155"/>
                    <a:pt x="188478" y="12853"/>
                    <a:pt x="188478" y="18594"/>
                  </a:cubicBezTo>
                  <a:lnTo>
                    <a:pt x="188478" y="113061"/>
                  </a:lnTo>
                  <a:lnTo>
                    <a:pt x="181269" y="113061"/>
                  </a:lnTo>
                  <a:lnTo>
                    <a:pt x="181269" y="23193"/>
                  </a:lnTo>
                  <a:cubicBezTo>
                    <a:pt x="181269" y="19572"/>
                    <a:pt x="178300" y="16636"/>
                    <a:pt x="174712" y="16636"/>
                  </a:cubicBezTo>
                  <a:lnTo>
                    <a:pt x="34055" y="16636"/>
                  </a:lnTo>
                  <a:cubicBezTo>
                    <a:pt x="30467" y="16636"/>
                    <a:pt x="27499" y="19572"/>
                    <a:pt x="27499" y="23193"/>
                  </a:cubicBezTo>
                  <a:lnTo>
                    <a:pt x="27499" y="113061"/>
                  </a:lnTo>
                  <a:lnTo>
                    <a:pt x="20290" y="113061"/>
                  </a:lnTo>
                  <a:lnTo>
                    <a:pt x="20290" y="18594"/>
                  </a:lnTo>
                  <a:cubicBezTo>
                    <a:pt x="20290" y="12853"/>
                    <a:pt x="24954" y="8155"/>
                    <a:pt x="30695" y="8155"/>
                  </a:cubicBezTo>
                  <a:close/>
                  <a:moveTo>
                    <a:pt x="142386" y="121216"/>
                  </a:moveTo>
                  <a:cubicBezTo>
                    <a:pt x="140787" y="125195"/>
                    <a:pt x="136906" y="127968"/>
                    <a:pt x="132371" y="127968"/>
                  </a:cubicBezTo>
                  <a:lnTo>
                    <a:pt x="76396" y="127968"/>
                  </a:lnTo>
                  <a:cubicBezTo>
                    <a:pt x="71862" y="127968"/>
                    <a:pt x="67980" y="125195"/>
                    <a:pt x="66381" y="121216"/>
                  </a:cubicBezTo>
                  <a:close/>
                  <a:moveTo>
                    <a:pt x="200416" y="121216"/>
                  </a:moveTo>
                  <a:cubicBezTo>
                    <a:pt x="200514" y="121216"/>
                    <a:pt x="200580" y="121314"/>
                    <a:pt x="200580" y="121411"/>
                  </a:cubicBezTo>
                  <a:cubicBezTo>
                    <a:pt x="200580" y="133318"/>
                    <a:pt x="190924" y="143006"/>
                    <a:pt x="179018" y="143006"/>
                  </a:cubicBezTo>
                  <a:lnTo>
                    <a:pt x="29749" y="143006"/>
                  </a:lnTo>
                  <a:cubicBezTo>
                    <a:pt x="17843" y="143006"/>
                    <a:pt x="8188" y="133318"/>
                    <a:pt x="8188" y="121411"/>
                  </a:cubicBezTo>
                  <a:cubicBezTo>
                    <a:pt x="8188" y="121314"/>
                    <a:pt x="8253" y="121216"/>
                    <a:pt x="8351" y="121216"/>
                  </a:cubicBezTo>
                  <a:lnTo>
                    <a:pt x="61195" y="121216"/>
                  </a:lnTo>
                  <a:cubicBezTo>
                    <a:pt x="63022" y="127935"/>
                    <a:pt x="69121" y="132861"/>
                    <a:pt x="76396" y="132861"/>
                  </a:cubicBezTo>
                  <a:lnTo>
                    <a:pt x="132371" y="132861"/>
                  </a:lnTo>
                  <a:cubicBezTo>
                    <a:pt x="139646" y="132861"/>
                    <a:pt x="145746" y="127935"/>
                    <a:pt x="147572" y="121216"/>
                  </a:cubicBezTo>
                  <a:close/>
                  <a:moveTo>
                    <a:pt x="30695" y="0"/>
                  </a:moveTo>
                  <a:cubicBezTo>
                    <a:pt x="20453" y="0"/>
                    <a:pt x="12102" y="8351"/>
                    <a:pt x="12102" y="18594"/>
                  </a:cubicBezTo>
                  <a:lnTo>
                    <a:pt x="12102" y="113061"/>
                  </a:lnTo>
                  <a:lnTo>
                    <a:pt x="8351" y="113061"/>
                  </a:lnTo>
                  <a:cubicBezTo>
                    <a:pt x="3751" y="113061"/>
                    <a:pt x="0" y="116812"/>
                    <a:pt x="0" y="121411"/>
                  </a:cubicBezTo>
                  <a:cubicBezTo>
                    <a:pt x="0" y="137819"/>
                    <a:pt x="13342" y="151161"/>
                    <a:pt x="29749" y="151161"/>
                  </a:cubicBezTo>
                  <a:lnTo>
                    <a:pt x="179018" y="151161"/>
                  </a:lnTo>
                  <a:cubicBezTo>
                    <a:pt x="195426" y="151161"/>
                    <a:pt x="208767" y="137819"/>
                    <a:pt x="208767" y="121411"/>
                  </a:cubicBezTo>
                  <a:cubicBezTo>
                    <a:pt x="208767" y="116812"/>
                    <a:pt x="205016" y="113061"/>
                    <a:pt x="200416" y="113061"/>
                  </a:cubicBezTo>
                  <a:lnTo>
                    <a:pt x="196665" y="113061"/>
                  </a:lnTo>
                  <a:lnTo>
                    <a:pt x="196665" y="18594"/>
                  </a:lnTo>
                  <a:cubicBezTo>
                    <a:pt x="196665" y="8351"/>
                    <a:pt x="188314" y="0"/>
                    <a:pt x="1780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49"/>
            <p:cNvSpPr/>
            <p:nvPr/>
          </p:nvSpPr>
          <p:spPr>
            <a:xfrm>
              <a:off x="2041090" y="2550543"/>
              <a:ext cx="234704" cy="198908"/>
            </a:xfrm>
            <a:custGeom>
              <a:avLst/>
              <a:gdLst/>
              <a:ahLst/>
              <a:cxnLst/>
              <a:rect l="l" t="t" r="r" b="b"/>
              <a:pathLst>
                <a:path w="75711" h="64164" extrusionOk="0">
                  <a:moveTo>
                    <a:pt x="69578" y="4894"/>
                  </a:moveTo>
                  <a:cubicBezTo>
                    <a:pt x="70263" y="4894"/>
                    <a:pt x="70818" y="5448"/>
                    <a:pt x="70818" y="6166"/>
                  </a:cubicBezTo>
                  <a:lnTo>
                    <a:pt x="70818" y="11939"/>
                  </a:lnTo>
                  <a:lnTo>
                    <a:pt x="4893" y="11939"/>
                  </a:lnTo>
                  <a:lnTo>
                    <a:pt x="4893" y="6166"/>
                  </a:lnTo>
                  <a:cubicBezTo>
                    <a:pt x="4893" y="5448"/>
                    <a:pt x="5448" y="4894"/>
                    <a:pt x="6133" y="4894"/>
                  </a:cubicBezTo>
                  <a:close/>
                  <a:moveTo>
                    <a:pt x="70818" y="16865"/>
                  </a:moveTo>
                  <a:lnTo>
                    <a:pt x="70818" y="58031"/>
                  </a:lnTo>
                  <a:cubicBezTo>
                    <a:pt x="70818" y="58716"/>
                    <a:pt x="70263" y="59271"/>
                    <a:pt x="69578" y="59271"/>
                  </a:cubicBezTo>
                  <a:lnTo>
                    <a:pt x="6133" y="59271"/>
                  </a:lnTo>
                  <a:cubicBezTo>
                    <a:pt x="5448" y="59271"/>
                    <a:pt x="4893" y="58716"/>
                    <a:pt x="4893" y="58031"/>
                  </a:cubicBezTo>
                  <a:lnTo>
                    <a:pt x="4893" y="16865"/>
                  </a:lnTo>
                  <a:close/>
                  <a:moveTo>
                    <a:pt x="6133" y="1"/>
                  </a:moveTo>
                  <a:cubicBezTo>
                    <a:pt x="2740" y="1"/>
                    <a:pt x="0" y="2773"/>
                    <a:pt x="0" y="6166"/>
                  </a:cubicBezTo>
                  <a:lnTo>
                    <a:pt x="0" y="58031"/>
                  </a:lnTo>
                  <a:cubicBezTo>
                    <a:pt x="0" y="61424"/>
                    <a:pt x="2740" y="64164"/>
                    <a:pt x="6133" y="64164"/>
                  </a:cubicBezTo>
                  <a:lnTo>
                    <a:pt x="69578" y="64164"/>
                  </a:lnTo>
                  <a:cubicBezTo>
                    <a:pt x="72971" y="64164"/>
                    <a:pt x="75711" y="61424"/>
                    <a:pt x="75711" y="58031"/>
                  </a:cubicBezTo>
                  <a:lnTo>
                    <a:pt x="75711" y="6166"/>
                  </a:lnTo>
                  <a:cubicBezTo>
                    <a:pt x="75711" y="2773"/>
                    <a:pt x="72971" y="1"/>
                    <a:pt x="69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49"/>
            <p:cNvSpPr/>
            <p:nvPr/>
          </p:nvSpPr>
          <p:spPr>
            <a:xfrm>
              <a:off x="1898000" y="2540236"/>
              <a:ext cx="65732" cy="67955"/>
            </a:xfrm>
            <a:custGeom>
              <a:avLst/>
              <a:gdLst/>
              <a:ahLst/>
              <a:cxnLst/>
              <a:rect l="l" t="t" r="r" b="b"/>
              <a:pathLst>
                <a:path w="21204" h="21921" extrusionOk="0">
                  <a:moveTo>
                    <a:pt x="15951" y="4893"/>
                  </a:moveTo>
                  <a:cubicBezTo>
                    <a:pt x="15984" y="4893"/>
                    <a:pt x="16049" y="4893"/>
                    <a:pt x="16082" y="4959"/>
                  </a:cubicBezTo>
                  <a:cubicBezTo>
                    <a:pt x="16147" y="5024"/>
                    <a:pt x="16147" y="5089"/>
                    <a:pt x="16147" y="5089"/>
                  </a:cubicBezTo>
                  <a:lnTo>
                    <a:pt x="14614" y="16865"/>
                  </a:lnTo>
                  <a:cubicBezTo>
                    <a:pt x="14581" y="16963"/>
                    <a:pt x="14516" y="17028"/>
                    <a:pt x="14418" y="17028"/>
                  </a:cubicBezTo>
                  <a:lnTo>
                    <a:pt x="6916" y="17028"/>
                  </a:lnTo>
                  <a:cubicBezTo>
                    <a:pt x="6818" y="17028"/>
                    <a:pt x="6753" y="16963"/>
                    <a:pt x="6753" y="16865"/>
                  </a:cubicBezTo>
                  <a:lnTo>
                    <a:pt x="5056" y="5122"/>
                  </a:lnTo>
                  <a:cubicBezTo>
                    <a:pt x="5056" y="5089"/>
                    <a:pt x="5056" y="5024"/>
                    <a:pt x="5122" y="4959"/>
                  </a:cubicBezTo>
                  <a:cubicBezTo>
                    <a:pt x="5154" y="4893"/>
                    <a:pt x="5219" y="4893"/>
                    <a:pt x="5252" y="4893"/>
                  </a:cubicBezTo>
                  <a:close/>
                  <a:moveTo>
                    <a:pt x="5252" y="0"/>
                  </a:moveTo>
                  <a:cubicBezTo>
                    <a:pt x="3784" y="0"/>
                    <a:pt x="2382" y="653"/>
                    <a:pt x="1403" y="1762"/>
                  </a:cubicBezTo>
                  <a:cubicBezTo>
                    <a:pt x="457" y="2871"/>
                    <a:pt x="0" y="4339"/>
                    <a:pt x="229" y="5807"/>
                  </a:cubicBezTo>
                  <a:lnTo>
                    <a:pt x="1892" y="17550"/>
                  </a:lnTo>
                  <a:cubicBezTo>
                    <a:pt x="2251" y="20029"/>
                    <a:pt x="4404" y="21921"/>
                    <a:pt x="6916" y="21921"/>
                  </a:cubicBezTo>
                  <a:lnTo>
                    <a:pt x="14418" y="21921"/>
                  </a:lnTo>
                  <a:cubicBezTo>
                    <a:pt x="16963" y="21921"/>
                    <a:pt x="19148" y="20029"/>
                    <a:pt x="19474" y="17485"/>
                  </a:cubicBezTo>
                  <a:lnTo>
                    <a:pt x="21007" y="5741"/>
                  </a:lnTo>
                  <a:cubicBezTo>
                    <a:pt x="21203" y="4274"/>
                    <a:pt x="20747" y="2838"/>
                    <a:pt x="19768" y="1729"/>
                  </a:cubicBezTo>
                  <a:cubicBezTo>
                    <a:pt x="18822" y="620"/>
                    <a:pt x="17419" y="0"/>
                    <a:pt x="159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49"/>
            <p:cNvSpPr/>
            <p:nvPr/>
          </p:nvSpPr>
          <p:spPr>
            <a:xfrm>
              <a:off x="2219648" y="2679487"/>
              <a:ext cx="15171" cy="31350"/>
            </a:xfrm>
            <a:custGeom>
              <a:avLst/>
              <a:gdLst/>
              <a:ahLst/>
              <a:cxnLst/>
              <a:rect l="l" t="t" r="r" b="b"/>
              <a:pathLst>
                <a:path w="4894" h="10113" extrusionOk="0">
                  <a:moveTo>
                    <a:pt x="2447" y="0"/>
                  </a:moveTo>
                  <a:cubicBezTo>
                    <a:pt x="1077" y="0"/>
                    <a:pt x="0" y="1077"/>
                    <a:pt x="0" y="2447"/>
                  </a:cubicBezTo>
                  <a:lnTo>
                    <a:pt x="0" y="7666"/>
                  </a:lnTo>
                  <a:cubicBezTo>
                    <a:pt x="0" y="9004"/>
                    <a:pt x="1077" y="10113"/>
                    <a:pt x="2447" y="10113"/>
                  </a:cubicBezTo>
                  <a:cubicBezTo>
                    <a:pt x="3784" y="10113"/>
                    <a:pt x="4893" y="9004"/>
                    <a:pt x="4893" y="7666"/>
                  </a:cubicBezTo>
                  <a:lnTo>
                    <a:pt x="4893" y="2447"/>
                  </a:lnTo>
                  <a:cubicBezTo>
                    <a:pt x="4893" y="1077"/>
                    <a:pt x="3784"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49"/>
            <p:cNvSpPr/>
            <p:nvPr/>
          </p:nvSpPr>
          <p:spPr>
            <a:xfrm>
              <a:off x="2182055" y="2652910"/>
              <a:ext cx="15274" cy="31350"/>
            </a:xfrm>
            <a:custGeom>
              <a:avLst/>
              <a:gdLst/>
              <a:ahLst/>
              <a:cxnLst/>
              <a:rect l="l" t="t" r="r" b="b"/>
              <a:pathLst>
                <a:path w="4927" h="10113" extrusionOk="0">
                  <a:moveTo>
                    <a:pt x="2447" y="0"/>
                  </a:moveTo>
                  <a:cubicBezTo>
                    <a:pt x="1110" y="0"/>
                    <a:pt x="1" y="1077"/>
                    <a:pt x="1" y="2447"/>
                  </a:cubicBezTo>
                  <a:lnTo>
                    <a:pt x="1" y="7666"/>
                  </a:lnTo>
                  <a:cubicBezTo>
                    <a:pt x="1" y="9004"/>
                    <a:pt x="1110" y="10113"/>
                    <a:pt x="2447" y="10113"/>
                  </a:cubicBezTo>
                  <a:cubicBezTo>
                    <a:pt x="3817" y="10113"/>
                    <a:pt x="4926" y="9004"/>
                    <a:pt x="4926" y="7666"/>
                  </a:cubicBezTo>
                  <a:lnTo>
                    <a:pt x="4926" y="2447"/>
                  </a:lnTo>
                  <a:cubicBezTo>
                    <a:pt x="4926" y="1077"/>
                    <a:pt x="3817"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49"/>
            <p:cNvSpPr/>
            <p:nvPr/>
          </p:nvSpPr>
          <p:spPr>
            <a:xfrm>
              <a:off x="1886885" y="2672616"/>
              <a:ext cx="25383" cy="45003"/>
            </a:xfrm>
            <a:custGeom>
              <a:avLst/>
              <a:gdLst/>
              <a:ahLst/>
              <a:cxnLst/>
              <a:rect l="l" t="t" r="r" b="b"/>
              <a:pathLst>
                <a:path w="8188" h="14517" extrusionOk="0">
                  <a:moveTo>
                    <a:pt x="4078" y="0"/>
                  </a:moveTo>
                  <a:cubicBezTo>
                    <a:pt x="1827" y="0"/>
                    <a:pt x="0" y="1827"/>
                    <a:pt x="0" y="4110"/>
                  </a:cubicBezTo>
                  <a:lnTo>
                    <a:pt x="0" y="10439"/>
                  </a:lnTo>
                  <a:cubicBezTo>
                    <a:pt x="0" y="12689"/>
                    <a:pt x="1827" y="14516"/>
                    <a:pt x="4078" y="14516"/>
                  </a:cubicBezTo>
                  <a:cubicBezTo>
                    <a:pt x="6361" y="14516"/>
                    <a:pt x="8188" y="12689"/>
                    <a:pt x="8188" y="10439"/>
                  </a:cubicBezTo>
                  <a:lnTo>
                    <a:pt x="8188" y="4110"/>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49"/>
            <p:cNvSpPr/>
            <p:nvPr/>
          </p:nvSpPr>
          <p:spPr>
            <a:xfrm>
              <a:off x="1886885" y="2630680"/>
              <a:ext cx="25383" cy="29326"/>
            </a:xfrm>
            <a:custGeom>
              <a:avLst/>
              <a:gdLst/>
              <a:ahLst/>
              <a:cxnLst/>
              <a:rect l="l" t="t" r="r" b="b"/>
              <a:pathLst>
                <a:path w="8188" h="9460" extrusionOk="0">
                  <a:moveTo>
                    <a:pt x="4078" y="0"/>
                  </a:moveTo>
                  <a:cubicBezTo>
                    <a:pt x="1827" y="0"/>
                    <a:pt x="0" y="1827"/>
                    <a:pt x="0" y="4078"/>
                  </a:cubicBezTo>
                  <a:lnTo>
                    <a:pt x="0" y="5350"/>
                  </a:lnTo>
                  <a:cubicBezTo>
                    <a:pt x="0" y="7633"/>
                    <a:pt x="1827" y="9460"/>
                    <a:pt x="4078" y="9460"/>
                  </a:cubicBezTo>
                  <a:cubicBezTo>
                    <a:pt x="6361" y="9460"/>
                    <a:pt x="8188" y="7633"/>
                    <a:pt x="8188" y="5350"/>
                  </a:cubicBezTo>
                  <a:lnTo>
                    <a:pt x="8188" y="4078"/>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49"/>
            <p:cNvSpPr/>
            <p:nvPr/>
          </p:nvSpPr>
          <p:spPr>
            <a:xfrm>
              <a:off x="1775955" y="2382754"/>
              <a:ext cx="51674" cy="46984"/>
            </a:xfrm>
            <a:custGeom>
              <a:avLst/>
              <a:gdLst/>
              <a:ahLst/>
              <a:cxnLst/>
              <a:rect l="l" t="t" r="r" b="b"/>
              <a:pathLst>
                <a:path w="16669" h="15156" extrusionOk="0">
                  <a:moveTo>
                    <a:pt x="8302" y="1"/>
                  </a:moveTo>
                  <a:cubicBezTo>
                    <a:pt x="4877" y="1"/>
                    <a:pt x="1782" y="2341"/>
                    <a:pt x="946" y="5823"/>
                  </a:cubicBezTo>
                  <a:cubicBezTo>
                    <a:pt x="0" y="9900"/>
                    <a:pt x="2512" y="13978"/>
                    <a:pt x="6589" y="14956"/>
                  </a:cubicBezTo>
                  <a:cubicBezTo>
                    <a:pt x="7170" y="15091"/>
                    <a:pt x="7750" y="15155"/>
                    <a:pt x="8321" y="15155"/>
                  </a:cubicBezTo>
                  <a:cubicBezTo>
                    <a:pt x="11764" y="15155"/>
                    <a:pt x="14879" y="12810"/>
                    <a:pt x="15690" y="9313"/>
                  </a:cubicBezTo>
                  <a:cubicBezTo>
                    <a:pt x="16669" y="5236"/>
                    <a:pt x="14124" y="1158"/>
                    <a:pt x="10080" y="212"/>
                  </a:cubicBezTo>
                  <a:cubicBezTo>
                    <a:pt x="9484" y="69"/>
                    <a:pt x="8888" y="1"/>
                    <a:pt x="8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49"/>
            <p:cNvSpPr/>
            <p:nvPr/>
          </p:nvSpPr>
          <p:spPr>
            <a:xfrm>
              <a:off x="2143344" y="2357713"/>
              <a:ext cx="19924" cy="19924"/>
            </a:xfrm>
            <a:custGeom>
              <a:avLst/>
              <a:gdLst/>
              <a:ahLst/>
              <a:cxnLst/>
              <a:rect l="l" t="t" r="r" b="b"/>
              <a:pathLst>
                <a:path w="6427" h="6427" extrusionOk="0">
                  <a:moveTo>
                    <a:pt x="3230" y="1"/>
                  </a:moveTo>
                  <a:cubicBezTo>
                    <a:pt x="1435" y="1"/>
                    <a:pt x="0" y="1436"/>
                    <a:pt x="0" y="3230"/>
                  </a:cubicBezTo>
                  <a:cubicBezTo>
                    <a:pt x="0" y="4992"/>
                    <a:pt x="1435" y="6427"/>
                    <a:pt x="3230" y="6427"/>
                  </a:cubicBezTo>
                  <a:cubicBezTo>
                    <a:pt x="4991" y="6427"/>
                    <a:pt x="6426" y="4992"/>
                    <a:pt x="6426" y="3230"/>
                  </a:cubicBezTo>
                  <a:cubicBezTo>
                    <a:pt x="6426" y="1436"/>
                    <a:pt x="4991" y="1"/>
                    <a:pt x="32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49"/>
            <p:cNvSpPr/>
            <p:nvPr/>
          </p:nvSpPr>
          <p:spPr>
            <a:xfrm>
              <a:off x="1912281" y="2315333"/>
              <a:ext cx="71396" cy="78901"/>
            </a:xfrm>
            <a:custGeom>
              <a:avLst/>
              <a:gdLst/>
              <a:ahLst/>
              <a:cxnLst/>
              <a:rect l="l" t="t" r="r" b="b"/>
              <a:pathLst>
                <a:path w="23031" h="25452" extrusionOk="0">
                  <a:moveTo>
                    <a:pt x="11516" y="0"/>
                  </a:moveTo>
                  <a:cubicBezTo>
                    <a:pt x="11100" y="0"/>
                    <a:pt x="10684" y="253"/>
                    <a:pt x="10505" y="759"/>
                  </a:cubicBezTo>
                  <a:lnTo>
                    <a:pt x="7928" y="8000"/>
                  </a:lnTo>
                  <a:cubicBezTo>
                    <a:pt x="7830" y="8326"/>
                    <a:pt x="7601" y="8555"/>
                    <a:pt x="7340" y="8685"/>
                  </a:cubicBezTo>
                  <a:lnTo>
                    <a:pt x="914" y="11588"/>
                  </a:lnTo>
                  <a:cubicBezTo>
                    <a:pt x="1" y="12012"/>
                    <a:pt x="1" y="13448"/>
                    <a:pt x="914" y="13872"/>
                  </a:cubicBezTo>
                  <a:lnTo>
                    <a:pt x="7340" y="16742"/>
                  </a:lnTo>
                  <a:cubicBezTo>
                    <a:pt x="7601" y="16873"/>
                    <a:pt x="7830" y="17134"/>
                    <a:pt x="7928" y="17427"/>
                  </a:cubicBezTo>
                  <a:lnTo>
                    <a:pt x="10505" y="24669"/>
                  </a:lnTo>
                  <a:cubicBezTo>
                    <a:pt x="10684" y="25191"/>
                    <a:pt x="11100" y="25452"/>
                    <a:pt x="11516" y="25452"/>
                  </a:cubicBezTo>
                  <a:cubicBezTo>
                    <a:pt x="11932" y="25452"/>
                    <a:pt x="12348" y="25191"/>
                    <a:pt x="12527" y="24669"/>
                  </a:cubicBezTo>
                  <a:lnTo>
                    <a:pt x="15104" y="17427"/>
                  </a:lnTo>
                  <a:cubicBezTo>
                    <a:pt x="15202" y="17134"/>
                    <a:pt x="15430" y="16873"/>
                    <a:pt x="15691" y="16742"/>
                  </a:cubicBezTo>
                  <a:lnTo>
                    <a:pt x="22150" y="13872"/>
                  </a:lnTo>
                  <a:cubicBezTo>
                    <a:pt x="23031" y="13448"/>
                    <a:pt x="23031" y="12012"/>
                    <a:pt x="22150" y="11588"/>
                  </a:cubicBezTo>
                  <a:lnTo>
                    <a:pt x="15691" y="8685"/>
                  </a:lnTo>
                  <a:cubicBezTo>
                    <a:pt x="15430" y="8555"/>
                    <a:pt x="15202" y="8326"/>
                    <a:pt x="15104" y="8000"/>
                  </a:cubicBezTo>
                  <a:lnTo>
                    <a:pt x="12527" y="759"/>
                  </a:lnTo>
                  <a:cubicBezTo>
                    <a:pt x="12348" y="253"/>
                    <a:pt x="11932" y="0"/>
                    <a:pt x="11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49"/>
            <p:cNvSpPr/>
            <p:nvPr/>
          </p:nvSpPr>
          <p:spPr>
            <a:xfrm>
              <a:off x="2268197" y="2323452"/>
              <a:ext cx="98292" cy="106280"/>
            </a:xfrm>
            <a:custGeom>
              <a:avLst/>
              <a:gdLst/>
              <a:ahLst/>
              <a:cxnLst/>
              <a:rect l="l" t="t" r="r" b="b"/>
              <a:pathLst>
                <a:path w="31707" h="34284" extrusionOk="0">
                  <a:moveTo>
                    <a:pt x="15853" y="0"/>
                  </a:moveTo>
                  <a:cubicBezTo>
                    <a:pt x="15291" y="0"/>
                    <a:pt x="14728" y="343"/>
                    <a:pt x="14483" y="1028"/>
                  </a:cubicBezTo>
                  <a:lnTo>
                    <a:pt x="10928" y="10781"/>
                  </a:lnTo>
                  <a:cubicBezTo>
                    <a:pt x="10797" y="11205"/>
                    <a:pt x="10471" y="11531"/>
                    <a:pt x="10112" y="11694"/>
                  </a:cubicBezTo>
                  <a:lnTo>
                    <a:pt x="1272" y="15609"/>
                  </a:lnTo>
                  <a:cubicBezTo>
                    <a:pt x="0" y="16163"/>
                    <a:pt x="0" y="18120"/>
                    <a:pt x="1272" y="18675"/>
                  </a:cubicBezTo>
                  <a:lnTo>
                    <a:pt x="10112" y="22557"/>
                  </a:lnTo>
                  <a:cubicBezTo>
                    <a:pt x="10471" y="22720"/>
                    <a:pt x="10797" y="23079"/>
                    <a:pt x="10928" y="23470"/>
                  </a:cubicBezTo>
                  <a:lnTo>
                    <a:pt x="14483" y="33256"/>
                  </a:lnTo>
                  <a:cubicBezTo>
                    <a:pt x="14728" y="33941"/>
                    <a:pt x="15291" y="34284"/>
                    <a:pt x="15853" y="34284"/>
                  </a:cubicBezTo>
                  <a:cubicBezTo>
                    <a:pt x="16416" y="34284"/>
                    <a:pt x="16979" y="33941"/>
                    <a:pt x="17223" y="33256"/>
                  </a:cubicBezTo>
                  <a:lnTo>
                    <a:pt x="20779" y="23470"/>
                  </a:lnTo>
                  <a:cubicBezTo>
                    <a:pt x="20942" y="23079"/>
                    <a:pt x="21236" y="22720"/>
                    <a:pt x="21594" y="22557"/>
                  </a:cubicBezTo>
                  <a:lnTo>
                    <a:pt x="30434" y="18675"/>
                  </a:lnTo>
                  <a:cubicBezTo>
                    <a:pt x="31707" y="18120"/>
                    <a:pt x="31707" y="16163"/>
                    <a:pt x="30434" y="15609"/>
                  </a:cubicBezTo>
                  <a:lnTo>
                    <a:pt x="21594" y="11694"/>
                  </a:lnTo>
                  <a:cubicBezTo>
                    <a:pt x="21236" y="11531"/>
                    <a:pt x="20942" y="11205"/>
                    <a:pt x="20779" y="10781"/>
                  </a:cubicBezTo>
                  <a:lnTo>
                    <a:pt x="17223" y="1028"/>
                  </a:lnTo>
                  <a:cubicBezTo>
                    <a:pt x="16979" y="343"/>
                    <a:pt x="16416" y="0"/>
                    <a:pt x="158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3611;p49"/>
          <p:cNvGrpSpPr/>
          <p:nvPr/>
        </p:nvGrpSpPr>
        <p:grpSpPr>
          <a:xfrm rot="7537516">
            <a:off x="7810878" y="4056606"/>
            <a:ext cx="575419" cy="577731"/>
            <a:chOff x="4284288" y="2333450"/>
            <a:chExt cx="575419" cy="577731"/>
          </a:xfrm>
        </p:grpSpPr>
        <p:sp>
          <p:nvSpPr>
            <p:cNvPr id="3612" name="Google Shape;3612;p49"/>
            <p:cNvSpPr/>
            <p:nvPr/>
          </p:nvSpPr>
          <p:spPr>
            <a:xfrm>
              <a:off x="4355391" y="2425129"/>
              <a:ext cx="52452" cy="112668"/>
            </a:xfrm>
            <a:custGeom>
              <a:avLst/>
              <a:gdLst/>
              <a:ahLst/>
              <a:cxnLst/>
              <a:rect l="l" t="t" r="r" b="b"/>
              <a:pathLst>
                <a:path w="18953" h="40711" extrusionOk="0">
                  <a:moveTo>
                    <a:pt x="9460" y="1"/>
                  </a:moveTo>
                  <a:cubicBezTo>
                    <a:pt x="4241" y="1"/>
                    <a:pt x="1" y="4241"/>
                    <a:pt x="1" y="9493"/>
                  </a:cubicBezTo>
                  <a:lnTo>
                    <a:pt x="1" y="31218"/>
                  </a:lnTo>
                  <a:cubicBezTo>
                    <a:pt x="1" y="36437"/>
                    <a:pt x="4241" y="40710"/>
                    <a:pt x="9460" y="40710"/>
                  </a:cubicBezTo>
                  <a:cubicBezTo>
                    <a:pt x="14712" y="40710"/>
                    <a:pt x="18953" y="36437"/>
                    <a:pt x="18953" y="31218"/>
                  </a:cubicBezTo>
                  <a:lnTo>
                    <a:pt x="18953" y="9493"/>
                  </a:lnTo>
                  <a:cubicBezTo>
                    <a:pt x="18953" y="4241"/>
                    <a:pt x="14712" y="1"/>
                    <a:pt x="94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49"/>
            <p:cNvSpPr/>
            <p:nvPr/>
          </p:nvSpPr>
          <p:spPr>
            <a:xfrm>
              <a:off x="4733838" y="2425129"/>
              <a:ext cx="52541" cy="112668"/>
            </a:xfrm>
            <a:custGeom>
              <a:avLst/>
              <a:gdLst/>
              <a:ahLst/>
              <a:cxnLst/>
              <a:rect l="l" t="t" r="r" b="b"/>
              <a:pathLst>
                <a:path w="18985" h="40711" extrusionOk="0">
                  <a:moveTo>
                    <a:pt x="9493" y="1"/>
                  </a:moveTo>
                  <a:cubicBezTo>
                    <a:pt x="4241" y="1"/>
                    <a:pt x="0" y="4241"/>
                    <a:pt x="0" y="9493"/>
                  </a:cubicBezTo>
                  <a:lnTo>
                    <a:pt x="0" y="31218"/>
                  </a:lnTo>
                  <a:cubicBezTo>
                    <a:pt x="0" y="36437"/>
                    <a:pt x="4241" y="40710"/>
                    <a:pt x="9493" y="40710"/>
                  </a:cubicBezTo>
                  <a:cubicBezTo>
                    <a:pt x="14744" y="40710"/>
                    <a:pt x="18985" y="36437"/>
                    <a:pt x="18985" y="31218"/>
                  </a:cubicBezTo>
                  <a:lnTo>
                    <a:pt x="18985" y="9493"/>
                  </a:lnTo>
                  <a:cubicBezTo>
                    <a:pt x="18985" y="4241"/>
                    <a:pt x="14744" y="1"/>
                    <a:pt x="9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49"/>
            <p:cNvSpPr/>
            <p:nvPr/>
          </p:nvSpPr>
          <p:spPr>
            <a:xfrm>
              <a:off x="4295837" y="2498671"/>
              <a:ext cx="552399" cy="401008"/>
            </a:xfrm>
            <a:custGeom>
              <a:avLst/>
              <a:gdLst/>
              <a:ahLst/>
              <a:cxnLst/>
              <a:rect l="l" t="t" r="r" b="b"/>
              <a:pathLst>
                <a:path w="199602" h="144899" extrusionOk="0">
                  <a:moveTo>
                    <a:pt x="12102" y="1"/>
                  </a:moveTo>
                  <a:cubicBezTo>
                    <a:pt x="5415" y="1"/>
                    <a:pt x="0" y="5448"/>
                    <a:pt x="0" y="12136"/>
                  </a:cubicBezTo>
                  <a:lnTo>
                    <a:pt x="0" y="132764"/>
                  </a:lnTo>
                  <a:cubicBezTo>
                    <a:pt x="0" y="139451"/>
                    <a:pt x="5415" y="144898"/>
                    <a:pt x="12102" y="144898"/>
                  </a:cubicBezTo>
                  <a:lnTo>
                    <a:pt x="187467" y="144898"/>
                  </a:lnTo>
                  <a:cubicBezTo>
                    <a:pt x="194154" y="144898"/>
                    <a:pt x="199569" y="139451"/>
                    <a:pt x="199601" y="132764"/>
                  </a:cubicBezTo>
                  <a:lnTo>
                    <a:pt x="199601" y="12136"/>
                  </a:lnTo>
                  <a:cubicBezTo>
                    <a:pt x="199601" y="5448"/>
                    <a:pt x="194154" y="1"/>
                    <a:pt x="187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49"/>
            <p:cNvSpPr/>
            <p:nvPr/>
          </p:nvSpPr>
          <p:spPr>
            <a:xfrm>
              <a:off x="4643691" y="2549206"/>
              <a:ext cx="166202" cy="315243"/>
            </a:xfrm>
            <a:custGeom>
              <a:avLst/>
              <a:gdLst/>
              <a:ahLst/>
              <a:cxnLst/>
              <a:rect l="l" t="t" r="r" b="b"/>
              <a:pathLst>
                <a:path w="60055" h="113909" extrusionOk="0">
                  <a:moveTo>
                    <a:pt x="5188" y="0"/>
                  </a:moveTo>
                  <a:cubicBezTo>
                    <a:pt x="2317" y="0"/>
                    <a:pt x="1" y="2349"/>
                    <a:pt x="1" y="5219"/>
                  </a:cubicBez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49"/>
            <p:cNvSpPr/>
            <p:nvPr/>
          </p:nvSpPr>
          <p:spPr>
            <a:xfrm>
              <a:off x="4331660" y="2612281"/>
              <a:ext cx="279044" cy="246003"/>
            </a:xfrm>
            <a:custGeom>
              <a:avLst/>
              <a:gdLst/>
              <a:ahLst/>
              <a:cxnLst/>
              <a:rect l="l" t="t" r="r" b="b"/>
              <a:pathLst>
                <a:path w="100829" h="88890" extrusionOk="0">
                  <a:moveTo>
                    <a:pt x="3393" y="0"/>
                  </a:moveTo>
                  <a:cubicBezTo>
                    <a:pt x="1534" y="0"/>
                    <a:pt x="0" y="1534"/>
                    <a:pt x="0" y="3393"/>
                  </a:cubicBezTo>
                  <a:lnTo>
                    <a:pt x="0" y="85497"/>
                  </a:lnTo>
                  <a:cubicBezTo>
                    <a:pt x="0" y="87389"/>
                    <a:pt x="1534" y="88890"/>
                    <a:pt x="3393" y="88890"/>
                  </a:cubicBezTo>
                  <a:lnTo>
                    <a:pt x="97436" y="88890"/>
                  </a:lnTo>
                  <a:cubicBezTo>
                    <a:pt x="99295" y="88890"/>
                    <a:pt x="100828" y="87389"/>
                    <a:pt x="100828" y="85497"/>
                  </a:cubicBezTo>
                  <a:lnTo>
                    <a:pt x="100828" y="3393"/>
                  </a:lnTo>
                  <a:cubicBezTo>
                    <a:pt x="100828" y="1534"/>
                    <a:pt x="99295" y="0"/>
                    <a:pt x="9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49"/>
            <p:cNvSpPr/>
            <p:nvPr/>
          </p:nvSpPr>
          <p:spPr>
            <a:xfrm>
              <a:off x="4331660" y="2612281"/>
              <a:ext cx="279044" cy="51821"/>
            </a:xfrm>
            <a:custGeom>
              <a:avLst/>
              <a:gdLst/>
              <a:ahLst/>
              <a:cxnLst/>
              <a:rect l="l" t="t" r="r" b="b"/>
              <a:pathLst>
                <a:path w="100829" h="18725" extrusionOk="0">
                  <a:moveTo>
                    <a:pt x="3393" y="0"/>
                  </a:moveTo>
                  <a:cubicBezTo>
                    <a:pt x="1534" y="0"/>
                    <a:pt x="0" y="1534"/>
                    <a:pt x="0" y="3393"/>
                  </a:cubicBezTo>
                  <a:lnTo>
                    <a:pt x="0" y="18724"/>
                  </a:lnTo>
                  <a:lnTo>
                    <a:pt x="100828" y="18724"/>
                  </a:lnTo>
                  <a:lnTo>
                    <a:pt x="100828" y="3393"/>
                  </a:lnTo>
                  <a:cubicBezTo>
                    <a:pt x="100828" y="1534"/>
                    <a:pt x="99295" y="0"/>
                    <a:pt x="974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49"/>
            <p:cNvSpPr/>
            <p:nvPr/>
          </p:nvSpPr>
          <p:spPr>
            <a:xfrm>
              <a:off x="4295837" y="2498671"/>
              <a:ext cx="552307" cy="401008"/>
            </a:xfrm>
            <a:custGeom>
              <a:avLst/>
              <a:gdLst/>
              <a:ahLst/>
              <a:cxnLst/>
              <a:rect l="l" t="t" r="r" b="b"/>
              <a:pathLst>
                <a:path w="199569" h="144899" extrusionOk="0">
                  <a:moveTo>
                    <a:pt x="164926" y="1"/>
                  </a:moveTo>
                  <a:cubicBezTo>
                    <a:pt x="170668" y="1"/>
                    <a:pt x="175332" y="4666"/>
                    <a:pt x="175332" y="10407"/>
                  </a:cubicBezTo>
                  <a:lnTo>
                    <a:pt x="175332" y="111202"/>
                  </a:lnTo>
                  <a:cubicBezTo>
                    <a:pt x="175332" y="116943"/>
                    <a:pt x="170668" y="121608"/>
                    <a:pt x="164926" y="121608"/>
                  </a:cubicBezTo>
                  <a:lnTo>
                    <a:pt x="10374" y="121608"/>
                  </a:lnTo>
                  <a:cubicBezTo>
                    <a:pt x="4632" y="121608"/>
                    <a:pt x="0" y="116943"/>
                    <a:pt x="0" y="111202"/>
                  </a:cubicBezTo>
                  <a:lnTo>
                    <a:pt x="0" y="132764"/>
                  </a:lnTo>
                  <a:cubicBezTo>
                    <a:pt x="0" y="139451"/>
                    <a:pt x="5415" y="144898"/>
                    <a:pt x="12102" y="144898"/>
                  </a:cubicBezTo>
                  <a:lnTo>
                    <a:pt x="187467" y="144898"/>
                  </a:lnTo>
                  <a:cubicBezTo>
                    <a:pt x="194154" y="144898"/>
                    <a:pt x="199569" y="139451"/>
                    <a:pt x="199569" y="132764"/>
                  </a:cubicBezTo>
                  <a:lnTo>
                    <a:pt x="199569" y="12136"/>
                  </a:lnTo>
                  <a:cubicBezTo>
                    <a:pt x="199569" y="5448"/>
                    <a:pt x="194154" y="1"/>
                    <a:pt x="1874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49"/>
            <p:cNvSpPr/>
            <p:nvPr/>
          </p:nvSpPr>
          <p:spPr>
            <a:xfrm>
              <a:off x="4331660" y="2835075"/>
              <a:ext cx="279044" cy="23114"/>
            </a:xfrm>
            <a:custGeom>
              <a:avLst/>
              <a:gdLst/>
              <a:ahLst/>
              <a:cxnLst/>
              <a:rect l="l" t="t" r="r" b="b"/>
              <a:pathLst>
                <a:path w="100829" h="8352" extrusionOk="0">
                  <a:moveTo>
                    <a:pt x="0" y="1"/>
                  </a:moveTo>
                  <a:lnTo>
                    <a:pt x="0" y="4959"/>
                  </a:lnTo>
                  <a:cubicBezTo>
                    <a:pt x="0" y="6851"/>
                    <a:pt x="1534" y="8352"/>
                    <a:pt x="3393" y="8352"/>
                  </a:cubicBezTo>
                  <a:lnTo>
                    <a:pt x="97436" y="8352"/>
                  </a:lnTo>
                  <a:cubicBezTo>
                    <a:pt x="99295" y="8352"/>
                    <a:pt x="100828" y="6851"/>
                    <a:pt x="100828" y="4959"/>
                  </a:cubicBezTo>
                  <a:lnTo>
                    <a:pt x="1008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49"/>
            <p:cNvSpPr/>
            <p:nvPr/>
          </p:nvSpPr>
          <p:spPr>
            <a:xfrm>
              <a:off x="4643691" y="2549206"/>
              <a:ext cx="166202" cy="315243"/>
            </a:xfrm>
            <a:custGeom>
              <a:avLst/>
              <a:gdLst/>
              <a:ahLst/>
              <a:cxnLst/>
              <a:rect l="l" t="t" r="r" b="b"/>
              <a:pathLst>
                <a:path w="60055" h="113909" extrusionOk="0">
                  <a:moveTo>
                    <a:pt x="49583" y="0"/>
                  </a:moveTo>
                  <a:lnTo>
                    <a:pt x="49583" y="92934"/>
                  </a:lnTo>
                  <a:cubicBezTo>
                    <a:pt x="49583" y="98675"/>
                    <a:pt x="44919" y="103340"/>
                    <a:pt x="39177" y="103340"/>
                  </a:cubicBezTo>
                  <a:lnTo>
                    <a:pt x="1" y="103340"/>
                  </a:ln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49"/>
            <p:cNvSpPr/>
            <p:nvPr/>
          </p:nvSpPr>
          <p:spPr>
            <a:xfrm>
              <a:off x="4284288" y="2413671"/>
              <a:ext cx="575419" cy="497511"/>
            </a:xfrm>
            <a:custGeom>
              <a:avLst/>
              <a:gdLst/>
              <a:ahLst/>
              <a:cxnLst/>
              <a:rect l="l" t="t" r="r" b="b"/>
              <a:pathLst>
                <a:path w="207920" h="179769" extrusionOk="0">
                  <a:moveTo>
                    <a:pt x="35164" y="8286"/>
                  </a:moveTo>
                  <a:cubicBezTo>
                    <a:pt x="38133" y="8286"/>
                    <a:pt x="40514" y="10699"/>
                    <a:pt x="40514" y="13635"/>
                  </a:cubicBezTo>
                  <a:lnTo>
                    <a:pt x="40514" y="26585"/>
                  </a:lnTo>
                  <a:lnTo>
                    <a:pt x="29847" y="26585"/>
                  </a:lnTo>
                  <a:lnTo>
                    <a:pt x="29847" y="13635"/>
                  </a:lnTo>
                  <a:cubicBezTo>
                    <a:pt x="29847" y="10699"/>
                    <a:pt x="32228" y="8286"/>
                    <a:pt x="35164" y="8286"/>
                  </a:cubicBezTo>
                  <a:close/>
                  <a:moveTo>
                    <a:pt x="172005" y="8286"/>
                  </a:moveTo>
                  <a:cubicBezTo>
                    <a:pt x="174940" y="8286"/>
                    <a:pt x="177354" y="10699"/>
                    <a:pt x="177354" y="13635"/>
                  </a:cubicBezTo>
                  <a:lnTo>
                    <a:pt x="177354" y="26585"/>
                  </a:lnTo>
                  <a:lnTo>
                    <a:pt x="166688" y="26585"/>
                  </a:lnTo>
                  <a:lnTo>
                    <a:pt x="166688" y="13635"/>
                  </a:lnTo>
                  <a:cubicBezTo>
                    <a:pt x="166688" y="10699"/>
                    <a:pt x="169069" y="8286"/>
                    <a:pt x="172005" y="8286"/>
                  </a:cubicBezTo>
                  <a:close/>
                  <a:moveTo>
                    <a:pt x="191642" y="34903"/>
                  </a:moveTo>
                  <a:cubicBezTo>
                    <a:pt x="196045" y="34903"/>
                    <a:pt x="199601" y="38459"/>
                    <a:pt x="199601" y="42863"/>
                  </a:cubicBezTo>
                  <a:lnTo>
                    <a:pt x="199601" y="163491"/>
                  </a:lnTo>
                  <a:cubicBezTo>
                    <a:pt x="199601" y="167895"/>
                    <a:pt x="196045" y="171450"/>
                    <a:pt x="191642" y="171450"/>
                  </a:cubicBezTo>
                  <a:lnTo>
                    <a:pt x="16277" y="171450"/>
                  </a:lnTo>
                  <a:cubicBezTo>
                    <a:pt x="11874" y="171450"/>
                    <a:pt x="8318" y="167895"/>
                    <a:pt x="8318" y="163491"/>
                  </a:cubicBezTo>
                  <a:lnTo>
                    <a:pt x="8318" y="42863"/>
                  </a:lnTo>
                  <a:cubicBezTo>
                    <a:pt x="8318" y="38459"/>
                    <a:pt x="11874" y="34903"/>
                    <a:pt x="16277" y="34903"/>
                  </a:cubicBezTo>
                  <a:close/>
                  <a:moveTo>
                    <a:pt x="35164" y="0"/>
                  </a:moveTo>
                  <a:cubicBezTo>
                    <a:pt x="27662" y="0"/>
                    <a:pt x="21529" y="6100"/>
                    <a:pt x="21529" y="13635"/>
                  </a:cubicBezTo>
                  <a:lnTo>
                    <a:pt x="21529" y="26585"/>
                  </a:lnTo>
                  <a:lnTo>
                    <a:pt x="16277" y="26585"/>
                  </a:lnTo>
                  <a:cubicBezTo>
                    <a:pt x="7307" y="26585"/>
                    <a:pt x="0" y="33892"/>
                    <a:pt x="0" y="42863"/>
                  </a:cubicBezTo>
                  <a:lnTo>
                    <a:pt x="0" y="163491"/>
                  </a:lnTo>
                  <a:cubicBezTo>
                    <a:pt x="0" y="172461"/>
                    <a:pt x="7307" y="179768"/>
                    <a:pt x="16277" y="179768"/>
                  </a:cubicBezTo>
                  <a:lnTo>
                    <a:pt x="191642" y="179768"/>
                  </a:lnTo>
                  <a:cubicBezTo>
                    <a:pt x="200612" y="179768"/>
                    <a:pt x="207919" y="172461"/>
                    <a:pt x="207919" y="163491"/>
                  </a:cubicBezTo>
                  <a:lnTo>
                    <a:pt x="207919" y="42863"/>
                  </a:lnTo>
                  <a:cubicBezTo>
                    <a:pt x="207919" y="33892"/>
                    <a:pt x="200612" y="26585"/>
                    <a:pt x="191642" y="26585"/>
                  </a:cubicBezTo>
                  <a:lnTo>
                    <a:pt x="185640" y="26585"/>
                  </a:lnTo>
                  <a:lnTo>
                    <a:pt x="185640" y="13635"/>
                  </a:lnTo>
                  <a:cubicBezTo>
                    <a:pt x="185640" y="6100"/>
                    <a:pt x="179540" y="0"/>
                    <a:pt x="172005" y="0"/>
                  </a:cubicBezTo>
                  <a:cubicBezTo>
                    <a:pt x="164469" y="0"/>
                    <a:pt x="158370" y="6100"/>
                    <a:pt x="158370" y="13635"/>
                  </a:cubicBezTo>
                  <a:lnTo>
                    <a:pt x="158370" y="26585"/>
                  </a:lnTo>
                  <a:lnTo>
                    <a:pt x="48832" y="26585"/>
                  </a:lnTo>
                  <a:lnTo>
                    <a:pt x="48832" y="13635"/>
                  </a:lnTo>
                  <a:cubicBezTo>
                    <a:pt x="48832" y="6100"/>
                    <a:pt x="42699" y="0"/>
                    <a:pt x="35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49"/>
            <p:cNvSpPr/>
            <p:nvPr/>
          </p:nvSpPr>
          <p:spPr>
            <a:xfrm>
              <a:off x="4636745" y="2542346"/>
              <a:ext cx="180012" cy="329059"/>
            </a:xfrm>
            <a:custGeom>
              <a:avLst/>
              <a:gdLst/>
              <a:ahLst/>
              <a:cxnLst/>
              <a:rect l="l" t="t" r="r" b="b"/>
              <a:pathLst>
                <a:path w="65045" h="118901" extrusionOk="0">
                  <a:moveTo>
                    <a:pt x="57379" y="4992"/>
                  </a:moveTo>
                  <a:cubicBezTo>
                    <a:pt x="58846" y="4992"/>
                    <a:pt x="60086" y="6199"/>
                    <a:pt x="60086" y="7699"/>
                  </a:cubicBezTo>
                  <a:lnTo>
                    <a:pt x="60086" y="111202"/>
                  </a:lnTo>
                  <a:cubicBezTo>
                    <a:pt x="60086" y="112703"/>
                    <a:pt x="58846" y="113910"/>
                    <a:pt x="57379" y="113910"/>
                  </a:cubicBezTo>
                  <a:lnTo>
                    <a:pt x="7699" y="113910"/>
                  </a:lnTo>
                  <a:cubicBezTo>
                    <a:pt x="6198" y="113910"/>
                    <a:pt x="4991" y="112703"/>
                    <a:pt x="4991" y="111202"/>
                  </a:cubicBezTo>
                  <a:lnTo>
                    <a:pt x="4991" y="7699"/>
                  </a:lnTo>
                  <a:cubicBezTo>
                    <a:pt x="4991" y="6199"/>
                    <a:pt x="6198" y="4992"/>
                    <a:pt x="7699" y="4992"/>
                  </a:cubicBezTo>
                  <a:close/>
                  <a:moveTo>
                    <a:pt x="7699" y="1"/>
                  </a:moveTo>
                  <a:cubicBezTo>
                    <a:pt x="3458" y="1"/>
                    <a:pt x="0" y="3459"/>
                    <a:pt x="0" y="7699"/>
                  </a:cubicBezTo>
                  <a:lnTo>
                    <a:pt x="0" y="111202"/>
                  </a:lnTo>
                  <a:cubicBezTo>
                    <a:pt x="0" y="115443"/>
                    <a:pt x="3458" y="118900"/>
                    <a:pt x="7699" y="118900"/>
                  </a:cubicBezTo>
                  <a:lnTo>
                    <a:pt x="57379" y="118900"/>
                  </a:lnTo>
                  <a:cubicBezTo>
                    <a:pt x="61619" y="118900"/>
                    <a:pt x="65044" y="115443"/>
                    <a:pt x="65044" y="111202"/>
                  </a:cubicBezTo>
                  <a:lnTo>
                    <a:pt x="65044" y="7699"/>
                  </a:lnTo>
                  <a:cubicBezTo>
                    <a:pt x="65044" y="3459"/>
                    <a:pt x="61619" y="1"/>
                    <a:pt x="573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49"/>
            <p:cNvSpPr/>
            <p:nvPr/>
          </p:nvSpPr>
          <p:spPr>
            <a:xfrm>
              <a:off x="4324802" y="2605423"/>
              <a:ext cx="292766" cy="259816"/>
            </a:xfrm>
            <a:custGeom>
              <a:avLst/>
              <a:gdLst/>
              <a:ahLst/>
              <a:cxnLst/>
              <a:rect l="l" t="t" r="r" b="b"/>
              <a:pathLst>
                <a:path w="105787" h="93881" extrusionOk="0">
                  <a:moveTo>
                    <a:pt x="99915" y="4958"/>
                  </a:moveTo>
                  <a:cubicBezTo>
                    <a:pt x="100404" y="4958"/>
                    <a:pt x="100796" y="5383"/>
                    <a:pt x="100796" y="5872"/>
                  </a:cubicBezTo>
                  <a:lnTo>
                    <a:pt x="100796" y="19116"/>
                  </a:lnTo>
                  <a:lnTo>
                    <a:pt x="4959" y="19116"/>
                  </a:lnTo>
                  <a:lnTo>
                    <a:pt x="4959" y="5872"/>
                  </a:lnTo>
                  <a:cubicBezTo>
                    <a:pt x="4959" y="5383"/>
                    <a:pt x="5383" y="4958"/>
                    <a:pt x="5872" y="4958"/>
                  </a:cubicBezTo>
                  <a:close/>
                  <a:moveTo>
                    <a:pt x="17191" y="24074"/>
                  </a:moveTo>
                  <a:lnTo>
                    <a:pt x="17191" y="36535"/>
                  </a:lnTo>
                  <a:lnTo>
                    <a:pt x="4959" y="36535"/>
                  </a:lnTo>
                  <a:lnTo>
                    <a:pt x="4959" y="24074"/>
                  </a:lnTo>
                  <a:close/>
                  <a:moveTo>
                    <a:pt x="33795" y="24074"/>
                  </a:moveTo>
                  <a:lnTo>
                    <a:pt x="33795" y="36535"/>
                  </a:lnTo>
                  <a:lnTo>
                    <a:pt x="22149" y="36535"/>
                  </a:lnTo>
                  <a:lnTo>
                    <a:pt x="22149" y="24074"/>
                  </a:lnTo>
                  <a:close/>
                  <a:moveTo>
                    <a:pt x="50398" y="24074"/>
                  </a:moveTo>
                  <a:lnTo>
                    <a:pt x="50398" y="36535"/>
                  </a:lnTo>
                  <a:lnTo>
                    <a:pt x="38785" y="36535"/>
                  </a:lnTo>
                  <a:lnTo>
                    <a:pt x="38785" y="24074"/>
                  </a:lnTo>
                  <a:close/>
                  <a:moveTo>
                    <a:pt x="67002" y="24074"/>
                  </a:moveTo>
                  <a:lnTo>
                    <a:pt x="67002" y="36535"/>
                  </a:lnTo>
                  <a:lnTo>
                    <a:pt x="55389" y="36535"/>
                  </a:lnTo>
                  <a:lnTo>
                    <a:pt x="55389" y="24074"/>
                  </a:lnTo>
                  <a:close/>
                  <a:moveTo>
                    <a:pt x="83605" y="24074"/>
                  </a:moveTo>
                  <a:lnTo>
                    <a:pt x="83605" y="36535"/>
                  </a:lnTo>
                  <a:lnTo>
                    <a:pt x="71992" y="36535"/>
                  </a:lnTo>
                  <a:lnTo>
                    <a:pt x="71992" y="24074"/>
                  </a:lnTo>
                  <a:close/>
                  <a:moveTo>
                    <a:pt x="100796" y="24074"/>
                  </a:moveTo>
                  <a:lnTo>
                    <a:pt x="100796" y="36535"/>
                  </a:lnTo>
                  <a:lnTo>
                    <a:pt x="88596" y="36535"/>
                  </a:lnTo>
                  <a:lnTo>
                    <a:pt x="88596" y="24074"/>
                  </a:lnTo>
                  <a:close/>
                  <a:moveTo>
                    <a:pt x="17191" y="41525"/>
                  </a:moveTo>
                  <a:lnTo>
                    <a:pt x="17191" y="53986"/>
                  </a:lnTo>
                  <a:lnTo>
                    <a:pt x="4959" y="53986"/>
                  </a:lnTo>
                  <a:lnTo>
                    <a:pt x="4959" y="41525"/>
                  </a:lnTo>
                  <a:close/>
                  <a:moveTo>
                    <a:pt x="33795" y="41525"/>
                  </a:moveTo>
                  <a:lnTo>
                    <a:pt x="33795" y="53986"/>
                  </a:lnTo>
                  <a:lnTo>
                    <a:pt x="22149" y="53986"/>
                  </a:lnTo>
                  <a:lnTo>
                    <a:pt x="22149" y="41525"/>
                  </a:lnTo>
                  <a:close/>
                  <a:moveTo>
                    <a:pt x="50398" y="41525"/>
                  </a:moveTo>
                  <a:lnTo>
                    <a:pt x="50398" y="53986"/>
                  </a:lnTo>
                  <a:lnTo>
                    <a:pt x="38785" y="53986"/>
                  </a:lnTo>
                  <a:lnTo>
                    <a:pt x="38785" y="41525"/>
                  </a:lnTo>
                  <a:close/>
                  <a:moveTo>
                    <a:pt x="67002" y="41525"/>
                  </a:moveTo>
                  <a:lnTo>
                    <a:pt x="67002" y="53986"/>
                  </a:lnTo>
                  <a:lnTo>
                    <a:pt x="55389" y="53986"/>
                  </a:lnTo>
                  <a:lnTo>
                    <a:pt x="55389" y="41525"/>
                  </a:lnTo>
                  <a:close/>
                  <a:moveTo>
                    <a:pt x="83605" y="41525"/>
                  </a:moveTo>
                  <a:lnTo>
                    <a:pt x="83605" y="53986"/>
                  </a:lnTo>
                  <a:lnTo>
                    <a:pt x="71992" y="53986"/>
                  </a:lnTo>
                  <a:lnTo>
                    <a:pt x="71992" y="41525"/>
                  </a:lnTo>
                  <a:close/>
                  <a:moveTo>
                    <a:pt x="100796" y="41525"/>
                  </a:moveTo>
                  <a:lnTo>
                    <a:pt x="100796" y="53986"/>
                  </a:lnTo>
                  <a:lnTo>
                    <a:pt x="88596" y="53986"/>
                  </a:lnTo>
                  <a:lnTo>
                    <a:pt x="88596" y="41525"/>
                  </a:lnTo>
                  <a:close/>
                  <a:moveTo>
                    <a:pt x="17191" y="58977"/>
                  </a:moveTo>
                  <a:lnTo>
                    <a:pt x="17191" y="71405"/>
                  </a:lnTo>
                  <a:lnTo>
                    <a:pt x="4959" y="71405"/>
                  </a:lnTo>
                  <a:lnTo>
                    <a:pt x="4959" y="58977"/>
                  </a:lnTo>
                  <a:close/>
                  <a:moveTo>
                    <a:pt x="33795" y="58977"/>
                  </a:moveTo>
                  <a:lnTo>
                    <a:pt x="33795" y="71405"/>
                  </a:lnTo>
                  <a:lnTo>
                    <a:pt x="22149" y="71405"/>
                  </a:lnTo>
                  <a:lnTo>
                    <a:pt x="22149" y="58977"/>
                  </a:lnTo>
                  <a:close/>
                  <a:moveTo>
                    <a:pt x="50398" y="58977"/>
                  </a:moveTo>
                  <a:lnTo>
                    <a:pt x="50398" y="71405"/>
                  </a:lnTo>
                  <a:lnTo>
                    <a:pt x="38785" y="71405"/>
                  </a:lnTo>
                  <a:lnTo>
                    <a:pt x="38785" y="58977"/>
                  </a:lnTo>
                  <a:close/>
                  <a:moveTo>
                    <a:pt x="67002" y="58977"/>
                  </a:moveTo>
                  <a:lnTo>
                    <a:pt x="67002" y="71405"/>
                  </a:lnTo>
                  <a:lnTo>
                    <a:pt x="55389" y="71405"/>
                  </a:lnTo>
                  <a:lnTo>
                    <a:pt x="55389" y="58977"/>
                  </a:lnTo>
                  <a:close/>
                  <a:moveTo>
                    <a:pt x="83605" y="58977"/>
                  </a:moveTo>
                  <a:lnTo>
                    <a:pt x="83605" y="71405"/>
                  </a:lnTo>
                  <a:lnTo>
                    <a:pt x="71992" y="71405"/>
                  </a:lnTo>
                  <a:lnTo>
                    <a:pt x="71992" y="58977"/>
                  </a:lnTo>
                  <a:close/>
                  <a:moveTo>
                    <a:pt x="100796" y="58977"/>
                  </a:moveTo>
                  <a:lnTo>
                    <a:pt x="100796" y="71405"/>
                  </a:lnTo>
                  <a:lnTo>
                    <a:pt x="88596" y="71405"/>
                  </a:lnTo>
                  <a:lnTo>
                    <a:pt x="88596" y="58977"/>
                  </a:lnTo>
                  <a:close/>
                  <a:moveTo>
                    <a:pt x="17191" y="76396"/>
                  </a:moveTo>
                  <a:lnTo>
                    <a:pt x="17191" y="88889"/>
                  </a:lnTo>
                  <a:lnTo>
                    <a:pt x="5872" y="88889"/>
                  </a:lnTo>
                  <a:cubicBezTo>
                    <a:pt x="5383" y="88889"/>
                    <a:pt x="4959" y="88465"/>
                    <a:pt x="4959" y="87976"/>
                  </a:cubicBezTo>
                  <a:lnTo>
                    <a:pt x="4959" y="76396"/>
                  </a:lnTo>
                  <a:close/>
                  <a:moveTo>
                    <a:pt x="33795" y="76396"/>
                  </a:moveTo>
                  <a:lnTo>
                    <a:pt x="33795" y="88889"/>
                  </a:lnTo>
                  <a:lnTo>
                    <a:pt x="22149" y="88889"/>
                  </a:lnTo>
                  <a:lnTo>
                    <a:pt x="22149" y="76396"/>
                  </a:lnTo>
                  <a:close/>
                  <a:moveTo>
                    <a:pt x="50398" y="76396"/>
                  </a:moveTo>
                  <a:lnTo>
                    <a:pt x="50398" y="88889"/>
                  </a:lnTo>
                  <a:lnTo>
                    <a:pt x="38785" y="88889"/>
                  </a:lnTo>
                  <a:lnTo>
                    <a:pt x="38785" y="76396"/>
                  </a:lnTo>
                  <a:close/>
                  <a:moveTo>
                    <a:pt x="67002" y="76396"/>
                  </a:moveTo>
                  <a:lnTo>
                    <a:pt x="67002" y="88889"/>
                  </a:lnTo>
                  <a:lnTo>
                    <a:pt x="55389" y="88889"/>
                  </a:lnTo>
                  <a:lnTo>
                    <a:pt x="55389" y="76396"/>
                  </a:lnTo>
                  <a:close/>
                  <a:moveTo>
                    <a:pt x="83605" y="76396"/>
                  </a:moveTo>
                  <a:lnTo>
                    <a:pt x="83605" y="88889"/>
                  </a:lnTo>
                  <a:lnTo>
                    <a:pt x="71992" y="88889"/>
                  </a:lnTo>
                  <a:lnTo>
                    <a:pt x="71992" y="76396"/>
                  </a:lnTo>
                  <a:close/>
                  <a:moveTo>
                    <a:pt x="100796" y="76396"/>
                  </a:moveTo>
                  <a:lnTo>
                    <a:pt x="100796" y="87976"/>
                  </a:lnTo>
                  <a:cubicBezTo>
                    <a:pt x="100796" y="88465"/>
                    <a:pt x="100404" y="88889"/>
                    <a:pt x="99915" y="88889"/>
                  </a:cubicBezTo>
                  <a:lnTo>
                    <a:pt x="88596" y="88889"/>
                  </a:lnTo>
                  <a:lnTo>
                    <a:pt x="88596" y="76396"/>
                  </a:lnTo>
                  <a:close/>
                  <a:moveTo>
                    <a:pt x="5872" y="0"/>
                  </a:moveTo>
                  <a:cubicBezTo>
                    <a:pt x="2643" y="0"/>
                    <a:pt x="0" y="2642"/>
                    <a:pt x="0" y="5872"/>
                  </a:cubicBezTo>
                  <a:lnTo>
                    <a:pt x="0" y="87976"/>
                  </a:lnTo>
                  <a:cubicBezTo>
                    <a:pt x="0" y="91238"/>
                    <a:pt x="2643" y="93880"/>
                    <a:pt x="5872" y="93880"/>
                  </a:cubicBezTo>
                  <a:lnTo>
                    <a:pt x="99915" y="93880"/>
                  </a:lnTo>
                  <a:cubicBezTo>
                    <a:pt x="103144" y="93880"/>
                    <a:pt x="105787" y="91238"/>
                    <a:pt x="105787" y="87976"/>
                  </a:cubicBezTo>
                  <a:lnTo>
                    <a:pt x="105787" y="5872"/>
                  </a:lnTo>
                  <a:cubicBezTo>
                    <a:pt x="105787" y="2642"/>
                    <a:pt x="103144" y="0"/>
                    <a:pt x="99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49"/>
            <p:cNvSpPr/>
            <p:nvPr/>
          </p:nvSpPr>
          <p:spPr>
            <a:xfrm>
              <a:off x="4334548" y="2566261"/>
              <a:ext cx="171344" cy="13815"/>
            </a:xfrm>
            <a:custGeom>
              <a:avLst/>
              <a:gdLst/>
              <a:ahLst/>
              <a:cxnLst/>
              <a:rect l="l" t="t" r="r" b="b"/>
              <a:pathLst>
                <a:path w="61913" h="4992" extrusionOk="0">
                  <a:moveTo>
                    <a:pt x="2479" y="0"/>
                  </a:moveTo>
                  <a:cubicBezTo>
                    <a:pt x="1109" y="0"/>
                    <a:pt x="0" y="1109"/>
                    <a:pt x="0" y="2479"/>
                  </a:cubicBezTo>
                  <a:cubicBezTo>
                    <a:pt x="0" y="3849"/>
                    <a:pt x="1109" y="4991"/>
                    <a:pt x="2479" y="4991"/>
                  </a:cubicBezTo>
                  <a:lnTo>
                    <a:pt x="59401" y="4991"/>
                  </a:lnTo>
                  <a:cubicBezTo>
                    <a:pt x="60804" y="4991"/>
                    <a:pt x="61913" y="3849"/>
                    <a:pt x="61913" y="2479"/>
                  </a:cubicBezTo>
                  <a:cubicBezTo>
                    <a:pt x="61913" y="1109"/>
                    <a:pt x="60804" y="0"/>
                    <a:pt x="594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49"/>
            <p:cNvSpPr/>
            <p:nvPr/>
          </p:nvSpPr>
          <p:spPr>
            <a:xfrm>
              <a:off x="4542449" y="2566261"/>
              <a:ext cx="63196" cy="13815"/>
            </a:xfrm>
            <a:custGeom>
              <a:avLst/>
              <a:gdLst/>
              <a:ahLst/>
              <a:cxnLst/>
              <a:rect l="l" t="t" r="r" b="b"/>
              <a:pathLst>
                <a:path w="22835" h="4992" extrusionOk="0">
                  <a:moveTo>
                    <a:pt x="2512" y="0"/>
                  </a:moveTo>
                  <a:cubicBezTo>
                    <a:pt x="1142" y="0"/>
                    <a:pt x="0" y="1109"/>
                    <a:pt x="0" y="2479"/>
                  </a:cubicBezTo>
                  <a:cubicBezTo>
                    <a:pt x="0" y="3849"/>
                    <a:pt x="1142" y="4991"/>
                    <a:pt x="2512" y="4991"/>
                  </a:cubicBezTo>
                  <a:lnTo>
                    <a:pt x="20323" y="4991"/>
                  </a:lnTo>
                  <a:cubicBezTo>
                    <a:pt x="21725" y="4991"/>
                    <a:pt x="22834" y="3849"/>
                    <a:pt x="22834" y="2479"/>
                  </a:cubicBezTo>
                  <a:cubicBezTo>
                    <a:pt x="22834" y="1109"/>
                    <a:pt x="21725" y="0"/>
                    <a:pt x="20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49"/>
            <p:cNvSpPr/>
            <p:nvPr/>
          </p:nvSpPr>
          <p:spPr>
            <a:xfrm>
              <a:off x="4671033" y="2590803"/>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49"/>
            <p:cNvSpPr/>
            <p:nvPr/>
          </p:nvSpPr>
          <p:spPr>
            <a:xfrm>
              <a:off x="4671033" y="2634929"/>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49"/>
            <p:cNvSpPr/>
            <p:nvPr/>
          </p:nvSpPr>
          <p:spPr>
            <a:xfrm>
              <a:off x="4671033" y="2679146"/>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49"/>
            <p:cNvSpPr/>
            <p:nvPr/>
          </p:nvSpPr>
          <p:spPr>
            <a:xfrm>
              <a:off x="4671033" y="2723271"/>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49"/>
            <p:cNvSpPr/>
            <p:nvPr/>
          </p:nvSpPr>
          <p:spPr>
            <a:xfrm>
              <a:off x="4671033" y="2767488"/>
              <a:ext cx="111494" cy="13815"/>
            </a:xfrm>
            <a:custGeom>
              <a:avLst/>
              <a:gdLst/>
              <a:ahLst/>
              <a:cxnLst/>
              <a:rect l="l" t="t" r="r" b="b"/>
              <a:pathLst>
                <a:path w="40287" h="4992" extrusionOk="0">
                  <a:moveTo>
                    <a:pt x="2513" y="1"/>
                  </a:moveTo>
                  <a:cubicBezTo>
                    <a:pt x="1110" y="1"/>
                    <a:pt x="1" y="1110"/>
                    <a:pt x="1" y="2480"/>
                  </a:cubicBezTo>
                  <a:cubicBezTo>
                    <a:pt x="1" y="3850"/>
                    <a:pt x="1110" y="4991"/>
                    <a:pt x="2513" y="4991"/>
                  </a:cubicBezTo>
                  <a:lnTo>
                    <a:pt x="37775" y="4991"/>
                  </a:lnTo>
                  <a:cubicBezTo>
                    <a:pt x="39145" y="4991"/>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49"/>
            <p:cNvSpPr/>
            <p:nvPr/>
          </p:nvSpPr>
          <p:spPr>
            <a:xfrm>
              <a:off x="4671033" y="2811613"/>
              <a:ext cx="111494" cy="13815"/>
            </a:xfrm>
            <a:custGeom>
              <a:avLst/>
              <a:gdLst/>
              <a:ahLst/>
              <a:cxnLst/>
              <a:rect l="l" t="t" r="r" b="b"/>
              <a:pathLst>
                <a:path w="40287" h="4992" extrusionOk="0">
                  <a:moveTo>
                    <a:pt x="2513" y="1"/>
                  </a:moveTo>
                  <a:cubicBezTo>
                    <a:pt x="1110" y="1"/>
                    <a:pt x="1" y="1110"/>
                    <a:pt x="1" y="2512"/>
                  </a:cubicBezTo>
                  <a:cubicBezTo>
                    <a:pt x="1" y="3882"/>
                    <a:pt x="1110" y="4992"/>
                    <a:pt x="2513" y="4992"/>
                  </a:cubicBezTo>
                  <a:lnTo>
                    <a:pt x="37775" y="4992"/>
                  </a:lnTo>
                  <a:cubicBezTo>
                    <a:pt x="39145" y="4992"/>
                    <a:pt x="40286" y="3882"/>
                    <a:pt x="40286" y="2512"/>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49"/>
            <p:cNvSpPr/>
            <p:nvPr/>
          </p:nvSpPr>
          <p:spPr>
            <a:xfrm>
              <a:off x="4387876" y="2522359"/>
              <a:ext cx="56335" cy="23161"/>
            </a:xfrm>
            <a:custGeom>
              <a:avLst/>
              <a:gdLst/>
              <a:ahLst/>
              <a:cxnLst/>
              <a:rect l="l" t="t" r="r" b="b"/>
              <a:pathLst>
                <a:path w="20356" h="8369" extrusionOk="0">
                  <a:moveTo>
                    <a:pt x="10219" y="1"/>
                  </a:moveTo>
                  <a:cubicBezTo>
                    <a:pt x="8237" y="1"/>
                    <a:pt x="6247" y="17"/>
                    <a:pt x="4143" y="50"/>
                  </a:cubicBezTo>
                  <a:cubicBezTo>
                    <a:pt x="1827" y="82"/>
                    <a:pt x="1" y="1974"/>
                    <a:pt x="66" y="4290"/>
                  </a:cubicBezTo>
                  <a:cubicBezTo>
                    <a:pt x="99" y="6541"/>
                    <a:pt x="1958" y="8368"/>
                    <a:pt x="4209" y="8368"/>
                  </a:cubicBezTo>
                  <a:lnTo>
                    <a:pt x="4274" y="8368"/>
                  </a:lnTo>
                  <a:cubicBezTo>
                    <a:pt x="6345" y="8319"/>
                    <a:pt x="8286" y="8294"/>
                    <a:pt x="10215" y="8294"/>
                  </a:cubicBezTo>
                  <a:cubicBezTo>
                    <a:pt x="12143" y="8294"/>
                    <a:pt x="14060" y="8319"/>
                    <a:pt x="16082" y="8368"/>
                  </a:cubicBezTo>
                  <a:cubicBezTo>
                    <a:pt x="16102" y="8368"/>
                    <a:pt x="16122" y="8368"/>
                    <a:pt x="16142" y="8368"/>
                  </a:cubicBezTo>
                  <a:cubicBezTo>
                    <a:pt x="18399" y="8368"/>
                    <a:pt x="20291" y="6553"/>
                    <a:pt x="20323" y="4290"/>
                  </a:cubicBezTo>
                  <a:cubicBezTo>
                    <a:pt x="20355" y="1974"/>
                    <a:pt x="18529" y="82"/>
                    <a:pt x="16245" y="50"/>
                  </a:cubicBezTo>
                  <a:cubicBezTo>
                    <a:pt x="14174" y="17"/>
                    <a:pt x="12200" y="1"/>
                    <a:pt x="10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49"/>
            <p:cNvSpPr/>
            <p:nvPr/>
          </p:nvSpPr>
          <p:spPr>
            <a:xfrm>
              <a:off x="4331029" y="2522495"/>
              <a:ext cx="29883" cy="23023"/>
            </a:xfrm>
            <a:custGeom>
              <a:avLst/>
              <a:gdLst/>
              <a:ahLst/>
              <a:cxnLst/>
              <a:rect l="l" t="t" r="r" b="b"/>
              <a:pathLst>
                <a:path w="10798" h="8319" extrusionOk="0">
                  <a:moveTo>
                    <a:pt x="4175" y="1"/>
                  </a:moveTo>
                  <a:cubicBezTo>
                    <a:pt x="1859" y="1"/>
                    <a:pt x="0" y="1860"/>
                    <a:pt x="0" y="4143"/>
                  </a:cubicBezTo>
                  <a:cubicBezTo>
                    <a:pt x="0" y="6459"/>
                    <a:pt x="1859" y="8319"/>
                    <a:pt x="4175" y="8319"/>
                  </a:cubicBezTo>
                  <a:lnTo>
                    <a:pt x="6655" y="8319"/>
                  </a:lnTo>
                  <a:cubicBezTo>
                    <a:pt x="8938" y="8319"/>
                    <a:pt x="10797" y="6459"/>
                    <a:pt x="10797" y="4143"/>
                  </a:cubicBezTo>
                  <a:cubicBezTo>
                    <a:pt x="10797" y="1860"/>
                    <a:pt x="8938" y="1"/>
                    <a:pt x="6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49"/>
            <p:cNvSpPr/>
            <p:nvPr/>
          </p:nvSpPr>
          <p:spPr>
            <a:xfrm>
              <a:off x="4586031" y="2403834"/>
              <a:ext cx="42614" cy="42614"/>
            </a:xfrm>
            <a:custGeom>
              <a:avLst/>
              <a:gdLst/>
              <a:ahLst/>
              <a:cxnLst/>
              <a:rect l="l" t="t" r="r" b="b"/>
              <a:pathLst>
                <a:path w="15398" h="15398" extrusionOk="0">
                  <a:moveTo>
                    <a:pt x="7699" y="0"/>
                  </a:moveTo>
                  <a:cubicBezTo>
                    <a:pt x="3426" y="0"/>
                    <a:pt x="1" y="3458"/>
                    <a:pt x="1" y="7699"/>
                  </a:cubicBezTo>
                  <a:cubicBezTo>
                    <a:pt x="1" y="11972"/>
                    <a:pt x="3426" y="15397"/>
                    <a:pt x="7699" y="15397"/>
                  </a:cubicBezTo>
                  <a:cubicBezTo>
                    <a:pt x="11940" y="15397"/>
                    <a:pt x="15397" y="11972"/>
                    <a:pt x="15397" y="7699"/>
                  </a:cubicBezTo>
                  <a:cubicBezTo>
                    <a:pt x="15397" y="3458"/>
                    <a:pt x="11940" y="0"/>
                    <a:pt x="76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49"/>
            <p:cNvSpPr/>
            <p:nvPr/>
          </p:nvSpPr>
          <p:spPr>
            <a:xfrm>
              <a:off x="4323087" y="2351135"/>
              <a:ext cx="18058" cy="18058"/>
            </a:xfrm>
            <a:custGeom>
              <a:avLst/>
              <a:gdLst/>
              <a:ahLst/>
              <a:cxnLst/>
              <a:rect l="l" t="t" r="r" b="b"/>
              <a:pathLst>
                <a:path w="6525" h="6525" extrusionOk="0">
                  <a:moveTo>
                    <a:pt x="3263" y="0"/>
                  </a:moveTo>
                  <a:cubicBezTo>
                    <a:pt x="1468" y="0"/>
                    <a:pt x="1" y="1468"/>
                    <a:pt x="1" y="3262"/>
                  </a:cubicBezTo>
                  <a:cubicBezTo>
                    <a:pt x="1" y="5057"/>
                    <a:pt x="1468" y="6524"/>
                    <a:pt x="3263" y="6524"/>
                  </a:cubicBezTo>
                  <a:cubicBezTo>
                    <a:pt x="5057" y="6524"/>
                    <a:pt x="6525" y="5057"/>
                    <a:pt x="6525" y="3262"/>
                  </a:cubicBezTo>
                  <a:cubicBezTo>
                    <a:pt x="6525" y="1468"/>
                    <a:pt x="5057" y="0"/>
                    <a:pt x="3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49"/>
            <p:cNvSpPr/>
            <p:nvPr/>
          </p:nvSpPr>
          <p:spPr>
            <a:xfrm>
              <a:off x="4672117" y="2333450"/>
              <a:ext cx="64820" cy="71498"/>
            </a:xfrm>
            <a:custGeom>
              <a:avLst/>
              <a:gdLst/>
              <a:ahLst/>
              <a:cxnLst/>
              <a:rect l="l" t="t" r="r" b="b"/>
              <a:pathLst>
                <a:path w="23422" h="25835" extrusionOk="0">
                  <a:moveTo>
                    <a:pt x="11707" y="0"/>
                  </a:moveTo>
                  <a:cubicBezTo>
                    <a:pt x="11287" y="0"/>
                    <a:pt x="10863" y="261"/>
                    <a:pt x="10667" y="783"/>
                  </a:cubicBezTo>
                  <a:lnTo>
                    <a:pt x="8057" y="8122"/>
                  </a:lnTo>
                  <a:cubicBezTo>
                    <a:pt x="7959" y="8449"/>
                    <a:pt x="7731" y="8710"/>
                    <a:pt x="7438" y="8840"/>
                  </a:cubicBezTo>
                  <a:lnTo>
                    <a:pt x="914" y="11776"/>
                  </a:lnTo>
                  <a:cubicBezTo>
                    <a:pt x="0" y="12200"/>
                    <a:pt x="0" y="13668"/>
                    <a:pt x="914" y="14059"/>
                  </a:cubicBezTo>
                  <a:lnTo>
                    <a:pt x="7438" y="17028"/>
                  </a:lnTo>
                  <a:cubicBezTo>
                    <a:pt x="7731" y="17158"/>
                    <a:pt x="7959" y="17386"/>
                    <a:pt x="8057" y="17713"/>
                  </a:cubicBezTo>
                  <a:lnTo>
                    <a:pt x="10667" y="25052"/>
                  </a:lnTo>
                  <a:cubicBezTo>
                    <a:pt x="10863" y="25574"/>
                    <a:pt x="11287" y="25835"/>
                    <a:pt x="11707" y="25835"/>
                  </a:cubicBezTo>
                  <a:cubicBezTo>
                    <a:pt x="12127" y="25835"/>
                    <a:pt x="12543" y="25574"/>
                    <a:pt x="12722" y="25052"/>
                  </a:cubicBezTo>
                  <a:lnTo>
                    <a:pt x="15332" y="17713"/>
                  </a:lnTo>
                  <a:cubicBezTo>
                    <a:pt x="15462" y="17386"/>
                    <a:pt x="15658" y="17158"/>
                    <a:pt x="15951" y="17028"/>
                  </a:cubicBezTo>
                  <a:lnTo>
                    <a:pt x="22475" y="14059"/>
                  </a:lnTo>
                  <a:cubicBezTo>
                    <a:pt x="23421" y="13668"/>
                    <a:pt x="23421" y="12200"/>
                    <a:pt x="22475" y="11776"/>
                  </a:cubicBezTo>
                  <a:lnTo>
                    <a:pt x="15951" y="8840"/>
                  </a:lnTo>
                  <a:cubicBezTo>
                    <a:pt x="15658" y="8710"/>
                    <a:pt x="15462" y="8449"/>
                    <a:pt x="15332" y="8122"/>
                  </a:cubicBezTo>
                  <a:lnTo>
                    <a:pt x="12722" y="783"/>
                  </a:lnTo>
                  <a:cubicBezTo>
                    <a:pt x="12543" y="261"/>
                    <a:pt x="12127" y="0"/>
                    <a:pt x="11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49"/>
            <p:cNvSpPr/>
            <p:nvPr/>
          </p:nvSpPr>
          <p:spPr>
            <a:xfrm>
              <a:off x="4443010" y="2350029"/>
              <a:ext cx="89105" cy="96373"/>
            </a:xfrm>
            <a:custGeom>
              <a:avLst/>
              <a:gdLst/>
              <a:ahLst/>
              <a:cxnLst/>
              <a:rect l="l" t="t" r="r" b="b"/>
              <a:pathLst>
                <a:path w="32197" h="34823" extrusionOk="0">
                  <a:moveTo>
                    <a:pt x="16094" y="1"/>
                  </a:moveTo>
                  <a:cubicBezTo>
                    <a:pt x="15519" y="1"/>
                    <a:pt x="14940" y="352"/>
                    <a:pt x="14679" y="1053"/>
                  </a:cubicBezTo>
                  <a:lnTo>
                    <a:pt x="11091" y="10969"/>
                  </a:lnTo>
                  <a:cubicBezTo>
                    <a:pt x="10928" y="11393"/>
                    <a:pt x="10634" y="11720"/>
                    <a:pt x="10243" y="11883"/>
                  </a:cubicBezTo>
                  <a:lnTo>
                    <a:pt x="1273" y="15862"/>
                  </a:lnTo>
                  <a:cubicBezTo>
                    <a:pt x="0" y="16417"/>
                    <a:pt x="0" y="18407"/>
                    <a:pt x="1273" y="18961"/>
                  </a:cubicBezTo>
                  <a:lnTo>
                    <a:pt x="10243" y="22941"/>
                  </a:lnTo>
                  <a:cubicBezTo>
                    <a:pt x="10634" y="23104"/>
                    <a:pt x="10928" y="23430"/>
                    <a:pt x="11091" y="23854"/>
                  </a:cubicBezTo>
                  <a:lnTo>
                    <a:pt x="14679" y="33771"/>
                  </a:lnTo>
                  <a:cubicBezTo>
                    <a:pt x="14940" y="34472"/>
                    <a:pt x="15519" y="34823"/>
                    <a:pt x="16094" y="34823"/>
                  </a:cubicBezTo>
                  <a:cubicBezTo>
                    <a:pt x="16669" y="34823"/>
                    <a:pt x="17240" y="34472"/>
                    <a:pt x="17485" y="33771"/>
                  </a:cubicBezTo>
                  <a:lnTo>
                    <a:pt x="21105" y="23854"/>
                  </a:lnTo>
                  <a:cubicBezTo>
                    <a:pt x="21236" y="23430"/>
                    <a:pt x="21562" y="23104"/>
                    <a:pt x="21954" y="22941"/>
                  </a:cubicBezTo>
                  <a:lnTo>
                    <a:pt x="30924" y="18961"/>
                  </a:lnTo>
                  <a:cubicBezTo>
                    <a:pt x="32196" y="18407"/>
                    <a:pt x="32196" y="16417"/>
                    <a:pt x="30924" y="15862"/>
                  </a:cubicBezTo>
                  <a:lnTo>
                    <a:pt x="21954" y="11883"/>
                  </a:lnTo>
                  <a:cubicBezTo>
                    <a:pt x="21562" y="11720"/>
                    <a:pt x="21236" y="11393"/>
                    <a:pt x="21105" y="10969"/>
                  </a:cubicBezTo>
                  <a:lnTo>
                    <a:pt x="17485" y="1053"/>
                  </a:lnTo>
                  <a:cubicBezTo>
                    <a:pt x="17240" y="352"/>
                    <a:pt x="16669" y="1"/>
                    <a:pt x="160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3661;p49"/>
          <p:cNvGrpSpPr/>
          <p:nvPr/>
        </p:nvGrpSpPr>
        <p:grpSpPr>
          <a:xfrm>
            <a:off x="7803350" y="-228450"/>
            <a:ext cx="1775183" cy="1650080"/>
            <a:chOff x="7803350" y="-228450"/>
            <a:chExt cx="1775183" cy="1650080"/>
          </a:xfrm>
        </p:grpSpPr>
        <p:sp>
          <p:nvSpPr>
            <p:cNvPr id="3662" name="Google Shape;3662;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49"/>
            <p:cNvSpPr/>
            <p:nvPr/>
          </p:nvSpPr>
          <p:spPr>
            <a:xfrm>
              <a:off x="7803350" y="-197178"/>
              <a:ext cx="1211861" cy="892130"/>
            </a:xfrm>
            <a:custGeom>
              <a:avLst/>
              <a:gdLst/>
              <a:ahLst/>
              <a:cxnLst/>
              <a:rect l="l" t="t" r="r" b="b"/>
              <a:pathLst>
                <a:path w="10928" h="8045" extrusionOk="0">
                  <a:moveTo>
                    <a:pt x="9456" y="1"/>
                  </a:moveTo>
                  <a:cubicBezTo>
                    <a:pt x="8710" y="585"/>
                    <a:pt x="8105" y="1109"/>
                    <a:pt x="7762" y="1371"/>
                  </a:cubicBezTo>
                  <a:cubicBezTo>
                    <a:pt x="6190" y="2662"/>
                    <a:pt x="4718" y="3831"/>
                    <a:pt x="2944" y="4859"/>
                  </a:cubicBezTo>
                  <a:cubicBezTo>
                    <a:pt x="2016" y="5404"/>
                    <a:pt x="1008" y="5928"/>
                    <a:pt x="41" y="6493"/>
                  </a:cubicBezTo>
                  <a:cubicBezTo>
                    <a:pt x="20" y="6714"/>
                    <a:pt x="0" y="6936"/>
                    <a:pt x="0" y="7158"/>
                  </a:cubicBezTo>
                  <a:cubicBezTo>
                    <a:pt x="0" y="7460"/>
                    <a:pt x="20" y="7763"/>
                    <a:pt x="61" y="8045"/>
                  </a:cubicBezTo>
                  <a:cubicBezTo>
                    <a:pt x="1714" y="6956"/>
                    <a:pt x="3367" y="5908"/>
                    <a:pt x="4980" y="4718"/>
                  </a:cubicBezTo>
                  <a:cubicBezTo>
                    <a:pt x="6936" y="3267"/>
                    <a:pt x="8912" y="1896"/>
                    <a:pt x="10928" y="585"/>
                  </a:cubicBezTo>
                  <a:cubicBezTo>
                    <a:pt x="10464" y="343"/>
                    <a:pt x="9980" y="142"/>
                    <a:pt x="94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49"/>
            <p:cNvSpPr/>
            <p:nvPr/>
          </p:nvSpPr>
          <p:spPr>
            <a:xfrm>
              <a:off x="7924002" y="48781"/>
              <a:ext cx="1498191" cy="1234234"/>
            </a:xfrm>
            <a:custGeom>
              <a:avLst/>
              <a:gdLst/>
              <a:ahLst/>
              <a:cxnLst/>
              <a:rect l="l" t="t" r="r" b="b"/>
              <a:pathLst>
                <a:path w="13510" h="11130" extrusionOk="0">
                  <a:moveTo>
                    <a:pt x="11937" y="0"/>
                  </a:moveTo>
                  <a:cubicBezTo>
                    <a:pt x="11836" y="81"/>
                    <a:pt x="11755" y="141"/>
                    <a:pt x="11675" y="202"/>
                  </a:cubicBezTo>
                  <a:cubicBezTo>
                    <a:pt x="8408" y="2520"/>
                    <a:pt x="5324" y="5202"/>
                    <a:pt x="1977" y="7420"/>
                  </a:cubicBezTo>
                  <a:cubicBezTo>
                    <a:pt x="1412" y="7783"/>
                    <a:pt x="727" y="8347"/>
                    <a:pt x="1" y="8811"/>
                  </a:cubicBezTo>
                  <a:cubicBezTo>
                    <a:pt x="566" y="9738"/>
                    <a:pt x="1332" y="10525"/>
                    <a:pt x="2219" y="11129"/>
                  </a:cubicBezTo>
                  <a:cubicBezTo>
                    <a:pt x="2682" y="10787"/>
                    <a:pt x="3126" y="10424"/>
                    <a:pt x="3509" y="10121"/>
                  </a:cubicBezTo>
                  <a:cubicBezTo>
                    <a:pt x="6755" y="7621"/>
                    <a:pt x="10142" y="5242"/>
                    <a:pt x="13509" y="2883"/>
                  </a:cubicBezTo>
                  <a:cubicBezTo>
                    <a:pt x="13207" y="1795"/>
                    <a:pt x="12662" y="827"/>
                    <a:pt x="119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49"/>
            <p:cNvSpPr/>
            <p:nvPr/>
          </p:nvSpPr>
          <p:spPr>
            <a:xfrm>
              <a:off x="7995639" y="679203"/>
              <a:ext cx="695423" cy="500901"/>
            </a:xfrm>
            <a:custGeom>
              <a:avLst/>
              <a:gdLst/>
              <a:ahLst/>
              <a:cxnLst/>
              <a:rect l="l" t="t" r="r" b="b"/>
              <a:pathLst>
                <a:path w="6271" h="4517" extrusionOk="0">
                  <a:moveTo>
                    <a:pt x="5972" y="0"/>
                  </a:moveTo>
                  <a:cubicBezTo>
                    <a:pt x="5722" y="0"/>
                    <a:pt x="5158" y="447"/>
                    <a:pt x="4980" y="565"/>
                  </a:cubicBezTo>
                  <a:cubicBezTo>
                    <a:pt x="4456" y="868"/>
                    <a:pt x="3952" y="1190"/>
                    <a:pt x="3468" y="1533"/>
                  </a:cubicBezTo>
                  <a:cubicBezTo>
                    <a:pt x="2278" y="2299"/>
                    <a:pt x="1149" y="3186"/>
                    <a:pt x="0" y="4033"/>
                  </a:cubicBezTo>
                  <a:cubicBezTo>
                    <a:pt x="141" y="4194"/>
                    <a:pt x="303" y="4376"/>
                    <a:pt x="464" y="4517"/>
                  </a:cubicBezTo>
                  <a:cubicBezTo>
                    <a:pt x="1069" y="4073"/>
                    <a:pt x="1674" y="3610"/>
                    <a:pt x="2278" y="3146"/>
                  </a:cubicBezTo>
                  <a:cubicBezTo>
                    <a:pt x="3286" y="2420"/>
                    <a:pt x="4274" y="1654"/>
                    <a:pt x="5323" y="1009"/>
                  </a:cubicBezTo>
                  <a:cubicBezTo>
                    <a:pt x="5585" y="848"/>
                    <a:pt x="6089" y="686"/>
                    <a:pt x="6190" y="384"/>
                  </a:cubicBezTo>
                  <a:cubicBezTo>
                    <a:pt x="6270" y="142"/>
                    <a:pt x="6210" y="1"/>
                    <a:pt x="5988" y="1"/>
                  </a:cubicBezTo>
                  <a:cubicBezTo>
                    <a:pt x="5983" y="0"/>
                    <a:pt x="5978" y="0"/>
                    <a:pt x="59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49"/>
            <p:cNvSpPr/>
            <p:nvPr/>
          </p:nvSpPr>
          <p:spPr>
            <a:xfrm>
              <a:off x="8639489" y="1053686"/>
              <a:ext cx="545714" cy="367941"/>
            </a:xfrm>
            <a:custGeom>
              <a:avLst/>
              <a:gdLst/>
              <a:ahLst/>
              <a:cxnLst/>
              <a:rect l="l" t="t" r="r" b="b"/>
              <a:pathLst>
                <a:path w="4921" h="3318" extrusionOk="0">
                  <a:moveTo>
                    <a:pt x="4548" y="1"/>
                  </a:moveTo>
                  <a:cubicBezTo>
                    <a:pt x="4135" y="1"/>
                    <a:pt x="3730" y="611"/>
                    <a:pt x="3448" y="817"/>
                  </a:cubicBezTo>
                  <a:cubicBezTo>
                    <a:pt x="2843" y="1261"/>
                    <a:pt x="2239" y="1745"/>
                    <a:pt x="1614" y="2168"/>
                  </a:cubicBezTo>
                  <a:cubicBezTo>
                    <a:pt x="1069" y="2531"/>
                    <a:pt x="505" y="2914"/>
                    <a:pt x="1" y="3317"/>
                  </a:cubicBezTo>
                  <a:cubicBezTo>
                    <a:pt x="182" y="3317"/>
                    <a:pt x="343" y="3317"/>
                    <a:pt x="525" y="3297"/>
                  </a:cubicBezTo>
                  <a:cubicBezTo>
                    <a:pt x="807" y="3277"/>
                    <a:pt x="1089" y="3237"/>
                    <a:pt x="1372" y="3176"/>
                  </a:cubicBezTo>
                  <a:cubicBezTo>
                    <a:pt x="1553" y="3035"/>
                    <a:pt x="1735" y="2894"/>
                    <a:pt x="1896" y="2773"/>
                  </a:cubicBezTo>
                  <a:cubicBezTo>
                    <a:pt x="2541" y="2289"/>
                    <a:pt x="3186" y="1805"/>
                    <a:pt x="3791" y="1281"/>
                  </a:cubicBezTo>
                  <a:cubicBezTo>
                    <a:pt x="3872" y="1241"/>
                    <a:pt x="4335" y="878"/>
                    <a:pt x="4598" y="555"/>
                  </a:cubicBezTo>
                  <a:cubicBezTo>
                    <a:pt x="4819" y="313"/>
                    <a:pt x="4920" y="71"/>
                    <a:pt x="4638" y="11"/>
                  </a:cubicBezTo>
                  <a:cubicBezTo>
                    <a:pt x="4608" y="4"/>
                    <a:pt x="4578" y="1"/>
                    <a:pt x="4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49"/>
            <p:cNvSpPr/>
            <p:nvPr/>
          </p:nvSpPr>
          <p:spPr>
            <a:xfrm>
              <a:off x="8317564" y="538370"/>
              <a:ext cx="1138115" cy="874276"/>
            </a:xfrm>
            <a:custGeom>
              <a:avLst/>
              <a:gdLst/>
              <a:ahLst/>
              <a:cxnLst/>
              <a:rect l="l" t="t" r="r" b="b"/>
              <a:pathLst>
                <a:path w="10263" h="7884" extrusionOk="0">
                  <a:moveTo>
                    <a:pt x="10243" y="1"/>
                  </a:moveTo>
                  <a:cubicBezTo>
                    <a:pt x="7863" y="1614"/>
                    <a:pt x="5605" y="3368"/>
                    <a:pt x="3226" y="4960"/>
                  </a:cubicBezTo>
                  <a:cubicBezTo>
                    <a:pt x="2420" y="5485"/>
                    <a:pt x="1250" y="6493"/>
                    <a:pt x="0" y="7420"/>
                  </a:cubicBezTo>
                  <a:cubicBezTo>
                    <a:pt x="525" y="7642"/>
                    <a:pt x="1089" y="7803"/>
                    <a:pt x="1674" y="7884"/>
                  </a:cubicBezTo>
                  <a:cubicBezTo>
                    <a:pt x="1835" y="7743"/>
                    <a:pt x="1976" y="7602"/>
                    <a:pt x="2117" y="7481"/>
                  </a:cubicBezTo>
                  <a:cubicBezTo>
                    <a:pt x="4355" y="5525"/>
                    <a:pt x="6755" y="3791"/>
                    <a:pt x="9113" y="1997"/>
                  </a:cubicBezTo>
                  <a:cubicBezTo>
                    <a:pt x="9476" y="1735"/>
                    <a:pt x="9859" y="1452"/>
                    <a:pt x="10222" y="1190"/>
                  </a:cubicBezTo>
                  <a:cubicBezTo>
                    <a:pt x="10243" y="968"/>
                    <a:pt x="10263" y="747"/>
                    <a:pt x="10263" y="525"/>
                  </a:cubicBezTo>
                  <a:cubicBezTo>
                    <a:pt x="10263" y="343"/>
                    <a:pt x="10243" y="162"/>
                    <a:pt x="102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49"/>
            <p:cNvSpPr/>
            <p:nvPr/>
          </p:nvSpPr>
          <p:spPr>
            <a:xfrm>
              <a:off x="8431563" y="-76417"/>
              <a:ext cx="740224" cy="487151"/>
            </a:xfrm>
            <a:custGeom>
              <a:avLst/>
              <a:gdLst/>
              <a:ahLst/>
              <a:cxnLst/>
              <a:rect l="l" t="t" r="r" b="b"/>
              <a:pathLst>
                <a:path w="6675" h="4393" extrusionOk="0">
                  <a:moveTo>
                    <a:pt x="6110" y="0"/>
                  </a:moveTo>
                  <a:cubicBezTo>
                    <a:pt x="5263" y="565"/>
                    <a:pt x="4416" y="1170"/>
                    <a:pt x="3589" y="1734"/>
                  </a:cubicBezTo>
                  <a:cubicBezTo>
                    <a:pt x="2884" y="2218"/>
                    <a:pt x="2178" y="2702"/>
                    <a:pt x="1472" y="3166"/>
                  </a:cubicBezTo>
                  <a:cubicBezTo>
                    <a:pt x="1231" y="3327"/>
                    <a:pt x="1" y="4113"/>
                    <a:pt x="747" y="4355"/>
                  </a:cubicBezTo>
                  <a:cubicBezTo>
                    <a:pt x="826" y="4381"/>
                    <a:pt x="906" y="4392"/>
                    <a:pt x="985" y="4392"/>
                  </a:cubicBezTo>
                  <a:cubicBezTo>
                    <a:pt x="1531" y="4392"/>
                    <a:pt x="2065" y="3843"/>
                    <a:pt x="2400" y="3508"/>
                  </a:cubicBezTo>
                  <a:cubicBezTo>
                    <a:pt x="2924" y="2984"/>
                    <a:pt x="3468" y="2561"/>
                    <a:pt x="4073" y="2137"/>
                  </a:cubicBezTo>
                  <a:cubicBezTo>
                    <a:pt x="4900" y="1532"/>
                    <a:pt x="5787" y="1008"/>
                    <a:pt x="6674" y="464"/>
                  </a:cubicBezTo>
                  <a:cubicBezTo>
                    <a:pt x="6493" y="303"/>
                    <a:pt x="6291" y="141"/>
                    <a:pt x="6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49"/>
            <p:cNvSpPr/>
            <p:nvPr/>
          </p:nvSpPr>
          <p:spPr>
            <a:xfrm>
              <a:off x="7839057" y="-80742"/>
              <a:ext cx="685664" cy="438136"/>
            </a:xfrm>
            <a:custGeom>
              <a:avLst/>
              <a:gdLst/>
              <a:ahLst/>
              <a:cxnLst/>
              <a:rect l="l" t="t" r="r" b="b"/>
              <a:pathLst>
                <a:path w="6183" h="3951" extrusionOk="0">
                  <a:moveTo>
                    <a:pt x="5889" y="0"/>
                  </a:moveTo>
                  <a:cubicBezTo>
                    <a:pt x="5479" y="0"/>
                    <a:pt x="4753" y="404"/>
                    <a:pt x="4598" y="503"/>
                  </a:cubicBezTo>
                  <a:cubicBezTo>
                    <a:pt x="4194" y="725"/>
                    <a:pt x="3771" y="866"/>
                    <a:pt x="3368" y="1088"/>
                  </a:cubicBezTo>
                  <a:cubicBezTo>
                    <a:pt x="2823" y="1410"/>
                    <a:pt x="2299" y="1773"/>
                    <a:pt x="1735" y="2116"/>
                  </a:cubicBezTo>
                  <a:cubicBezTo>
                    <a:pt x="1311" y="2358"/>
                    <a:pt x="868" y="2600"/>
                    <a:pt x="444" y="2862"/>
                  </a:cubicBezTo>
                  <a:cubicBezTo>
                    <a:pt x="263" y="3205"/>
                    <a:pt x="122" y="3567"/>
                    <a:pt x="1" y="3951"/>
                  </a:cubicBezTo>
                  <a:cubicBezTo>
                    <a:pt x="868" y="3406"/>
                    <a:pt x="1755" y="2902"/>
                    <a:pt x="2682" y="2418"/>
                  </a:cubicBezTo>
                  <a:cubicBezTo>
                    <a:pt x="3045" y="2237"/>
                    <a:pt x="3428" y="2076"/>
                    <a:pt x="3791" y="1894"/>
                  </a:cubicBezTo>
                  <a:cubicBezTo>
                    <a:pt x="4134" y="1713"/>
                    <a:pt x="4396" y="1451"/>
                    <a:pt x="4739" y="1289"/>
                  </a:cubicBezTo>
                  <a:cubicBezTo>
                    <a:pt x="4900" y="1209"/>
                    <a:pt x="5122" y="1148"/>
                    <a:pt x="5344" y="1067"/>
                  </a:cubicBezTo>
                  <a:cubicBezTo>
                    <a:pt x="5727" y="926"/>
                    <a:pt x="6130" y="705"/>
                    <a:pt x="6170" y="281"/>
                  </a:cubicBezTo>
                  <a:cubicBezTo>
                    <a:pt x="6182" y="75"/>
                    <a:pt x="6065" y="0"/>
                    <a:pt x="58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49"/>
            <p:cNvSpPr/>
            <p:nvPr/>
          </p:nvSpPr>
          <p:spPr>
            <a:xfrm>
              <a:off x="7803350" y="-36163"/>
              <a:ext cx="894368" cy="1457793"/>
            </a:xfrm>
            <a:custGeom>
              <a:avLst/>
              <a:gdLst/>
              <a:ahLst/>
              <a:cxnLst/>
              <a:rect l="l" t="t" r="r" b="b"/>
              <a:pathLst>
                <a:path w="8065" h="13146" extrusionOk="0">
                  <a:moveTo>
                    <a:pt x="2662" y="0"/>
                  </a:moveTo>
                  <a:cubicBezTo>
                    <a:pt x="1875" y="665"/>
                    <a:pt x="1210" y="1512"/>
                    <a:pt x="766" y="2460"/>
                  </a:cubicBezTo>
                  <a:cubicBezTo>
                    <a:pt x="585" y="2803"/>
                    <a:pt x="444" y="3165"/>
                    <a:pt x="323" y="3549"/>
                  </a:cubicBezTo>
                  <a:cubicBezTo>
                    <a:pt x="182" y="4032"/>
                    <a:pt x="81" y="4536"/>
                    <a:pt x="41" y="5041"/>
                  </a:cubicBezTo>
                  <a:cubicBezTo>
                    <a:pt x="20" y="5262"/>
                    <a:pt x="0" y="5484"/>
                    <a:pt x="0" y="5706"/>
                  </a:cubicBezTo>
                  <a:cubicBezTo>
                    <a:pt x="0" y="6008"/>
                    <a:pt x="20" y="6311"/>
                    <a:pt x="61" y="6593"/>
                  </a:cubicBezTo>
                  <a:cubicBezTo>
                    <a:pt x="182" y="7682"/>
                    <a:pt x="545" y="8690"/>
                    <a:pt x="1089" y="9577"/>
                  </a:cubicBezTo>
                  <a:cubicBezTo>
                    <a:pt x="1654" y="10504"/>
                    <a:pt x="2420" y="11291"/>
                    <a:pt x="3307" y="11895"/>
                  </a:cubicBezTo>
                  <a:cubicBezTo>
                    <a:pt x="3730" y="12178"/>
                    <a:pt x="4174" y="12420"/>
                    <a:pt x="4637" y="12601"/>
                  </a:cubicBezTo>
                  <a:cubicBezTo>
                    <a:pt x="5162" y="12823"/>
                    <a:pt x="5726" y="12984"/>
                    <a:pt x="6311" y="13065"/>
                  </a:cubicBezTo>
                  <a:cubicBezTo>
                    <a:pt x="6694" y="13125"/>
                    <a:pt x="7057" y="13145"/>
                    <a:pt x="7440" y="13145"/>
                  </a:cubicBezTo>
                  <a:cubicBezTo>
                    <a:pt x="7662" y="13145"/>
                    <a:pt x="7863" y="13145"/>
                    <a:pt x="8065" y="13125"/>
                  </a:cubicBezTo>
                  <a:cubicBezTo>
                    <a:pt x="5988" y="11230"/>
                    <a:pt x="4355" y="8912"/>
                    <a:pt x="3549" y="6028"/>
                  </a:cubicBezTo>
                  <a:cubicBezTo>
                    <a:pt x="3045" y="4194"/>
                    <a:pt x="2581" y="1976"/>
                    <a:pt x="266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49"/>
            <p:cNvSpPr/>
            <p:nvPr/>
          </p:nvSpPr>
          <p:spPr>
            <a:xfrm rot="7721569">
              <a:off x="8979858" y="-10535"/>
              <a:ext cx="407053" cy="686512"/>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3673;p49"/>
          <p:cNvGrpSpPr/>
          <p:nvPr/>
        </p:nvGrpSpPr>
        <p:grpSpPr>
          <a:xfrm>
            <a:off x="-494611" y="4016643"/>
            <a:ext cx="1831267" cy="1706205"/>
            <a:chOff x="-494611" y="4016643"/>
            <a:chExt cx="1831267" cy="1706205"/>
          </a:xfrm>
        </p:grpSpPr>
        <p:sp>
          <p:nvSpPr>
            <p:cNvPr id="3674" name="Google Shape;3674;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49"/>
            <p:cNvSpPr/>
            <p:nvPr/>
          </p:nvSpPr>
          <p:spPr>
            <a:xfrm>
              <a:off x="387732" y="4016643"/>
              <a:ext cx="651218" cy="253589"/>
            </a:xfrm>
            <a:custGeom>
              <a:avLst/>
              <a:gdLst/>
              <a:ahLst/>
              <a:cxnLst/>
              <a:rect l="l" t="t" r="r" b="b"/>
              <a:pathLst>
                <a:path w="67292" h="26204" extrusionOk="0">
                  <a:moveTo>
                    <a:pt x="12013" y="1"/>
                  </a:moveTo>
                  <a:cubicBezTo>
                    <a:pt x="7926" y="1"/>
                    <a:pt x="3888" y="349"/>
                    <a:pt x="0" y="997"/>
                  </a:cubicBezTo>
                  <a:cubicBezTo>
                    <a:pt x="1147" y="1446"/>
                    <a:pt x="2343" y="1945"/>
                    <a:pt x="3440" y="2493"/>
                  </a:cubicBezTo>
                  <a:cubicBezTo>
                    <a:pt x="10667" y="6132"/>
                    <a:pt x="16200" y="12163"/>
                    <a:pt x="22730" y="16699"/>
                  </a:cubicBezTo>
                  <a:cubicBezTo>
                    <a:pt x="32585" y="23505"/>
                    <a:pt x="43940" y="26204"/>
                    <a:pt x="55488" y="26204"/>
                  </a:cubicBezTo>
                  <a:cubicBezTo>
                    <a:pt x="59417" y="26204"/>
                    <a:pt x="63369" y="25891"/>
                    <a:pt x="67291" y="25322"/>
                  </a:cubicBezTo>
                  <a:cubicBezTo>
                    <a:pt x="53883" y="9820"/>
                    <a:pt x="34094" y="1"/>
                    <a:pt x="12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49"/>
            <p:cNvSpPr/>
            <p:nvPr/>
          </p:nvSpPr>
          <p:spPr>
            <a:xfrm>
              <a:off x="-38687" y="4206642"/>
              <a:ext cx="1164465" cy="274686"/>
            </a:xfrm>
            <a:custGeom>
              <a:avLst/>
              <a:gdLst/>
              <a:ahLst/>
              <a:cxnLst/>
              <a:rect l="l" t="t" r="r" b="b"/>
              <a:pathLst>
                <a:path w="120327" h="28384" extrusionOk="0">
                  <a:moveTo>
                    <a:pt x="12671" y="1"/>
                  </a:moveTo>
                  <a:cubicBezTo>
                    <a:pt x="10436" y="1"/>
                    <a:pt x="8190" y="113"/>
                    <a:pt x="5932" y="356"/>
                  </a:cubicBezTo>
                  <a:cubicBezTo>
                    <a:pt x="3838" y="2349"/>
                    <a:pt x="1844" y="4443"/>
                    <a:pt x="0" y="6686"/>
                  </a:cubicBezTo>
                  <a:cubicBezTo>
                    <a:pt x="1994" y="6736"/>
                    <a:pt x="3938" y="6786"/>
                    <a:pt x="5782" y="6835"/>
                  </a:cubicBezTo>
                  <a:cubicBezTo>
                    <a:pt x="16300" y="6935"/>
                    <a:pt x="26418" y="8082"/>
                    <a:pt x="36337" y="11870"/>
                  </a:cubicBezTo>
                  <a:cubicBezTo>
                    <a:pt x="41372" y="13814"/>
                    <a:pt x="46007" y="16456"/>
                    <a:pt x="50842" y="18748"/>
                  </a:cubicBezTo>
                  <a:cubicBezTo>
                    <a:pt x="56026" y="21191"/>
                    <a:pt x="61360" y="23334"/>
                    <a:pt x="66843" y="24929"/>
                  </a:cubicBezTo>
                  <a:cubicBezTo>
                    <a:pt x="73935" y="27061"/>
                    <a:pt x="81370" y="28384"/>
                    <a:pt x="88788" y="28384"/>
                  </a:cubicBezTo>
                  <a:cubicBezTo>
                    <a:pt x="91953" y="28384"/>
                    <a:pt x="95114" y="28143"/>
                    <a:pt x="98245" y="27621"/>
                  </a:cubicBezTo>
                  <a:cubicBezTo>
                    <a:pt x="106270" y="26225"/>
                    <a:pt x="113647" y="23085"/>
                    <a:pt x="120326" y="18649"/>
                  </a:cubicBezTo>
                  <a:cubicBezTo>
                    <a:pt x="118432" y="15209"/>
                    <a:pt x="116289" y="11970"/>
                    <a:pt x="113946" y="8879"/>
                  </a:cubicBezTo>
                  <a:cubicBezTo>
                    <a:pt x="107417" y="12119"/>
                    <a:pt x="100388" y="14063"/>
                    <a:pt x="93011" y="14561"/>
                  </a:cubicBezTo>
                  <a:cubicBezTo>
                    <a:pt x="91514" y="14664"/>
                    <a:pt x="90023" y="14712"/>
                    <a:pt x="88536" y="14712"/>
                  </a:cubicBezTo>
                  <a:cubicBezTo>
                    <a:pt x="62641" y="14712"/>
                    <a:pt x="38328" y="1"/>
                    <a:pt x="12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49"/>
            <p:cNvSpPr/>
            <p:nvPr/>
          </p:nvSpPr>
          <p:spPr>
            <a:xfrm>
              <a:off x="-202702" y="4333088"/>
              <a:ext cx="1413380" cy="580495"/>
            </a:xfrm>
            <a:custGeom>
              <a:avLst/>
              <a:gdLst/>
              <a:ahLst/>
              <a:cxnLst/>
              <a:rect l="l" t="t" r="r" b="b"/>
              <a:pathLst>
                <a:path w="146048" h="59984" extrusionOk="0">
                  <a:moveTo>
                    <a:pt x="12163" y="0"/>
                  </a:moveTo>
                  <a:cubicBezTo>
                    <a:pt x="10069" y="3140"/>
                    <a:pt x="8225" y="6430"/>
                    <a:pt x="6630" y="9869"/>
                  </a:cubicBezTo>
                  <a:cubicBezTo>
                    <a:pt x="7700" y="9787"/>
                    <a:pt x="8770" y="9750"/>
                    <a:pt x="9841" y="9750"/>
                  </a:cubicBezTo>
                  <a:cubicBezTo>
                    <a:pt x="10714" y="9750"/>
                    <a:pt x="11588" y="9775"/>
                    <a:pt x="12462" y="9820"/>
                  </a:cubicBezTo>
                  <a:cubicBezTo>
                    <a:pt x="19540" y="10119"/>
                    <a:pt x="26369" y="12113"/>
                    <a:pt x="32799" y="14954"/>
                  </a:cubicBezTo>
                  <a:cubicBezTo>
                    <a:pt x="40774" y="18543"/>
                    <a:pt x="47752" y="23577"/>
                    <a:pt x="55130" y="28013"/>
                  </a:cubicBezTo>
                  <a:cubicBezTo>
                    <a:pt x="69884" y="36936"/>
                    <a:pt x="86083" y="42468"/>
                    <a:pt x="103081" y="44961"/>
                  </a:cubicBezTo>
                  <a:cubicBezTo>
                    <a:pt x="104127" y="45110"/>
                    <a:pt x="103729" y="46606"/>
                    <a:pt x="102831" y="46705"/>
                  </a:cubicBezTo>
                  <a:cubicBezTo>
                    <a:pt x="101633" y="46800"/>
                    <a:pt x="100435" y="46845"/>
                    <a:pt x="99238" y="46845"/>
                  </a:cubicBezTo>
                  <a:cubicBezTo>
                    <a:pt x="92916" y="46845"/>
                    <a:pt x="86628" y="45598"/>
                    <a:pt x="80551" y="43964"/>
                  </a:cubicBezTo>
                  <a:cubicBezTo>
                    <a:pt x="63790" y="39519"/>
                    <a:pt x="43081" y="29555"/>
                    <a:pt x="24395" y="29555"/>
                  </a:cubicBezTo>
                  <a:cubicBezTo>
                    <a:pt x="15629" y="29555"/>
                    <a:pt x="7309" y="31748"/>
                    <a:pt x="51" y="37733"/>
                  </a:cubicBezTo>
                  <a:cubicBezTo>
                    <a:pt x="1" y="38630"/>
                    <a:pt x="1" y="39478"/>
                    <a:pt x="1" y="40325"/>
                  </a:cubicBezTo>
                  <a:cubicBezTo>
                    <a:pt x="1" y="42817"/>
                    <a:pt x="150" y="45260"/>
                    <a:pt x="350" y="47652"/>
                  </a:cubicBezTo>
                  <a:cubicBezTo>
                    <a:pt x="6231" y="42817"/>
                    <a:pt x="13957" y="40873"/>
                    <a:pt x="21783" y="40823"/>
                  </a:cubicBezTo>
                  <a:cubicBezTo>
                    <a:pt x="21882" y="40823"/>
                    <a:pt x="21981" y="40823"/>
                    <a:pt x="22080" y="40823"/>
                  </a:cubicBezTo>
                  <a:cubicBezTo>
                    <a:pt x="32248" y="40823"/>
                    <a:pt x="42362" y="43349"/>
                    <a:pt x="51840" y="46755"/>
                  </a:cubicBezTo>
                  <a:cubicBezTo>
                    <a:pt x="62357" y="50493"/>
                    <a:pt x="71977" y="56624"/>
                    <a:pt x="82993" y="58868"/>
                  </a:cubicBezTo>
                  <a:cubicBezTo>
                    <a:pt x="86812" y="59629"/>
                    <a:pt x="90670" y="59983"/>
                    <a:pt x="94526" y="59983"/>
                  </a:cubicBezTo>
                  <a:cubicBezTo>
                    <a:pt x="105820" y="59983"/>
                    <a:pt x="117100" y="56944"/>
                    <a:pt x="127355" y="52188"/>
                  </a:cubicBezTo>
                  <a:cubicBezTo>
                    <a:pt x="134583" y="48849"/>
                    <a:pt x="140664" y="44313"/>
                    <a:pt x="146047" y="38830"/>
                  </a:cubicBezTo>
                  <a:cubicBezTo>
                    <a:pt x="145948" y="34892"/>
                    <a:pt x="145549" y="31054"/>
                    <a:pt x="144901" y="27315"/>
                  </a:cubicBezTo>
                  <a:cubicBezTo>
                    <a:pt x="136726" y="32051"/>
                    <a:pt x="127704" y="35241"/>
                    <a:pt x="118383" y="36636"/>
                  </a:cubicBezTo>
                  <a:cubicBezTo>
                    <a:pt x="114548" y="37226"/>
                    <a:pt x="110651" y="37551"/>
                    <a:pt x="106759" y="37551"/>
                  </a:cubicBezTo>
                  <a:cubicBezTo>
                    <a:pt x="100129" y="37551"/>
                    <a:pt x="93511" y="36610"/>
                    <a:pt x="87230" y="34443"/>
                  </a:cubicBezTo>
                  <a:cubicBezTo>
                    <a:pt x="77959" y="31253"/>
                    <a:pt x="69834" y="25770"/>
                    <a:pt x="61958" y="20138"/>
                  </a:cubicBezTo>
                  <a:cubicBezTo>
                    <a:pt x="53435" y="14057"/>
                    <a:pt x="44861" y="7876"/>
                    <a:pt x="34942" y="4187"/>
                  </a:cubicBezTo>
                  <a:cubicBezTo>
                    <a:pt x="27615" y="1396"/>
                    <a:pt x="19939" y="449"/>
                    <a:pt x="12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49"/>
            <p:cNvSpPr/>
            <p:nvPr/>
          </p:nvSpPr>
          <p:spPr>
            <a:xfrm>
              <a:off x="-191118" y="4836850"/>
              <a:ext cx="1330405" cy="593657"/>
            </a:xfrm>
            <a:custGeom>
              <a:avLst/>
              <a:gdLst/>
              <a:ahLst/>
              <a:cxnLst/>
              <a:rect l="l" t="t" r="r" b="b"/>
              <a:pathLst>
                <a:path w="137474" h="61344" extrusionOk="0">
                  <a:moveTo>
                    <a:pt x="14363" y="0"/>
                  </a:moveTo>
                  <a:cubicBezTo>
                    <a:pt x="9577" y="0"/>
                    <a:pt x="4753" y="636"/>
                    <a:pt x="0" y="1529"/>
                  </a:cubicBezTo>
                  <a:cubicBezTo>
                    <a:pt x="1196" y="7959"/>
                    <a:pt x="3190" y="14090"/>
                    <a:pt x="5932" y="19822"/>
                  </a:cubicBezTo>
                  <a:cubicBezTo>
                    <a:pt x="9869" y="18198"/>
                    <a:pt x="14105" y="17467"/>
                    <a:pt x="18395" y="17467"/>
                  </a:cubicBezTo>
                  <a:cubicBezTo>
                    <a:pt x="19373" y="17467"/>
                    <a:pt x="20353" y="17505"/>
                    <a:pt x="21334" y="17579"/>
                  </a:cubicBezTo>
                  <a:cubicBezTo>
                    <a:pt x="35091" y="18526"/>
                    <a:pt x="49297" y="24757"/>
                    <a:pt x="60562" y="32533"/>
                  </a:cubicBezTo>
                  <a:cubicBezTo>
                    <a:pt x="67142" y="37069"/>
                    <a:pt x="73671" y="42352"/>
                    <a:pt x="81646" y="44147"/>
                  </a:cubicBezTo>
                  <a:cubicBezTo>
                    <a:pt x="83830" y="44640"/>
                    <a:pt x="85978" y="44851"/>
                    <a:pt x="88100" y="44851"/>
                  </a:cubicBezTo>
                  <a:cubicBezTo>
                    <a:pt x="94991" y="44851"/>
                    <a:pt x="101619" y="42627"/>
                    <a:pt x="108364" y="40608"/>
                  </a:cubicBezTo>
                  <a:cubicBezTo>
                    <a:pt x="108458" y="40579"/>
                    <a:pt x="108549" y="40566"/>
                    <a:pt x="108634" y="40566"/>
                  </a:cubicBezTo>
                  <a:cubicBezTo>
                    <a:pt x="109443" y="40566"/>
                    <a:pt x="109778" y="41752"/>
                    <a:pt x="109012" y="42203"/>
                  </a:cubicBezTo>
                  <a:cubicBezTo>
                    <a:pt x="102382" y="46489"/>
                    <a:pt x="94855" y="49181"/>
                    <a:pt x="87080" y="50377"/>
                  </a:cubicBezTo>
                  <a:cubicBezTo>
                    <a:pt x="83943" y="50846"/>
                    <a:pt x="80785" y="51072"/>
                    <a:pt x="77625" y="51072"/>
                  </a:cubicBezTo>
                  <a:cubicBezTo>
                    <a:pt x="74056" y="51072"/>
                    <a:pt x="70485" y="50783"/>
                    <a:pt x="66942" y="50228"/>
                  </a:cubicBezTo>
                  <a:cubicBezTo>
                    <a:pt x="62007" y="49480"/>
                    <a:pt x="57422" y="47586"/>
                    <a:pt x="52786" y="45792"/>
                  </a:cubicBezTo>
                  <a:cubicBezTo>
                    <a:pt x="47058" y="43610"/>
                    <a:pt x="39255" y="40262"/>
                    <a:pt x="32232" y="40262"/>
                  </a:cubicBezTo>
                  <a:cubicBezTo>
                    <a:pt x="28987" y="40262"/>
                    <a:pt x="25908" y="40976"/>
                    <a:pt x="23278" y="42851"/>
                  </a:cubicBezTo>
                  <a:cubicBezTo>
                    <a:pt x="36188" y="54315"/>
                    <a:pt x="53185" y="61343"/>
                    <a:pt x="71827" y="61343"/>
                  </a:cubicBezTo>
                  <a:cubicBezTo>
                    <a:pt x="100687" y="61343"/>
                    <a:pt x="125610" y="44595"/>
                    <a:pt x="137473" y="20321"/>
                  </a:cubicBezTo>
                  <a:lnTo>
                    <a:pt x="137473" y="20321"/>
                  </a:lnTo>
                  <a:cubicBezTo>
                    <a:pt x="128401" y="24906"/>
                    <a:pt x="119180" y="29243"/>
                    <a:pt x="109360" y="31785"/>
                  </a:cubicBezTo>
                  <a:cubicBezTo>
                    <a:pt x="104182" y="33117"/>
                    <a:pt x="98877" y="33854"/>
                    <a:pt x="93580" y="33854"/>
                  </a:cubicBezTo>
                  <a:cubicBezTo>
                    <a:pt x="88372" y="33854"/>
                    <a:pt x="83173" y="33142"/>
                    <a:pt x="78107" y="31586"/>
                  </a:cubicBezTo>
                  <a:cubicBezTo>
                    <a:pt x="68986" y="28794"/>
                    <a:pt x="61060" y="23261"/>
                    <a:pt x="53434" y="17629"/>
                  </a:cubicBezTo>
                  <a:cubicBezTo>
                    <a:pt x="45907" y="12046"/>
                    <a:pt x="38281" y="6015"/>
                    <a:pt x="29409" y="2626"/>
                  </a:cubicBezTo>
                  <a:cubicBezTo>
                    <a:pt x="24523" y="723"/>
                    <a:pt x="19464" y="0"/>
                    <a:pt x="143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49"/>
            <p:cNvSpPr/>
            <p:nvPr/>
          </p:nvSpPr>
          <p:spPr>
            <a:xfrm rot="-2851703">
              <a:off x="-87848" y="4277862"/>
              <a:ext cx="706876" cy="1413973"/>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49"/>
            <p:cNvSpPr/>
            <p:nvPr/>
          </p:nvSpPr>
          <p:spPr>
            <a:xfrm rot="8100000">
              <a:off x="746491" y="4226102"/>
              <a:ext cx="407064" cy="686501"/>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 name="Title 1"/>
          <p:cNvSpPr>
            <a:spLocks noGrp="1"/>
          </p:cNvSpPr>
          <p:nvPr>
            <p:ph type="title"/>
          </p:nvPr>
        </p:nvSpPr>
        <p:spPr>
          <a:xfrm>
            <a:off x="2514600" y="666750"/>
            <a:ext cx="3935411" cy="508000"/>
          </a:xfrm>
        </p:spPr>
        <p:txBody>
          <a:bodyPr/>
          <a:lstStyle/>
          <a:p>
            <a:pPr algn="ctr"/>
            <a:r>
              <a:rPr lang="en-US" sz="2000" dirty="0" smtClean="0"/>
              <a:t>Sampling </a:t>
            </a:r>
            <a:r>
              <a:rPr lang="en-US" sz="2000" dirty="0" err="1" smtClean="0"/>
              <a:t>menurut</a:t>
            </a:r>
            <a:r>
              <a:rPr lang="en-US" sz="2000" dirty="0" smtClean="0"/>
              <a:t> </a:t>
            </a:r>
            <a:r>
              <a:rPr lang="en-US" sz="2000" dirty="0" err="1" smtClean="0"/>
              <a:t>peluang</a:t>
            </a:r>
            <a:r>
              <a:rPr lang="en-US" sz="2000" dirty="0" smtClean="0"/>
              <a:t> </a:t>
            </a:r>
            <a:r>
              <a:rPr lang="en-US" sz="2000" dirty="0" err="1" smtClean="0"/>
              <a:t>pemilihnya</a:t>
            </a:r>
            <a:endParaRPr lang="en-US" sz="2000" dirty="0"/>
          </a:p>
        </p:txBody>
      </p:sp>
      <p:sp>
        <p:nvSpPr>
          <p:cNvPr id="74" name="Google Shape;4226;p60"/>
          <p:cNvSpPr txBox="1">
            <a:spLocks/>
          </p:cNvSpPr>
          <p:nvPr/>
        </p:nvSpPr>
        <p:spPr>
          <a:xfrm>
            <a:off x="762000" y="1962150"/>
            <a:ext cx="2362200" cy="398400"/>
          </a:xfrm>
          <a:prstGeom prst="rect">
            <a:avLst/>
          </a:prstGeom>
          <a:noFill/>
          <a:ln>
            <a:noFill/>
          </a:ln>
        </p:spPr>
        <p:txBody>
          <a:bodyPr spcFirstLastPara="1" wrap="square" lIns="91425" tIns="91425" rIns="91425" bIns="91425" anchor="ctr" anchorCtr="0">
            <a:noAutofit/>
          </a:bodyPr>
          <a:lstStyle/>
          <a:p>
            <a:pPr marL="0" marR="0" lvl="0" indent="0" defTabSz="914400" rtl="0" eaLnBrk="1" fontAlgn="auto" latinLnBrk="0" hangingPunct="1">
              <a:lnSpc>
                <a:spcPct val="100000"/>
              </a:lnSpc>
              <a:spcBef>
                <a:spcPts val="0"/>
              </a:spcBef>
              <a:spcAft>
                <a:spcPts val="0"/>
              </a:spcAft>
              <a:buClr>
                <a:schemeClr val="lt2"/>
              </a:buClr>
              <a:buSzPts val="3200"/>
              <a:buFont typeface="Staatliches"/>
              <a:buNone/>
              <a:tabLst/>
              <a:defRPr/>
            </a:pPr>
            <a:r>
              <a:rPr kumimoji="0" lang="en-US" sz="1400" b="0" i="0" u="none" strike="noStrike" kern="0" cap="none" spc="0" normalizeH="0" baseline="0" noProof="0" dirty="0" smtClean="0">
                <a:ln>
                  <a:noFill/>
                </a:ln>
                <a:solidFill>
                  <a:schemeClr val="dk1"/>
                </a:solidFill>
                <a:effectLst/>
                <a:uLnTx/>
                <a:uFillTx/>
                <a:latin typeface="Staatliches"/>
                <a:ea typeface="Staatliches"/>
                <a:cs typeface="Staatliches"/>
                <a:sym typeface="Staatliches"/>
              </a:rPr>
              <a:t>2.   Sampling </a:t>
            </a:r>
            <a:r>
              <a:rPr kumimoji="0" lang="en-US" sz="1400" b="0" i="0" u="none" strike="noStrike" kern="0" cap="none" spc="0" normalizeH="0" baseline="0" noProof="0" dirty="0" err="1" smtClean="0">
                <a:ln>
                  <a:noFill/>
                </a:ln>
                <a:solidFill>
                  <a:schemeClr val="dk1"/>
                </a:solidFill>
                <a:effectLst/>
                <a:uLnTx/>
                <a:uFillTx/>
                <a:latin typeface="Staatliches"/>
                <a:ea typeface="Staatliches"/>
                <a:cs typeface="Staatliches"/>
                <a:sym typeface="Staatliches"/>
              </a:rPr>
              <a:t>Probabilitas</a:t>
            </a:r>
            <a:endParaRPr kumimoji="0" lang="en-US" sz="1400" b="0" i="0" u="none" strike="noStrike" kern="0" cap="none" spc="0" normalizeH="0" baseline="0" noProof="0" dirty="0">
              <a:ln>
                <a:noFill/>
              </a:ln>
              <a:solidFill>
                <a:schemeClr val="dk1"/>
              </a:solidFill>
              <a:effectLst/>
              <a:uLnTx/>
              <a:uFillTx/>
              <a:latin typeface="Staatliches"/>
              <a:ea typeface="Staatliches"/>
              <a:cs typeface="Staatliches"/>
              <a:sym typeface="Staatliches"/>
            </a:endParaRPr>
          </a:p>
        </p:txBody>
      </p:sp>
      <p:sp>
        <p:nvSpPr>
          <p:cNvPr id="95233" name="Rectangle 1"/>
          <p:cNvSpPr>
            <a:spLocks noChangeArrowheads="1"/>
          </p:cNvSpPr>
          <p:nvPr/>
        </p:nvSpPr>
        <p:spPr bwMode="auto">
          <a:xfrm>
            <a:off x="1295400" y="2343150"/>
            <a:ext cx="63246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593725" algn="l"/>
              </a:tabLst>
            </a:pPr>
            <a:r>
              <a:rPr lang="en-US" b="1" dirty="0" smtClean="0">
                <a:solidFill>
                  <a:schemeClr val="tx1"/>
                </a:solidFill>
                <a:latin typeface="Times New Roman" pitchFamily="18" charset="0"/>
                <a:ea typeface="Times New Roman" pitchFamily="18" charset="0"/>
                <a:cs typeface="Times New Roman" pitchFamily="18" charset="0"/>
              </a:rPr>
              <a:t>e).   </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t>
            </a:r>
            <a:r>
              <a:rPr kumimoji="0" lang="en-US"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tratified Cluster Sampling</a:t>
            </a:r>
          </a:p>
          <a:p>
            <a:pPr marL="0" marR="0" lvl="0" indent="0" algn="just" defTabSz="914400" rtl="0" eaLnBrk="1" fontAlgn="base" latinLnBrk="0" hangingPunct="1">
              <a:lnSpc>
                <a:spcPct val="100000"/>
              </a:lnSpc>
              <a:spcBef>
                <a:spcPct val="0"/>
              </a:spcBef>
              <a:spcAft>
                <a:spcPct val="0"/>
              </a:spcAft>
              <a:buClrTx/>
              <a:buSzTx/>
              <a:tabLst>
                <a:tab pos="593725" algn="l"/>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93725" algn="l"/>
              </a:tabLst>
            </a:pP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penelitian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melibatkan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masyarkat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terutama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ruang</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lingkupnya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luas</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kesulitan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utama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menyusun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frame</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menanggulangi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kesukaran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digunakan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cluster sampling</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Sebab</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membuat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frame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berisi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(unit sampling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besar</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lebih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mudah</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menyusun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frame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terdiri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dari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kecil</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Pada</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suatu</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saat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cluster-cluster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tersebut</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antar</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cluster-cluster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heterogen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dikelompok-kelompokan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strata,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masing-masing</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stratum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berisi</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cluster yang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relatif</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homogen</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Shape 2947"/>
        <p:cNvGrpSpPr/>
        <p:nvPr/>
      </p:nvGrpSpPr>
      <p:grpSpPr>
        <a:xfrm>
          <a:off x="0" y="0"/>
          <a:ext cx="0" cy="0"/>
          <a:chOff x="0" y="0"/>
          <a:chExt cx="0" cy="0"/>
        </a:xfrm>
      </p:grpSpPr>
      <p:grpSp>
        <p:nvGrpSpPr>
          <p:cNvPr id="2" name="Google Shape;2948;p40"/>
          <p:cNvGrpSpPr/>
          <p:nvPr/>
        </p:nvGrpSpPr>
        <p:grpSpPr>
          <a:xfrm>
            <a:off x="955788" y="3211725"/>
            <a:ext cx="3399600" cy="1131600"/>
            <a:chOff x="955788" y="3211725"/>
            <a:chExt cx="3399600" cy="1131600"/>
          </a:xfrm>
        </p:grpSpPr>
        <p:sp>
          <p:nvSpPr>
            <p:cNvPr id="2949" name="Google Shape;2949;p40"/>
            <p:cNvSpPr/>
            <p:nvPr/>
          </p:nvSpPr>
          <p:spPr>
            <a:xfrm>
              <a:off x="955788" y="3211725"/>
              <a:ext cx="3399600" cy="1131600"/>
            </a:xfrm>
            <a:prstGeom prst="roundRect">
              <a:avLst>
                <a:gd name="adj" fmla="val 9445"/>
              </a:avLst>
            </a:pr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0"/>
            <p:cNvSpPr/>
            <p:nvPr/>
          </p:nvSpPr>
          <p:spPr>
            <a:xfrm>
              <a:off x="1033588" y="4126045"/>
              <a:ext cx="118800" cy="118800"/>
            </a:xfrm>
            <a:prstGeom prst="ellipse">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 name="Google Shape;2951;p40"/>
          <p:cNvGrpSpPr/>
          <p:nvPr/>
        </p:nvGrpSpPr>
        <p:grpSpPr>
          <a:xfrm>
            <a:off x="955788" y="1969125"/>
            <a:ext cx="3399600" cy="1131600"/>
            <a:chOff x="955788" y="1969125"/>
            <a:chExt cx="3399600" cy="1131600"/>
          </a:xfrm>
        </p:grpSpPr>
        <p:sp>
          <p:nvSpPr>
            <p:cNvPr id="2952" name="Google Shape;2952;p40"/>
            <p:cNvSpPr/>
            <p:nvPr/>
          </p:nvSpPr>
          <p:spPr>
            <a:xfrm>
              <a:off x="955788" y="1969125"/>
              <a:ext cx="3399600" cy="1131600"/>
            </a:xfrm>
            <a:prstGeom prst="roundRect">
              <a:avLst>
                <a:gd name="adj" fmla="val 9445"/>
              </a:avLst>
            </a:pr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0"/>
            <p:cNvSpPr/>
            <p:nvPr/>
          </p:nvSpPr>
          <p:spPr>
            <a:xfrm>
              <a:off x="961375" y="2863634"/>
              <a:ext cx="231000" cy="231000"/>
            </a:xfrm>
            <a:prstGeom prst="pie">
              <a:avLst>
                <a:gd name="adj1" fmla="val 5323475"/>
                <a:gd name="adj2" fmla="val 10820024"/>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2954;p40"/>
          <p:cNvGrpSpPr/>
          <p:nvPr/>
        </p:nvGrpSpPr>
        <p:grpSpPr>
          <a:xfrm>
            <a:off x="4784913" y="1969113"/>
            <a:ext cx="3399600" cy="1131600"/>
            <a:chOff x="4784913" y="1969113"/>
            <a:chExt cx="3399600" cy="1131600"/>
          </a:xfrm>
        </p:grpSpPr>
        <p:sp>
          <p:nvSpPr>
            <p:cNvPr id="2955" name="Google Shape;2955;p40"/>
            <p:cNvSpPr/>
            <p:nvPr/>
          </p:nvSpPr>
          <p:spPr>
            <a:xfrm>
              <a:off x="4784913" y="1969113"/>
              <a:ext cx="3399600" cy="1131600"/>
            </a:xfrm>
            <a:prstGeom prst="roundRect">
              <a:avLst>
                <a:gd name="adj" fmla="val 9445"/>
              </a:avLst>
            </a:pr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40"/>
            <p:cNvSpPr/>
            <p:nvPr/>
          </p:nvSpPr>
          <p:spPr>
            <a:xfrm>
              <a:off x="4862713" y="2889126"/>
              <a:ext cx="118800" cy="118800"/>
            </a:xfrm>
            <a:prstGeom prst="ellipse">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 name="Google Shape;2957;p40"/>
          <p:cNvGrpSpPr/>
          <p:nvPr/>
        </p:nvGrpSpPr>
        <p:grpSpPr>
          <a:xfrm>
            <a:off x="4784913" y="3211713"/>
            <a:ext cx="3399600" cy="1131600"/>
            <a:chOff x="4784913" y="3211713"/>
            <a:chExt cx="3399600" cy="1131600"/>
          </a:xfrm>
        </p:grpSpPr>
        <p:sp>
          <p:nvSpPr>
            <p:cNvPr id="2958" name="Google Shape;2958;p40"/>
            <p:cNvSpPr/>
            <p:nvPr/>
          </p:nvSpPr>
          <p:spPr>
            <a:xfrm>
              <a:off x="4784913" y="3211713"/>
              <a:ext cx="3399600" cy="1131600"/>
            </a:xfrm>
            <a:prstGeom prst="roundRect">
              <a:avLst>
                <a:gd name="adj" fmla="val 9445"/>
              </a:avLst>
            </a:pr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40"/>
            <p:cNvSpPr/>
            <p:nvPr/>
          </p:nvSpPr>
          <p:spPr>
            <a:xfrm>
              <a:off x="4790500" y="4104346"/>
              <a:ext cx="231000" cy="231000"/>
            </a:xfrm>
            <a:prstGeom prst="pie">
              <a:avLst>
                <a:gd name="adj1" fmla="val 5323475"/>
                <a:gd name="adj2" fmla="val 10820024"/>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0" name="Google Shape;2960;p40"/>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t>STATISTIKA</a:t>
            </a:r>
            <a:endParaRPr dirty="0"/>
          </a:p>
        </p:txBody>
      </p:sp>
      <p:sp>
        <p:nvSpPr>
          <p:cNvPr id="2961" name="Google Shape;2961;p40"/>
          <p:cNvSpPr txBox="1">
            <a:spLocks noGrp="1"/>
          </p:cNvSpPr>
          <p:nvPr>
            <p:ph type="title" idx="2"/>
          </p:nvPr>
        </p:nvSpPr>
        <p:spPr>
          <a:xfrm>
            <a:off x="1905000" y="2571750"/>
            <a:ext cx="1371600" cy="39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DEFINISI</a:t>
            </a:r>
            <a:endParaRPr dirty="0"/>
          </a:p>
        </p:txBody>
      </p:sp>
      <p:sp>
        <p:nvSpPr>
          <p:cNvPr id="2962" name="Google Shape;2962;p40"/>
          <p:cNvSpPr txBox="1">
            <a:spLocks noGrp="1"/>
          </p:cNvSpPr>
          <p:nvPr>
            <p:ph type="title" idx="3"/>
          </p:nvPr>
        </p:nvSpPr>
        <p:spPr>
          <a:xfrm>
            <a:off x="2209800" y="2038350"/>
            <a:ext cx="812700" cy="49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2964" name="Google Shape;2964;p40"/>
          <p:cNvSpPr txBox="1">
            <a:spLocks noGrp="1"/>
          </p:cNvSpPr>
          <p:nvPr>
            <p:ph type="title" idx="4"/>
          </p:nvPr>
        </p:nvSpPr>
        <p:spPr>
          <a:xfrm>
            <a:off x="1600200" y="3790950"/>
            <a:ext cx="2209800" cy="39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t>ALASAN  SAMPLING</a:t>
            </a:r>
            <a:endParaRPr dirty="0"/>
          </a:p>
        </p:txBody>
      </p:sp>
      <p:sp>
        <p:nvSpPr>
          <p:cNvPr id="2965" name="Google Shape;2965;p40"/>
          <p:cNvSpPr txBox="1">
            <a:spLocks noGrp="1"/>
          </p:cNvSpPr>
          <p:nvPr>
            <p:ph type="title" idx="5"/>
          </p:nvPr>
        </p:nvSpPr>
        <p:spPr>
          <a:xfrm>
            <a:off x="2209800" y="3257550"/>
            <a:ext cx="812700" cy="49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2967" name="Google Shape;2967;p40"/>
          <p:cNvSpPr txBox="1">
            <a:spLocks noGrp="1"/>
          </p:cNvSpPr>
          <p:nvPr>
            <p:ph type="title" idx="7"/>
          </p:nvPr>
        </p:nvSpPr>
        <p:spPr>
          <a:xfrm>
            <a:off x="5410200" y="2571750"/>
            <a:ext cx="2364900" cy="39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RANCANGAN SAMPLING</a:t>
            </a:r>
            <a:endParaRPr dirty="0"/>
          </a:p>
        </p:txBody>
      </p:sp>
      <p:sp>
        <p:nvSpPr>
          <p:cNvPr id="2968" name="Google Shape;2968;p40"/>
          <p:cNvSpPr txBox="1">
            <a:spLocks noGrp="1"/>
          </p:cNvSpPr>
          <p:nvPr>
            <p:ph type="title" idx="8"/>
          </p:nvPr>
        </p:nvSpPr>
        <p:spPr>
          <a:xfrm>
            <a:off x="6019800" y="2038350"/>
            <a:ext cx="812700" cy="49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2970" name="Google Shape;2970;p40"/>
          <p:cNvSpPr txBox="1">
            <a:spLocks noGrp="1"/>
          </p:cNvSpPr>
          <p:nvPr>
            <p:ph type="title" idx="13"/>
          </p:nvPr>
        </p:nvSpPr>
        <p:spPr>
          <a:xfrm>
            <a:off x="4800600" y="3790950"/>
            <a:ext cx="3352800" cy="39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JENIS-JENIS TEKNIK SAMPLING</a:t>
            </a:r>
            <a:endParaRPr dirty="0"/>
          </a:p>
        </p:txBody>
      </p:sp>
      <p:sp>
        <p:nvSpPr>
          <p:cNvPr id="2971" name="Google Shape;2971;p40"/>
          <p:cNvSpPr txBox="1">
            <a:spLocks noGrp="1"/>
          </p:cNvSpPr>
          <p:nvPr>
            <p:ph type="title" idx="14"/>
          </p:nvPr>
        </p:nvSpPr>
        <p:spPr>
          <a:xfrm>
            <a:off x="6019800" y="3257550"/>
            <a:ext cx="812700" cy="49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grpSp>
        <p:nvGrpSpPr>
          <p:cNvPr id="6" name="Google Shape;2973;p40"/>
          <p:cNvGrpSpPr/>
          <p:nvPr/>
        </p:nvGrpSpPr>
        <p:grpSpPr>
          <a:xfrm>
            <a:off x="7389785" y="783129"/>
            <a:ext cx="1325108" cy="1291958"/>
            <a:chOff x="7389785" y="783129"/>
            <a:chExt cx="1325108" cy="1291958"/>
          </a:xfrm>
        </p:grpSpPr>
        <p:sp>
          <p:nvSpPr>
            <p:cNvPr id="2974" name="Google Shape;2974;p40"/>
            <p:cNvSpPr/>
            <p:nvPr/>
          </p:nvSpPr>
          <p:spPr>
            <a:xfrm rot="1798129">
              <a:off x="7559895" y="1261607"/>
              <a:ext cx="987968" cy="292629"/>
            </a:xfrm>
            <a:custGeom>
              <a:avLst/>
              <a:gdLst/>
              <a:ahLst/>
              <a:cxnLst/>
              <a:rect l="l" t="t" r="r" b="b"/>
              <a:pathLst>
                <a:path w="102072" h="30233" fill="none" extrusionOk="0">
                  <a:moveTo>
                    <a:pt x="0" y="0"/>
                  </a:moveTo>
                  <a:lnTo>
                    <a:pt x="102071" y="30233"/>
                  </a:lnTo>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40"/>
            <p:cNvSpPr/>
            <p:nvPr/>
          </p:nvSpPr>
          <p:spPr>
            <a:xfrm rot="1798129">
              <a:off x="8174271" y="956219"/>
              <a:ext cx="395992" cy="328074"/>
            </a:xfrm>
            <a:custGeom>
              <a:avLst/>
              <a:gdLst/>
              <a:ahLst/>
              <a:cxnLst/>
              <a:rect l="l" t="t" r="r" b="b"/>
              <a:pathLst>
                <a:path w="40912" h="33895" extrusionOk="0">
                  <a:moveTo>
                    <a:pt x="18614" y="0"/>
                  </a:moveTo>
                  <a:cubicBezTo>
                    <a:pt x="9802" y="0"/>
                    <a:pt x="0" y="7822"/>
                    <a:pt x="0" y="7822"/>
                  </a:cubicBezTo>
                  <a:lnTo>
                    <a:pt x="6380" y="26960"/>
                  </a:lnTo>
                  <a:lnTo>
                    <a:pt x="27321" y="33894"/>
                  </a:lnTo>
                  <a:lnTo>
                    <a:pt x="40912" y="15588"/>
                  </a:lnTo>
                  <a:cubicBezTo>
                    <a:pt x="40912" y="15588"/>
                    <a:pt x="32868" y="4909"/>
                    <a:pt x="23299" y="888"/>
                  </a:cubicBezTo>
                  <a:cubicBezTo>
                    <a:pt x="21815" y="264"/>
                    <a:pt x="20231" y="0"/>
                    <a:pt x="18614"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40"/>
            <p:cNvSpPr/>
            <p:nvPr/>
          </p:nvSpPr>
          <p:spPr>
            <a:xfrm rot="1798129">
              <a:off x="7617220" y="999620"/>
              <a:ext cx="696674" cy="829956"/>
            </a:xfrm>
            <a:custGeom>
              <a:avLst/>
              <a:gdLst/>
              <a:ahLst/>
              <a:cxnLst/>
              <a:rect l="l" t="t" r="r" b="b"/>
              <a:pathLst>
                <a:path w="71977" h="85747" extrusionOk="0">
                  <a:moveTo>
                    <a:pt x="33700" y="1"/>
                  </a:moveTo>
                  <a:cubicBezTo>
                    <a:pt x="33700" y="1"/>
                    <a:pt x="0" y="70868"/>
                    <a:pt x="33284" y="84320"/>
                  </a:cubicBezTo>
                  <a:cubicBezTo>
                    <a:pt x="35685" y="85294"/>
                    <a:pt x="37942" y="85746"/>
                    <a:pt x="40061" y="85746"/>
                  </a:cubicBezTo>
                  <a:cubicBezTo>
                    <a:pt x="67204" y="85746"/>
                    <a:pt x="71977" y="11650"/>
                    <a:pt x="71977" y="11650"/>
                  </a:cubicBezTo>
                  <a:lnTo>
                    <a:pt x="33700" y="1"/>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40"/>
            <p:cNvSpPr/>
            <p:nvPr/>
          </p:nvSpPr>
          <p:spPr>
            <a:xfrm rot="1798129">
              <a:off x="7441539" y="864208"/>
              <a:ext cx="409417" cy="316798"/>
            </a:xfrm>
            <a:custGeom>
              <a:avLst/>
              <a:gdLst/>
              <a:ahLst/>
              <a:cxnLst/>
              <a:rect l="l" t="t" r="r" b="b"/>
              <a:pathLst>
                <a:path w="42299" h="32730" extrusionOk="0">
                  <a:moveTo>
                    <a:pt x="6795" y="1"/>
                  </a:moveTo>
                  <a:lnTo>
                    <a:pt x="0" y="21913"/>
                  </a:lnTo>
                  <a:lnTo>
                    <a:pt x="35364" y="32730"/>
                  </a:lnTo>
                  <a:lnTo>
                    <a:pt x="42298" y="9708"/>
                  </a:lnTo>
                  <a:lnTo>
                    <a:pt x="6795" y="1"/>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40"/>
            <p:cNvSpPr/>
            <p:nvPr/>
          </p:nvSpPr>
          <p:spPr>
            <a:xfrm rot="1798129">
              <a:off x="8234252" y="1669668"/>
              <a:ext cx="429560" cy="319489"/>
            </a:xfrm>
            <a:custGeom>
              <a:avLst/>
              <a:gdLst/>
              <a:ahLst/>
              <a:cxnLst/>
              <a:rect l="l" t="t" r="r" b="b"/>
              <a:pathLst>
                <a:path w="44380" h="33008" extrusionOk="0">
                  <a:moveTo>
                    <a:pt x="7212" y="1"/>
                  </a:moveTo>
                  <a:lnTo>
                    <a:pt x="1" y="22190"/>
                  </a:lnTo>
                  <a:lnTo>
                    <a:pt x="38971" y="33007"/>
                  </a:lnTo>
                  <a:lnTo>
                    <a:pt x="44379" y="10402"/>
                  </a:lnTo>
                  <a:lnTo>
                    <a:pt x="7212" y="1"/>
                  </a:lnTo>
                  <a:close/>
                </a:path>
              </a:pathLst>
            </a:custGeom>
            <a:solidFill>
              <a:srgbClr val="49C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40"/>
            <p:cNvSpPr/>
            <p:nvPr/>
          </p:nvSpPr>
          <p:spPr>
            <a:xfrm rot="1798129">
              <a:off x="8381475" y="1044611"/>
              <a:ext cx="177196" cy="271336"/>
            </a:xfrm>
            <a:custGeom>
              <a:avLst/>
              <a:gdLst/>
              <a:ahLst/>
              <a:cxnLst/>
              <a:rect l="l" t="t" r="r" b="b"/>
              <a:pathLst>
                <a:path w="18307" h="31898" extrusionOk="0">
                  <a:moveTo>
                    <a:pt x="2913" y="0"/>
                  </a:moveTo>
                  <a:cubicBezTo>
                    <a:pt x="3329" y="6518"/>
                    <a:pt x="2636" y="13314"/>
                    <a:pt x="1803" y="19693"/>
                  </a:cubicBezTo>
                  <a:cubicBezTo>
                    <a:pt x="1249" y="23160"/>
                    <a:pt x="694" y="26766"/>
                    <a:pt x="1" y="30372"/>
                  </a:cubicBezTo>
                  <a:lnTo>
                    <a:pt x="4716" y="31897"/>
                  </a:lnTo>
                  <a:lnTo>
                    <a:pt x="18307" y="13591"/>
                  </a:lnTo>
                  <a:cubicBezTo>
                    <a:pt x="18307" y="13591"/>
                    <a:pt x="11511" y="4438"/>
                    <a:pt x="2913"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40"/>
            <p:cNvSpPr/>
            <p:nvPr/>
          </p:nvSpPr>
          <p:spPr>
            <a:xfrm rot="1798129">
              <a:off x="7792236" y="1122947"/>
              <a:ext cx="488612" cy="753442"/>
            </a:xfrm>
            <a:custGeom>
              <a:avLst/>
              <a:gdLst/>
              <a:ahLst/>
              <a:cxnLst/>
              <a:rect l="l" t="t" r="r" b="b"/>
              <a:pathLst>
                <a:path w="50481" h="77842" extrusionOk="0">
                  <a:moveTo>
                    <a:pt x="38415" y="1"/>
                  </a:moveTo>
                  <a:cubicBezTo>
                    <a:pt x="36612" y="10124"/>
                    <a:pt x="33977" y="20110"/>
                    <a:pt x="30233" y="29679"/>
                  </a:cubicBezTo>
                  <a:cubicBezTo>
                    <a:pt x="24824" y="43547"/>
                    <a:pt x="14562" y="60882"/>
                    <a:pt x="0" y="65182"/>
                  </a:cubicBezTo>
                  <a:cubicBezTo>
                    <a:pt x="2358" y="70174"/>
                    <a:pt x="6102" y="74196"/>
                    <a:pt x="11788" y="76415"/>
                  </a:cubicBezTo>
                  <a:cubicBezTo>
                    <a:pt x="14189" y="77389"/>
                    <a:pt x="16446" y="77841"/>
                    <a:pt x="18565" y="77841"/>
                  </a:cubicBezTo>
                  <a:cubicBezTo>
                    <a:pt x="45708" y="77841"/>
                    <a:pt x="50481" y="3745"/>
                    <a:pt x="50481" y="3745"/>
                  </a:cubicBezTo>
                  <a:lnTo>
                    <a:pt x="38415"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40"/>
            <p:cNvSpPr/>
            <p:nvPr/>
          </p:nvSpPr>
          <p:spPr>
            <a:xfrm rot="1798129">
              <a:off x="7420764" y="941851"/>
              <a:ext cx="409417" cy="233577"/>
            </a:xfrm>
            <a:custGeom>
              <a:avLst/>
              <a:gdLst/>
              <a:ahLst/>
              <a:cxnLst/>
              <a:rect l="l" t="t" r="r" b="b"/>
              <a:pathLst>
                <a:path w="42299" h="24132" extrusionOk="0">
                  <a:moveTo>
                    <a:pt x="38554" y="1"/>
                  </a:moveTo>
                  <a:cubicBezTo>
                    <a:pt x="33214" y="6892"/>
                    <a:pt x="25252" y="9556"/>
                    <a:pt x="16995" y="9556"/>
                  </a:cubicBezTo>
                  <a:cubicBezTo>
                    <a:pt x="11958" y="9556"/>
                    <a:pt x="6810" y="8564"/>
                    <a:pt x="2080" y="6935"/>
                  </a:cubicBezTo>
                  <a:lnTo>
                    <a:pt x="0" y="13315"/>
                  </a:lnTo>
                  <a:lnTo>
                    <a:pt x="35364" y="24132"/>
                  </a:lnTo>
                  <a:lnTo>
                    <a:pt x="42298" y="1110"/>
                  </a:lnTo>
                  <a:lnTo>
                    <a:pt x="38554"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40"/>
            <p:cNvSpPr/>
            <p:nvPr/>
          </p:nvSpPr>
          <p:spPr>
            <a:xfrm rot="1798129">
              <a:off x="8234252" y="1669668"/>
              <a:ext cx="429560" cy="319489"/>
            </a:xfrm>
            <a:custGeom>
              <a:avLst/>
              <a:gdLst/>
              <a:ahLst/>
              <a:cxnLst/>
              <a:rect l="l" t="t" r="r" b="b"/>
              <a:pathLst>
                <a:path w="44380" h="33008" extrusionOk="0">
                  <a:moveTo>
                    <a:pt x="7212" y="1"/>
                  </a:moveTo>
                  <a:lnTo>
                    <a:pt x="1" y="22190"/>
                  </a:lnTo>
                  <a:lnTo>
                    <a:pt x="38971" y="33007"/>
                  </a:lnTo>
                  <a:lnTo>
                    <a:pt x="44379" y="10402"/>
                  </a:lnTo>
                  <a:lnTo>
                    <a:pt x="7212" y="1"/>
                  </a:ln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40"/>
            <p:cNvSpPr/>
            <p:nvPr/>
          </p:nvSpPr>
          <p:spPr>
            <a:xfrm rot="1797495">
              <a:off x="7543364" y="859316"/>
              <a:ext cx="67706" cy="113333"/>
            </a:xfrm>
            <a:custGeom>
              <a:avLst/>
              <a:gdLst/>
              <a:ahLst/>
              <a:cxnLst/>
              <a:rect l="l" t="t" r="r" b="b"/>
              <a:pathLst>
                <a:path w="8297" h="13892" extrusionOk="0">
                  <a:moveTo>
                    <a:pt x="6242" y="0"/>
                  </a:moveTo>
                  <a:cubicBezTo>
                    <a:pt x="5968" y="0"/>
                    <a:pt x="5683" y="84"/>
                    <a:pt x="5409" y="275"/>
                  </a:cubicBezTo>
                  <a:cubicBezTo>
                    <a:pt x="1942" y="2772"/>
                    <a:pt x="1" y="9151"/>
                    <a:pt x="1388" y="13173"/>
                  </a:cubicBezTo>
                  <a:cubicBezTo>
                    <a:pt x="1513" y="13673"/>
                    <a:pt x="1863" y="13891"/>
                    <a:pt x="2223" y="13891"/>
                  </a:cubicBezTo>
                  <a:cubicBezTo>
                    <a:pt x="2662" y="13891"/>
                    <a:pt x="3114" y="13567"/>
                    <a:pt x="3190" y="13034"/>
                  </a:cubicBezTo>
                  <a:cubicBezTo>
                    <a:pt x="3468" y="10954"/>
                    <a:pt x="3606" y="9151"/>
                    <a:pt x="4439" y="7210"/>
                  </a:cubicBezTo>
                  <a:cubicBezTo>
                    <a:pt x="5271" y="5407"/>
                    <a:pt x="6657" y="4159"/>
                    <a:pt x="7628" y="2494"/>
                  </a:cubicBezTo>
                  <a:cubicBezTo>
                    <a:pt x="8296" y="1381"/>
                    <a:pt x="7356" y="0"/>
                    <a:pt x="624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40"/>
            <p:cNvSpPr/>
            <p:nvPr/>
          </p:nvSpPr>
          <p:spPr>
            <a:xfrm rot="1797668">
              <a:off x="7794376" y="1032528"/>
              <a:ext cx="228007" cy="641469"/>
            </a:xfrm>
            <a:custGeom>
              <a:avLst/>
              <a:gdLst/>
              <a:ahLst/>
              <a:cxnLst/>
              <a:rect l="l" t="t" r="r" b="b"/>
              <a:pathLst>
                <a:path w="23322" h="65628" extrusionOk="0">
                  <a:moveTo>
                    <a:pt x="20093" y="1"/>
                  </a:moveTo>
                  <a:cubicBezTo>
                    <a:pt x="19382" y="1"/>
                    <a:pt x="18700" y="381"/>
                    <a:pt x="18307" y="1299"/>
                  </a:cubicBezTo>
                  <a:cubicBezTo>
                    <a:pt x="9431" y="21546"/>
                    <a:pt x="0" y="45400"/>
                    <a:pt x="14839" y="65370"/>
                  </a:cubicBezTo>
                  <a:cubicBezTo>
                    <a:pt x="14974" y="65549"/>
                    <a:pt x="15152" y="65627"/>
                    <a:pt x="15321" y="65627"/>
                  </a:cubicBezTo>
                  <a:cubicBezTo>
                    <a:pt x="15677" y="65627"/>
                    <a:pt x="15998" y="65285"/>
                    <a:pt x="15810" y="64816"/>
                  </a:cubicBezTo>
                  <a:cubicBezTo>
                    <a:pt x="5132" y="44568"/>
                    <a:pt x="13730" y="22933"/>
                    <a:pt x="22467" y="3795"/>
                  </a:cubicBezTo>
                  <a:cubicBezTo>
                    <a:pt x="23322" y="1800"/>
                    <a:pt x="21639" y="1"/>
                    <a:pt x="20093"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40"/>
            <p:cNvSpPr/>
            <p:nvPr/>
          </p:nvSpPr>
          <p:spPr>
            <a:xfrm rot="1798129">
              <a:off x="8262185" y="1020733"/>
              <a:ext cx="57610" cy="99066"/>
            </a:xfrm>
            <a:custGeom>
              <a:avLst/>
              <a:gdLst/>
              <a:ahLst/>
              <a:cxnLst/>
              <a:rect l="l" t="t" r="r" b="b"/>
              <a:pathLst>
                <a:path w="5952" h="10235" extrusionOk="0">
                  <a:moveTo>
                    <a:pt x="1905" y="0"/>
                  </a:moveTo>
                  <a:cubicBezTo>
                    <a:pt x="1280" y="0"/>
                    <a:pt x="633" y="361"/>
                    <a:pt x="556" y="984"/>
                  </a:cubicBezTo>
                  <a:cubicBezTo>
                    <a:pt x="1" y="4174"/>
                    <a:pt x="2081" y="7641"/>
                    <a:pt x="4023" y="9860"/>
                  </a:cubicBezTo>
                  <a:cubicBezTo>
                    <a:pt x="4212" y="10125"/>
                    <a:pt x="4453" y="10235"/>
                    <a:pt x="4692" y="10235"/>
                  </a:cubicBezTo>
                  <a:cubicBezTo>
                    <a:pt x="5329" y="10235"/>
                    <a:pt x="5951" y="9456"/>
                    <a:pt x="5548" y="8750"/>
                  </a:cubicBezTo>
                  <a:cubicBezTo>
                    <a:pt x="4855" y="7363"/>
                    <a:pt x="4300" y="5977"/>
                    <a:pt x="4023" y="4590"/>
                  </a:cubicBezTo>
                  <a:cubicBezTo>
                    <a:pt x="3607" y="3342"/>
                    <a:pt x="3607" y="1955"/>
                    <a:pt x="3052" y="707"/>
                  </a:cubicBezTo>
                  <a:cubicBezTo>
                    <a:pt x="2869" y="220"/>
                    <a:pt x="2394" y="0"/>
                    <a:pt x="1905"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2986;p40"/>
          <p:cNvGrpSpPr/>
          <p:nvPr/>
        </p:nvGrpSpPr>
        <p:grpSpPr>
          <a:xfrm>
            <a:off x="-486797" y="4016643"/>
            <a:ext cx="1806182" cy="1697492"/>
            <a:chOff x="-486797" y="4016643"/>
            <a:chExt cx="1806182" cy="1697492"/>
          </a:xfrm>
        </p:grpSpPr>
        <p:grpSp>
          <p:nvGrpSpPr>
            <p:cNvPr id="8" name="Google Shape;2987;p40"/>
            <p:cNvGrpSpPr/>
            <p:nvPr/>
          </p:nvGrpSpPr>
          <p:grpSpPr>
            <a:xfrm>
              <a:off x="-271683" y="4016643"/>
              <a:ext cx="1551342" cy="1413863"/>
              <a:chOff x="-271683" y="4016643"/>
              <a:chExt cx="1551342" cy="1413863"/>
            </a:xfrm>
          </p:grpSpPr>
          <p:sp>
            <p:nvSpPr>
              <p:cNvPr id="2988" name="Google Shape;2988;p40"/>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40"/>
              <p:cNvSpPr/>
              <p:nvPr/>
            </p:nvSpPr>
            <p:spPr>
              <a:xfrm>
                <a:off x="387732" y="4016643"/>
                <a:ext cx="651218" cy="253589"/>
              </a:xfrm>
              <a:custGeom>
                <a:avLst/>
                <a:gdLst/>
                <a:ahLst/>
                <a:cxnLst/>
                <a:rect l="l" t="t" r="r" b="b"/>
                <a:pathLst>
                  <a:path w="67292" h="26204" extrusionOk="0">
                    <a:moveTo>
                      <a:pt x="12013" y="1"/>
                    </a:moveTo>
                    <a:cubicBezTo>
                      <a:pt x="7926" y="1"/>
                      <a:pt x="3888" y="349"/>
                      <a:pt x="0" y="997"/>
                    </a:cubicBezTo>
                    <a:cubicBezTo>
                      <a:pt x="1147" y="1446"/>
                      <a:pt x="2343" y="1945"/>
                      <a:pt x="3440" y="2493"/>
                    </a:cubicBezTo>
                    <a:cubicBezTo>
                      <a:pt x="10667" y="6132"/>
                      <a:pt x="16200" y="12163"/>
                      <a:pt x="22730" y="16699"/>
                    </a:cubicBezTo>
                    <a:cubicBezTo>
                      <a:pt x="32585" y="23505"/>
                      <a:pt x="43940" y="26204"/>
                      <a:pt x="55488" y="26204"/>
                    </a:cubicBezTo>
                    <a:cubicBezTo>
                      <a:pt x="59417" y="26204"/>
                      <a:pt x="63369" y="25891"/>
                      <a:pt x="67291" y="25322"/>
                    </a:cubicBezTo>
                    <a:cubicBezTo>
                      <a:pt x="53883" y="9820"/>
                      <a:pt x="34094" y="1"/>
                      <a:pt x="120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40"/>
              <p:cNvSpPr/>
              <p:nvPr/>
            </p:nvSpPr>
            <p:spPr>
              <a:xfrm>
                <a:off x="-38687" y="4206642"/>
                <a:ext cx="1164465" cy="274686"/>
              </a:xfrm>
              <a:custGeom>
                <a:avLst/>
                <a:gdLst/>
                <a:ahLst/>
                <a:cxnLst/>
                <a:rect l="l" t="t" r="r" b="b"/>
                <a:pathLst>
                  <a:path w="120327" h="28384" extrusionOk="0">
                    <a:moveTo>
                      <a:pt x="12671" y="1"/>
                    </a:moveTo>
                    <a:cubicBezTo>
                      <a:pt x="10436" y="1"/>
                      <a:pt x="8190" y="113"/>
                      <a:pt x="5932" y="356"/>
                    </a:cubicBezTo>
                    <a:cubicBezTo>
                      <a:pt x="3838" y="2349"/>
                      <a:pt x="1844" y="4443"/>
                      <a:pt x="0" y="6686"/>
                    </a:cubicBezTo>
                    <a:cubicBezTo>
                      <a:pt x="1994" y="6736"/>
                      <a:pt x="3938" y="6786"/>
                      <a:pt x="5782" y="6835"/>
                    </a:cubicBezTo>
                    <a:cubicBezTo>
                      <a:pt x="16300" y="6935"/>
                      <a:pt x="26418" y="8082"/>
                      <a:pt x="36337" y="11870"/>
                    </a:cubicBezTo>
                    <a:cubicBezTo>
                      <a:pt x="41372" y="13814"/>
                      <a:pt x="46007" y="16456"/>
                      <a:pt x="50842" y="18748"/>
                    </a:cubicBezTo>
                    <a:cubicBezTo>
                      <a:pt x="56026" y="21191"/>
                      <a:pt x="61360" y="23334"/>
                      <a:pt x="66843" y="24929"/>
                    </a:cubicBezTo>
                    <a:cubicBezTo>
                      <a:pt x="73935" y="27061"/>
                      <a:pt x="81370" y="28384"/>
                      <a:pt x="88788" y="28384"/>
                    </a:cubicBezTo>
                    <a:cubicBezTo>
                      <a:pt x="91953" y="28384"/>
                      <a:pt x="95114" y="28143"/>
                      <a:pt x="98245" y="27621"/>
                    </a:cubicBezTo>
                    <a:cubicBezTo>
                      <a:pt x="106270" y="26225"/>
                      <a:pt x="113647" y="23085"/>
                      <a:pt x="120326" y="18649"/>
                    </a:cubicBezTo>
                    <a:cubicBezTo>
                      <a:pt x="118432" y="15209"/>
                      <a:pt x="116289" y="11970"/>
                      <a:pt x="113946" y="8879"/>
                    </a:cubicBezTo>
                    <a:cubicBezTo>
                      <a:pt x="107417" y="12119"/>
                      <a:pt x="100388" y="14063"/>
                      <a:pt x="93011" y="14561"/>
                    </a:cubicBezTo>
                    <a:cubicBezTo>
                      <a:pt x="91514" y="14664"/>
                      <a:pt x="90023" y="14712"/>
                      <a:pt x="88536" y="14712"/>
                    </a:cubicBezTo>
                    <a:cubicBezTo>
                      <a:pt x="62641" y="14712"/>
                      <a:pt x="38328" y="1"/>
                      <a:pt x="12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40"/>
              <p:cNvSpPr/>
              <p:nvPr/>
            </p:nvSpPr>
            <p:spPr>
              <a:xfrm>
                <a:off x="-202702" y="4333088"/>
                <a:ext cx="1413380" cy="580495"/>
              </a:xfrm>
              <a:custGeom>
                <a:avLst/>
                <a:gdLst/>
                <a:ahLst/>
                <a:cxnLst/>
                <a:rect l="l" t="t" r="r" b="b"/>
                <a:pathLst>
                  <a:path w="146048" h="59984" extrusionOk="0">
                    <a:moveTo>
                      <a:pt x="12163" y="0"/>
                    </a:moveTo>
                    <a:cubicBezTo>
                      <a:pt x="10069" y="3140"/>
                      <a:pt x="8225" y="6430"/>
                      <a:pt x="6630" y="9869"/>
                    </a:cubicBezTo>
                    <a:cubicBezTo>
                      <a:pt x="7700" y="9787"/>
                      <a:pt x="8770" y="9750"/>
                      <a:pt x="9841" y="9750"/>
                    </a:cubicBezTo>
                    <a:cubicBezTo>
                      <a:pt x="10714" y="9750"/>
                      <a:pt x="11588" y="9775"/>
                      <a:pt x="12462" y="9820"/>
                    </a:cubicBezTo>
                    <a:cubicBezTo>
                      <a:pt x="19540" y="10119"/>
                      <a:pt x="26369" y="12113"/>
                      <a:pt x="32799" y="14954"/>
                    </a:cubicBezTo>
                    <a:cubicBezTo>
                      <a:pt x="40774" y="18543"/>
                      <a:pt x="47752" y="23577"/>
                      <a:pt x="55130" y="28013"/>
                    </a:cubicBezTo>
                    <a:cubicBezTo>
                      <a:pt x="69884" y="36936"/>
                      <a:pt x="86083" y="42468"/>
                      <a:pt x="103081" y="44961"/>
                    </a:cubicBezTo>
                    <a:cubicBezTo>
                      <a:pt x="104127" y="45110"/>
                      <a:pt x="103729" y="46606"/>
                      <a:pt x="102831" y="46705"/>
                    </a:cubicBezTo>
                    <a:cubicBezTo>
                      <a:pt x="101633" y="46800"/>
                      <a:pt x="100435" y="46845"/>
                      <a:pt x="99238" y="46845"/>
                    </a:cubicBezTo>
                    <a:cubicBezTo>
                      <a:pt x="92916" y="46845"/>
                      <a:pt x="86628" y="45598"/>
                      <a:pt x="80551" y="43964"/>
                    </a:cubicBezTo>
                    <a:cubicBezTo>
                      <a:pt x="63790" y="39519"/>
                      <a:pt x="43081" y="29555"/>
                      <a:pt x="24395" y="29555"/>
                    </a:cubicBezTo>
                    <a:cubicBezTo>
                      <a:pt x="15629" y="29555"/>
                      <a:pt x="7309" y="31748"/>
                      <a:pt x="51" y="37733"/>
                    </a:cubicBezTo>
                    <a:cubicBezTo>
                      <a:pt x="1" y="38630"/>
                      <a:pt x="1" y="39478"/>
                      <a:pt x="1" y="40325"/>
                    </a:cubicBezTo>
                    <a:cubicBezTo>
                      <a:pt x="1" y="42817"/>
                      <a:pt x="150" y="45260"/>
                      <a:pt x="350" y="47652"/>
                    </a:cubicBezTo>
                    <a:cubicBezTo>
                      <a:pt x="6231" y="42817"/>
                      <a:pt x="13957" y="40873"/>
                      <a:pt x="21783" y="40823"/>
                    </a:cubicBezTo>
                    <a:cubicBezTo>
                      <a:pt x="21882" y="40823"/>
                      <a:pt x="21981" y="40823"/>
                      <a:pt x="22080" y="40823"/>
                    </a:cubicBezTo>
                    <a:cubicBezTo>
                      <a:pt x="32248" y="40823"/>
                      <a:pt x="42362" y="43349"/>
                      <a:pt x="51840" y="46755"/>
                    </a:cubicBezTo>
                    <a:cubicBezTo>
                      <a:pt x="62357" y="50493"/>
                      <a:pt x="71977" y="56624"/>
                      <a:pt x="82993" y="58868"/>
                    </a:cubicBezTo>
                    <a:cubicBezTo>
                      <a:pt x="86812" y="59629"/>
                      <a:pt x="90670" y="59983"/>
                      <a:pt x="94526" y="59983"/>
                    </a:cubicBezTo>
                    <a:cubicBezTo>
                      <a:pt x="105820" y="59983"/>
                      <a:pt x="117100" y="56944"/>
                      <a:pt x="127355" y="52188"/>
                    </a:cubicBezTo>
                    <a:cubicBezTo>
                      <a:pt x="134583" y="48849"/>
                      <a:pt x="140664" y="44313"/>
                      <a:pt x="146047" y="38830"/>
                    </a:cubicBezTo>
                    <a:cubicBezTo>
                      <a:pt x="145948" y="34892"/>
                      <a:pt x="145549" y="31054"/>
                      <a:pt x="144901" y="27315"/>
                    </a:cubicBezTo>
                    <a:cubicBezTo>
                      <a:pt x="136726" y="32051"/>
                      <a:pt x="127704" y="35241"/>
                      <a:pt x="118383" y="36636"/>
                    </a:cubicBezTo>
                    <a:cubicBezTo>
                      <a:pt x="114548" y="37226"/>
                      <a:pt x="110651" y="37551"/>
                      <a:pt x="106759" y="37551"/>
                    </a:cubicBezTo>
                    <a:cubicBezTo>
                      <a:pt x="100129" y="37551"/>
                      <a:pt x="93511" y="36610"/>
                      <a:pt x="87230" y="34443"/>
                    </a:cubicBezTo>
                    <a:cubicBezTo>
                      <a:pt x="77959" y="31253"/>
                      <a:pt x="69834" y="25770"/>
                      <a:pt x="61958" y="20138"/>
                    </a:cubicBezTo>
                    <a:cubicBezTo>
                      <a:pt x="53435" y="14057"/>
                      <a:pt x="44861" y="7876"/>
                      <a:pt x="34942" y="4187"/>
                    </a:cubicBezTo>
                    <a:cubicBezTo>
                      <a:pt x="27615" y="1396"/>
                      <a:pt x="19939" y="449"/>
                      <a:pt x="121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40"/>
              <p:cNvSpPr/>
              <p:nvPr/>
            </p:nvSpPr>
            <p:spPr>
              <a:xfrm>
                <a:off x="-191118" y="4836850"/>
                <a:ext cx="1330405" cy="593657"/>
              </a:xfrm>
              <a:custGeom>
                <a:avLst/>
                <a:gdLst/>
                <a:ahLst/>
                <a:cxnLst/>
                <a:rect l="l" t="t" r="r" b="b"/>
                <a:pathLst>
                  <a:path w="137474" h="61344" extrusionOk="0">
                    <a:moveTo>
                      <a:pt x="14363" y="0"/>
                    </a:moveTo>
                    <a:cubicBezTo>
                      <a:pt x="9577" y="0"/>
                      <a:pt x="4753" y="636"/>
                      <a:pt x="0" y="1529"/>
                    </a:cubicBezTo>
                    <a:cubicBezTo>
                      <a:pt x="1196" y="7959"/>
                      <a:pt x="3190" y="14090"/>
                      <a:pt x="5932" y="19822"/>
                    </a:cubicBezTo>
                    <a:cubicBezTo>
                      <a:pt x="9869" y="18198"/>
                      <a:pt x="14105" y="17467"/>
                      <a:pt x="18395" y="17467"/>
                    </a:cubicBezTo>
                    <a:cubicBezTo>
                      <a:pt x="19373" y="17467"/>
                      <a:pt x="20353" y="17505"/>
                      <a:pt x="21334" y="17579"/>
                    </a:cubicBezTo>
                    <a:cubicBezTo>
                      <a:pt x="35091" y="18526"/>
                      <a:pt x="49297" y="24757"/>
                      <a:pt x="60562" y="32533"/>
                    </a:cubicBezTo>
                    <a:cubicBezTo>
                      <a:pt x="67142" y="37069"/>
                      <a:pt x="73671" y="42352"/>
                      <a:pt x="81646" y="44147"/>
                    </a:cubicBezTo>
                    <a:cubicBezTo>
                      <a:pt x="83830" y="44640"/>
                      <a:pt x="85978" y="44851"/>
                      <a:pt x="88100" y="44851"/>
                    </a:cubicBezTo>
                    <a:cubicBezTo>
                      <a:pt x="94991" y="44851"/>
                      <a:pt x="101619" y="42627"/>
                      <a:pt x="108364" y="40608"/>
                    </a:cubicBezTo>
                    <a:cubicBezTo>
                      <a:pt x="108458" y="40579"/>
                      <a:pt x="108549" y="40566"/>
                      <a:pt x="108634" y="40566"/>
                    </a:cubicBezTo>
                    <a:cubicBezTo>
                      <a:pt x="109443" y="40566"/>
                      <a:pt x="109778" y="41752"/>
                      <a:pt x="109012" y="42203"/>
                    </a:cubicBezTo>
                    <a:cubicBezTo>
                      <a:pt x="102382" y="46489"/>
                      <a:pt x="94855" y="49181"/>
                      <a:pt x="87080" y="50377"/>
                    </a:cubicBezTo>
                    <a:cubicBezTo>
                      <a:pt x="83943" y="50846"/>
                      <a:pt x="80785" y="51072"/>
                      <a:pt x="77625" y="51072"/>
                    </a:cubicBezTo>
                    <a:cubicBezTo>
                      <a:pt x="74056" y="51072"/>
                      <a:pt x="70485" y="50783"/>
                      <a:pt x="66942" y="50228"/>
                    </a:cubicBezTo>
                    <a:cubicBezTo>
                      <a:pt x="62007" y="49480"/>
                      <a:pt x="57422" y="47586"/>
                      <a:pt x="52786" y="45792"/>
                    </a:cubicBezTo>
                    <a:cubicBezTo>
                      <a:pt x="47058" y="43610"/>
                      <a:pt x="39255" y="40262"/>
                      <a:pt x="32232" y="40262"/>
                    </a:cubicBezTo>
                    <a:cubicBezTo>
                      <a:pt x="28987" y="40262"/>
                      <a:pt x="25908" y="40976"/>
                      <a:pt x="23278" y="42851"/>
                    </a:cubicBezTo>
                    <a:cubicBezTo>
                      <a:pt x="36188" y="54315"/>
                      <a:pt x="53185" y="61343"/>
                      <a:pt x="71827" y="61343"/>
                    </a:cubicBezTo>
                    <a:cubicBezTo>
                      <a:pt x="100687" y="61343"/>
                      <a:pt x="125610" y="44595"/>
                      <a:pt x="137473" y="20321"/>
                    </a:cubicBezTo>
                    <a:lnTo>
                      <a:pt x="137473" y="20321"/>
                    </a:lnTo>
                    <a:cubicBezTo>
                      <a:pt x="128401" y="24906"/>
                      <a:pt x="119180" y="29243"/>
                      <a:pt x="109360" y="31785"/>
                    </a:cubicBezTo>
                    <a:cubicBezTo>
                      <a:pt x="104182" y="33117"/>
                      <a:pt x="98877" y="33854"/>
                      <a:pt x="93580" y="33854"/>
                    </a:cubicBezTo>
                    <a:cubicBezTo>
                      <a:pt x="88372" y="33854"/>
                      <a:pt x="83173" y="33142"/>
                      <a:pt x="78107" y="31586"/>
                    </a:cubicBezTo>
                    <a:cubicBezTo>
                      <a:pt x="68986" y="28794"/>
                      <a:pt x="61060" y="23261"/>
                      <a:pt x="53434" y="17629"/>
                    </a:cubicBezTo>
                    <a:cubicBezTo>
                      <a:pt x="45907" y="12046"/>
                      <a:pt x="38281" y="6015"/>
                      <a:pt x="29409" y="2626"/>
                    </a:cubicBezTo>
                    <a:cubicBezTo>
                      <a:pt x="24523" y="723"/>
                      <a:pt x="19464" y="0"/>
                      <a:pt x="143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3" name="Google Shape;2993;p40"/>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40"/>
            <p:cNvSpPr/>
            <p:nvPr/>
          </p:nvSpPr>
          <p:spPr>
            <a:xfrm rot="-2851703">
              <a:off x="-80035" y="4269149"/>
              <a:ext cx="706876" cy="1413973"/>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40"/>
            <p:cNvSpPr/>
            <p:nvPr/>
          </p:nvSpPr>
          <p:spPr>
            <a:xfrm rot="7688449">
              <a:off x="771009" y="4181575"/>
              <a:ext cx="372523" cy="628280"/>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4000" b="-54000"/>
          </a:stretch>
        </a:blipFill>
        <a:effectLst/>
      </p:bgPr>
    </p:bg>
    <p:spTree>
      <p:nvGrpSpPr>
        <p:cNvPr id="1" name=""/>
        <p:cNvGrpSpPr/>
        <p:nvPr/>
      </p:nvGrpSpPr>
      <p:grpSpPr>
        <a:xfrm>
          <a:off x="0" y="0"/>
          <a:ext cx="0" cy="0"/>
          <a:chOff x="0" y="0"/>
          <a:chExt cx="0" cy="0"/>
        </a:xfrm>
      </p:grpSpPr>
      <p:grpSp>
        <p:nvGrpSpPr>
          <p:cNvPr id="4" name="Google Shape;4960;p71"/>
          <p:cNvGrpSpPr/>
          <p:nvPr/>
        </p:nvGrpSpPr>
        <p:grpSpPr>
          <a:xfrm>
            <a:off x="228600" y="2571750"/>
            <a:ext cx="1876913" cy="2215637"/>
            <a:chOff x="6357983" y="1377437"/>
            <a:chExt cx="1876913" cy="2215637"/>
          </a:xfrm>
        </p:grpSpPr>
        <p:sp>
          <p:nvSpPr>
            <p:cNvPr id="5" name="Google Shape;4961;p71"/>
            <p:cNvSpPr/>
            <p:nvPr/>
          </p:nvSpPr>
          <p:spPr>
            <a:xfrm rot="1926697">
              <a:off x="6651604" y="1887296"/>
              <a:ext cx="1289670" cy="1475899"/>
            </a:xfrm>
            <a:custGeom>
              <a:avLst/>
              <a:gdLst/>
              <a:ahLst/>
              <a:cxnLst/>
              <a:rect l="l" t="t" r="r" b="b"/>
              <a:pathLst>
                <a:path w="20187" h="23102" extrusionOk="0">
                  <a:moveTo>
                    <a:pt x="17765" y="0"/>
                  </a:moveTo>
                  <a:cubicBezTo>
                    <a:pt x="15927" y="0"/>
                    <a:pt x="16103" y="2911"/>
                    <a:pt x="15311" y="4530"/>
                  </a:cubicBezTo>
                  <a:cubicBezTo>
                    <a:pt x="14471" y="6289"/>
                    <a:pt x="13954" y="7517"/>
                    <a:pt x="11354" y="8681"/>
                  </a:cubicBezTo>
                  <a:cubicBezTo>
                    <a:pt x="10059" y="9266"/>
                    <a:pt x="8533" y="9474"/>
                    <a:pt x="7008" y="9474"/>
                  </a:cubicBezTo>
                  <a:cubicBezTo>
                    <a:pt x="6035" y="9474"/>
                    <a:pt x="5063" y="9389"/>
                    <a:pt x="4151" y="9263"/>
                  </a:cubicBezTo>
                  <a:cubicBezTo>
                    <a:pt x="2826" y="9079"/>
                    <a:pt x="2045" y="8748"/>
                    <a:pt x="1509" y="8748"/>
                  </a:cubicBezTo>
                  <a:cubicBezTo>
                    <a:pt x="1104" y="8748"/>
                    <a:pt x="838" y="8937"/>
                    <a:pt x="582" y="9522"/>
                  </a:cubicBezTo>
                  <a:cubicBezTo>
                    <a:pt x="0" y="10893"/>
                    <a:pt x="854" y="12121"/>
                    <a:pt x="2729" y="12832"/>
                  </a:cubicBezTo>
                  <a:cubicBezTo>
                    <a:pt x="3214" y="13018"/>
                    <a:pt x="3783" y="13088"/>
                    <a:pt x="4362" y="13088"/>
                  </a:cubicBezTo>
                  <a:cubicBezTo>
                    <a:pt x="6035" y="13088"/>
                    <a:pt x="7785" y="12509"/>
                    <a:pt x="7785" y="12509"/>
                  </a:cubicBezTo>
                  <a:lnTo>
                    <a:pt x="7785" y="12509"/>
                  </a:lnTo>
                  <a:cubicBezTo>
                    <a:pt x="7785" y="12509"/>
                    <a:pt x="7591" y="15044"/>
                    <a:pt x="9285" y="18548"/>
                  </a:cubicBezTo>
                  <a:cubicBezTo>
                    <a:pt x="10717" y="21533"/>
                    <a:pt x="12487" y="23102"/>
                    <a:pt x="13979" y="23102"/>
                  </a:cubicBezTo>
                  <a:cubicBezTo>
                    <a:pt x="14238" y="23102"/>
                    <a:pt x="14490" y="23054"/>
                    <a:pt x="14729" y="22958"/>
                  </a:cubicBezTo>
                  <a:cubicBezTo>
                    <a:pt x="16359" y="22312"/>
                    <a:pt x="13630" y="17902"/>
                    <a:pt x="14600" y="17449"/>
                  </a:cubicBezTo>
                  <a:cubicBezTo>
                    <a:pt x="14653" y="17424"/>
                    <a:pt x="14706" y="17412"/>
                    <a:pt x="14761" y="17412"/>
                  </a:cubicBezTo>
                  <a:cubicBezTo>
                    <a:pt x="15638" y="17412"/>
                    <a:pt x="16808" y="20442"/>
                    <a:pt x="18172" y="20442"/>
                  </a:cubicBezTo>
                  <a:cubicBezTo>
                    <a:pt x="18299" y="20442"/>
                    <a:pt x="18427" y="20416"/>
                    <a:pt x="18557" y="20359"/>
                  </a:cubicBezTo>
                  <a:cubicBezTo>
                    <a:pt x="20187" y="19648"/>
                    <a:pt x="19851" y="14979"/>
                    <a:pt x="18751" y="12444"/>
                  </a:cubicBezTo>
                  <a:cubicBezTo>
                    <a:pt x="17652" y="9923"/>
                    <a:pt x="16424" y="9134"/>
                    <a:pt x="16424" y="9134"/>
                  </a:cubicBezTo>
                  <a:cubicBezTo>
                    <a:pt x="16424" y="9134"/>
                    <a:pt x="18299" y="7582"/>
                    <a:pt x="18945" y="4659"/>
                  </a:cubicBezTo>
                  <a:cubicBezTo>
                    <a:pt x="19592" y="1737"/>
                    <a:pt x="19682" y="379"/>
                    <a:pt x="18234" y="56"/>
                  </a:cubicBezTo>
                  <a:cubicBezTo>
                    <a:pt x="18065" y="18"/>
                    <a:pt x="17909" y="0"/>
                    <a:pt x="17765" y="0"/>
                  </a:cubicBezTo>
                  <a:close/>
                </a:path>
              </a:pathLst>
            </a:cu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962;p71"/>
            <p:cNvSpPr/>
            <p:nvPr/>
          </p:nvSpPr>
          <p:spPr>
            <a:xfrm rot="1926697">
              <a:off x="6762093" y="2164600"/>
              <a:ext cx="199197" cy="258228"/>
            </a:xfrm>
            <a:custGeom>
              <a:avLst/>
              <a:gdLst/>
              <a:ahLst/>
              <a:cxnLst/>
              <a:rect l="l" t="t" r="r" b="b"/>
              <a:pathLst>
                <a:path w="3118" h="4042" extrusionOk="0">
                  <a:moveTo>
                    <a:pt x="1494" y="1"/>
                  </a:moveTo>
                  <a:cubicBezTo>
                    <a:pt x="1089" y="1"/>
                    <a:pt x="822" y="188"/>
                    <a:pt x="570" y="770"/>
                  </a:cubicBezTo>
                  <a:cubicBezTo>
                    <a:pt x="1" y="2115"/>
                    <a:pt x="803" y="3317"/>
                    <a:pt x="2613" y="4042"/>
                  </a:cubicBezTo>
                  <a:cubicBezTo>
                    <a:pt x="3118" y="2891"/>
                    <a:pt x="2833" y="1481"/>
                    <a:pt x="2574" y="201"/>
                  </a:cubicBezTo>
                  <a:cubicBezTo>
                    <a:pt x="2120" y="90"/>
                    <a:pt x="1774" y="1"/>
                    <a:pt x="1494"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63;p71"/>
            <p:cNvSpPr/>
            <p:nvPr/>
          </p:nvSpPr>
          <p:spPr>
            <a:xfrm rot="1926697">
              <a:off x="7928657" y="2243826"/>
              <a:ext cx="232226" cy="224240"/>
            </a:xfrm>
            <a:custGeom>
              <a:avLst/>
              <a:gdLst/>
              <a:ahLst/>
              <a:cxnLst/>
              <a:rect l="l" t="t" r="r" b="b"/>
              <a:pathLst>
                <a:path w="3635" h="3510" extrusionOk="0">
                  <a:moveTo>
                    <a:pt x="1807" y="1"/>
                  </a:moveTo>
                  <a:cubicBezTo>
                    <a:pt x="669" y="1"/>
                    <a:pt x="299" y="1117"/>
                    <a:pt x="1" y="2346"/>
                  </a:cubicBezTo>
                  <a:cubicBezTo>
                    <a:pt x="42" y="2330"/>
                    <a:pt x="87" y="2321"/>
                    <a:pt x="134" y="2321"/>
                  </a:cubicBezTo>
                  <a:cubicBezTo>
                    <a:pt x="207" y="2321"/>
                    <a:pt x="285" y="2343"/>
                    <a:pt x="363" y="2397"/>
                  </a:cubicBezTo>
                  <a:cubicBezTo>
                    <a:pt x="1255" y="3018"/>
                    <a:pt x="2212" y="3354"/>
                    <a:pt x="3234" y="3509"/>
                  </a:cubicBezTo>
                  <a:cubicBezTo>
                    <a:pt x="3635" y="1376"/>
                    <a:pt x="3518" y="328"/>
                    <a:pt x="2277" y="57"/>
                  </a:cubicBezTo>
                  <a:cubicBezTo>
                    <a:pt x="2107" y="19"/>
                    <a:pt x="1951" y="1"/>
                    <a:pt x="1807"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64;p71"/>
            <p:cNvSpPr/>
            <p:nvPr/>
          </p:nvSpPr>
          <p:spPr>
            <a:xfrm rot="1926697">
              <a:off x="7240575" y="2616682"/>
              <a:ext cx="370157" cy="318600"/>
            </a:xfrm>
            <a:custGeom>
              <a:avLst/>
              <a:gdLst/>
              <a:ahLst/>
              <a:cxnLst/>
              <a:rect l="l" t="t" r="r" b="b"/>
              <a:pathLst>
                <a:path w="5794" h="4987" extrusionOk="0">
                  <a:moveTo>
                    <a:pt x="3614" y="1"/>
                  </a:moveTo>
                  <a:cubicBezTo>
                    <a:pt x="3018" y="1"/>
                    <a:pt x="2399" y="400"/>
                    <a:pt x="1914" y="666"/>
                  </a:cubicBezTo>
                  <a:cubicBezTo>
                    <a:pt x="1294" y="1002"/>
                    <a:pt x="673" y="1338"/>
                    <a:pt x="13" y="1571"/>
                  </a:cubicBezTo>
                  <a:cubicBezTo>
                    <a:pt x="1" y="1597"/>
                    <a:pt x="1" y="1636"/>
                    <a:pt x="1" y="1662"/>
                  </a:cubicBezTo>
                  <a:cubicBezTo>
                    <a:pt x="1" y="1804"/>
                    <a:pt x="13" y="1933"/>
                    <a:pt x="39" y="2075"/>
                  </a:cubicBezTo>
                  <a:cubicBezTo>
                    <a:pt x="91" y="2360"/>
                    <a:pt x="182" y="2657"/>
                    <a:pt x="272" y="2942"/>
                  </a:cubicBezTo>
                  <a:cubicBezTo>
                    <a:pt x="440" y="3485"/>
                    <a:pt x="647" y="4119"/>
                    <a:pt x="996" y="4584"/>
                  </a:cubicBezTo>
                  <a:cubicBezTo>
                    <a:pt x="1215" y="4879"/>
                    <a:pt x="1500" y="4986"/>
                    <a:pt x="1805" y="4986"/>
                  </a:cubicBezTo>
                  <a:cubicBezTo>
                    <a:pt x="2275" y="4986"/>
                    <a:pt x="2795" y="4731"/>
                    <a:pt x="3195" y="4520"/>
                  </a:cubicBezTo>
                  <a:cubicBezTo>
                    <a:pt x="3893" y="4170"/>
                    <a:pt x="4747" y="3808"/>
                    <a:pt x="5328" y="3265"/>
                  </a:cubicBezTo>
                  <a:cubicBezTo>
                    <a:pt x="5794" y="2838"/>
                    <a:pt x="5639" y="2360"/>
                    <a:pt x="5393" y="1843"/>
                  </a:cubicBezTo>
                  <a:cubicBezTo>
                    <a:pt x="5070" y="1196"/>
                    <a:pt x="4643" y="162"/>
                    <a:pt x="3828" y="19"/>
                  </a:cubicBezTo>
                  <a:cubicBezTo>
                    <a:pt x="3757" y="7"/>
                    <a:pt x="3686" y="1"/>
                    <a:pt x="3614"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965;p71"/>
            <p:cNvSpPr/>
            <p:nvPr/>
          </p:nvSpPr>
          <p:spPr>
            <a:xfrm rot="1926697">
              <a:off x="6977819" y="3179330"/>
              <a:ext cx="295857" cy="192681"/>
            </a:xfrm>
            <a:custGeom>
              <a:avLst/>
              <a:gdLst/>
              <a:ahLst/>
              <a:cxnLst/>
              <a:rect l="l" t="t" r="r" b="b"/>
              <a:pathLst>
                <a:path w="4631" h="3016" extrusionOk="0">
                  <a:moveTo>
                    <a:pt x="3971" y="0"/>
                  </a:moveTo>
                  <a:cubicBezTo>
                    <a:pt x="2942" y="686"/>
                    <a:pt x="1721" y="1150"/>
                    <a:pt x="486" y="1150"/>
                  </a:cubicBezTo>
                  <a:cubicBezTo>
                    <a:pt x="325" y="1150"/>
                    <a:pt x="162" y="1142"/>
                    <a:pt x="0" y="1125"/>
                  </a:cubicBezTo>
                  <a:lnTo>
                    <a:pt x="0" y="1125"/>
                  </a:lnTo>
                  <a:cubicBezTo>
                    <a:pt x="1028" y="2366"/>
                    <a:pt x="2096" y="3015"/>
                    <a:pt x="3052" y="3015"/>
                  </a:cubicBezTo>
                  <a:cubicBezTo>
                    <a:pt x="3311" y="3015"/>
                    <a:pt x="3562" y="2968"/>
                    <a:pt x="3802" y="2871"/>
                  </a:cubicBezTo>
                  <a:cubicBezTo>
                    <a:pt x="4630" y="2548"/>
                    <a:pt x="4333" y="1255"/>
                    <a:pt x="3971" y="0"/>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966;p71"/>
            <p:cNvSpPr/>
            <p:nvPr/>
          </p:nvSpPr>
          <p:spPr>
            <a:xfrm rot="1926697">
              <a:off x="7392881" y="3144124"/>
              <a:ext cx="209036" cy="255161"/>
            </a:xfrm>
            <a:custGeom>
              <a:avLst/>
              <a:gdLst/>
              <a:ahLst/>
              <a:cxnLst/>
              <a:rect l="l" t="t" r="r" b="b"/>
              <a:pathLst>
                <a:path w="3272" h="3994" extrusionOk="0">
                  <a:moveTo>
                    <a:pt x="3156" y="0"/>
                  </a:moveTo>
                  <a:lnTo>
                    <a:pt x="3156" y="0"/>
                  </a:lnTo>
                  <a:cubicBezTo>
                    <a:pt x="2289" y="1113"/>
                    <a:pt x="1229" y="2082"/>
                    <a:pt x="0" y="2768"/>
                  </a:cubicBezTo>
                  <a:cubicBezTo>
                    <a:pt x="510" y="3415"/>
                    <a:pt x="1072" y="3993"/>
                    <a:pt x="1665" y="3993"/>
                  </a:cubicBezTo>
                  <a:cubicBezTo>
                    <a:pt x="1794" y="3993"/>
                    <a:pt x="1924" y="3966"/>
                    <a:pt x="2056" y="3906"/>
                  </a:cubicBezTo>
                  <a:cubicBezTo>
                    <a:pt x="2974" y="3505"/>
                    <a:pt x="3272" y="1837"/>
                    <a:pt x="3156" y="0"/>
                  </a:cubicBezTo>
                  <a:close/>
                </a:path>
              </a:pathLst>
            </a:custGeom>
            <a:solidFill>
              <a:srgbClr val="8DDCE9"/>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967;p71"/>
            <p:cNvSpPr/>
            <p:nvPr/>
          </p:nvSpPr>
          <p:spPr>
            <a:xfrm rot="1926697">
              <a:off x="6978110" y="1584459"/>
              <a:ext cx="1052589" cy="950946"/>
            </a:xfrm>
            <a:custGeom>
              <a:avLst/>
              <a:gdLst/>
              <a:ahLst/>
              <a:cxnLst/>
              <a:rect l="l" t="t" r="r" b="b"/>
              <a:pathLst>
                <a:path w="16476" h="14885" extrusionOk="0">
                  <a:moveTo>
                    <a:pt x="8003" y="0"/>
                  </a:moveTo>
                  <a:cubicBezTo>
                    <a:pt x="7042" y="0"/>
                    <a:pt x="6072" y="200"/>
                    <a:pt x="5147" y="621"/>
                  </a:cubicBezTo>
                  <a:cubicBezTo>
                    <a:pt x="1539" y="2250"/>
                    <a:pt x="1" y="6634"/>
                    <a:pt x="1708" y="10410"/>
                  </a:cubicBezTo>
                  <a:cubicBezTo>
                    <a:pt x="2977" y="13208"/>
                    <a:pt x="5684" y="14884"/>
                    <a:pt x="8472" y="14884"/>
                  </a:cubicBezTo>
                  <a:cubicBezTo>
                    <a:pt x="9433" y="14884"/>
                    <a:pt x="10404" y="14685"/>
                    <a:pt x="11329" y="14264"/>
                  </a:cubicBezTo>
                  <a:cubicBezTo>
                    <a:pt x="14937" y="12634"/>
                    <a:pt x="16476" y="8250"/>
                    <a:pt x="14769" y="4487"/>
                  </a:cubicBezTo>
                  <a:cubicBezTo>
                    <a:pt x="13499" y="1679"/>
                    <a:pt x="10792" y="0"/>
                    <a:pt x="8003" y="0"/>
                  </a:cubicBezTo>
                  <a:close/>
                </a:path>
              </a:pathLst>
            </a:cu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968;p71"/>
            <p:cNvSpPr/>
            <p:nvPr/>
          </p:nvSpPr>
          <p:spPr>
            <a:xfrm rot="1926697">
              <a:off x="7086866" y="1871447"/>
              <a:ext cx="813016" cy="570759"/>
            </a:xfrm>
            <a:custGeom>
              <a:avLst/>
              <a:gdLst/>
              <a:ahLst/>
              <a:cxnLst/>
              <a:rect l="l" t="t" r="r" b="b"/>
              <a:pathLst>
                <a:path w="12726" h="8934" extrusionOk="0">
                  <a:moveTo>
                    <a:pt x="7955" y="1"/>
                  </a:moveTo>
                  <a:cubicBezTo>
                    <a:pt x="6918" y="1"/>
                    <a:pt x="5782" y="241"/>
                    <a:pt x="4669" y="743"/>
                  </a:cubicBezTo>
                  <a:cubicBezTo>
                    <a:pt x="1668" y="2101"/>
                    <a:pt x="0" y="4881"/>
                    <a:pt x="931" y="6937"/>
                  </a:cubicBezTo>
                  <a:cubicBezTo>
                    <a:pt x="1518" y="8234"/>
                    <a:pt x="3000" y="8934"/>
                    <a:pt x="4770" y="8934"/>
                  </a:cubicBezTo>
                  <a:cubicBezTo>
                    <a:pt x="5807" y="8934"/>
                    <a:pt x="6943" y="8694"/>
                    <a:pt x="8057" y="8192"/>
                  </a:cubicBezTo>
                  <a:cubicBezTo>
                    <a:pt x="11057" y="6834"/>
                    <a:pt x="12725" y="4054"/>
                    <a:pt x="11794" y="1997"/>
                  </a:cubicBezTo>
                  <a:cubicBezTo>
                    <a:pt x="11207" y="701"/>
                    <a:pt x="9725" y="1"/>
                    <a:pt x="7955" y="1"/>
                  </a:cubicBezTo>
                  <a:close/>
                </a:path>
              </a:pathLst>
            </a:custGeom>
            <a:solidFill>
              <a:schemeClr val="dk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969;p71"/>
            <p:cNvSpPr/>
            <p:nvPr/>
          </p:nvSpPr>
          <p:spPr>
            <a:xfrm rot="1926697">
              <a:off x="6887775" y="1941237"/>
              <a:ext cx="1213710" cy="695912"/>
            </a:xfrm>
            <a:custGeom>
              <a:avLst/>
              <a:gdLst/>
              <a:ahLst/>
              <a:cxnLst/>
              <a:rect l="l" t="t" r="r" b="b"/>
              <a:pathLst>
                <a:path w="18998" h="10893" extrusionOk="0">
                  <a:moveTo>
                    <a:pt x="17339" y="0"/>
                  </a:moveTo>
                  <a:cubicBezTo>
                    <a:pt x="15501" y="0"/>
                    <a:pt x="15677" y="2911"/>
                    <a:pt x="14885" y="4530"/>
                  </a:cubicBezTo>
                  <a:cubicBezTo>
                    <a:pt x="14045" y="6289"/>
                    <a:pt x="13528" y="7517"/>
                    <a:pt x="10928" y="8681"/>
                  </a:cubicBezTo>
                  <a:cubicBezTo>
                    <a:pt x="9633" y="9266"/>
                    <a:pt x="8107" y="9474"/>
                    <a:pt x="6582" y="9474"/>
                  </a:cubicBezTo>
                  <a:cubicBezTo>
                    <a:pt x="5609" y="9474"/>
                    <a:pt x="4637" y="9389"/>
                    <a:pt x="3725" y="9263"/>
                  </a:cubicBezTo>
                  <a:cubicBezTo>
                    <a:pt x="2400" y="9079"/>
                    <a:pt x="1619" y="8748"/>
                    <a:pt x="1083" y="8748"/>
                  </a:cubicBezTo>
                  <a:cubicBezTo>
                    <a:pt x="678" y="8748"/>
                    <a:pt x="412" y="8937"/>
                    <a:pt x="156" y="9522"/>
                  </a:cubicBezTo>
                  <a:cubicBezTo>
                    <a:pt x="78" y="9703"/>
                    <a:pt x="27" y="9884"/>
                    <a:pt x="1" y="10065"/>
                  </a:cubicBezTo>
                  <a:lnTo>
                    <a:pt x="14" y="10065"/>
                  </a:lnTo>
                  <a:cubicBezTo>
                    <a:pt x="296" y="9966"/>
                    <a:pt x="566" y="9925"/>
                    <a:pt x="829" y="9925"/>
                  </a:cubicBezTo>
                  <a:cubicBezTo>
                    <a:pt x="1528" y="9925"/>
                    <a:pt x="2176" y="10216"/>
                    <a:pt x="2872" y="10479"/>
                  </a:cubicBezTo>
                  <a:cubicBezTo>
                    <a:pt x="3945" y="10867"/>
                    <a:pt x="5174" y="10893"/>
                    <a:pt x="6312" y="10893"/>
                  </a:cubicBezTo>
                  <a:cubicBezTo>
                    <a:pt x="8174" y="10880"/>
                    <a:pt x="10010" y="10686"/>
                    <a:pt x="11652" y="9755"/>
                  </a:cubicBezTo>
                  <a:cubicBezTo>
                    <a:pt x="13127" y="8914"/>
                    <a:pt x="14226" y="7634"/>
                    <a:pt x="15092" y="6198"/>
                  </a:cubicBezTo>
                  <a:cubicBezTo>
                    <a:pt x="15571" y="5384"/>
                    <a:pt x="15985" y="4530"/>
                    <a:pt x="16463" y="3728"/>
                  </a:cubicBezTo>
                  <a:cubicBezTo>
                    <a:pt x="16799" y="3146"/>
                    <a:pt x="17161" y="2564"/>
                    <a:pt x="17705" y="2151"/>
                  </a:cubicBezTo>
                  <a:cubicBezTo>
                    <a:pt x="17985" y="1936"/>
                    <a:pt x="18275" y="1838"/>
                    <a:pt x="18543" y="1838"/>
                  </a:cubicBezTo>
                  <a:cubicBezTo>
                    <a:pt x="18695" y="1838"/>
                    <a:pt x="18840" y="1870"/>
                    <a:pt x="18972" y="1931"/>
                  </a:cubicBezTo>
                  <a:cubicBezTo>
                    <a:pt x="18998" y="832"/>
                    <a:pt x="18687" y="250"/>
                    <a:pt x="17808" y="56"/>
                  </a:cubicBezTo>
                  <a:cubicBezTo>
                    <a:pt x="17639" y="18"/>
                    <a:pt x="17483" y="0"/>
                    <a:pt x="1733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970;p71"/>
            <p:cNvSpPr/>
            <p:nvPr/>
          </p:nvSpPr>
          <p:spPr>
            <a:xfrm rot="1926697">
              <a:off x="7499920" y="2718225"/>
              <a:ext cx="251200" cy="718847"/>
            </a:xfrm>
            <a:custGeom>
              <a:avLst/>
              <a:gdLst/>
              <a:ahLst/>
              <a:cxnLst/>
              <a:rect l="l" t="t" r="r" b="b"/>
              <a:pathLst>
                <a:path w="3932" h="11252" extrusionOk="0">
                  <a:moveTo>
                    <a:pt x="220" y="1"/>
                  </a:moveTo>
                  <a:cubicBezTo>
                    <a:pt x="207" y="1"/>
                    <a:pt x="207" y="14"/>
                    <a:pt x="194" y="26"/>
                  </a:cubicBezTo>
                  <a:cubicBezTo>
                    <a:pt x="143" y="91"/>
                    <a:pt x="78" y="130"/>
                    <a:pt x="0" y="156"/>
                  </a:cubicBezTo>
                  <a:cubicBezTo>
                    <a:pt x="52" y="389"/>
                    <a:pt x="169" y="621"/>
                    <a:pt x="259" y="854"/>
                  </a:cubicBezTo>
                  <a:cubicBezTo>
                    <a:pt x="970" y="2574"/>
                    <a:pt x="1384" y="4385"/>
                    <a:pt x="1656" y="6221"/>
                  </a:cubicBezTo>
                  <a:cubicBezTo>
                    <a:pt x="1901" y="7889"/>
                    <a:pt x="2018" y="9570"/>
                    <a:pt x="2031" y="11251"/>
                  </a:cubicBezTo>
                  <a:cubicBezTo>
                    <a:pt x="2121" y="11238"/>
                    <a:pt x="2212" y="11213"/>
                    <a:pt x="2302" y="11174"/>
                  </a:cubicBezTo>
                  <a:cubicBezTo>
                    <a:pt x="3932" y="10463"/>
                    <a:pt x="3608" y="5794"/>
                    <a:pt x="2496" y="3259"/>
                  </a:cubicBezTo>
                  <a:cubicBezTo>
                    <a:pt x="1539" y="1061"/>
                    <a:pt x="479" y="182"/>
                    <a:pt x="220"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971;p71"/>
            <p:cNvSpPr/>
            <p:nvPr/>
          </p:nvSpPr>
          <p:spPr>
            <a:xfrm rot="1926697">
              <a:off x="7184651" y="3094854"/>
              <a:ext cx="154605" cy="348563"/>
            </a:xfrm>
            <a:custGeom>
              <a:avLst/>
              <a:gdLst/>
              <a:ahLst/>
              <a:cxnLst/>
              <a:rect l="l" t="t" r="r" b="b"/>
              <a:pathLst>
                <a:path w="2420" h="5456" extrusionOk="0">
                  <a:moveTo>
                    <a:pt x="557" y="1"/>
                  </a:moveTo>
                  <a:cubicBezTo>
                    <a:pt x="0" y="1"/>
                    <a:pt x="132" y="1344"/>
                    <a:pt x="157" y="1703"/>
                  </a:cubicBezTo>
                  <a:cubicBezTo>
                    <a:pt x="286" y="2970"/>
                    <a:pt x="570" y="4354"/>
                    <a:pt x="79" y="5453"/>
                  </a:cubicBezTo>
                  <a:cubicBezTo>
                    <a:pt x="115" y="5455"/>
                    <a:pt x="151" y="5456"/>
                    <a:pt x="187" y="5456"/>
                  </a:cubicBezTo>
                  <a:cubicBezTo>
                    <a:pt x="448" y="5456"/>
                    <a:pt x="707" y="5413"/>
                    <a:pt x="945" y="5311"/>
                  </a:cubicBezTo>
                  <a:cubicBezTo>
                    <a:pt x="2420" y="4716"/>
                    <a:pt x="299" y="1018"/>
                    <a:pt x="635" y="9"/>
                  </a:cubicBezTo>
                  <a:cubicBezTo>
                    <a:pt x="608" y="4"/>
                    <a:pt x="582" y="1"/>
                    <a:pt x="557"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972;p71"/>
            <p:cNvSpPr/>
            <p:nvPr/>
          </p:nvSpPr>
          <p:spPr>
            <a:xfrm rot="1926697">
              <a:off x="7188025" y="1724984"/>
              <a:ext cx="802283" cy="870641"/>
            </a:xfrm>
            <a:custGeom>
              <a:avLst/>
              <a:gdLst/>
              <a:ahLst/>
              <a:cxnLst/>
              <a:rect l="l" t="t" r="r" b="b"/>
              <a:pathLst>
                <a:path w="12558" h="13628" extrusionOk="0">
                  <a:moveTo>
                    <a:pt x="8122" y="0"/>
                  </a:moveTo>
                  <a:cubicBezTo>
                    <a:pt x="8911" y="1617"/>
                    <a:pt x="9014" y="3569"/>
                    <a:pt x="8730" y="5315"/>
                  </a:cubicBezTo>
                  <a:cubicBezTo>
                    <a:pt x="8251" y="8290"/>
                    <a:pt x="6079" y="10682"/>
                    <a:pt x="3260" y="11652"/>
                  </a:cubicBezTo>
                  <a:cubicBezTo>
                    <a:pt x="2468" y="11916"/>
                    <a:pt x="1640" y="12039"/>
                    <a:pt x="808" y="12039"/>
                  </a:cubicBezTo>
                  <a:cubicBezTo>
                    <a:pt x="539" y="12039"/>
                    <a:pt x="270" y="12026"/>
                    <a:pt x="1" y="12001"/>
                  </a:cubicBezTo>
                  <a:lnTo>
                    <a:pt x="1" y="12001"/>
                  </a:lnTo>
                  <a:cubicBezTo>
                    <a:pt x="1307" y="13046"/>
                    <a:pt x="2923" y="13627"/>
                    <a:pt x="4565" y="13627"/>
                  </a:cubicBezTo>
                  <a:cubicBezTo>
                    <a:pt x="5523" y="13627"/>
                    <a:pt x="6491" y="13429"/>
                    <a:pt x="7411" y="13010"/>
                  </a:cubicBezTo>
                  <a:cubicBezTo>
                    <a:pt x="11019" y="11380"/>
                    <a:pt x="12558" y="6996"/>
                    <a:pt x="10851" y="3233"/>
                  </a:cubicBezTo>
                  <a:cubicBezTo>
                    <a:pt x="10230" y="1862"/>
                    <a:pt x="9273" y="776"/>
                    <a:pt x="812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973;p71"/>
            <p:cNvSpPr/>
            <p:nvPr/>
          </p:nvSpPr>
          <p:spPr>
            <a:xfrm rot="1926697">
              <a:off x="7290713" y="1961035"/>
              <a:ext cx="583345" cy="539966"/>
            </a:xfrm>
            <a:custGeom>
              <a:avLst/>
              <a:gdLst/>
              <a:ahLst/>
              <a:cxnLst/>
              <a:rect l="l" t="t" r="r" b="b"/>
              <a:pathLst>
                <a:path w="9131" h="8452" extrusionOk="0">
                  <a:moveTo>
                    <a:pt x="6660" y="0"/>
                  </a:moveTo>
                  <a:cubicBezTo>
                    <a:pt x="6660" y="595"/>
                    <a:pt x="6608" y="1177"/>
                    <a:pt x="6518" y="1733"/>
                  </a:cubicBezTo>
                  <a:cubicBezTo>
                    <a:pt x="6039" y="4708"/>
                    <a:pt x="3867" y="7100"/>
                    <a:pt x="1048" y="8070"/>
                  </a:cubicBezTo>
                  <a:cubicBezTo>
                    <a:pt x="711" y="8186"/>
                    <a:pt x="349" y="8277"/>
                    <a:pt x="0" y="8341"/>
                  </a:cubicBezTo>
                  <a:cubicBezTo>
                    <a:pt x="368" y="8414"/>
                    <a:pt x="758" y="8451"/>
                    <a:pt x="1165" y="8451"/>
                  </a:cubicBezTo>
                  <a:cubicBezTo>
                    <a:pt x="2203" y="8451"/>
                    <a:pt x="3343" y="8210"/>
                    <a:pt x="4449" y="7708"/>
                  </a:cubicBezTo>
                  <a:cubicBezTo>
                    <a:pt x="7462" y="6350"/>
                    <a:pt x="9130" y="3570"/>
                    <a:pt x="8199" y="1513"/>
                  </a:cubicBezTo>
                  <a:cubicBezTo>
                    <a:pt x="7902" y="854"/>
                    <a:pt x="7358" y="337"/>
                    <a:pt x="6660" y="0"/>
                  </a:cubicBezTo>
                  <a:close/>
                </a:path>
              </a:pathLst>
            </a:custGeom>
            <a:solidFill>
              <a:srgbClr val="030A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974;p71"/>
            <p:cNvSpPr/>
            <p:nvPr/>
          </p:nvSpPr>
          <p:spPr>
            <a:xfrm rot="1926697">
              <a:off x="7183498" y="1972927"/>
              <a:ext cx="92954" cy="197536"/>
            </a:xfrm>
            <a:custGeom>
              <a:avLst/>
              <a:gdLst/>
              <a:ahLst/>
              <a:cxnLst/>
              <a:rect l="l" t="t" r="r" b="b"/>
              <a:pathLst>
                <a:path w="1455" h="3092" extrusionOk="0">
                  <a:moveTo>
                    <a:pt x="1002" y="1"/>
                  </a:moveTo>
                  <a:cubicBezTo>
                    <a:pt x="939" y="1"/>
                    <a:pt x="874" y="21"/>
                    <a:pt x="815" y="70"/>
                  </a:cubicBezTo>
                  <a:cubicBezTo>
                    <a:pt x="376" y="458"/>
                    <a:pt x="78" y="1001"/>
                    <a:pt x="26" y="1596"/>
                  </a:cubicBezTo>
                  <a:cubicBezTo>
                    <a:pt x="1" y="1867"/>
                    <a:pt x="26" y="2190"/>
                    <a:pt x="130" y="2449"/>
                  </a:cubicBezTo>
                  <a:cubicBezTo>
                    <a:pt x="220" y="2734"/>
                    <a:pt x="414" y="2863"/>
                    <a:pt x="595" y="3083"/>
                  </a:cubicBezTo>
                  <a:cubicBezTo>
                    <a:pt x="599" y="3089"/>
                    <a:pt x="603" y="3091"/>
                    <a:pt x="608" y="3091"/>
                  </a:cubicBezTo>
                  <a:cubicBezTo>
                    <a:pt x="624" y="3091"/>
                    <a:pt x="644" y="3067"/>
                    <a:pt x="634" y="3057"/>
                  </a:cubicBezTo>
                  <a:cubicBezTo>
                    <a:pt x="427" y="2682"/>
                    <a:pt x="453" y="2048"/>
                    <a:pt x="518" y="1660"/>
                  </a:cubicBezTo>
                  <a:cubicBezTo>
                    <a:pt x="608" y="1169"/>
                    <a:pt x="841" y="781"/>
                    <a:pt x="1229" y="483"/>
                  </a:cubicBezTo>
                  <a:cubicBezTo>
                    <a:pt x="1455" y="299"/>
                    <a:pt x="1242" y="1"/>
                    <a:pt x="10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4141;p58"/>
          <p:cNvGrpSpPr/>
          <p:nvPr/>
        </p:nvGrpSpPr>
        <p:grpSpPr>
          <a:xfrm>
            <a:off x="7162800" y="285750"/>
            <a:ext cx="1737936" cy="1533507"/>
            <a:chOff x="163726" y="166745"/>
            <a:chExt cx="1737936" cy="1533507"/>
          </a:xfrm>
        </p:grpSpPr>
        <p:sp>
          <p:nvSpPr>
            <p:cNvPr id="20" name="Google Shape;4142;p58"/>
            <p:cNvSpPr/>
            <p:nvPr/>
          </p:nvSpPr>
          <p:spPr>
            <a:xfrm>
              <a:off x="762067" y="1192261"/>
              <a:ext cx="611281" cy="507991"/>
            </a:xfrm>
            <a:custGeom>
              <a:avLst/>
              <a:gdLst/>
              <a:ahLst/>
              <a:cxnLst/>
              <a:rect l="l" t="t" r="r" b="b"/>
              <a:pathLst>
                <a:path w="20568" h="17094" extrusionOk="0">
                  <a:moveTo>
                    <a:pt x="17900" y="1"/>
                  </a:moveTo>
                  <a:lnTo>
                    <a:pt x="1117" y="1583"/>
                  </a:lnTo>
                  <a:cubicBezTo>
                    <a:pt x="94" y="3103"/>
                    <a:pt x="1" y="5150"/>
                    <a:pt x="652" y="6857"/>
                  </a:cubicBezTo>
                  <a:cubicBezTo>
                    <a:pt x="1304" y="8563"/>
                    <a:pt x="2637" y="9959"/>
                    <a:pt x="4220" y="10920"/>
                  </a:cubicBezTo>
                  <a:cubicBezTo>
                    <a:pt x="5553" y="11727"/>
                    <a:pt x="7043" y="12285"/>
                    <a:pt x="8314" y="13216"/>
                  </a:cubicBezTo>
                  <a:cubicBezTo>
                    <a:pt x="9679" y="14209"/>
                    <a:pt x="10672" y="15605"/>
                    <a:pt x="11448" y="17094"/>
                  </a:cubicBezTo>
                  <a:cubicBezTo>
                    <a:pt x="12999" y="15512"/>
                    <a:pt x="15108" y="14674"/>
                    <a:pt x="16814" y="13278"/>
                  </a:cubicBezTo>
                  <a:cubicBezTo>
                    <a:pt x="19141" y="11324"/>
                    <a:pt x="20568" y="8284"/>
                    <a:pt x="20537" y="5243"/>
                  </a:cubicBezTo>
                  <a:cubicBezTo>
                    <a:pt x="20506" y="3196"/>
                    <a:pt x="19699" y="963"/>
                    <a:pt x="17900"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143;p58"/>
            <p:cNvSpPr/>
            <p:nvPr/>
          </p:nvSpPr>
          <p:spPr>
            <a:xfrm>
              <a:off x="1262690" y="1200582"/>
              <a:ext cx="97749" cy="199167"/>
            </a:xfrm>
            <a:custGeom>
              <a:avLst/>
              <a:gdLst/>
              <a:ahLst/>
              <a:cxnLst/>
              <a:rect l="l" t="t" r="r" b="b"/>
              <a:pathLst>
                <a:path w="3289" h="6702" extrusionOk="0">
                  <a:moveTo>
                    <a:pt x="962" y="0"/>
                  </a:moveTo>
                  <a:lnTo>
                    <a:pt x="0" y="931"/>
                  </a:lnTo>
                  <a:cubicBezTo>
                    <a:pt x="683" y="1737"/>
                    <a:pt x="1024" y="2823"/>
                    <a:pt x="900" y="3878"/>
                  </a:cubicBezTo>
                  <a:cubicBezTo>
                    <a:pt x="838" y="4436"/>
                    <a:pt x="683" y="4963"/>
                    <a:pt x="745" y="5522"/>
                  </a:cubicBezTo>
                  <a:cubicBezTo>
                    <a:pt x="776" y="6080"/>
                    <a:pt x="1148" y="6670"/>
                    <a:pt x="1706" y="6701"/>
                  </a:cubicBezTo>
                  <a:cubicBezTo>
                    <a:pt x="1722" y="6701"/>
                    <a:pt x="1738" y="6702"/>
                    <a:pt x="1753" y="6702"/>
                  </a:cubicBezTo>
                  <a:cubicBezTo>
                    <a:pt x="2319" y="6702"/>
                    <a:pt x="2735" y="6158"/>
                    <a:pt x="2916" y="5615"/>
                  </a:cubicBezTo>
                  <a:cubicBezTo>
                    <a:pt x="3289" y="4622"/>
                    <a:pt x="3227" y="3505"/>
                    <a:pt x="2854" y="2513"/>
                  </a:cubicBezTo>
                  <a:cubicBezTo>
                    <a:pt x="2482" y="1520"/>
                    <a:pt x="1800" y="651"/>
                    <a:pt x="96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144;p58"/>
            <p:cNvSpPr/>
            <p:nvPr/>
          </p:nvSpPr>
          <p:spPr>
            <a:xfrm>
              <a:off x="813689" y="1193182"/>
              <a:ext cx="459174" cy="362345"/>
            </a:xfrm>
            <a:custGeom>
              <a:avLst/>
              <a:gdLst/>
              <a:ahLst/>
              <a:cxnLst/>
              <a:rect l="l" t="t" r="r" b="b"/>
              <a:pathLst>
                <a:path w="15450" h="12193" extrusionOk="0">
                  <a:moveTo>
                    <a:pt x="12502" y="1"/>
                  </a:moveTo>
                  <a:lnTo>
                    <a:pt x="559" y="1924"/>
                  </a:lnTo>
                  <a:cubicBezTo>
                    <a:pt x="1" y="2979"/>
                    <a:pt x="63" y="5119"/>
                    <a:pt x="745" y="6143"/>
                  </a:cubicBezTo>
                  <a:cubicBezTo>
                    <a:pt x="1428" y="7136"/>
                    <a:pt x="2576" y="7849"/>
                    <a:pt x="3816" y="8315"/>
                  </a:cubicBezTo>
                  <a:cubicBezTo>
                    <a:pt x="4902" y="8687"/>
                    <a:pt x="6050" y="8842"/>
                    <a:pt x="7074" y="9307"/>
                  </a:cubicBezTo>
                  <a:cubicBezTo>
                    <a:pt x="8190" y="9773"/>
                    <a:pt x="9400" y="10827"/>
                    <a:pt x="9804" y="12192"/>
                  </a:cubicBezTo>
                  <a:cubicBezTo>
                    <a:pt x="10765" y="11045"/>
                    <a:pt x="12223" y="9493"/>
                    <a:pt x="13309" y="8439"/>
                  </a:cubicBezTo>
                  <a:cubicBezTo>
                    <a:pt x="14767" y="6981"/>
                    <a:pt x="15450" y="4933"/>
                    <a:pt x="15046" y="3041"/>
                  </a:cubicBezTo>
                  <a:cubicBezTo>
                    <a:pt x="14798" y="1738"/>
                    <a:pt x="13929" y="435"/>
                    <a:pt x="12502" y="1"/>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145;p58"/>
            <p:cNvSpPr/>
            <p:nvPr/>
          </p:nvSpPr>
          <p:spPr>
            <a:xfrm>
              <a:off x="942761" y="1157251"/>
              <a:ext cx="280319" cy="288557"/>
            </a:xfrm>
            <a:custGeom>
              <a:avLst/>
              <a:gdLst/>
              <a:ahLst/>
              <a:cxnLst/>
              <a:rect l="l" t="t" r="r" b="b"/>
              <a:pathLst>
                <a:path w="9432" h="9710" extrusionOk="0">
                  <a:moveTo>
                    <a:pt x="7260" y="0"/>
                  </a:moveTo>
                  <a:lnTo>
                    <a:pt x="528" y="2016"/>
                  </a:lnTo>
                  <a:cubicBezTo>
                    <a:pt x="63" y="3071"/>
                    <a:pt x="1" y="4343"/>
                    <a:pt x="342" y="5460"/>
                  </a:cubicBezTo>
                  <a:cubicBezTo>
                    <a:pt x="683" y="6608"/>
                    <a:pt x="1428" y="7569"/>
                    <a:pt x="2389" y="8190"/>
                  </a:cubicBezTo>
                  <a:cubicBezTo>
                    <a:pt x="2948" y="8500"/>
                    <a:pt x="3537" y="8717"/>
                    <a:pt x="4034" y="9089"/>
                  </a:cubicBezTo>
                  <a:cubicBezTo>
                    <a:pt x="4406" y="9369"/>
                    <a:pt x="4747" y="9710"/>
                    <a:pt x="5150" y="9710"/>
                  </a:cubicBezTo>
                  <a:cubicBezTo>
                    <a:pt x="5399" y="9710"/>
                    <a:pt x="5616" y="9586"/>
                    <a:pt x="5802" y="9431"/>
                  </a:cubicBezTo>
                  <a:cubicBezTo>
                    <a:pt x="7322" y="8469"/>
                    <a:pt x="8625" y="6949"/>
                    <a:pt x="9028" y="5088"/>
                  </a:cubicBezTo>
                  <a:cubicBezTo>
                    <a:pt x="9431" y="3226"/>
                    <a:pt x="8780" y="1024"/>
                    <a:pt x="7260" y="0"/>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146;p58"/>
            <p:cNvSpPr/>
            <p:nvPr/>
          </p:nvSpPr>
          <p:spPr>
            <a:xfrm>
              <a:off x="836752" y="1232322"/>
              <a:ext cx="93142" cy="152421"/>
            </a:xfrm>
            <a:custGeom>
              <a:avLst/>
              <a:gdLst/>
              <a:ahLst/>
              <a:cxnLst/>
              <a:rect l="l" t="t" r="r" b="b"/>
              <a:pathLst>
                <a:path w="3134" h="5129" extrusionOk="0">
                  <a:moveTo>
                    <a:pt x="1312" y="0"/>
                  </a:moveTo>
                  <a:cubicBezTo>
                    <a:pt x="944" y="0"/>
                    <a:pt x="567" y="125"/>
                    <a:pt x="373" y="390"/>
                  </a:cubicBezTo>
                  <a:cubicBezTo>
                    <a:pt x="0" y="948"/>
                    <a:pt x="280" y="2003"/>
                    <a:pt x="435" y="2593"/>
                  </a:cubicBezTo>
                  <a:cubicBezTo>
                    <a:pt x="621" y="3151"/>
                    <a:pt x="869" y="3709"/>
                    <a:pt x="1241" y="4175"/>
                  </a:cubicBezTo>
                  <a:cubicBezTo>
                    <a:pt x="1645" y="4609"/>
                    <a:pt x="2141" y="4981"/>
                    <a:pt x="2730" y="5105"/>
                  </a:cubicBezTo>
                  <a:cubicBezTo>
                    <a:pt x="2761" y="5121"/>
                    <a:pt x="2800" y="5129"/>
                    <a:pt x="2839" y="5129"/>
                  </a:cubicBezTo>
                  <a:cubicBezTo>
                    <a:pt x="2878" y="5129"/>
                    <a:pt x="2916" y="5121"/>
                    <a:pt x="2947" y="5105"/>
                  </a:cubicBezTo>
                  <a:cubicBezTo>
                    <a:pt x="3040" y="5043"/>
                    <a:pt x="3040" y="4950"/>
                    <a:pt x="3071" y="4857"/>
                  </a:cubicBezTo>
                  <a:cubicBezTo>
                    <a:pt x="3134" y="4330"/>
                    <a:pt x="2885" y="3771"/>
                    <a:pt x="2823" y="3244"/>
                  </a:cubicBezTo>
                  <a:cubicBezTo>
                    <a:pt x="2730" y="2717"/>
                    <a:pt x="2792" y="2158"/>
                    <a:pt x="2730" y="1631"/>
                  </a:cubicBezTo>
                  <a:cubicBezTo>
                    <a:pt x="2699" y="1073"/>
                    <a:pt x="2513" y="514"/>
                    <a:pt x="2048" y="204"/>
                  </a:cubicBezTo>
                  <a:cubicBezTo>
                    <a:pt x="1861" y="71"/>
                    <a:pt x="1589" y="0"/>
                    <a:pt x="131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147;p58"/>
            <p:cNvSpPr/>
            <p:nvPr/>
          </p:nvSpPr>
          <p:spPr>
            <a:xfrm>
              <a:off x="1188927" y="1427309"/>
              <a:ext cx="117127" cy="120415"/>
            </a:xfrm>
            <a:custGeom>
              <a:avLst/>
              <a:gdLst/>
              <a:ahLst/>
              <a:cxnLst/>
              <a:rect l="l" t="t" r="r" b="b"/>
              <a:pathLst>
                <a:path w="3941" h="4052" extrusionOk="0">
                  <a:moveTo>
                    <a:pt x="3039" y="0"/>
                  </a:moveTo>
                  <a:cubicBezTo>
                    <a:pt x="2613" y="0"/>
                    <a:pt x="2258" y="407"/>
                    <a:pt x="1986" y="747"/>
                  </a:cubicBezTo>
                  <a:cubicBezTo>
                    <a:pt x="1459" y="1398"/>
                    <a:pt x="745" y="1926"/>
                    <a:pt x="280" y="2639"/>
                  </a:cubicBezTo>
                  <a:cubicBezTo>
                    <a:pt x="156" y="2825"/>
                    <a:pt x="32" y="3042"/>
                    <a:pt x="1" y="3291"/>
                  </a:cubicBezTo>
                  <a:cubicBezTo>
                    <a:pt x="1" y="3508"/>
                    <a:pt x="63" y="3756"/>
                    <a:pt x="249" y="3911"/>
                  </a:cubicBezTo>
                  <a:cubicBezTo>
                    <a:pt x="377" y="4018"/>
                    <a:pt x="536" y="4051"/>
                    <a:pt x="693" y="4051"/>
                  </a:cubicBezTo>
                  <a:cubicBezTo>
                    <a:pt x="763" y="4051"/>
                    <a:pt x="833" y="4045"/>
                    <a:pt x="900" y="4035"/>
                  </a:cubicBezTo>
                  <a:cubicBezTo>
                    <a:pt x="1303" y="3973"/>
                    <a:pt x="1645" y="3787"/>
                    <a:pt x="1986" y="3601"/>
                  </a:cubicBezTo>
                  <a:cubicBezTo>
                    <a:pt x="2575" y="3229"/>
                    <a:pt x="3072" y="2732"/>
                    <a:pt x="3475" y="2174"/>
                  </a:cubicBezTo>
                  <a:cubicBezTo>
                    <a:pt x="3661" y="1864"/>
                    <a:pt x="3847" y="1522"/>
                    <a:pt x="3909" y="1181"/>
                  </a:cubicBezTo>
                  <a:cubicBezTo>
                    <a:pt x="3940" y="809"/>
                    <a:pt x="3816" y="406"/>
                    <a:pt x="3537" y="188"/>
                  </a:cubicBezTo>
                  <a:cubicBezTo>
                    <a:pt x="3362" y="55"/>
                    <a:pt x="3196" y="0"/>
                    <a:pt x="303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48;p58"/>
            <p:cNvSpPr/>
            <p:nvPr/>
          </p:nvSpPr>
          <p:spPr>
            <a:xfrm>
              <a:off x="163726" y="791231"/>
              <a:ext cx="1737936" cy="527337"/>
            </a:xfrm>
            <a:custGeom>
              <a:avLst/>
              <a:gdLst/>
              <a:ahLst/>
              <a:cxnLst/>
              <a:rect l="l" t="t" r="r" b="b"/>
              <a:pathLst>
                <a:path w="58477" h="17745" extrusionOk="0">
                  <a:moveTo>
                    <a:pt x="55436" y="0"/>
                  </a:moveTo>
                  <a:lnTo>
                    <a:pt x="8408" y="8314"/>
                  </a:lnTo>
                  <a:lnTo>
                    <a:pt x="5616" y="8811"/>
                  </a:lnTo>
                  <a:lnTo>
                    <a:pt x="1024" y="9617"/>
                  </a:lnTo>
                  <a:lnTo>
                    <a:pt x="1" y="13867"/>
                  </a:lnTo>
                  <a:cubicBezTo>
                    <a:pt x="1" y="13867"/>
                    <a:pt x="838" y="14394"/>
                    <a:pt x="2513" y="15077"/>
                  </a:cubicBezTo>
                  <a:cubicBezTo>
                    <a:pt x="3382" y="15418"/>
                    <a:pt x="4468" y="15821"/>
                    <a:pt x="5802" y="16163"/>
                  </a:cubicBezTo>
                  <a:cubicBezTo>
                    <a:pt x="7074" y="16504"/>
                    <a:pt x="8532" y="16845"/>
                    <a:pt x="10269" y="17124"/>
                  </a:cubicBezTo>
                  <a:cubicBezTo>
                    <a:pt x="10827" y="17217"/>
                    <a:pt x="11448" y="17310"/>
                    <a:pt x="12068" y="17373"/>
                  </a:cubicBezTo>
                  <a:cubicBezTo>
                    <a:pt x="13619" y="17559"/>
                    <a:pt x="15325" y="17683"/>
                    <a:pt x="17156" y="17714"/>
                  </a:cubicBezTo>
                  <a:cubicBezTo>
                    <a:pt x="17807" y="17745"/>
                    <a:pt x="18489" y="17745"/>
                    <a:pt x="19203" y="17745"/>
                  </a:cubicBezTo>
                  <a:cubicBezTo>
                    <a:pt x="20599" y="17714"/>
                    <a:pt x="22088" y="17683"/>
                    <a:pt x="23670" y="17559"/>
                  </a:cubicBezTo>
                  <a:cubicBezTo>
                    <a:pt x="24415" y="17497"/>
                    <a:pt x="25159" y="17435"/>
                    <a:pt x="25966" y="17342"/>
                  </a:cubicBezTo>
                  <a:cubicBezTo>
                    <a:pt x="27517" y="17186"/>
                    <a:pt x="29192" y="16969"/>
                    <a:pt x="30929" y="16690"/>
                  </a:cubicBezTo>
                  <a:cubicBezTo>
                    <a:pt x="31487" y="16597"/>
                    <a:pt x="32108" y="16473"/>
                    <a:pt x="32697" y="16380"/>
                  </a:cubicBezTo>
                  <a:cubicBezTo>
                    <a:pt x="32977" y="16318"/>
                    <a:pt x="33256" y="16256"/>
                    <a:pt x="33535" y="16225"/>
                  </a:cubicBezTo>
                  <a:cubicBezTo>
                    <a:pt x="35582" y="15821"/>
                    <a:pt x="37444" y="15387"/>
                    <a:pt x="39181" y="14953"/>
                  </a:cubicBezTo>
                  <a:cubicBezTo>
                    <a:pt x="40018" y="14736"/>
                    <a:pt x="40794" y="14488"/>
                    <a:pt x="41569" y="14270"/>
                  </a:cubicBezTo>
                  <a:cubicBezTo>
                    <a:pt x="42965" y="13867"/>
                    <a:pt x="44237" y="13433"/>
                    <a:pt x="45447" y="12998"/>
                  </a:cubicBezTo>
                  <a:cubicBezTo>
                    <a:pt x="46037" y="12781"/>
                    <a:pt x="46595" y="12564"/>
                    <a:pt x="47122" y="12316"/>
                  </a:cubicBezTo>
                  <a:cubicBezTo>
                    <a:pt x="48828" y="11634"/>
                    <a:pt x="50286" y="10889"/>
                    <a:pt x="51558" y="10207"/>
                  </a:cubicBezTo>
                  <a:cubicBezTo>
                    <a:pt x="52954" y="9400"/>
                    <a:pt x="54102" y="8624"/>
                    <a:pt x="55002" y="7911"/>
                  </a:cubicBezTo>
                  <a:cubicBezTo>
                    <a:pt x="57763" y="5739"/>
                    <a:pt x="58476" y="4095"/>
                    <a:pt x="58476" y="4095"/>
                  </a:cubicBezTo>
                  <a:lnTo>
                    <a:pt x="55436" y="0"/>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149;p58"/>
            <p:cNvSpPr/>
            <p:nvPr/>
          </p:nvSpPr>
          <p:spPr>
            <a:xfrm>
              <a:off x="238411" y="1020157"/>
              <a:ext cx="184413" cy="251410"/>
            </a:xfrm>
            <a:custGeom>
              <a:avLst/>
              <a:gdLst/>
              <a:ahLst/>
              <a:cxnLst/>
              <a:rect l="l" t="t" r="r" b="b"/>
              <a:pathLst>
                <a:path w="6205" h="8460" extrusionOk="0">
                  <a:moveTo>
                    <a:pt x="4838" y="0"/>
                  </a:moveTo>
                  <a:cubicBezTo>
                    <a:pt x="4186" y="0"/>
                    <a:pt x="3567" y="496"/>
                    <a:pt x="3103" y="1108"/>
                  </a:cubicBezTo>
                  <a:cubicBezTo>
                    <a:pt x="2916" y="1294"/>
                    <a:pt x="2792" y="1511"/>
                    <a:pt x="2668" y="1728"/>
                  </a:cubicBezTo>
                  <a:cubicBezTo>
                    <a:pt x="1583" y="3496"/>
                    <a:pt x="683" y="5420"/>
                    <a:pt x="0" y="7374"/>
                  </a:cubicBezTo>
                  <a:cubicBezTo>
                    <a:pt x="869" y="7715"/>
                    <a:pt x="1955" y="8118"/>
                    <a:pt x="3289" y="8460"/>
                  </a:cubicBezTo>
                  <a:cubicBezTo>
                    <a:pt x="3320" y="8274"/>
                    <a:pt x="3382" y="8087"/>
                    <a:pt x="3475" y="7901"/>
                  </a:cubicBezTo>
                  <a:cubicBezTo>
                    <a:pt x="3940" y="6505"/>
                    <a:pt x="4561" y="5140"/>
                    <a:pt x="5305" y="3869"/>
                  </a:cubicBezTo>
                  <a:cubicBezTo>
                    <a:pt x="5646" y="3248"/>
                    <a:pt x="6050" y="2628"/>
                    <a:pt x="6143" y="1945"/>
                  </a:cubicBezTo>
                  <a:cubicBezTo>
                    <a:pt x="6205" y="1480"/>
                    <a:pt x="6143" y="984"/>
                    <a:pt x="5895" y="611"/>
                  </a:cubicBezTo>
                  <a:cubicBezTo>
                    <a:pt x="5739" y="394"/>
                    <a:pt x="5584" y="239"/>
                    <a:pt x="5367" y="115"/>
                  </a:cubicBezTo>
                  <a:cubicBezTo>
                    <a:pt x="5190" y="36"/>
                    <a:pt x="5013" y="0"/>
                    <a:pt x="4838"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150;p58"/>
            <p:cNvSpPr/>
            <p:nvPr/>
          </p:nvSpPr>
          <p:spPr>
            <a:xfrm>
              <a:off x="468885" y="1080665"/>
              <a:ext cx="87615" cy="226863"/>
            </a:xfrm>
            <a:custGeom>
              <a:avLst/>
              <a:gdLst/>
              <a:ahLst/>
              <a:cxnLst/>
              <a:rect l="l" t="t" r="r" b="b"/>
              <a:pathLst>
                <a:path w="2948" h="7634" extrusionOk="0">
                  <a:moveTo>
                    <a:pt x="1785" y="1"/>
                  </a:moveTo>
                  <a:cubicBezTo>
                    <a:pt x="1769" y="1"/>
                    <a:pt x="1754" y="1"/>
                    <a:pt x="1738" y="2"/>
                  </a:cubicBezTo>
                  <a:cubicBezTo>
                    <a:pt x="1242" y="2"/>
                    <a:pt x="869" y="468"/>
                    <a:pt x="621" y="933"/>
                  </a:cubicBezTo>
                  <a:cubicBezTo>
                    <a:pt x="32" y="2112"/>
                    <a:pt x="94" y="3508"/>
                    <a:pt x="156" y="4842"/>
                  </a:cubicBezTo>
                  <a:cubicBezTo>
                    <a:pt x="187" y="5679"/>
                    <a:pt x="187" y="6548"/>
                    <a:pt x="1" y="7385"/>
                  </a:cubicBezTo>
                  <a:cubicBezTo>
                    <a:pt x="559" y="7478"/>
                    <a:pt x="1180" y="7571"/>
                    <a:pt x="1800" y="7634"/>
                  </a:cubicBezTo>
                  <a:cubicBezTo>
                    <a:pt x="1955" y="5958"/>
                    <a:pt x="2234" y="4314"/>
                    <a:pt x="2638" y="2670"/>
                  </a:cubicBezTo>
                  <a:cubicBezTo>
                    <a:pt x="2793" y="2143"/>
                    <a:pt x="2948" y="1584"/>
                    <a:pt x="2855" y="1057"/>
                  </a:cubicBezTo>
                  <a:cubicBezTo>
                    <a:pt x="2734" y="514"/>
                    <a:pt x="2321" y="1"/>
                    <a:pt x="1785"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151;p58"/>
            <p:cNvSpPr/>
            <p:nvPr/>
          </p:nvSpPr>
          <p:spPr>
            <a:xfrm>
              <a:off x="670798" y="1108869"/>
              <a:ext cx="71952" cy="209716"/>
            </a:xfrm>
            <a:custGeom>
              <a:avLst/>
              <a:gdLst/>
              <a:ahLst/>
              <a:cxnLst/>
              <a:rect l="l" t="t" r="r" b="b"/>
              <a:pathLst>
                <a:path w="2421" h="7057" extrusionOk="0">
                  <a:moveTo>
                    <a:pt x="1028" y="0"/>
                  </a:moveTo>
                  <a:cubicBezTo>
                    <a:pt x="911" y="0"/>
                    <a:pt x="795" y="24"/>
                    <a:pt x="683" y="77"/>
                  </a:cubicBezTo>
                  <a:cubicBezTo>
                    <a:pt x="1" y="387"/>
                    <a:pt x="1" y="1318"/>
                    <a:pt x="63" y="2062"/>
                  </a:cubicBezTo>
                  <a:cubicBezTo>
                    <a:pt x="249" y="3644"/>
                    <a:pt x="435" y="5258"/>
                    <a:pt x="125" y="6840"/>
                  </a:cubicBezTo>
                  <a:cubicBezTo>
                    <a:pt x="125" y="6902"/>
                    <a:pt x="125" y="6964"/>
                    <a:pt x="94" y="7026"/>
                  </a:cubicBezTo>
                  <a:cubicBezTo>
                    <a:pt x="745" y="7057"/>
                    <a:pt x="1427" y="7057"/>
                    <a:pt x="2141" y="7057"/>
                  </a:cubicBezTo>
                  <a:cubicBezTo>
                    <a:pt x="1986" y="5661"/>
                    <a:pt x="2017" y="4265"/>
                    <a:pt x="2203" y="2869"/>
                  </a:cubicBezTo>
                  <a:cubicBezTo>
                    <a:pt x="2296" y="2217"/>
                    <a:pt x="2420" y="1535"/>
                    <a:pt x="2203" y="915"/>
                  </a:cubicBezTo>
                  <a:cubicBezTo>
                    <a:pt x="2027" y="437"/>
                    <a:pt x="1525" y="0"/>
                    <a:pt x="1028"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52;p58"/>
            <p:cNvSpPr/>
            <p:nvPr/>
          </p:nvSpPr>
          <p:spPr>
            <a:xfrm>
              <a:off x="833066" y="1074781"/>
              <a:ext cx="102356" cy="238275"/>
            </a:xfrm>
            <a:custGeom>
              <a:avLst/>
              <a:gdLst/>
              <a:ahLst/>
              <a:cxnLst/>
              <a:rect l="l" t="t" r="r" b="b"/>
              <a:pathLst>
                <a:path w="3444" h="8018" extrusionOk="0">
                  <a:moveTo>
                    <a:pt x="956" y="1"/>
                  </a:moveTo>
                  <a:cubicBezTo>
                    <a:pt x="873" y="1"/>
                    <a:pt x="791" y="14"/>
                    <a:pt x="714" y="45"/>
                  </a:cubicBezTo>
                  <a:cubicBezTo>
                    <a:pt x="31" y="231"/>
                    <a:pt x="0" y="1162"/>
                    <a:pt x="124" y="1875"/>
                  </a:cubicBezTo>
                  <a:cubicBezTo>
                    <a:pt x="466" y="3923"/>
                    <a:pt x="807" y="5970"/>
                    <a:pt x="1148" y="8018"/>
                  </a:cubicBezTo>
                  <a:cubicBezTo>
                    <a:pt x="1893" y="7956"/>
                    <a:pt x="2637" y="7894"/>
                    <a:pt x="3444" y="7801"/>
                  </a:cubicBezTo>
                  <a:cubicBezTo>
                    <a:pt x="3227" y="6684"/>
                    <a:pt x="3320" y="5474"/>
                    <a:pt x="3320" y="4326"/>
                  </a:cubicBezTo>
                  <a:cubicBezTo>
                    <a:pt x="3289" y="2806"/>
                    <a:pt x="2947" y="1131"/>
                    <a:pt x="1675" y="262"/>
                  </a:cubicBezTo>
                  <a:cubicBezTo>
                    <a:pt x="1466" y="123"/>
                    <a:pt x="1204" y="1"/>
                    <a:pt x="956"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53;p58"/>
            <p:cNvSpPr/>
            <p:nvPr/>
          </p:nvSpPr>
          <p:spPr>
            <a:xfrm>
              <a:off x="1023895" y="1044854"/>
              <a:ext cx="136474" cy="242406"/>
            </a:xfrm>
            <a:custGeom>
              <a:avLst/>
              <a:gdLst/>
              <a:ahLst/>
              <a:cxnLst/>
              <a:rect l="l" t="t" r="r" b="b"/>
              <a:pathLst>
                <a:path w="4592" h="8157" extrusionOk="0">
                  <a:moveTo>
                    <a:pt x="1688" y="1"/>
                  </a:moveTo>
                  <a:cubicBezTo>
                    <a:pt x="992" y="1"/>
                    <a:pt x="290" y="392"/>
                    <a:pt x="125" y="1052"/>
                  </a:cubicBezTo>
                  <a:cubicBezTo>
                    <a:pt x="1" y="1517"/>
                    <a:pt x="156" y="1983"/>
                    <a:pt x="280" y="2417"/>
                  </a:cubicBezTo>
                  <a:cubicBezTo>
                    <a:pt x="714" y="3906"/>
                    <a:pt x="1180" y="5364"/>
                    <a:pt x="1614" y="6853"/>
                  </a:cubicBezTo>
                  <a:cubicBezTo>
                    <a:pt x="1738" y="7287"/>
                    <a:pt x="1893" y="7722"/>
                    <a:pt x="1986" y="8156"/>
                  </a:cubicBezTo>
                  <a:cubicBezTo>
                    <a:pt x="2544" y="8063"/>
                    <a:pt x="3165" y="7939"/>
                    <a:pt x="3754" y="7846"/>
                  </a:cubicBezTo>
                  <a:cubicBezTo>
                    <a:pt x="4034" y="7784"/>
                    <a:pt x="4313" y="7722"/>
                    <a:pt x="4592" y="7691"/>
                  </a:cubicBezTo>
                  <a:cubicBezTo>
                    <a:pt x="4344" y="6760"/>
                    <a:pt x="4189" y="5829"/>
                    <a:pt x="4127" y="4899"/>
                  </a:cubicBezTo>
                  <a:cubicBezTo>
                    <a:pt x="4065" y="3999"/>
                    <a:pt x="4127" y="3069"/>
                    <a:pt x="3909" y="2200"/>
                  </a:cubicBezTo>
                  <a:cubicBezTo>
                    <a:pt x="3661" y="1300"/>
                    <a:pt x="3165" y="463"/>
                    <a:pt x="2327" y="121"/>
                  </a:cubicBezTo>
                  <a:cubicBezTo>
                    <a:pt x="2126" y="40"/>
                    <a:pt x="1907" y="1"/>
                    <a:pt x="1688"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154;p58"/>
            <p:cNvSpPr/>
            <p:nvPr/>
          </p:nvSpPr>
          <p:spPr>
            <a:xfrm>
              <a:off x="1254398" y="1004228"/>
              <a:ext cx="144766" cy="231380"/>
            </a:xfrm>
            <a:custGeom>
              <a:avLst/>
              <a:gdLst/>
              <a:ahLst/>
              <a:cxnLst/>
              <a:rect l="l" t="t" r="r" b="b"/>
              <a:pathLst>
                <a:path w="4871" h="7786" extrusionOk="0">
                  <a:moveTo>
                    <a:pt x="912" y="0"/>
                  </a:moveTo>
                  <a:cubicBezTo>
                    <a:pt x="582" y="0"/>
                    <a:pt x="261" y="96"/>
                    <a:pt x="0" y="310"/>
                  </a:cubicBezTo>
                  <a:cubicBezTo>
                    <a:pt x="341" y="1085"/>
                    <a:pt x="683" y="1830"/>
                    <a:pt x="1024" y="2605"/>
                  </a:cubicBezTo>
                  <a:cubicBezTo>
                    <a:pt x="1768" y="4249"/>
                    <a:pt x="2513" y="5987"/>
                    <a:pt x="2482" y="7786"/>
                  </a:cubicBezTo>
                  <a:cubicBezTo>
                    <a:pt x="3319" y="7569"/>
                    <a:pt x="4095" y="7321"/>
                    <a:pt x="4870" y="7103"/>
                  </a:cubicBezTo>
                  <a:cubicBezTo>
                    <a:pt x="4343" y="5769"/>
                    <a:pt x="3878" y="4405"/>
                    <a:pt x="3474" y="3040"/>
                  </a:cubicBezTo>
                  <a:cubicBezTo>
                    <a:pt x="3226" y="2171"/>
                    <a:pt x="2978" y="1302"/>
                    <a:pt x="2389" y="651"/>
                  </a:cubicBezTo>
                  <a:cubicBezTo>
                    <a:pt x="2006" y="249"/>
                    <a:pt x="1446" y="0"/>
                    <a:pt x="912"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155;p58"/>
            <p:cNvSpPr/>
            <p:nvPr/>
          </p:nvSpPr>
          <p:spPr>
            <a:xfrm>
              <a:off x="1396368" y="892068"/>
              <a:ext cx="167829" cy="285466"/>
            </a:xfrm>
            <a:custGeom>
              <a:avLst/>
              <a:gdLst/>
              <a:ahLst/>
              <a:cxnLst/>
              <a:rect l="l" t="t" r="r" b="b"/>
              <a:pathLst>
                <a:path w="5647" h="9606" extrusionOk="0">
                  <a:moveTo>
                    <a:pt x="584" y="1"/>
                  </a:moveTo>
                  <a:cubicBezTo>
                    <a:pt x="348" y="1"/>
                    <a:pt x="146" y="94"/>
                    <a:pt x="62" y="330"/>
                  </a:cubicBezTo>
                  <a:cubicBezTo>
                    <a:pt x="0" y="516"/>
                    <a:pt x="62" y="702"/>
                    <a:pt x="124" y="888"/>
                  </a:cubicBezTo>
                  <a:cubicBezTo>
                    <a:pt x="1179" y="3867"/>
                    <a:pt x="3165" y="6596"/>
                    <a:pt x="3971" y="9605"/>
                  </a:cubicBezTo>
                  <a:cubicBezTo>
                    <a:pt x="4561" y="9388"/>
                    <a:pt x="5119" y="9171"/>
                    <a:pt x="5646" y="8923"/>
                  </a:cubicBezTo>
                  <a:cubicBezTo>
                    <a:pt x="5584" y="8799"/>
                    <a:pt x="5522" y="8706"/>
                    <a:pt x="5460" y="8582"/>
                  </a:cubicBezTo>
                  <a:cubicBezTo>
                    <a:pt x="4095" y="5790"/>
                    <a:pt x="3847" y="2284"/>
                    <a:pt x="1458" y="330"/>
                  </a:cubicBezTo>
                  <a:cubicBezTo>
                    <a:pt x="1219" y="142"/>
                    <a:pt x="875" y="1"/>
                    <a:pt x="58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156;p58"/>
            <p:cNvSpPr/>
            <p:nvPr/>
          </p:nvSpPr>
          <p:spPr>
            <a:xfrm>
              <a:off x="1580747" y="842824"/>
              <a:ext cx="217610" cy="251737"/>
            </a:xfrm>
            <a:custGeom>
              <a:avLst/>
              <a:gdLst/>
              <a:ahLst/>
              <a:cxnLst/>
              <a:rect l="l" t="t" r="r" b="b"/>
              <a:pathLst>
                <a:path w="7322" h="8471" extrusionOk="0">
                  <a:moveTo>
                    <a:pt x="1068" y="1"/>
                  </a:moveTo>
                  <a:cubicBezTo>
                    <a:pt x="1043" y="1"/>
                    <a:pt x="1018" y="1"/>
                    <a:pt x="993" y="2"/>
                  </a:cubicBezTo>
                  <a:cubicBezTo>
                    <a:pt x="621" y="2"/>
                    <a:pt x="156" y="157"/>
                    <a:pt x="63" y="529"/>
                  </a:cubicBezTo>
                  <a:cubicBezTo>
                    <a:pt x="1" y="746"/>
                    <a:pt x="94" y="994"/>
                    <a:pt x="156" y="1181"/>
                  </a:cubicBezTo>
                  <a:cubicBezTo>
                    <a:pt x="838" y="3011"/>
                    <a:pt x="1676" y="4779"/>
                    <a:pt x="2700" y="6423"/>
                  </a:cubicBezTo>
                  <a:cubicBezTo>
                    <a:pt x="3103" y="7106"/>
                    <a:pt x="3568" y="7757"/>
                    <a:pt x="3878" y="8471"/>
                  </a:cubicBezTo>
                  <a:cubicBezTo>
                    <a:pt x="5274" y="7664"/>
                    <a:pt x="6422" y="6888"/>
                    <a:pt x="7322" y="6175"/>
                  </a:cubicBezTo>
                  <a:cubicBezTo>
                    <a:pt x="6546" y="5399"/>
                    <a:pt x="5802" y="4624"/>
                    <a:pt x="5212" y="3724"/>
                  </a:cubicBezTo>
                  <a:cubicBezTo>
                    <a:pt x="4623" y="2918"/>
                    <a:pt x="4189" y="2049"/>
                    <a:pt x="3537" y="1305"/>
                  </a:cubicBezTo>
                  <a:cubicBezTo>
                    <a:pt x="2902" y="579"/>
                    <a:pt x="2031" y="1"/>
                    <a:pt x="1068"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157;p58"/>
            <p:cNvSpPr/>
            <p:nvPr/>
          </p:nvSpPr>
          <p:spPr>
            <a:xfrm>
              <a:off x="194159" y="675565"/>
              <a:ext cx="1617154" cy="479878"/>
            </a:xfrm>
            <a:custGeom>
              <a:avLst/>
              <a:gdLst/>
              <a:ahLst/>
              <a:cxnLst/>
              <a:rect l="l" t="t" r="r" b="b"/>
              <a:pathLst>
                <a:path w="54413" h="16148" extrusionOk="0">
                  <a:moveTo>
                    <a:pt x="33940" y="1"/>
                  </a:moveTo>
                  <a:cubicBezTo>
                    <a:pt x="20694" y="1"/>
                    <a:pt x="7119" y="4351"/>
                    <a:pt x="0" y="13509"/>
                  </a:cubicBezTo>
                  <a:cubicBezTo>
                    <a:pt x="0" y="13509"/>
                    <a:pt x="7221" y="16148"/>
                    <a:pt x="17784" y="16148"/>
                  </a:cubicBezTo>
                  <a:cubicBezTo>
                    <a:pt x="28028" y="16148"/>
                    <a:pt x="41415" y="13667"/>
                    <a:pt x="54412" y="3892"/>
                  </a:cubicBezTo>
                  <a:cubicBezTo>
                    <a:pt x="48447" y="1323"/>
                    <a:pt x="41244" y="1"/>
                    <a:pt x="33940" y="1"/>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158;p58"/>
            <p:cNvSpPr/>
            <p:nvPr/>
          </p:nvSpPr>
          <p:spPr>
            <a:xfrm>
              <a:off x="539884" y="771023"/>
              <a:ext cx="856530" cy="235868"/>
            </a:xfrm>
            <a:custGeom>
              <a:avLst/>
              <a:gdLst/>
              <a:ahLst/>
              <a:cxnLst/>
              <a:rect l="l" t="t" r="r" b="b"/>
              <a:pathLst>
                <a:path w="28820" h="7937" extrusionOk="0">
                  <a:moveTo>
                    <a:pt x="21357" y="1"/>
                  </a:moveTo>
                  <a:cubicBezTo>
                    <a:pt x="19162" y="1"/>
                    <a:pt x="16606" y="190"/>
                    <a:pt x="13898" y="587"/>
                  </a:cubicBezTo>
                  <a:cubicBezTo>
                    <a:pt x="6112" y="1735"/>
                    <a:pt x="0" y="4186"/>
                    <a:pt x="280" y="6047"/>
                  </a:cubicBezTo>
                  <a:cubicBezTo>
                    <a:pt x="462" y="7264"/>
                    <a:pt x="3321" y="7937"/>
                    <a:pt x="7463" y="7937"/>
                  </a:cubicBezTo>
                  <a:cubicBezTo>
                    <a:pt x="9658" y="7937"/>
                    <a:pt x="12214" y="7748"/>
                    <a:pt x="14922" y="7350"/>
                  </a:cubicBezTo>
                  <a:cubicBezTo>
                    <a:pt x="22708" y="6202"/>
                    <a:pt x="28819" y="3752"/>
                    <a:pt x="28540" y="1890"/>
                  </a:cubicBezTo>
                  <a:cubicBezTo>
                    <a:pt x="28358" y="674"/>
                    <a:pt x="25499" y="1"/>
                    <a:pt x="21357"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159;p58"/>
            <p:cNvSpPr/>
            <p:nvPr/>
          </p:nvSpPr>
          <p:spPr>
            <a:xfrm>
              <a:off x="609041" y="795036"/>
              <a:ext cx="714528" cy="164813"/>
            </a:xfrm>
            <a:custGeom>
              <a:avLst/>
              <a:gdLst/>
              <a:ahLst/>
              <a:cxnLst/>
              <a:rect l="l" t="t" r="r" b="b"/>
              <a:pathLst>
                <a:path w="24042" h="5546" extrusionOk="0">
                  <a:moveTo>
                    <a:pt x="19229" y="1"/>
                  </a:moveTo>
                  <a:cubicBezTo>
                    <a:pt x="17152" y="1"/>
                    <a:pt x="14537" y="202"/>
                    <a:pt x="11726" y="617"/>
                  </a:cubicBezTo>
                  <a:cubicBezTo>
                    <a:pt x="5181" y="1610"/>
                    <a:pt x="0" y="3347"/>
                    <a:pt x="186" y="4526"/>
                  </a:cubicBezTo>
                  <a:cubicBezTo>
                    <a:pt x="292" y="5196"/>
                    <a:pt x="2092" y="5545"/>
                    <a:pt x="4829" y="5545"/>
                  </a:cubicBezTo>
                  <a:cubicBezTo>
                    <a:pt x="6906" y="5545"/>
                    <a:pt x="9522" y="5344"/>
                    <a:pt x="12347" y="4929"/>
                  </a:cubicBezTo>
                  <a:cubicBezTo>
                    <a:pt x="18892" y="3936"/>
                    <a:pt x="24042" y="2199"/>
                    <a:pt x="23856" y="1020"/>
                  </a:cubicBezTo>
                  <a:cubicBezTo>
                    <a:pt x="23767" y="350"/>
                    <a:pt x="21965" y="1"/>
                    <a:pt x="19229"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160;p58"/>
            <p:cNvSpPr/>
            <p:nvPr/>
          </p:nvSpPr>
          <p:spPr>
            <a:xfrm>
              <a:off x="562947" y="166745"/>
              <a:ext cx="699787" cy="758628"/>
            </a:xfrm>
            <a:custGeom>
              <a:avLst/>
              <a:gdLst/>
              <a:ahLst/>
              <a:cxnLst/>
              <a:rect l="l" t="t" r="r" b="b"/>
              <a:pathLst>
                <a:path w="23546" h="25528" extrusionOk="0">
                  <a:moveTo>
                    <a:pt x="10523" y="0"/>
                  </a:moveTo>
                  <a:cubicBezTo>
                    <a:pt x="8571" y="0"/>
                    <a:pt x="6740" y="316"/>
                    <a:pt x="5243" y="1005"/>
                  </a:cubicBezTo>
                  <a:cubicBezTo>
                    <a:pt x="3723" y="1718"/>
                    <a:pt x="2544" y="2835"/>
                    <a:pt x="1954" y="4386"/>
                  </a:cubicBezTo>
                  <a:cubicBezTo>
                    <a:pt x="0" y="9536"/>
                    <a:pt x="3288" y="25232"/>
                    <a:pt x="3288" y="25232"/>
                  </a:cubicBezTo>
                  <a:cubicBezTo>
                    <a:pt x="3288" y="25232"/>
                    <a:pt x="4470" y="25528"/>
                    <a:pt x="6858" y="25528"/>
                  </a:cubicBezTo>
                  <a:cubicBezTo>
                    <a:pt x="10050" y="25528"/>
                    <a:pt x="15397" y="25000"/>
                    <a:pt x="22956" y="22534"/>
                  </a:cubicBezTo>
                  <a:cubicBezTo>
                    <a:pt x="22956" y="22534"/>
                    <a:pt x="23545" y="16733"/>
                    <a:pt x="22987" y="11180"/>
                  </a:cubicBezTo>
                  <a:cubicBezTo>
                    <a:pt x="22522" y="6837"/>
                    <a:pt x="21312" y="2649"/>
                    <a:pt x="18520" y="1563"/>
                  </a:cubicBezTo>
                  <a:cubicBezTo>
                    <a:pt x="15978" y="568"/>
                    <a:pt x="13142" y="0"/>
                    <a:pt x="10523"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161;p58"/>
            <p:cNvSpPr/>
            <p:nvPr/>
          </p:nvSpPr>
          <p:spPr>
            <a:xfrm>
              <a:off x="562947" y="196583"/>
              <a:ext cx="699787" cy="728792"/>
            </a:xfrm>
            <a:custGeom>
              <a:avLst/>
              <a:gdLst/>
              <a:ahLst/>
              <a:cxnLst/>
              <a:rect l="l" t="t" r="r" b="b"/>
              <a:pathLst>
                <a:path w="23546" h="24524" extrusionOk="0">
                  <a:moveTo>
                    <a:pt x="5243" y="1"/>
                  </a:moveTo>
                  <a:lnTo>
                    <a:pt x="5243" y="1"/>
                  </a:lnTo>
                  <a:cubicBezTo>
                    <a:pt x="3723" y="714"/>
                    <a:pt x="2544" y="1831"/>
                    <a:pt x="1954" y="3382"/>
                  </a:cubicBezTo>
                  <a:cubicBezTo>
                    <a:pt x="0" y="8532"/>
                    <a:pt x="3288" y="24228"/>
                    <a:pt x="3288" y="24228"/>
                  </a:cubicBezTo>
                  <a:cubicBezTo>
                    <a:pt x="3288" y="24228"/>
                    <a:pt x="4470" y="24524"/>
                    <a:pt x="6858" y="24524"/>
                  </a:cubicBezTo>
                  <a:cubicBezTo>
                    <a:pt x="10050" y="24524"/>
                    <a:pt x="15397" y="23996"/>
                    <a:pt x="22956" y="21530"/>
                  </a:cubicBezTo>
                  <a:cubicBezTo>
                    <a:pt x="22956" y="21530"/>
                    <a:pt x="23545" y="15729"/>
                    <a:pt x="22987" y="10176"/>
                  </a:cubicBezTo>
                  <a:lnTo>
                    <a:pt x="22987" y="10176"/>
                  </a:lnTo>
                  <a:cubicBezTo>
                    <a:pt x="22956" y="13402"/>
                    <a:pt x="22491" y="15915"/>
                    <a:pt x="21746" y="17218"/>
                  </a:cubicBezTo>
                  <a:cubicBezTo>
                    <a:pt x="20505" y="19513"/>
                    <a:pt x="18489" y="20506"/>
                    <a:pt x="16038" y="21126"/>
                  </a:cubicBezTo>
                  <a:cubicBezTo>
                    <a:pt x="15424" y="21272"/>
                    <a:pt x="14797" y="21342"/>
                    <a:pt x="14170" y="21342"/>
                  </a:cubicBezTo>
                  <a:cubicBezTo>
                    <a:pt x="12262" y="21342"/>
                    <a:pt x="10359" y="20696"/>
                    <a:pt x="8841" y="19575"/>
                  </a:cubicBezTo>
                  <a:cubicBezTo>
                    <a:pt x="6763" y="17993"/>
                    <a:pt x="5367" y="15604"/>
                    <a:pt x="4715" y="13092"/>
                  </a:cubicBezTo>
                  <a:cubicBezTo>
                    <a:pt x="4033" y="10548"/>
                    <a:pt x="4033" y="7911"/>
                    <a:pt x="4281" y="5305"/>
                  </a:cubicBezTo>
                  <a:cubicBezTo>
                    <a:pt x="4467" y="3537"/>
                    <a:pt x="4777" y="1738"/>
                    <a:pt x="5243"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162;p58"/>
            <p:cNvSpPr/>
            <p:nvPr/>
          </p:nvSpPr>
          <p:spPr>
            <a:xfrm>
              <a:off x="905879" y="239408"/>
              <a:ext cx="268342" cy="235065"/>
            </a:xfrm>
            <a:custGeom>
              <a:avLst/>
              <a:gdLst/>
              <a:ahLst/>
              <a:cxnLst/>
              <a:rect l="l" t="t" r="r" b="b"/>
              <a:pathLst>
                <a:path w="9029" h="7910" extrusionOk="0">
                  <a:moveTo>
                    <a:pt x="3059" y="1"/>
                  </a:moveTo>
                  <a:cubicBezTo>
                    <a:pt x="2074" y="1"/>
                    <a:pt x="1177" y="490"/>
                    <a:pt x="590" y="1755"/>
                  </a:cubicBezTo>
                  <a:cubicBezTo>
                    <a:pt x="1" y="3089"/>
                    <a:pt x="373" y="4764"/>
                    <a:pt x="1335" y="5881"/>
                  </a:cubicBezTo>
                  <a:cubicBezTo>
                    <a:pt x="2328" y="6997"/>
                    <a:pt x="3755" y="7618"/>
                    <a:pt x="5213" y="7835"/>
                  </a:cubicBezTo>
                  <a:cubicBezTo>
                    <a:pt x="5497" y="7882"/>
                    <a:pt x="5791" y="7910"/>
                    <a:pt x="6084" y="7910"/>
                  </a:cubicBezTo>
                  <a:cubicBezTo>
                    <a:pt x="6941" y="7910"/>
                    <a:pt x="7783" y="7676"/>
                    <a:pt x="8315" y="7029"/>
                  </a:cubicBezTo>
                  <a:cubicBezTo>
                    <a:pt x="9028" y="6129"/>
                    <a:pt x="8811" y="4764"/>
                    <a:pt x="8315" y="3740"/>
                  </a:cubicBezTo>
                  <a:cubicBezTo>
                    <a:pt x="7500" y="2089"/>
                    <a:pt x="5093" y="1"/>
                    <a:pt x="3059"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63;p58"/>
            <p:cNvSpPr/>
            <p:nvPr/>
          </p:nvSpPr>
          <p:spPr>
            <a:xfrm>
              <a:off x="1054327" y="507831"/>
              <a:ext cx="129104" cy="157384"/>
            </a:xfrm>
            <a:custGeom>
              <a:avLst/>
              <a:gdLst/>
              <a:ahLst/>
              <a:cxnLst/>
              <a:rect l="l" t="t" r="r" b="b"/>
              <a:pathLst>
                <a:path w="4344" h="5296" extrusionOk="0">
                  <a:moveTo>
                    <a:pt x="2648" y="0"/>
                  </a:moveTo>
                  <a:cubicBezTo>
                    <a:pt x="2187" y="0"/>
                    <a:pt x="1703" y="151"/>
                    <a:pt x="1396" y="385"/>
                  </a:cubicBezTo>
                  <a:cubicBezTo>
                    <a:pt x="0" y="1409"/>
                    <a:pt x="187" y="3891"/>
                    <a:pt x="1489" y="4945"/>
                  </a:cubicBezTo>
                  <a:cubicBezTo>
                    <a:pt x="1707" y="5131"/>
                    <a:pt x="1955" y="5256"/>
                    <a:pt x="2234" y="5287"/>
                  </a:cubicBezTo>
                  <a:cubicBezTo>
                    <a:pt x="2283" y="5292"/>
                    <a:pt x="2333" y="5295"/>
                    <a:pt x="2381" y="5295"/>
                  </a:cubicBezTo>
                  <a:cubicBezTo>
                    <a:pt x="2853" y="5295"/>
                    <a:pt x="3287" y="5032"/>
                    <a:pt x="3568" y="4666"/>
                  </a:cubicBezTo>
                  <a:cubicBezTo>
                    <a:pt x="3878" y="4263"/>
                    <a:pt x="4033" y="3767"/>
                    <a:pt x="4126" y="3239"/>
                  </a:cubicBezTo>
                  <a:cubicBezTo>
                    <a:pt x="4281" y="2371"/>
                    <a:pt x="4343" y="913"/>
                    <a:pt x="3537" y="261"/>
                  </a:cubicBezTo>
                  <a:cubicBezTo>
                    <a:pt x="3303" y="79"/>
                    <a:pt x="2981" y="0"/>
                    <a:pt x="264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164;p58"/>
            <p:cNvSpPr/>
            <p:nvPr/>
          </p:nvSpPr>
          <p:spPr>
            <a:xfrm>
              <a:off x="1518990" y="760502"/>
              <a:ext cx="216689" cy="74531"/>
            </a:xfrm>
            <a:custGeom>
              <a:avLst/>
              <a:gdLst/>
              <a:ahLst/>
              <a:cxnLst/>
              <a:rect l="l" t="t" r="r" b="b"/>
              <a:pathLst>
                <a:path w="7291" h="2508" extrusionOk="0">
                  <a:moveTo>
                    <a:pt x="4895" y="1"/>
                  </a:moveTo>
                  <a:cubicBezTo>
                    <a:pt x="4455" y="1"/>
                    <a:pt x="3975" y="34"/>
                    <a:pt x="3475" y="104"/>
                  </a:cubicBezTo>
                  <a:cubicBezTo>
                    <a:pt x="1520" y="383"/>
                    <a:pt x="0" y="1128"/>
                    <a:pt x="93" y="1748"/>
                  </a:cubicBezTo>
                  <a:cubicBezTo>
                    <a:pt x="139" y="2229"/>
                    <a:pt x="1065" y="2507"/>
                    <a:pt x="2346" y="2507"/>
                  </a:cubicBezTo>
                  <a:cubicBezTo>
                    <a:pt x="2799" y="2507"/>
                    <a:pt x="3297" y="2472"/>
                    <a:pt x="3816" y="2399"/>
                  </a:cubicBezTo>
                  <a:cubicBezTo>
                    <a:pt x="5770" y="2151"/>
                    <a:pt x="7290" y="1407"/>
                    <a:pt x="7197" y="755"/>
                  </a:cubicBezTo>
                  <a:cubicBezTo>
                    <a:pt x="7151" y="291"/>
                    <a:pt x="6202" y="1"/>
                    <a:pt x="4895"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165;p58"/>
            <p:cNvSpPr/>
            <p:nvPr/>
          </p:nvSpPr>
          <p:spPr>
            <a:xfrm>
              <a:off x="1543865" y="673009"/>
              <a:ext cx="170593" cy="141158"/>
            </a:xfrm>
            <a:custGeom>
              <a:avLst/>
              <a:gdLst/>
              <a:ahLst/>
              <a:cxnLst/>
              <a:rect l="l" t="t" r="r" b="b"/>
              <a:pathLst>
                <a:path w="5740" h="4750" extrusionOk="0">
                  <a:moveTo>
                    <a:pt x="2454" y="1"/>
                  </a:moveTo>
                  <a:cubicBezTo>
                    <a:pt x="2402" y="1"/>
                    <a:pt x="2349" y="3"/>
                    <a:pt x="2296" y="8"/>
                  </a:cubicBezTo>
                  <a:cubicBezTo>
                    <a:pt x="1521" y="101"/>
                    <a:pt x="994" y="659"/>
                    <a:pt x="652" y="1373"/>
                  </a:cubicBezTo>
                  <a:lnTo>
                    <a:pt x="652" y="1404"/>
                  </a:lnTo>
                  <a:cubicBezTo>
                    <a:pt x="32" y="2738"/>
                    <a:pt x="1" y="4568"/>
                    <a:pt x="1" y="4568"/>
                  </a:cubicBezTo>
                  <a:cubicBezTo>
                    <a:pt x="742" y="4697"/>
                    <a:pt x="1409" y="4750"/>
                    <a:pt x="2002" y="4750"/>
                  </a:cubicBezTo>
                  <a:cubicBezTo>
                    <a:pt x="4538" y="4750"/>
                    <a:pt x="5740" y="3792"/>
                    <a:pt x="5740" y="3792"/>
                  </a:cubicBezTo>
                  <a:cubicBezTo>
                    <a:pt x="5740" y="3792"/>
                    <a:pt x="5740" y="3792"/>
                    <a:pt x="5740" y="3761"/>
                  </a:cubicBezTo>
                  <a:cubicBezTo>
                    <a:pt x="5649" y="3489"/>
                    <a:pt x="4496" y="1"/>
                    <a:pt x="245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166;p58"/>
            <p:cNvSpPr/>
            <p:nvPr/>
          </p:nvSpPr>
          <p:spPr>
            <a:xfrm>
              <a:off x="1419400" y="890047"/>
              <a:ext cx="96857" cy="60237"/>
            </a:xfrm>
            <a:custGeom>
              <a:avLst/>
              <a:gdLst/>
              <a:ahLst/>
              <a:cxnLst/>
              <a:rect l="l" t="t" r="r" b="b"/>
              <a:pathLst>
                <a:path w="3259" h="2027" extrusionOk="0">
                  <a:moveTo>
                    <a:pt x="1864" y="0"/>
                  </a:moveTo>
                  <a:cubicBezTo>
                    <a:pt x="1752" y="0"/>
                    <a:pt x="1637" y="9"/>
                    <a:pt x="1521" y="26"/>
                  </a:cubicBezTo>
                  <a:cubicBezTo>
                    <a:pt x="652" y="150"/>
                    <a:pt x="1" y="677"/>
                    <a:pt x="94" y="1236"/>
                  </a:cubicBezTo>
                  <a:cubicBezTo>
                    <a:pt x="149" y="1705"/>
                    <a:pt x="769" y="2026"/>
                    <a:pt x="1494" y="2026"/>
                  </a:cubicBezTo>
                  <a:cubicBezTo>
                    <a:pt x="1585" y="2026"/>
                    <a:pt x="1676" y="2021"/>
                    <a:pt x="1769" y="2011"/>
                  </a:cubicBezTo>
                  <a:cubicBezTo>
                    <a:pt x="2638" y="1887"/>
                    <a:pt x="3258" y="1329"/>
                    <a:pt x="3196" y="801"/>
                  </a:cubicBezTo>
                  <a:cubicBezTo>
                    <a:pt x="3143" y="320"/>
                    <a:pt x="2560" y="0"/>
                    <a:pt x="1864"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167;p58"/>
            <p:cNvSpPr/>
            <p:nvPr/>
          </p:nvSpPr>
          <p:spPr>
            <a:xfrm>
              <a:off x="1255320" y="970289"/>
              <a:ext cx="96828" cy="60505"/>
            </a:xfrm>
            <a:custGeom>
              <a:avLst/>
              <a:gdLst/>
              <a:ahLst/>
              <a:cxnLst/>
              <a:rect l="l" t="t" r="r" b="b"/>
              <a:pathLst>
                <a:path w="3258" h="2036" extrusionOk="0">
                  <a:moveTo>
                    <a:pt x="1823" y="1"/>
                  </a:moveTo>
                  <a:cubicBezTo>
                    <a:pt x="1714" y="1"/>
                    <a:pt x="1603" y="8"/>
                    <a:pt x="1489" y="25"/>
                  </a:cubicBezTo>
                  <a:cubicBezTo>
                    <a:pt x="652" y="149"/>
                    <a:pt x="0" y="676"/>
                    <a:pt x="93" y="1235"/>
                  </a:cubicBezTo>
                  <a:cubicBezTo>
                    <a:pt x="147" y="1716"/>
                    <a:pt x="707" y="2035"/>
                    <a:pt x="1416" y="2035"/>
                  </a:cubicBezTo>
                  <a:cubicBezTo>
                    <a:pt x="1530" y="2035"/>
                    <a:pt x="1648" y="2027"/>
                    <a:pt x="1768" y="2010"/>
                  </a:cubicBezTo>
                  <a:cubicBezTo>
                    <a:pt x="2637" y="1886"/>
                    <a:pt x="3257" y="1359"/>
                    <a:pt x="3195" y="800"/>
                  </a:cubicBezTo>
                  <a:cubicBezTo>
                    <a:pt x="3114" y="342"/>
                    <a:pt x="2541" y="1"/>
                    <a:pt x="1823"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168;p58"/>
            <p:cNvSpPr/>
            <p:nvPr/>
          </p:nvSpPr>
          <p:spPr>
            <a:xfrm>
              <a:off x="823853" y="1044913"/>
              <a:ext cx="96828" cy="60505"/>
            </a:xfrm>
            <a:custGeom>
              <a:avLst/>
              <a:gdLst/>
              <a:ahLst/>
              <a:cxnLst/>
              <a:rect l="l" t="t" r="r" b="b"/>
              <a:pathLst>
                <a:path w="3258" h="2036" extrusionOk="0">
                  <a:moveTo>
                    <a:pt x="1841" y="1"/>
                  </a:moveTo>
                  <a:cubicBezTo>
                    <a:pt x="1727" y="1"/>
                    <a:pt x="1609" y="9"/>
                    <a:pt x="1489" y="26"/>
                  </a:cubicBezTo>
                  <a:cubicBezTo>
                    <a:pt x="652" y="151"/>
                    <a:pt x="0" y="678"/>
                    <a:pt x="93" y="1236"/>
                  </a:cubicBezTo>
                  <a:cubicBezTo>
                    <a:pt x="147" y="1695"/>
                    <a:pt x="740" y="2036"/>
                    <a:pt x="1444" y="2036"/>
                  </a:cubicBezTo>
                  <a:cubicBezTo>
                    <a:pt x="1550" y="2036"/>
                    <a:pt x="1659" y="2028"/>
                    <a:pt x="1768" y="2012"/>
                  </a:cubicBezTo>
                  <a:cubicBezTo>
                    <a:pt x="2637" y="1888"/>
                    <a:pt x="3257" y="1360"/>
                    <a:pt x="3195" y="802"/>
                  </a:cubicBezTo>
                  <a:cubicBezTo>
                    <a:pt x="3115" y="321"/>
                    <a:pt x="2551" y="1"/>
                    <a:pt x="1841"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169;p58"/>
            <p:cNvSpPr/>
            <p:nvPr/>
          </p:nvSpPr>
          <p:spPr>
            <a:xfrm>
              <a:off x="1050642" y="1013590"/>
              <a:ext cx="96828" cy="60505"/>
            </a:xfrm>
            <a:custGeom>
              <a:avLst/>
              <a:gdLst/>
              <a:ahLst/>
              <a:cxnLst/>
              <a:rect l="l" t="t" r="r" b="b"/>
              <a:pathLst>
                <a:path w="3258" h="2036" extrusionOk="0">
                  <a:moveTo>
                    <a:pt x="1842" y="0"/>
                  </a:moveTo>
                  <a:cubicBezTo>
                    <a:pt x="1728" y="0"/>
                    <a:pt x="1610" y="9"/>
                    <a:pt x="1489" y="26"/>
                  </a:cubicBezTo>
                  <a:cubicBezTo>
                    <a:pt x="652" y="150"/>
                    <a:pt x="0" y="677"/>
                    <a:pt x="93" y="1236"/>
                  </a:cubicBezTo>
                  <a:cubicBezTo>
                    <a:pt x="147" y="1694"/>
                    <a:pt x="717" y="2035"/>
                    <a:pt x="1435" y="2035"/>
                  </a:cubicBezTo>
                  <a:cubicBezTo>
                    <a:pt x="1543" y="2035"/>
                    <a:pt x="1655" y="2027"/>
                    <a:pt x="1769" y="2011"/>
                  </a:cubicBezTo>
                  <a:cubicBezTo>
                    <a:pt x="2637" y="1887"/>
                    <a:pt x="3258" y="1360"/>
                    <a:pt x="3196" y="801"/>
                  </a:cubicBezTo>
                  <a:cubicBezTo>
                    <a:pt x="3115" y="320"/>
                    <a:pt x="2552" y="0"/>
                    <a:pt x="1842" y="0"/>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170;p58"/>
            <p:cNvSpPr/>
            <p:nvPr/>
          </p:nvSpPr>
          <p:spPr>
            <a:xfrm>
              <a:off x="350899" y="1001583"/>
              <a:ext cx="96828" cy="60267"/>
            </a:xfrm>
            <a:custGeom>
              <a:avLst/>
              <a:gdLst/>
              <a:ahLst/>
              <a:cxnLst/>
              <a:rect l="l" t="t" r="r" b="b"/>
              <a:pathLst>
                <a:path w="3258" h="2028" extrusionOk="0">
                  <a:moveTo>
                    <a:pt x="1863" y="1"/>
                  </a:moveTo>
                  <a:cubicBezTo>
                    <a:pt x="1751" y="1"/>
                    <a:pt x="1636" y="9"/>
                    <a:pt x="1520" y="26"/>
                  </a:cubicBezTo>
                  <a:cubicBezTo>
                    <a:pt x="652" y="151"/>
                    <a:pt x="0" y="678"/>
                    <a:pt x="93" y="1236"/>
                  </a:cubicBezTo>
                  <a:cubicBezTo>
                    <a:pt x="148" y="1705"/>
                    <a:pt x="768" y="2027"/>
                    <a:pt x="1493" y="2027"/>
                  </a:cubicBezTo>
                  <a:cubicBezTo>
                    <a:pt x="1584" y="2027"/>
                    <a:pt x="1676" y="2022"/>
                    <a:pt x="1768" y="2012"/>
                  </a:cubicBezTo>
                  <a:cubicBezTo>
                    <a:pt x="2637" y="1888"/>
                    <a:pt x="3257" y="1329"/>
                    <a:pt x="3195" y="802"/>
                  </a:cubicBezTo>
                  <a:cubicBezTo>
                    <a:pt x="3142" y="321"/>
                    <a:pt x="2559" y="1"/>
                    <a:pt x="1863"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171;p58"/>
            <p:cNvSpPr/>
            <p:nvPr/>
          </p:nvSpPr>
          <p:spPr>
            <a:xfrm>
              <a:off x="576766" y="1035998"/>
              <a:ext cx="96828" cy="60267"/>
            </a:xfrm>
            <a:custGeom>
              <a:avLst/>
              <a:gdLst/>
              <a:ahLst/>
              <a:cxnLst/>
              <a:rect l="l" t="t" r="r" b="b"/>
              <a:pathLst>
                <a:path w="3258" h="2028" extrusionOk="0">
                  <a:moveTo>
                    <a:pt x="1764" y="1"/>
                  </a:moveTo>
                  <a:cubicBezTo>
                    <a:pt x="1674" y="1"/>
                    <a:pt x="1582" y="6"/>
                    <a:pt x="1489" y="16"/>
                  </a:cubicBezTo>
                  <a:cubicBezTo>
                    <a:pt x="621" y="140"/>
                    <a:pt x="0" y="699"/>
                    <a:pt x="62" y="1226"/>
                  </a:cubicBezTo>
                  <a:cubicBezTo>
                    <a:pt x="143" y="1707"/>
                    <a:pt x="706" y="2027"/>
                    <a:pt x="1416" y="2027"/>
                  </a:cubicBezTo>
                  <a:cubicBezTo>
                    <a:pt x="1530" y="2027"/>
                    <a:pt x="1648" y="2019"/>
                    <a:pt x="1769" y="2002"/>
                  </a:cubicBezTo>
                  <a:cubicBezTo>
                    <a:pt x="2606" y="1877"/>
                    <a:pt x="3258" y="1350"/>
                    <a:pt x="3165" y="792"/>
                  </a:cubicBezTo>
                  <a:cubicBezTo>
                    <a:pt x="3109" y="323"/>
                    <a:pt x="2490" y="1"/>
                    <a:pt x="1764"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172;p58"/>
            <p:cNvSpPr/>
            <p:nvPr/>
          </p:nvSpPr>
          <p:spPr>
            <a:xfrm>
              <a:off x="1577983" y="693902"/>
              <a:ext cx="62739" cy="50341"/>
            </a:xfrm>
            <a:custGeom>
              <a:avLst/>
              <a:gdLst/>
              <a:ahLst/>
              <a:cxnLst/>
              <a:rect l="l" t="t" r="r" b="b"/>
              <a:pathLst>
                <a:path w="2111" h="1694" extrusionOk="0">
                  <a:moveTo>
                    <a:pt x="1092" y="1"/>
                  </a:moveTo>
                  <a:cubicBezTo>
                    <a:pt x="514" y="1"/>
                    <a:pt x="23" y="483"/>
                    <a:pt x="1" y="1166"/>
                  </a:cubicBezTo>
                  <a:cubicBezTo>
                    <a:pt x="1" y="1290"/>
                    <a:pt x="32" y="1414"/>
                    <a:pt x="125" y="1538"/>
                  </a:cubicBezTo>
                  <a:cubicBezTo>
                    <a:pt x="249" y="1662"/>
                    <a:pt x="435" y="1693"/>
                    <a:pt x="652" y="1693"/>
                  </a:cubicBezTo>
                  <a:cubicBezTo>
                    <a:pt x="900" y="1693"/>
                    <a:pt x="1179" y="1693"/>
                    <a:pt x="1397" y="1600"/>
                  </a:cubicBezTo>
                  <a:cubicBezTo>
                    <a:pt x="1645" y="1507"/>
                    <a:pt x="1862" y="1321"/>
                    <a:pt x="1986" y="1104"/>
                  </a:cubicBezTo>
                  <a:cubicBezTo>
                    <a:pt x="2110" y="856"/>
                    <a:pt x="2110" y="577"/>
                    <a:pt x="1955" y="359"/>
                  </a:cubicBezTo>
                  <a:cubicBezTo>
                    <a:pt x="1893" y="297"/>
                    <a:pt x="1800" y="235"/>
                    <a:pt x="1738" y="204"/>
                  </a:cubicBezTo>
                  <a:cubicBezTo>
                    <a:pt x="1523" y="64"/>
                    <a:pt x="1302" y="1"/>
                    <a:pt x="10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173;p58"/>
            <p:cNvSpPr/>
            <p:nvPr/>
          </p:nvSpPr>
          <p:spPr>
            <a:xfrm>
              <a:off x="1642861" y="733993"/>
              <a:ext cx="45799" cy="38722"/>
            </a:xfrm>
            <a:custGeom>
              <a:avLst/>
              <a:gdLst/>
              <a:ahLst/>
              <a:cxnLst/>
              <a:rect l="l" t="t" r="r" b="b"/>
              <a:pathLst>
                <a:path w="1541" h="1303" extrusionOk="0">
                  <a:moveTo>
                    <a:pt x="588" y="0"/>
                  </a:moveTo>
                  <a:cubicBezTo>
                    <a:pt x="77" y="0"/>
                    <a:pt x="0" y="882"/>
                    <a:pt x="330" y="1182"/>
                  </a:cubicBezTo>
                  <a:cubicBezTo>
                    <a:pt x="429" y="1264"/>
                    <a:pt x="561" y="1303"/>
                    <a:pt x="697" y="1303"/>
                  </a:cubicBezTo>
                  <a:cubicBezTo>
                    <a:pt x="818" y="1303"/>
                    <a:pt x="941" y="1272"/>
                    <a:pt x="1044" y="1213"/>
                  </a:cubicBezTo>
                  <a:cubicBezTo>
                    <a:pt x="1540" y="872"/>
                    <a:pt x="1230" y="65"/>
                    <a:pt x="641" y="3"/>
                  </a:cubicBezTo>
                  <a:cubicBezTo>
                    <a:pt x="623" y="1"/>
                    <a:pt x="605" y="0"/>
                    <a:pt x="5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174;p58"/>
            <p:cNvSpPr/>
            <p:nvPr/>
          </p:nvSpPr>
          <p:spPr>
            <a:xfrm>
              <a:off x="1543865" y="714705"/>
              <a:ext cx="170593" cy="99464"/>
            </a:xfrm>
            <a:custGeom>
              <a:avLst/>
              <a:gdLst/>
              <a:ahLst/>
              <a:cxnLst/>
              <a:rect l="l" t="t" r="r" b="b"/>
              <a:pathLst>
                <a:path w="5740" h="3347" extrusionOk="0">
                  <a:moveTo>
                    <a:pt x="652" y="1"/>
                  </a:moveTo>
                  <a:cubicBezTo>
                    <a:pt x="32" y="1335"/>
                    <a:pt x="1" y="3165"/>
                    <a:pt x="1" y="3165"/>
                  </a:cubicBezTo>
                  <a:cubicBezTo>
                    <a:pt x="742" y="3294"/>
                    <a:pt x="1409" y="3347"/>
                    <a:pt x="2002" y="3347"/>
                  </a:cubicBezTo>
                  <a:cubicBezTo>
                    <a:pt x="4538" y="3347"/>
                    <a:pt x="5740" y="2389"/>
                    <a:pt x="5740" y="2389"/>
                  </a:cubicBezTo>
                  <a:cubicBezTo>
                    <a:pt x="5740" y="2389"/>
                    <a:pt x="5740" y="2389"/>
                    <a:pt x="5740" y="2358"/>
                  </a:cubicBezTo>
                  <a:cubicBezTo>
                    <a:pt x="5274" y="2482"/>
                    <a:pt x="4840" y="2607"/>
                    <a:pt x="4406" y="2669"/>
                  </a:cubicBezTo>
                  <a:cubicBezTo>
                    <a:pt x="4246" y="2683"/>
                    <a:pt x="4085" y="2690"/>
                    <a:pt x="3926" y="2690"/>
                  </a:cubicBezTo>
                  <a:cubicBezTo>
                    <a:pt x="3375" y="2690"/>
                    <a:pt x="2832" y="2599"/>
                    <a:pt x="2327" y="2358"/>
                  </a:cubicBezTo>
                  <a:cubicBezTo>
                    <a:pt x="1707" y="2079"/>
                    <a:pt x="1149" y="1583"/>
                    <a:pt x="869" y="931"/>
                  </a:cubicBezTo>
                  <a:cubicBezTo>
                    <a:pt x="745" y="621"/>
                    <a:pt x="683" y="311"/>
                    <a:pt x="652"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Title 1"/>
          <p:cNvSpPr>
            <a:spLocks noGrp="1"/>
          </p:cNvSpPr>
          <p:nvPr>
            <p:ph type="title"/>
          </p:nvPr>
        </p:nvSpPr>
        <p:spPr>
          <a:xfrm>
            <a:off x="2590800" y="2266950"/>
            <a:ext cx="3935411" cy="508000"/>
          </a:xfrm>
        </p:spPr>
        <p:txBody>
          <a:bodyPr/>
          <a:lstStyle/>
          <a:p>
            <a:pPr algn="ctr"/>
            <a:r>
              <a:rPr lang="en-US" sz="5400" dirty="0" err="1" smtClean="0"/>
              <a:t>Terima</a:t>
            </a:r>
            <a:r>
              <a:rPr lang="en-US" sz="5400" dirty="0" smtClean="0"/>
              <a:t> </a:t>
            </a:r>
            <a:r>
              <a:rPr lang="en-US" sz="5400" dirty="0" err="1" smtClean="0"/>
              <a:t>kasih</a:t>
            </a:r>
            <a:endParaRPr lang="en-US" sz="5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5" name="Google Shape;3272;p45"/>
          <p:cNvGrpSpPr/>
          <p:nvPr/>
        </p:nvGrpSpPr>
        <p:grpSpPr>
          <a:xfrm>
            <a:off x="609600" y="1352550"/>
            <a:ext cx="4238670" cy="3528096"/>
            <a:chOff x="4171175" y="1273455"/>
            <a:chExt cx="4238670" cy="3528096"/>
          </a:xfrm>
        </p:grpSpPr>
        <p:sp>
          <p:nvSpPr>
            <p:cNvPr id="6" name="Google Shape;3273;p45"/>
            <p:cNvSpPr/>
            <p:nvPr/>
          </p:nvSpPr>
          <p:spPr>
            <a:xfrm>
              <a:off x="4171175" y="1342252"/>
              <a:ext cx="4235100" cy="34593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274;p45"/>
            <p:cNvSpPr/>
            <p:nvPr/>
          </p:nvSpPr>
          <p:spPr>
            <a:xfrm>
              <a:off x="4299845" y="1273455"/>
              <a:ext cx="4110000" cy="34017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275;p45"/>
            <p:cNvSpPr/>
            <p:nvPr/>
          </p:nvSpPr>
          <p:spPr>
            <a:xfrm>
              <a:off x="4532025" y="1531151"/>
              <a:ext cx="3645900" cy="2710500"/>
            </a:xfrm>
            <a:prstGeom prst="rect">
              <a:avLst/>
            </a:prstGeom>
            <a:solidFill>
              <a:schemeClr val="dk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276;p45"/>
            <p:cNvSpPr/>
            <p:nvPr/>
          </p:nvSpPr>
          <p:spPr>
            <a:xfrm>
              <a:off x="6256236" y="4359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3278;p45"/>
          <p:cNvSpPr txBox="1">
            <a:spLocks noGrp="1"/>
          </p:cNvSpPr>
          <p:nvPr>
            <p:ph type="title" idx="2"/>
          </p:nvPr>
        </p:nvSpPr>
        <p:spPr>
          <a:xfrm>
            <a:off x="1066800" y="1962150"/>
            <a:ext cx="3559200" cy="94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smtClean="0"/>
              <a:t>01.</a:t>
            </a:r>
            <a:endParaRPr sz="7200" dirty="0"/>
          </a:p>
        </p:txBody>
      </p:sp>
      <p:sp>
        <p:nvSpPr>
          <p:cNvPr id="11" name="Title 10"/>
          <p:cNvSpPr>
            <a:spLocks noGrp="1"/>
          </p:cNvSpPr>
          <p:nvPr>
            <p:ph type="title"/>
          </p:nvPr>
        </p:nvSpPr>
        <p:spPr>
          <a:xfrm>
            <a:off x="990600" y="3105150"/>
            <a:ext cx="3559200" cy="841800"/>
          </a:xfrm>
        </p:spPr>
        <p:txBody>
          <a:bodyPr/>
          <a:lstStyle/>
          <a:p>
            <a:r>
              <a:rPr lang="en-US" sz="4000" dirty="0" smtClean="0"/>
              <a:t>DEFINISI SAMPLING</a:t>
            </a:r>
            <a:endParaRPr lang="en-US" sz="4000" dirty="0"/>
          </a:p>
        </p:txBody>
      </p:sp>
      <p:grpSp>
        <p:nvGrpSpPr>
          <p:cNvPr id="12" name="Google Shape;3283;p45"/>
          <p:cNvGrpSpPr/>
          <p:nvPr/>
        </p:nvGrpSpPr>
        <p:grpSpPr>
          <a:xfrm flipH="1">
            <a:off x="4724400" y="628138"/>
            <a:ext cx="4800600" cy="4515362"/>
            <a:chOff x="-287832" y="1085100"/>
            <a:chExt cx="4459008" cy="4058162"/>
          </a:xfrm>
        </p:grpSpPr>
        <p:sp>
          <p:nvSpPr>
            <p:cNvPr id="13" name="Google Shape;3284;p45"/>
            <p:cNvSpPr/>
            <p:nvPr/>
          </p:nvSpPr>
          <p:spPr>
            <a:xfrm flipH="1">
              <a:off x="-287832" y="1085100"/>
              <a:ext cx="4459008" cy="4058162"/>
            </a:xfrm>
            <a:custGeom>
              <a:avLst/>
              <a:gdLst/>
              <a:ahLst/>
              <a:cxnLst/>
              <a:rect l="l" t="t" r="r" b="b"/>
              <a:pathLst>
                <a:path w="174726" h="174058" extrusionOk="0">
                  <a:moveTo>
                    <a:pt x="93451" y="1"/>
                  </a:moveTo>
                  <a:cubicBezTo>
                    <a:pt x="79580" y="1"/>
                    <a:pt x="65094" y="3841"/>
                    <a:pt x="52272" y="11841"/>
                  </a:cubicBezTo>
                  <a:cubicBezTo>
                    <a:pt x="20215" y="31822"/>
                    <a:pt x="11609" y="57541"/>
                    <a:pt x="11609" y="57541"/>
                  </a:cubicBezTo>
                  <a:cubicBezTo>
                    <a:pt x="11609" y="57541"/>
                    <a:pt x="1" y="87562"/>
                    <a:pt x="16313" y="117784"/>
                  </a:cubicBezTo>
                  <a:cubicBezTo>
                    <a:pt x="31257" y="145437"/>
                    <a:pt x="60678" y="161148"/>
                    <a:pt x="86196" y="174058"/>
                  </a:cubicBezTo>
                  <a:lnTo>
                    <a:pt x="151442" y="174058"/>
                  </a:lnTo>
                  <a:cubicBezTo>
                    <a:pt x="155412" y="170722"/>
                    <a:pt x="158781" y="166752"/>
                    <a:pt x="161416" y="162283"/>
                  </a:cubicBezTo>
                  <a:cubicBezTo>
                    <a:pt x="174726" y="139900"/>
                    <a:pt x="156479" y="123955"/>
                    <a:pt x="156479" y="92066"/>
                  </a:cubicBezTo>
                  <a:cubicBezTo>
                    <a:pt x="156446" y="60143"/>
                    <a:pt x="161249" y="51703"/>
                    <a:pt x="143970" y="24751"/>
                  </a:cubicBezTo>
                  <a:cubicBezTo>
                    <a:pt x="133610" y="8610"/>
                    <a:pt x="114220" y="1"/>
                    <a:pt x="93451"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285;p45"/>
            <p:cNvSpPr/>
            <p:nvPr/>
          </p:nvSpPr>
          <p:spPr>
            <a:xfrm rot="10800000">
              <a:off x="123201" y="4439849"/>
              <a:ext cx="2604224" cy="51424"/>
            </a:xfrm>
            <a:custGeom>
              <a:avLst/>
              <a:gdLst/>
              <a:ahLst/>
              <a:cxnLst/>
              <a:rect l="l" t="t" r="r" b="b"/>
              <a:pathLst>
                <a:path w="168722" h="1" fill="none" extrusionOk="0">
                  <a:moveTo>
                    <a:pt x="1" y="0"/>
                  </a:moveTo>
                  <a:lnTo>
                    <a:pt x="168721"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286;p45"/>
            <p:cNvSpPr/>
            <p:nvPr/>
          </p:nvSpPr>
          <p:spPr>
            <a:xfrm flipH="1">
              <a:off x="1767965" y="4240446"/>
              <a:ext cx="440795" cy="311373"/>
            </a:xfrm>
            <a:custGeom>
              <a:avLst/>
              <a:gdLst/>
              <a:ahLst/>
              <a:cxnLst/>
              <a:rect l="l" t="t" r="r" b="b"/>
              <a:pathLst>
                <a:path w="16246" h="11476" fill="none" extrusionOk="0">
                  <a:moveTo>
                    <a:pt x="12176" y="1"/>
                  </a:moveTo>
                  <a:lnTo>
                    <a:pt x="15679" y="9141"/>
                  </a:lnTo>
                  <a:cubicBezTo>
                    <a:pt x="15679" y="9141"/>
                    <a:pt x="16246" y="11476"/>
                    <a:pt x="5772" y="10742"/>
                  </a:cubicBezTo>
                  <a:lnTo>
                    <a:pt x="1" y="10242"/>
                  </a:lnTo>
                  <a:close/>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287;p45"/>
            <p:cNvSpPr/>
            <p:nvPr/>
          </p:nvSpPr>
          <p:spPr>
            <a:xfrm flipH="1">
              <a:off x="1777623" y="4238941"/>
              <a:ext cx="436915" cy="295337"/>
            </a:xfrm>
            <a:custGeom>
              <a:avLst/>
              <a:gdLst/>
              <a:ahLst/>
              <a:cxnLst/>
              <a:rect l="l" t="t" r="r" b="b"/>
              <a:pathLst>
                <a:path w="16103" h="10885" extrusionOk="0">
                  <a:moveTo>
                    <a:pt x="12176" y="1"/>
                  </a:moveTo>
                  <a:lnTo>
                    <a:pt x="1" y="10242"/>
                  </a:lnTo>
                  <a:lnTo>
                    <a:pt x="5772" y="10742"/>
                  </a:lnTo>
                  <a:cubicBezTo>
                    <a:pt x="7194" y="10842"/>
                    <a:pt x="8413" y="10885"/>
                    <a:pt x="9457" y="10885"/>
                  </a:cubicBezTo>
                  <a:cubicBezTo>
                    <a:pt x="16102" y="10885"/>
                    <a:pt x="15679" y="9141"/>
                    <a:pt x="15679" y="9141"/>
                  </a:cubicBezTo>
                  <a:lnTo>
                    <a:pt x="12176" y="1"/>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88;p45"/>
            <p:cNvSpPr/>
            <p:nvPr/>
          </p:nvSpPr>
          <p:spPr>
            <a:xfrm flipH="1">
              <a:off x="714867" y="3533034"/>
              <a:ext cx="326757" cy="953056"/>
            </a:xfrm>
            <a:custGeom>
              <a:avLst/>
              <a:gdLst/>
              <a:ahLst/>
              <a:cxnLst/>
              <a:rect l="l" t="t" r="r" b="b"/>
              <a:pathLst>
                <a:path w="12043" h="35126" extrusionOk="0">
                  <a:moveTo>
                    <a:pt x="1" y="0"/>
                  </a:moveTo>
                  <a:lnTo>
                    <a:pt x="9508" y="35125"/>
                  </a:lnTo>
                  <a:lnTo>
                    <a:pt x="12043" y="35125"/>
                  </a:lnTo>
                  <a:lnTo>
                    <a:pt x="2503"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89;p45"/>
            <p:cNvSpPr/>
            <p:nvPr/>
          </p:nvSpPr>
          <p:spPr>
            <a:xfrm flipH="1">
              <a:off x="919348" y="3487779"/>
              <a:ext cx="1115987" cy="87828"/>
            </a:xfrm>
            <a:custGeom>
              <a:avLst/>
              <a:gdLst/>
              <a:ahLst/>
              <a:cxnLst/>
              <a:rect l="l" t="t" r="r" b="b"/>
              <a:pathLst>
                <a:path w="41131" h="3237" extrusionOk="0">
                  <a:moveTo>
                    <a:pt x="701" y="0"/>
                  </a:moveTo>
                  <a:cubicBezTo>
                    <a:pt x="301" y="0"/>
                    <a:pt x="1" y="334"/>
                    <a:pt x="1" y="734"/>
                  </a:cubicBezTo>
                  <a:lnTo>
                    <a:pt x="1" y="2536"/>
                  </a:lnTo>
                  <a:cubicBezTo>
                    <a:pt x="1" y="2902"/>
                    <a:pt x="301" y="3236"/>
                    <a:pt x="701" y="3236"/>
                  </a:cubicBezTo>
                  <a:lnTo>
                    <a:pt x="40430" y="3236"/>
                  </a:lnTo>
                  <a:cubicBezTo>
                    <a:pt x="40796" y="3236"/>
                    <a:pt x="41130" y="2902"/>
                    <a:pt x="41130" y="2536"/>
                  </a:cubicBezTo>
                  <a:lnTo>
                    <a:pt x="41130" y="734"/>
                  </a:lnTo>
                  <a:cubicBezTo>
                    <a:pt x="41130" y="334"/>
                    <a:pt x="40796" y="0"/>
                    <a:pt x="40430" y="0"/>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90;p45"/>
            <p:cNvSpPr/>
            <p:nvPr/>
          </p:nvSpPr>
          <p:spPr>
            <a:xfrm flipH="1">
              <a:off x="555528" y="2224348"/>
              <a:ext cx="1490660" cy="2262688"/>
            </a:xfrm>
            <a:custGeom>
              <a:avLst/>
              <a:gdLst/>
              <a:ahLst/>
              <a:cxnLst/>
              <a:rect l="l" t="t" r="r" b="b"/>
              <a:pathLst>
                <a:path w="54940" h="83394" extrusionOk="0">
                  <a:moveTo>
                    <a:pt x="30355" y="1"/>
                  </a:moveTo>
                  <a:cubicBezTo>
                    <a:pt x="26086" y="1"/>
                    <a:pt x="21683" y="3336"/>
                    <a:pt x="20582" y="7506"/>
                  </a:cubicBezTo>
                  <a:lnTo>
                    <a:pt x="0" y="83394"/>
                  </a:lnTo>
                  <a:lnTo>
                    <a:pt x="2502" y="83394"/>
                  </a:lnTo>
                  <a:lnTo>
                    <a:pt x="23084" y="7506"/>
                  </a:lnTo>
                  <a:cubicBezTo>
                    <a:pt x="23851" y="4704"/>
                    <a:pt x="26820" y="2402"/>
                    <a:pt x="29722" y="2402"/>
                  </a:cubicBezTo>
                  <a:lnTo>
                    <a:pt x="47434" y="2402"/>
                  </a:lnTo>
                  <a:cubicBezTo>
                    <a:pt x="50336" y="2402"/>
                    <a:pt x="52071" y="4704"/>
                    <a:pt x="51304" y="7506"/>
                  </a:cubicBezTo>
                  <a:lnTo>
                    <a:pt x="30756" y="83394"/>
                  </a:lnTo>
                  <a:lnTo>
                    <a:pt x="33257" y="83394"/>
                  </a:lnTo>
                  <a:lnTo>
                    <a:pt x="53805" y="7506"/>
                  </a:lnTo>
                  <a:cubicBezTo>
                    <a:pt x="54940" y="3336"/>
                    <a:pt x="52371" y="1"/>
                    <a:pt x="48101" y="1"/>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91;p45"/>
            <p:cNvSpPr/>
            <p:nvPr/>
          </p:nvSpPr>
          <p:spPr>
            <a:xfrm flipH="1">
              <a:off x="1549282" y="2805395"/>
              <a:ext cx="524064" cy="1680723"/>
            </a:xfrm>
            <a:custGeom>
              <a:avLst/>
              <a:gdLst/>
              <a:ahLst/>
              <a:cxnLst/>
              <a:rect l="l" t="t" r="r" b="b"/>
              <a:pathLst>
                <a:path w="19315" h="61945" extrusionOk="0">
                  <a:moveTo>
                    <a:pt x="1" y="0"/>
                  </a:moveTo>
                  <a:lnTo>
                    <a:pt x="16813" y="61944"/>
                  </a:lnTo>
                  <a:lnTo>
                    <a:pt x="19314" y="61944"/>
                  </a:lnTo>
                  <a:lnTo>
                    <a:pt x="2502"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92;p45"/>
            <p:cNvSpPr/>
            <p:nvPr/>
          </p:nvSpPr>
          <p:spPr>
            <a:xfrm flipH="1">
              <a:off x="1236105" y="2935708"/>
              <a:ext cx="1137693" cy="1427305"/>
            </a:xfrm>
            <a:custGeom>
              <a:avLst/>
              <a:gdLst/>
              <a:ahLst/>
              <a:cxnLst/>
              <a:rect l="l" t="t" r="r" b="b"/>
              <a:pathLst>
                <a:path w="41931" h="52605" fill="none" extrusionOk="0">
                  <a:moveTo>
                    <a:pt x="12909" y="20482"/>
                  </a:moveTo>
                  <a:cubicBezTo>
                    <a:pt x="11108" y="22283"/>
                    <a:pt x="19814" y="51070"/>
                    <a:pt x="19814" y="51070"/>
                  </a:cubicBezTo>
                  <a:cubicBezTo>
                    <a:pt x="18880" y="51904"/>
                    <a:pt x="17479" y="52271"/>
                    <a:pt x="16145" y="52438"/>
                  </a:cubicBezTo>
                  <a:cubicBezTo>
                    <a:pt x="14911" y="52605"/>
                    <a:pt x="13677" y="52605"/>
                    <a:pt x="12476" y="52505"/>
                  </a:cubicBezTo>
                  <a:cubicBezTo>
                    <a:pt x="12476" y="52505"/>
                    <a:pt x="0" y="22216"/>
                    <a:pt x="3436" y="14711"/>
                  </a:cubicBezTo>
                  <a:cubicBezTo>
                    <a:pt x="6872" y="7206"/>
                    <a:pt x="28187" y="3803"/>
                    <a:pt x="28187" y="3803"/>
                  </a:cubicBezTo>
                  <a:lnTo>
                    <a:pt x="29088" y="1535"/>
                  </a:lnTo>
                  <a:lnTo>
                    <a:pt x="40129" y="0"/>
                  </a:lnTo>
                  <a:lnTo>
                    <a:pt x="41930" y="13477"/>
                  </a:lnTo>
                  <a:cubicBezTo>
                    <a:pt x="41930" y="13477"/>
                    <a:pt x="40129" y="13677"/>
                    <a:pt x="37393" y="14011"/>
                  </a:cubicBezTo>
                  <a:cubicBezTo>
                    <a:pt x="30088" y="14945"/>
                    <a:pt x="16212" y="17146"/>
                    <a:pt x="12909" y="20482"/>
                  </a:cubicBezTo>
                  <a:close/>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93;p45"/>
            <p:cNvSpPr/>
            <p:nvPr/>
          </p:nvSpPr>
          <p:spPr>
            <a:xfrm flipH="1">
              <a:off x="1236105" y="2935708"/>
              <a:ext cx="1137693" cy="1426464"/>
            </a:xfrm>
            <a:custGeom>
              <a:avLst/>
              <a:gdLst/>
              <a:ahLst/>
              <a:cxnLst/>
              <a:rect l="l" t="t" r="r" b="b"/>
              <a:pathLst>
                <a:path w="41931" h="52574" extrusionOk="0">
                  <a:moveTo>
                    <a:pt x="40129" y="0"/>
                  </a:moveTo>
                  <a:lnTo>
                    <a:pt x="29088" y="1535"/>
                  </a:lnTo>
                  <a:lnTo>
                    <a:pt x="28187" y="3803"/>
                  </a:lnTo>
                  <a:cubicBezTo>
                    <a:pt x="28187" y="3803"/>
                    <a:pt x="6872" y="7206"/>
                    <a:pt x="3436" y="14711"/>
                  </a:cubicBezTo>
                  <a:cubicBezTo>
                    <a:pt x="0" y="22216"/>
                    <a:pt x="12476" y="52505"/>
                    <a:pt x="12476" y="52505"/>
                  </a:cubicBezTo>
                  <a:cubicBezTo>
                    <a:pt x="13000" y="52548"/>
                    <a:pt x="13530" y="52573"/>
                    <a:pt x="14064" y="52573"/>
                  </a:cubicBezTo>
                  <a:cubicBezTo>
                    <a:pt x="14754" y="52573"/>
                    <a:pt x="15449" y="52532"/>
                    <a:pt x="16145" y="52438"/>
                  </a:cubicBezTo>
                  <a:cubicBezTo>
                    <a:pt x="17479" y="52271"/>
                    <a:pt x="18880" y="51904"/>
                    <a:pt x="19814" y="51070"/>
                  </a:cubicBezTo>
                  <a:cubicBezTo>
                    <a:pt x="19814" y="51070"/>
                    <a:pt x="11108" y="22283"/>
                    <a:pt x="12909" y="20482"/>
                  </a:cubicBezTo>
                  <a:cubicBezTo>
                    <a:pt x="16212" y="17146"/>
                    <a:pt x="30088" y="14945"/>
                    <a:pt x="37393" y="14011"/>
                  </a:cubicBezTo>
                  <a:cubicBezTo>
                    <a:pt x="40129" y="13677"/>
                    <a:pt x="41930" y="13477"/>
                    <a:pt x="41930" y="13477"/>
                  </a:cubicBezTo>
                  <a:lnTo>
                    <a:pt x="40129" y="0"/>
                  </a:lnTo>
                  <a:close/>
                </a:path>
              </a:pathLst>
            </a:cu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94;p45"/>
            <p:cNvSpPr/>
            <p:nvPr/>
          </p:nvSpPr>
          <p:spPr>
            <a:xfrm flipH="1">
              <a:off x="1253111" y="3071478"/>
              <a:ext cx="932179" cy="1320119"/>
            </a:xfrm>
            <a:custGeom>
              <a:avLst/>
              <a:gdLst/>
              <a:ahLst/>
              <a:cxnLst/>
              <a:rect l="l" t="t" r="r" b="b"/>
              <a:pathLst>
                <a:path w="29856" h="46434" extrusionOk="0">
                  <a:moveTo>
                    <a:pt x="24552" y="0"/>
                  </a:moveTo>
                  <a:cubicBezTo>
                    <a:pt x="24552" y="0"/>
                    <a:pt x="19548" y="1668"/>
                    <a:pt x="19481" y="3536"/>
                  </a:cubicBezTo>
                  <a:cubicBezTo>
                    <a:pt x="19481" y="3536"/>
                    <a:pt x="5238" y="6838"/>
                    <a:pt x="2336" y="10441"/>
                  </a:cubicBezTo>
                  <a:cubicBezTo>
                    <a:pt x="1" y="13376"/>
                    <a:pt x="6172" y="37427"/>
                    <a:pt x="8607" y="46433"/>
                  </a:cubicBezTo>
                  <a:cubicBezTo>
                    <a:pt x="9941" y="46267"/>
                    <a:pt x="11342" y="45866"/>
                    <a:pt x="12276" y="45032"/>
                  </a:cubicBezTo>
                  <a:cubicBezTo>
                    <a:pt x="12276" y="45032"/>
                    <a:pt x="3570" y="16278"/>
                    <a:pt x="5371" y="14444"/>
                  </a:cubicBezTo>
                  <a:cubicBezTo>
                    <a:pt x="8674" y="11108"/>
                    <a:pt x="22550" y="8907"/>
                    <a:pt x="29855" y="7973"/>
                  </a:cubicBezTo>
                  <a:lnTo>
                    <a:pt x="2455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95;p45"/>
            <p:cNvSpPr/>
            <p:nvPr/>
          </p:nvSpPr>
          <p:spPr>
            <a:xfrm flipH="1">
              <a:off x="573641" y="2351757"/>
              <a:ext cx="1103777" cy="664692"/>
            </a:xfrm>
            <a:custGeom>
              <a:avLst/>
              <a:gdLst/>
              <a:ahLst/>
              <a:cxnLst/>
              <a:rect l="l" t="t" r="r" b="b"/>
              <a:pathLst>
                <a:path w="40681" h="24498" extrusionOk="0">
                  <a:moveTo>
                    <a:pt x="38589" y="0"/>
                  </a:moveTo>
                  <a:cubicBezTo>
                    <a:pt x="38531" y="0"/>
                    <a:pt x="38472" y="3"/>
                    <a:pt x="38412" y="8"/>
                  </a:cubicBezTo>
                  <a:lnTo>
                    <a:pt x="9291" y="8"/>
                  </a:lnTo>
                  <a:cubicBezTo>
                    <a:pt x="7590" y="75"/>
                    <a:pt x="6122" y="1209"/>
                    <a:pt x="5589" y="2810"/>
                  </a:cubicBezTo>
                  <a:lnTo>
                    <a:pt x="485" y="21657"/>
                  </a:lnTo>
                  <a:cubicBezTo>
                    <a:pt x="1" y="23046"/>
                    <a:pt x="1048" y="24497"/>
                    <a:pt x="2508" y="24497"/>
                  </a:cubicBezTo>
                  <a:cubicBezTo>
                    <a:pt x="2556" y="24497"/>
                    <a:pt x="2605" y="24495"/>
                    <a:pt x="2653" y="24492"/>
                  </a:cubicBezTo>
                  <a:lnTo>
                    <a:pt x="31774" y="24492"/>
                  </a:lnTo>
                  <a:cubicBezTo>
                    <a:pt x="33475" y="24392"/>
                    <a:pt x="34943" y="23291"/>
                    <a:pt x="35443" y="21657"/>
                  </a:cubicBezTo>
                  <a:lnTo>
                    <a:pt x="40547" y="2810"/>
                  </a:lnTo>
                  <a:cubicBezTo>
                    <a:pt x="40647" y="2543"/>
                    <a:pt x="40680" y="2243"/>
                    <a:pt x="40647" y="1976"/>
                  </a:cubicBezTo>
                  <a:cubicBezTo>
                    <a:pt x="40584" y="868"/>
                    <a:pt x="39679" y="0"/>
                    <a:pt x="38589" y="0"/>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96;p45"/>
            <p:cNvSpPr/>
            <p:nvPr/>
          </p:nvSpPr>
          <p:spPr>
            <a:xfrm flipH="1">
              <a:off x="566541" y="2352091"/>
              <a:ext cx="1103761" cy="658916"/>
            </a:xfrm>
            <a:custGeom>
              <a:avLst/>
              <a:gdLst/>
              <a:ahLst/>
              <a:cxnLst/>
              <a:rect l="l" t="t" r="r" b="b"/>
              <a:pathLst>
                <a:path w="41032" h="24495" extrusionOk="0">
                  <a:moveTo>
                    <a:pt x="38557" y="0"/>
                  </a:moveTo>
                  <a:cubicBezTo>
                    <a:pt x="38509" y="0"/>
                    <a:pt x="38461" y="2"/>
                    <a:pt x="38412" y="5"/>
                  </a:cubicBezTo>
                  <a:lnTo>
                    <a:pt x="37678" y="5"/>
                  </a:lnTo>
                  <a:cubicBezTo>
                    <a:pt x="37745" y="372"/>
                    <a:pt x="37712" y="772"/>
                    <a:pt x="37612" y="1139"/>
                  </a:cubicBezTo>
                  <a:lnTo>
                    <a:pt x="32508" y="19953"/>
                  </a:lnTo>
                  <a:cubicBezTo>
                    <a:pt x="32074" y="21320"/>
                    <a:pt x="30974" y="22354"/>
                    <a:pt x="29606" y="22688"/>
                  </a:cubicBezTo>
                  <a:cubicBezTo>
                    <a:pt x="30006" y="18985"/>
                    <a:pt x="30840" y="6677"/>
                    <a:pt x="24335" y="5"/>
                  </a:cubicBezTo>
                  <a:lnTo>
                    <a:pt x="9291" y="5"/>
                  </a:lnTo>
                  <a:cubicBezTo>
                    <a:pt x="7590" y="72"/>
                    <a:pt x="6122" y="1206"/>
                    <a:pt x="5589" y="2807"/>
                  </a:cubicBezTo>
                  <a:lnTo>
                    <a:pt x="485" y="21654"/>
                  </a:lnTo>
                  <a:cubicBezTo>
                    <a:pt x="1" y="23043"/>
                    <a:pt x="1048" y="24494"/>
                    <a:pt x="2508" y="24494"/>
                  </a:cubicBezTo>
                  <a:cubicBezTo>
                    <a:pt x="2556" y="24494"/>
                    <a:pt x="2605" y="24492"/>
                    <a:pt x="2653" y="24489"/>
                  </a:cubicBezTo>
                  <a:lnTo>
                    <a:pt x="31774" y="24489"/>
                  </a:lnTo>
                  <a:cubicBezTo>
                    <a:pt x="33475" y="24389"/>
                    <a:pt x="34943" y="23288"/>
                    <a:pt x="35443" y="21654"/>
                  </a:cubicBezTo>
                  <a:lnTo>
                    <a:pt x="40547" y="2807"/>
                  </a:lnTo>
                  <a:cubicBezTo>
                    <a:pt x="41031" y="1419"/>
                    <a:pt x="39985" y="0"/>
                    <a:pt x="385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97;p45"/>
            <p:cNvSpPr/>
            <p:nvPr/>
          </p:nvSpPr>
          <p:spPr>
            <a:xfrm>
              <a:off x="2771999" y="1908016"/>
              <a:ext cx="904375" cy="1303532"/>
            </a:xfrm>
            <a:custGeom>
              <a:avLst/>
              <a:gdLst/>
              <a:ahLst/>
              <a:cxnLst/>
              <a:rect l="l" t="t" r="r" b="b"/>
              <a:pathLst>
                <a:path w="37561" h="54139" extrusionOk="0">
                  <a:moveTo>
                    <a:pt x="2769" y="0"/>
                  </a:moveTo>
                  <a:lnTo>
                    <a:pt x="300" y="46767"/>
                  </a:lnTo>
                  <a:lnTo>
                    <a:pt x="0" y="52338"/>
                  </a:lnTo>
                  <a:lnTo>
                    <a:pt x="34825" y="54139"/>
                  </a:lnTo>
                  <a:lnTo>
                    <a:pt x="37560" y="1835"/>
                  </a:lnTo>
                  <a:lnTo>
                    <a:pt x="24684" y="1168"/>
                  </a:lnTo>
                  <a:lnTo>
                    <a:pt x="2769" y="0"/>
                  </a:ln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98;p45"/>
            <p:cNvSpPr/>
            <p:nvPr/>
          </p:nvSpPr>
          <p:spPr>
            <a:xfrm>
              <a:off x="2771999" y="1908016"/>
              <a:ext cx="904375" cy="1303532"/>
            </a:xfrm>
            <a:custGeom>
              <a:avLst/>
              <a:gdLst/>
              <a:ahLst/>
              <a:cxnLst/>
              <a:rect l="l" t="t" r="r" b="b"/>
              <a:pathLst>
                <a:path w="37561" h="54139" fill="none" extrusionOk="0">
                  <a:moveTo>
                    <a:pt x="37560" y="1835"/>
                  </a:moveTo>
                  <a:lnTo>
                    <a:pt x="34825" y="54139"/>
                  </a:lnTo>
                  <a:lnTo>
                    <a:pt x="0" y="52338"/>
                  </a:lnTo>
                  <a:lnTo>
                    <a:pt x="300" y="46767"/>
                  </a:lnTo>
                  <a:lnTo>
                    <a:pt x="2769" y="0"/>
                  </a:lnTo>
                  <a:lnTo>
                    <a:pt x="24684" y="1168"/>
                  </a:lnTo>
                  <a:close/>
                </a:path>
              </a:pathLst>
            </a:custGeom>
            <a:solidFill>
              <a:schemeClr val="dk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99;p45"/>
            <p:cNvSpPr/>
            <p:nvPr/>
          </p:nvSpPr>
          <p:spPr>
            <a:xfrm>
              <a:off x="2897275" y="1993950"/>
              <a:ext cx="218503" cy="12063"/>
            </a:xfrm>
            <a:custGeom>
              <a:avLst/>
              <a:gdLst/>
              <a:ahLst/>
              <a:cxnLst/>
              <a:rect l="l" t="t" r="r" b="b"/>
              <a:pathLst>
                <a:path w="9075" h="501" fill="none" extrusionOk="0">
                  <a:moveTo>
                    <a:pt x="1" y="0"/>
                  </a:moveTo>
                  <a:lnTo>
                    <a:pt x="9074" y="501"/>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300;p45"/>
            <p:cNvSpPr/>
            <p:nvPr/>
          </p:nvSpPr>
          <p:spPr>
            <a:xfrm>
              <a:off x="2895686" y="2036519"/>
              <a:ext cx="147788" cy="7247"/>
            </a:xfrm>
            <a:custGeom>
              <a:avLst/>
              <a:gdLst/>
              <a:ahLst/>
              <a:cxnLst/>
              <a:rect l="l" t="t" r="r" b="b"/>
              <a:pathLst>
                <a:path w="6138" h="301" fill="none" extrusionOk="0">
                  <a:moveTo>
                    <a:pt x="0" y="0"/>
                  </a:moveTo>
                  <a:lnTo>
                    <a:pt x="6138" y="301"/>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301;p45"/>
            <p:cNvSpPr/>
            <p:nvPr/>
          </p:nvSpPr>
          <p:spPr>
            <a:xfrm>
              <a:off x="2943071" y="2137718"/>
              <a:ext cx="628086" cy="32938"/>
            </a:xfrm>
            <a:custGeom>
              <a:avLst/>
              <a:gdLst/>
              <a:ahLst/>
              <a:cxnLst/>
              <a:rect l="l" t="t" r="r" b="b"/>
              <a:pathLst>
                <a:path w="26086" h="1368" fill="none" extrusionOk="0">
                  <a:moveTo>
                    <a:pt x="0" y="0"/>
                  </a:moveTo>
                  <a:lnTo>
                    <a:pt x="26086"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302;p45"/>
            <p:cNvSpPr/>
            <p:nvPr/>
          </p:nvSpPr>
          <p:spPr>
            <a:xfrm>
              <a:off x="2941457" y="2179468"/>
              <a:ext cx="627291" cy="32962"/>
            </a:xfrm>
            <a:custGeom>
              <a:avLst/>
              <a:gdLst/>
              <a:ahLst/>
              <a:cxnLst/>
              <a:rect l="l" t="t" r="r" b="b"/>
              <a:pathLst>
                <a:path w="26053" h="1369" fill="none" extrusionOk="0">
                  <a:moveTo>
                    <a:pt x="1" y="1"/>
                  </a:moveTo>
                  <a:lnTo>
                    <a:pt x="26052" y="1369"/>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303;p45"/>
            <p:cNvSpPr/>
            <p:nvPr/>
          </p:nvSpPr>
          <p:spPr>
            <a:xfrm>
              <a:off x="2938255" y="2228467"/>
              <a:ext cx="535724" cy="28147"/>
            </a:xfrm>
            <a:custGeom>
              <a:avLst/>
              <a:gdLst/>
              <a:ahLst/>
              <a:cxnLst/>
              <a:rect l="l" t="t" r="r" b="b"/>
              <a:pathLst>
                <a:path w="22250" h="1169" fill="none" extrusionOk="0">
                  <a:moveTo>
                    <a:pt x="0" y="1"/>
                  </a:moveTo>
                  <a:lnTo>
                    <a:pt x="22249"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04;p45"/>
            <p:cNvSpPr/>
            <p:nvPr/>
          </p:nvSpPr>
          <p:spPr>
            <a:xfrm>
              <a:off x="2935847" y="2273444"/>
              <a:ext cx="53813" cy="53837"/>
            </a:xfrm>
            <a:custGeom>
              <a:avLst/>
              <a:gdLst/>
              <a:ahLst/>
              <a:cxnLst/>
              <a:rect l="l" t="t" r="r" b="b"/>
              <a:pathLst>
                <a:path w="2235" h="2236" fill="none" extrusionOk="0">
                  <a:moveTo>
                    <a:pt x="0" y="2102"/>
                  </a:moveTo>
                  <a:lnTo>
                    <a:pt x="133" y="1"/>
                  </a:lnTo>
                  <a:lnTo>
                    <a:pt x="2235" y="101"/>
                  </a:lnTo>
                  <a:lnTo>
                    <a:pt x="2135"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305;p45"/>
            <p:cNvSpPr/>
            <p:nvPr/>
          </p:nvSpPr>
          <p:spPr>
            <a:xfrm>
              <a:off x="3029004" y="2278259"/>
              <a:ext cx="53043" cy="53837"/>
            </a:xfrm>
            <a:custGeom>
              <a:avLst/>
              <a:gdLst/>
              <a:ahLst/>
              <a:cxnLst/>
              <a:rect l="l" t="t" r="r" b="b"/>
              <a:pathLst>
                <a:path w="2203" h="2236" fill="none" extrusionOk="0">
                  <a:moveTo>
                    <a:pt x="0" y="2102"/>
                  </a:moveTo>
                  <a:lnTo>
                    <a:pt x="101" y="1"/>
                  </a:lnTo>
                  <a:lnTo>
                    <a:pt x="2202" y="101"/>
                  </a:lnTo>
                  <a:lnTo>
                    <a:pt x="2102"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306;p45"/>
            <p:cNvSpPr/>
            <p:nvPr/>
          </p:nvSpPr>
          <p:spPr>
            <a:xfrm>
              <a:off x="3121365" y="2283075"/>
              <a:ext cx="53837" cy="53837"/>
            </a:xfrm>
            <a:custGeom>
              <a:avLst/>
              <a:gdLst/>
              <a:ahLst/>
              <a:cxnLst/>
              <a:rect l="l" t="t" r="r" b="b"/>
              <a:pathLst>
                <a:path w="2236" h="2236" fill="none" extrusionOk="0">
                  <a:moveTo>
                    <a:pt x="1" y="2102"/>
                  </a:moveTo>
                  <a:lnTo>
                    <a:pt x="101" y="1"/>
                  </a:lnTo>
                  <a:lnTo>
                    <a:pt x="2235" y="101"/>
                  </a:lnTo>
                  <a:lnTo>
                    <a:pt x="2102"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307;p45"/>
            <p:cNvSpPr/>
            <p:nvPr/>
          </p:nvSpPr>
          <p:spPr>
            <a:xfrm>
              <a:off x="3213727" y="2287914"/>
              <a:ext cx="53837" cy="53837"/>
            </a:xfrm>
            <a:custGeom>
              <a:avLst/>
              <a:gdLst/>
              <a:ahLst/>
              <a:cxnLst/>
              <a:rect l="l" t="t" r="r" b="b"/>
              <a:pathLst>
                <a:path w="2236" h="2236" fill="none" extrusionOk="0">
                  <a:moveTo>
                    <a:pt x="1" y="2102"/>
                  </a:moveTo>
                  <a:lnTo>
                    <a:pt x="101" y="0"/>
                  </a:lnTo>
                  <a:lnTo>
                    <a:pt x="2236" y="100"/>
                  </a:lnTo>
                  <a:lnTo>
                    <a:pt x="2102"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308;p45"/>
            <p:cNvSpPr/>
            <p:nvPr/>
          </p:nvSpPr>
          <p:spPr>
            <a:xfrm>
              <a:off x="2879867" y="2122428"/>
              <a:ext cx="30289" cy="25739"/>
            </a:xfrm>
            <a:custGeom>
              <a:avLst/>
              <a:gdLst/>
              <a:ahLst/>
              <a:cxnLst/>
              <a:rect l="l" t="t" r="r" b="b"/>
              <a:pathLst>
                <a:path w="1258" h="1069" extrusionOk="0">
                  <a:moveTo>
                    <a:pt x="725" y="1"/>
                  </a:moveTo>
                  <a:cubicBezTo>
                    <a:pt x="55" y="1"/>
                    <a:pt x="1" y="1036"/>
                    <a:pt x="691" y="1069"/>
                  </a:cubicBezTo>
                  <a:cubicBezTo>
                    <a:pt x="991" y="1069"/>
                    <a:pt x="1224" y="869"/>
                    <a:pt x="1258" y="569"/>
                  </a:cubicBezTo>
                  <a:cubicBezTo>
                    <a:pt x="1258" y="268"/>
                    <a:pt x="1057" y="35"/>
                    <a:pt x="757" y="2"/>
                  </a:cubicBezTo>
                  <a:cubicBezTo>
                    <a:pt x="746" y="1"/>
                    <a:pt x="736" y="1"/>
                    <a:pt x="72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09;p45"/>
            <p:cNvSpPr/>
            <p:nvPr/>
          </p:nvSpPr>
          <p:spPr>
            <a:xfrm>
              <a:off x="2930213" y="2381866"/>
              <a:ext cx="628086" cy="32962"/>
            </a:xfrm>
            <a:custGeom>
              <a:avLst/>
              <a:gdLst/>
              <a:ahLst/>
              <a:cxnLst/>
              <a:rect l="l" t="t" r="r" b="b"/>
              <a:pathLst>
                <a:path w="26086" h="1369" fill="none" extrusionOk="0">
                  <a:moveTo>
                    <a:pt x="1" y="1"/>
                  </a:moveTo>
                  <a:lnTo>
                    <a:pt x="26086" y="1369"/>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10;p45"/>
            <p:cNvSpPr/>
            <p:nvPr/>
          </p:nvSpPr>
          <p:spPr>
            <a:xfrm>
              <a:off x="2928600" y="2423640"/>
              <a:ext cx="627291" cy="32962"/>
            </a:xfrm>
            <a:custGeom>
              <a:avLst/>
              <a:gdLst/>
              <a:ahLst/>
              <a:cxnLst/>
              <a:rect l="l" t="t" r="r" b="b"/>
              <a:pathLst>
                <a:path w="26053" h="1369" fill="none" extrusionOk="0">
                  <a:moveTo>
                    <a:pt x="1" y="0"/>
                  </a:moveTo>
                  <a:lnTo>
                    <a:pt x="26053"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11;p45"/>
            <p:cNvSpPr/>
            <p:nvPr/>
          </p:nvSpPr>
          <p:spPr>
            <a:xfrm>
              <a:off x="2925398" y="2472639"/>
              <a:ext cx="535724" cy="28123"/>
            </a:xfrm>
            <a:custGeom>
              <a:avLst/>
              <a:gdLst/>
              <a:ahLst/>
              <a:cxnLst/>
              <a:rect l="l" t="t" r="r" b="b"/>
              <a:pathLst>
                <a:path w="22250" h="1168" fill="none" extrusionOk="0">
                  <a:moveTo>
                    <a:pt x="0" y="0"/>
                  </a:moveTo>
                  <a:lnTo>
                    <a:pt x="22250"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12;p45"/>
            <p:cNvSpPr/>
            <p:nvPr/>
          </p:nvSpPr>
          <p:spPr>
            <a:xfrm>
              <a:off x="2922990" y="2517616"/>
              <a:ext cx="53837" cy="53837"/>
            </a:xfrm>
            <a:custGeom>
              <a:avLst/>
              <a:gdLst/>
              <a:ahLst/>
              <a:cxnLst/>
              <a:rect l="l" t="t" r="r" b="b"/>
              <a:pathLst>
                <a:path w="2236" h="2236" fill="none" extrusionOk="0">
                  <a:moveTo>
                    <a:pt x="0" y="2135"/>
                  </a:moveTo>
                  <a:lnTo>
                    <a:pt x="134" y="0"/>
                  </a:lnTo>
                  <a:lnTo>
                    <a:pt x="2235" y="100"/>
                  </a:lnTo>
                  <a:lnTo>
                    <a:pt x="2135"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13;p45"/>
            <p:cNvSpPr/>
            <p:nvPr/>
          </p:nvSpPr>
          <p:spPr>
            <a:xfrm>
              <a:off x="3016146" y="2522431"/>
              <a:ext cx="53043" cy="53837"/>
            </a:xfrm>
            <a:custGeom>
              <a:avLst/>
              <a:gdLst/>
              <a:ahLst/>
              <a:cxnLst/>
              <a:rect l="l" t="t" r="r" b="b"/>
              <a:pathLst>
                <a:path w="2203" h="2236" fill="none" extrusionOk="0">
                  <a:moveTo>
                    <a:pt x="1" y="2102"/>
                  </a:moveTo>
                  <a:lnTo>
                    <a:pt x="101" y="0"/>
                  </a:lnTo>
                  <a:lnTo>
                    <a:pt x="2202" y="100"/>
                  </a:lnTo>
                  <a:lnTo>
                    <a:pt x="2102"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14;p45"/>
            <p:cNvSpPr/>
            <p:nvPr/>
          </p:nvSpPr>
          <p:spPr>
            <a:xfrm>
              <a:off x="3108508" y="2527247"/>
              <a:ext cx="53043" cy="53837"/>
            </a:xfrm>
            <a:custGeom>
              <a:avLst/>
              <a:gdLst/>
              <a:ahLst/>
              <a:cxnLst/>
              <a:rect l="l" t="t" r="r" b="b"/>
              <a:pathLst>
                <a:path w="2203" h="2236" fill="none" extrusionOk="0">
                  <a:moveTo>
                    <a:pt x="1" y="2102"/>
                  </a:moveTo>
                  <a:lnTo>
                    <a:pt x="101" y="1"/>
                  </a:lnTo>
                  <a:lnTo>
                    <a:pt x="2202" y="101"/>
                  </a:lnTo>
                  <a:lnTo>
                    <a:pt x="2102"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15;p45"/>
            <p:cNvSpPr/>
            <p:nvPr/>
          </p:nvSpPr>
          <p:spPr>
            <a:xfrm>
              <a:off x="3200869" y="2532062"/>
              <a:ext cx="53837" cy="53837"/>
            </a:xfrm>
            <a:custGeom>
              <a:avLst/>
              <a:gdLst/>
              <a:ahLst/>
              <a:cxnLst/>
              <a:rect l="l" t="t" r="r" b="b"/>
              <a:pathLst>
                <a:path w="2236" h="2236" fill="none" extrusionOk="0">
                  <a:moveTo>
                    <a:pt x="1" y="2136"/>
                  </a:moveTo>
                  <a:lnTo>
                    <a:pt x="101" y="1"/>
                  </a:lnTo>
                  <a:lnTo>
                    <a:pt x="2236" y="101"/>
                  </a:lnTo>
                  <a:lnTo>
                    <a:pt x="2102"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16;p45"/>
            <p:cNvSpPr/>
            <p:nvPr/>
          </p:nvSpPr>
          <p:spPr>
            <a:xfrm>
              <a:off x="2867563" y="2366769"/>
              <a:ext cx="30314" cy="25643"/>
            </a:xfrm>
            <a:custGeom>
              <a:avLst/>
              <a:gdLst/>
              <a:ahLst/>
              <a:cxnLst/>
              <a:rect l="l" t="t" r="r" b="b"/>
              <a:pathLst>
                <a:path w="1259" h="1065" extrusionOk="0">
                  <a:moveTo>
                    <a:pt x="687" y="0"/>
                  </a:moveTo>
                  <a:cubicBezTo>
                    <a:pt x="566" y="0"/>
                    <a:pt x="442" y="40"/>
                    <a:pt x="334" y="128"/>
                  </a:cubicBezTo>
                  <a:cubicBezTo>
                    <a:pt x="1" y="461"/>
                    <a:pt x="201" y="1028"/>
                    <a:pt x="668" y="1062"/>
                  </a:cubicBezTo>
                  <a:cubicBezTo>
                    <a:pt x="687" y="1064"/>
                    <a:pt x="706" y="1065"/>
                    <a:pt x="725" y="1065"/>
                  </a:cubicBezTo>
                  <a:cubicBezTo>
                    <a:pt x="997" y="1065"/>
                    <a:pt x="1204" y="842"/>
                    <a:pt x="1235" y="561"/>
                  </a:cubicBezTo>
                  <a:cubicBezTo>
                    <a:pt x="1258" y="231"/>
                    <a:pt x="981" y="0"/>
                    <a:pt x="687"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317;p45"/>
            <p:cNvSpPr/>
            <p:nvPr/>
          </p:nvSpPr>
          <p:spPr>
            <a:xfrm>
              <a:off x="2917356" y="2626038"/>
              <a:ext cx="628110" cy="32962"/>
            </a:xfrm>
            <a:custGeom>
              <a:avLst/>
              <a:gdLst/>
              <a:ahLst/>
              <a:cxnLst/>
              <a:rect l="l" t="t" r="r" b="b"/>
              <a:pathLst>
                <a:path w="26087" h="1369" fill="none" extrusionOk="0">
                  <a:moveTo>
                    <a:pt x="1" y="0"/>
                  </a:moveTo>
                  <a:lnTo>
                    <a:pt x="26086"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318;p45"/>
            <p:cNvSpPr/>
            <p:nvPr/>
          </p:nvSpPr>
          <p:spPr>
            <a:xfrm>
              <a:off x="2915767" y="2667813"/>
              <a:ext cx="627291" cy="32938"/>
            </a:xfrm>
            <a:custGeom>
              <a:avLst/>
              <a:gdLst/>
              <a:ahLst/>
              <a:cxnLst/>
              <a:rect l="l" t="t" r="r" b="b"/>
              <a:pathLst>
                <a:path w="26053" h="1368" fill="none" extrusionOk="0">
                  <a:moveTo>
                    <a:pt x="0" y="0"/>
                  </a:moveTo>
                  <a:lnTo>
                    <a:pt x="26052"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319;p45"/>
            <p:cNvSpPr/>
            <p:nvPr/>
          </p:nvSpPr>
          <p:spPr>
            <a:xfrm>
              <a:off x="2912540" y="2716787"/>
              <a:ext cx="535724" cy="28147"/>
            </a:xfrm>
            <a:custGeom>
              <a:avLst/>
              <a:gdLst/>
              <a:ahLst/>
              <a:cxnLst/>
              <a:rect l="l" t="t" r="r" b="b"/>
              <a:pathLst>
                <a:path w="22250" h="1169" fill="none" extrusionOk="0">
                  <a:moveTo>
                    <a:pt x="1" y="1"/>
                  </a:moveTo>
                  <a:lnTo>
                    <a:pt x="22250"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320;p45"/>
            <p:cNvSpPr/>
            <p:nvPr/>
          </p:nvSpPr>
          <p:spPr>
            <a:xfrm>
              <a:off x="2910133" y="2761764"/>
              <a:ext cx="53837" cy="53837"/>
            </a:xfrm>
            <a:custGeom>
              <a:avLst/>
              <a:gdLst/>
              <a:ahLst/>
              <a:cxnLst/>
              <a:rect l="l" t="t" r="r" b="b"/>
              <a:pathLst>
                <a:path w="2236" h="2236" fill="none" extrusionOk="0">
                  <a:moveTo>
                    <a:pt x="1" y="2102"/>
                  </a:moveTo>
                  <a:lnTo>
                    <a:pt x="134" y="1"/>
                  </a:lnTo>
                  <a:lnTo>
                    <a:pt x="2236" y="101"/>
                  </a:lnTo>
                  <a:lnTo>
                    <a:pt x="2135"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321;p45"/>
            <p:cNvSpPr/>
            <p:nvPr/>
          </p:nvSpPr>
          <p:spPr>
            <a:xfrm>
              <a:off x="3013738" y="2766603"/>
              <a:ext cx="53837" cy="53019"/>
            </a:xfrm>
            <a:custGeom>
              <a:avLst/>
              <a:gdLst/>
              <a:ahLst/>
              <a:cxnLst/>
              <a:rect l="l" t="t" r="r" b="b"/>
              <a:pathLst>
                <a:path w="2236" h="2202" fill="none" extrusionOk="0">
                  <a:moveTo>
                    <a:pt x="1" y="2102"/>
                  </a:moveTo>
                  <a:lnTo>
                    <a:pt x="101" y="0"/>
                  </a:lnTo>
                  <a:lnTo>
                    <a:pt x="2236" y="100"/>
                  </a:lnTo>
                  <a:lnTo>
                    <a:pt x="2136" y="2202"/>
                  </a:lnTo>
                  <a:close/>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322;p45"/>
            <p:cNvSpPr/>
            <p:nvPr/>
          </p:nvSpPr>
          <p:spPr>
            <a:xfrm>
              <a:off x="3095674" y="2771419"/>
              <a:ext cx="53019" cy="53837"/>
            </a:xfrm>
            <a:custGeom>
              <a:avLst/>
              <a:gdLst/>
              <a:ahLst/>
              <a:cxnLst/>
              <a:rect l="l" t="t" r="r" b="b"/>
              <a:pathLst>
                <a:path w="2202" h="2236" fill="none" extrusionOk="0">
                  <a:moveTo>
                    <a:pt x="0" y="2135"/>
                  </a:moveTo>
                  <a:lnTo>
                    <a:pt x="100" y="0"/>
                  </a:lnTo>
                  <a:lnTo>
                    <a:pt x="2202" y="100"/>
                  </a:lnTo>
                  <a:lnTo>
                    <a:pt x="2102" y="22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323;p45"/>
            <p:cNvSpPr/>
            <p:nvPr/>
          </p:nvSpPr>
          <p:spPr>
            <a:xfrm>
              <a:off x="3188036" y="2776234"/>
              <a:ext cx="53837" cy="53837"/>
            </a:xfrm>
            <a:custGeom>
              <a:avLst/>
              <a:gdLst/>
              <a:ahLst/>
              <a:cxnLst/>
              <a:rect l="l" t="t" r="r" b="b"/>
              <a:pathLst>
                <a:path w="2236" h="2236" fill="none" extrusionOk="0">
                  <a:moveTo>
                    <a:pt x="0" y="2135"/>
                  </a:moveTo>
                  <a:lnTo>
                    <a:pt x="100" y="0"/>
                  </a:lnTo>
                  <a:lnTo>
                    <a:pt x="2235" y="100"/>
                  </a:lnTo>
                  <a:lnTo>
                    <a:pt x="2102" y="22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324;p45"/>
            <p:cNvSpPr/>
            <p:nvPr/>
          </p:nvSpPr>
          <p:spPr>
            <a:xfrm>
              <a:off x="2853911" y="2610772"/>
              <a:ext cx="31349" cy="25811"/>
            </a:xfrm>
            <a:custGeom>
              <a:avLst/>
              <a:gdLst/>
              <a:ahLst/>
              <a:cxnLst/>
              <a:rect l="l" t="t" r="r" b="b"/>
              <a:pathLst>
                <a:path w="1302" h="1072" extrusionOk="0">
                  <a:moveTo>
                    <a:pt x="701" y="1"/>
                  </a:moveTo>
                  <a:cubicBezTo>
                    <a:pt x="1" y="1"/>
                    <a:pt x="1" y="1068"/>
                    <a:pt x="701" y="1068"/>
                  </a:cubicBezTo>
                  <a:cubicBezTo>
                    <a:pt x="720" y="1070"/>
                    <a:pt x="739" y="1071"/>
                    <a:pt x="758" y="1071"/>
                  </a:cubicBezTo>
                  <a:cubicBezTo>
                    <a:pt x="1030" y="1071"/>
                    <a:pt x="1237" y="849"/>
                    <a:pt x="1268" y="568"/>
                  </a:cubicBezTo>
                  <a:lnTo>
                    <a:pt x="1302" y="568"/>
                  </a:lnTo>
                  <a:cubicBezTo>
                    <a:pt x="1302" y="268"/>
                    <a:pt x="1068" y="34"/>
                    <a:pt x="8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325;p45"/>
            <p:cNvSpPr/>
            <p:nvPr/>
          </p:nvSpPr>
          <p:spPr>
            <a:xfrm>
              <a:off x="2904522" y="2877433"/>
              <a:ext cx="627291" cy="32938"/>
            </a:xfrm>
            <a:custGeom>
              <a:avLst/>
              <a:gdLst/>
              <a:ahLst/>
              <a:cxnLst/>
              <a:rect l="l" t="t" r="r" b="b"/>
              <a:pathLst>
                <a:path w="26053" h="1368" fill="none" extrusionOk="0">
                  <a:moveTo>
                    <a:pt x="0" y="0"/>
                  </a:moveTo>
                  <a:lnTo>
                    <a:pt x="26052"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326;p45"/>
            <p:cNvSpPr/>
            <p:nvPr/>
          </p:nvSpPr>
          <p:spPr>
            <a:xfrm>
              <a:off x="2902115" y="2919184"/>
              <a:ext cx="628086" cy="32962"/>
            </a:xfrm>
            <a:custGeom>
              <a:avLst/>
              <a:gdLst/>
              <a:ahLst/>
              <a:cxnLst/>
              <a:rect l="l" t="t" r="r" b="b"/>
              <a:pathLst>
                <a:path w="26086" h="1369" fill="none" extrusionOk="0">
                  <a:moveTo>
                    <a:pt x="0" y="1"/>
                  </a:moveTo>
                  <a:lnTo>
                    <a:pt x="26085" y="1369"/>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327;p45"/>
            <p:cNvSpPr/>
            <p:nvPr/>
          </p:nvSpPr>
          <p:spPr>
            <a:xfrm>
              <a:off x="2899683" y="2968182"/>
              <a:ext cx="534930" cy="28147"/>
            </a:xfrm>
            <a:custGeom>
              <a:avLst/>
              <a:gdLst/>
              <a:ahLst/>
              <a:cxnLst/>
              <a:rect l="l" t="t" r="r" b="b"/>
              <a:pathLst>
                <a:path w="22217" h="1169" fill="none" extrusionOk="0">
                  <a:moveTo>
                    <a:pt x="1" y="1"/>
                  </a:moveTo>
                  <a:lnTo>
                    <a:pt x="22217"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328;p45"/>
            <p:cNvSpPr/>
            <p:nvPr/>
          </p:nvSpPr>
          <p:spPr>
            <a:xfrm>
              <a:off x="2897275" y="3013159"/>
              <a:ext cx="53837" cy="53837"/>
            </a:xfrm>
            <a:custGeom>
              <a:avLst/>
              <a:gdLst/>
              <a:ahLst/>
              <a:cxnLst/>
              <a:rect l="l" t="t" r="r" b="b"/>
              <a:pathLst>
                <a:path w="2236" h="2236" fill="none" extrusionOk="0">
                  <a:moveTo>
                    <a:pt x="1" y="2102"/>
                  </a:moveTo>
                  <a:lnTo>
                    <a:pt x="101" y="1"/>
                  </a:lnTo>
                  <a:lnTo>
                    <a:pt x="2236" y="101"/>
                  </a:lnTo>
                  <a:lnTo>
                    <a:pt x="2102" y="22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329;p45"/>
            <p:cNvSpPr/>
            <p:nvPr/>
          </p:nvSpPr>
          <p:spPr>
            <a:xfrm>
              <a:off x="2989637" y="3017975"/>
              <a:ext cx="53837" cy="53837"/>
            </a:xfrm>
            <a:custGeom>
              <a:avLst/>
              <a:gdLst/>
              <a:ahLst/>
              <a:cxnLst/>
              <a:rect l="l" t="t" r="r" b="b"/>
              <a:pathLst>
                <a:path w="2236" h="2236" fill="none" extrusionOk="0">
                  <a:moveTo>
                    <a:pt x="1" y="2102"/>
                  </a:moveTo>
                  <a:lnTo>
                    <a:pt x="134" y="1"/>
                  </a:lnTo>
                  <a:lnTo>
                    <a:pt x="2236" y="101"/>
                  </a:lnTo>
                  <a:lnTo>
                    <a:pt x="2136" y="22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330;p45"/>
            <p:cNvSpPr/>
            <p:nvPr/>
          </p:nvSpPr>
          <p:spPr>
            <a:xfrm>
              <a:off x="3082022" y="3022790"/>
              <a:ext cx="53813" cy="53837"/>
            </a:xfrm>
            <a:custGeom>
              <a:avLst/>
              <a:gdLst/>
              <a:ahLst/>
              <a:cxnLst/>
              <a:rect l="l" t="t" r="r" b="b"/>
              <a:pathLst>
                <a:path w="2235" h="2236" fill="none" extrusionOk="0">
                  <a:moveTo>
                    <a:pt x="0" y="2102"/>
                  </a:moveTo>
                  <a:lnTo>
                    <a:pt x="133" y="1"/>
                  </a:lnTo>
                  <a:lnTo>
                    <a:pt x="2235" y="101"/>
                  </a:lnTo>
                  <a:lnTo>
                    <a:pt x="2135" y="22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331;p45"/>
            <p:cNvSpPr/>
            <p:nvPr/>
          </p:nvSpPr>
          <p:spPr>
            <a:xfrm>
              <a:off x="3174384" y="3027630"/>
              <a:ext cx="53837" cy="53837"/>
            </a:xfrm>
            <a:custGeom>
              <a:avLst/>
              <a:gdLst/>
              <a:ahLst/>
              <a:cxnLst/>
              <a:rect l="l" t="t" r="r" b="b"/>
              <a:pathLst>
                <a:path w="2236" h="2236" fill="none" extrusionOk="0">
                  <a:moveTo>
                    <a:pt x="0" y="2135"/>
                  </a:moveTo>
                  <a:lnTo>
                    <a:pt x="134" y="0"/>
                  </a:lnTo>
                  <a:lnTo>
                    <a:pt x="2235" y="100"/>
                  </a:lnTo>
                  <a:lnTo>
                    <a:pt x="2135" y="22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332;p45"/>
            <p:cNvSpPr/>
            <p:nvPr/>
          </p:nvSpPr>
          <p:spPr>
            <a:xfrm>
              <a:off x="2841295" y="2862144"/>
              <a:ext cx="30314" cy="25715"/>
            </a:xfrm>
            <a:custGeom>
              <a:avLst/>
              <a:gdLst/>
              <a:ahLst/>
              <a:cxnLst/>
              <a:rect l="l" t="t" r="r" b="b"/>
              <a:pathLst>
                <a:path w="1259" h="1068" extrusionOk="0">
                  <a:moveTo>
                    <a:pt x="686" y="0"/>
                  </a:moveTo>
                  <a:cubicBezTo>
                    <a:pt x="243" y="0"/>
                    <a:pt x="0" y="546"/>
                    <a:pt x="324" y="902"/>
                  </a:cubicBezTo>
                  <a:cubicBezTo>
                    <a:pt x="427" y="1016"/>
                    <a:pt x="565" y="1068"/>
                    <a:pt x="701" y="1068"/>
                  </a:cubicBezTo>
                  <a:cubicBezTo>
                    <a:pt x="965" y="1068"/>
                    <a:pt x="1225" y="876"/>
                    <a:pt x="1225" y="569"/>
                  </a:cubicBezTo>
                  <a:cubicBezTo>
                    <a:pt x="1258" y="268"/>
                    <a:pt x="1025" y="35"/>
                    <a:pt x="725" y="2"/>
                  </a:cubicBezTo>
                  <a:cubicBezTo>
                    <a:pt x="712" y="1"/>
                    <a:pt x="698" y="0"/>
                    <a:pt x="68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333;p45"/>
            <p:cNvSpPr/>
            <p:nvPr/>
          </p:nvSpPr>
          <p:spPr>
            <a:xfrm>
              <a:off x="2955904" y="2275852"/>
              <a:ext cx="34575" cy="29736"/>
            </a:xfrm>
            <a:custGeom>
              <a:avLst/>
              <a:gdLst/>
              <a:ahLst/>
              <a:cxnLst/>
              <a:rect l="l" t="t" r="r" b="b"/>
              <a:pathLst>
                <a:path w="1436" h="1235" fill="none" extrusionOk="0">
                  <a:moveTo>
                    <a:pt x="1" y="768"/>
                  </a:moveTo>
                  <a:lnTo>
                    <a:pt x="301" y="1235"/>
                  </a:lnTo>
                  <a:lnTo>
                    <a:pt x="1435" y="1"/>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334;p45"/>
            <p:cNvSpPr/>
            <p:nvPr/>
          </p:nvSpPr>
          <p:spPr>
            <a:xfrm>
              <a:off x="3128589" y="2526452"/>
              <a:ext cx="33757" cy="30530"/>
            </a:xfrm>
            <a:custGeom>
              <a:avLst/>
              <a:gdLst/>
              <a:ahLst/>
              <a:cxnLst/>
              <a:rect l="l" t="t" r="r" b="b"/>
              <a:pathLst>
                <a:path w="1402" h="1268" fill="none" extrusionOk="0">
                  <a:moveTo>
                    <a:pt x="1" y="801"/>
                  </a:moveTo>
                  <a:lnTo>
                    <a:pt x="268" y="1268"/>
                  </a:lnTo>
                  <a:lnTo>
                    <a:pt x="1402" y="0"/>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335;p45"/>
            <p:cNvSpPr/>
            <p:nvPr/>
          </p:nvSpPr>
          <p:spPr>
            <a:xfrm>
              <a:off x="3215340" y="2784252"/>
              <a:ext cx="33757" cy="30554"/>
            </a:xfrm>
            <a:custGeom>
              <a:avLst/>
              <a:gdLst/>
              <a:ahLst/>
              <a:cxnLst/>
              <a:rect l="l" t="t" r="r" b="b"/>
              <a:pathLst>
                <a:path w="1402" h="1269" fill="none" extrusionOk="0">
                  <a:moveTo>
                    <a:pt x="0" y="801"/>
                  </a:moveTo>
                  <a:lnTo>
                    <a:pt x="267" y="1268"/>
                  </a:lnTo>
                  <a:lnTo>
                    <a:pt x="1401"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336;p45"/>
            <p:cNvSpPr/>
            <p:nvPr/>
          </p:nvSpPr>
          <p:spPr>
            <a:xfrm>
              <a:off x="3010536" y="3014772"/>
              <a:ext cx="33757" cy="29736"/>
            </a:xfrm>
            <a:custGeom>
              <a:avLst/>
              <a:gdLst/>
              <a:ahLst/>
              <a:cxnLst/>
              <a:rect l="l" t="t" r="r" b="b"/>
              <a:pathLst>
                <a:path w="1402" h="1235" fill="none" extrusionOk="0">
                  <a:moveTo>
                    <a:pt x="0" y="768"/>
                  </a:moveTo>
                  <a:lnTo>
                    <a:pt x="267" y="1235"/>
                  </a:lnTo>
                  <a:lnTo>
                    <a:pt x="1401" y="0"/>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337;p45"/>
            <p:cNvSpPr/>
            <p:nvPr/>
          </p:nvSpPr>
          <p:spPr>
            <a:xfrm>
              <a:off x="1973659" y="1639743"/>
              <a:ext cx="1146113" cy="1440099"/>
            </a:xfrm>
            <a:custGeom>
              <a:avLst/>
              <a:gdLst/>
              <a:ahLst/>
              <a:cxnLst/>
              <a:rect l="l" t="t" r="r" b="b"/>
              <a:pathLst>
                <a:path w="47601" h="59811" extrusionOk="0">
                  <a:moveTo>
                    <a:pt x="33557" y="1"/>
                  </a:moveTo>
                  <a:lnTo>
                    <a:pt x="13877" y="5471"/>
                  </a:lnTo>
                  <a:lnTo>
                    <a:pt x="0" y="9341"/>
                  </a:lnTo>
                  <a:lnTo>
                    <a:pt x="14010" y="59810"/>
                  </a:lnTo>
                  <a:lnTo>
                    <a:pt x="47601" y="50504"/>
                  </a:lnTo>
                  <a:lnTo>
                    <a:pt x="46300" y="45800"/>
                  </a:lnTo>
                  <a:lnTo>
                    <a:pt x="33557" y="1"/>
                  </a:ln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338;p45"/>
            <p:cNvSpPr/>
            <p:nvPr/>
          </p:nvSpPr>
          <p:spPr>
            <a:xfrm>
              <a:off x="1973659" y="1639743"/>
              <a:ext cx="1146113" cy="1440099"/>
            </a:xfrm>
            <a:custGeom>
              <a:avLst/>
              <a:gdLst/>
              <a:ahLst/>
              <a:cxnLst/>
              <a:rect l="l" t="t" r="r" b="b"/>
              <a:pathLst>
                <a:path w="47601" h="59811" fill="none" extrusionOk="0">
                  <a:moveTo>
                    <a:pt x="47601" y="50504"/>
                  </a:moveTo>
                  <a:lnTo>
                    <a:pt x="14010" y="59810"/>
                  </a:lnTo>
                  <a:lnTo>
                    <a:pt x="0" y="9341"/>
                  </a:lnTo>
                  <a:lnTo>
                    <a:pt x="13877" y="5471"/>
                  </a:lnTo>
                  <a:lnTo>
                    <a:pt x="33557" y="1"/>
                  </a:lnTo>
                  <a:lnTo>
                    <a:pt x="46300" y="45800"/>
                  </a:lnTo>
                  <a:close/>
                </a:path>
              </a:pathLst>
            </a:custGeom>
            <a:solidFill>
              <a:schemeClr val="l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339;p45"/>
            <p:cNvSpPr/>
            <p:nvPr/>
          </p:nvSpPr>
          <p:spPr>
            <a:xfrm>
              <a:off x="2056365" y="1869444"/>
              <a:ext cx="210461" cy="57858"/>
            </a:xfrm>
            <a:custGeom>
              <a:avLst/>
              <a:gdLst/>
              <a:ahLst/>
              <a:cxnLst/>
              <a:rect l="l" t="t" r="r" b="b"/>
              <a:pathLst>
                <a:path w="8741" h="2403" fill="none" extrusionOk="0">
                  <a:moveTo>
                    <a:pt x="1" y="2403"/>
                  </a:moveTo>
                  <a:lnTo>
                    <a:pt x="8741"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340;p45"/>
            <p:cNvSpPr/>
            <p:nvPr/>
          </p:nvSpPr>
          <p:spPr>
            <a:xfrm>
              <a:off x="2067609" y="1928097"/>
              <a:ext cx="143791" cy="40161"/>
            </a:xfrm>
            <a:custGeom>
              <a:avLst/>
              <a:gdLst/>
              <a:ahLst/>
              <a:cxnLst/>
              <a:rect l="l" t="t" r="r" b="b"/>
              <a:pathLst>
                <a:path w="5972" h="1668" fill="none" extrusionOk="0">
                  <a:moveTo>
                    <a:pt x="1" y="1668"/>
                  </a:moveTo>
                  <a:lnTo>
                    <a:pt x="597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341;p45"/>
            <p:cNvSpPr/>
            <p:nvPr/>
          </p:nvSpPr>
          <p:spPr>
            <a:xfrm>
              <a:off x="2145525" y="1880688"/>
              <a:ext cx="605597" cy="168687"/>
            </a:xfrm>
            <a:custGeom>
              <a:avLst/>
              <a:gdLst/>
              <a:ahLst/>
              <a:cxnLst/>
              <a:rect l="l" t="t" r="r" b="b"/>
              <a:pathLst>
                <a:path w="25152" h="7006" fill="none" extrusionOk="0">
                  <a:moveTo>
                    <a:pt x="1" y="7006"/>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342;p45"/>
            <p:cNvSpPr/>
            <p:nvPr/>
          </p:nvSpPr>
          <p:spPr>
            <a:xfrm>
              <a:off x="2156769" y="1921668"/>
              <a:ext cx="605597" cy="167868"/>
            </a:xfrm>
            <a:custGeom>
              <a:avLst/>
              <a:gdLst/>
              <a:ahLst/>
              <a:cxnLst/>
              <a:rect l="l" t="t" r="r" b="b"/>
              <a:pathLst>
                <a:path w="25152" h="6972" fill="none" extrusionOk="0">
                  <a:moveTo>
                    <a:pt x="1" y="6972"/>
                  </a:moveTo>
                  <a:lnTo>
                    <a:pt x="251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343;p45"/>
            <p:cNvSpPr/>
            <p:nvPr/>
          </p:nvSpPr>
          <p:spPr>
            <a:xfrm>
              <a:off x="2169626" y="1993155"/>
              <a:ext cx="516438" cy="143767"/>
            </a:xfrm>
            <a:custGeom>
              <a:avLst/>
              <a:gdLst/>
              <a:ahLst/>
              <a:cxnLst/>
              <a:rect l="l" t="t" r="r" b="b"/>
              <a:pathLst>
                <a:path w="21449" h="5971" fill="none" extrusionOk="0">
                  <a:moveTo>
                    <a:pt x="0" y="5971"/>
                  </a:moveTo>
                  <a:lnTo>
                    <a:pt x="21449"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344;p45"/>
            <p:cNvSpPr/>
            <p:nvPr/>
          </p:nvSpPr>
          <p:spPr>
            <a:xfrm>
              <a:off x="2184891" y="2165022"/>
              <a:ext cx="62650" cy="63468"/>
            </a:xfrm>
            <a:custGeom>
              <a:avLst/>
              <a:gdLst/>
              <a:ahLst/>
              <a:cxnLst/>
              <a:rect l="l" t="t" r="r" b="b"/>
              <a:pathLst>
                <a:path w="2602" h="2636" fill="none" extrusionOk="0">
                  <a:moveTo>
                    <a:pt x="0" y="568"/>
                  </a:moveTo>
                  <a:lnTo>
                    <a:pt x="2035" y="0"/>
                  </a:lnTo>
                  <a:lnTo>
                    <a:pt x="2602" y="2035"/>
                  </a:lnTo>
                  <a:lnTo>
                    <a:pt x="567" y="26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345;p45"/>
            <p:cNvSpPr/>
            <p:nvPr/>
          </p:nvSpPr>
          <p:spPr>
            <a:xfrm>
              <a:off x="2274027" y="2140125"/>
              <a:ext cx="62674" cy="63468"/>
            </a:xfrm>
            <a:custGeom>
              <a:avLst/>
              <a:gdLst/>
              <a:ahLst/>
              <a:cxnLst/>
              <a:rect l="l" t="t" r="r" b="b"/>
              <a:pathLst>
                <a:path w="2603" h="2636" fill="none" extrusionOk="0">
                  <a:moveTo>
                    <a:pt x="1" y="567"/>
                  </a:moveTo>
                  <a:lnTo>
                    <a:pt x="2036" y="0"/>
                  </a:lnTo>
                  <a:lnTo>
                    <a:pt x="2603" y="2035"/>
                  </a:lnTo>
                  <a:lnTo>
                    <a:pt x="568" y="26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346;p45"/>
            <p:cNvSpPr/>
            <p:nvPr/>
          </p:nvSpPr>
          <p:spPr>
            <a:xfrm>
              <a:off x="2363186" y="2115229"/>
              <a:ext cx="62674" cy="63468"/>
            </a:xfrm>
            <a:custGeom>
              <a:avLst/>
              <a:gdLst/>
              <a:ahLst/>
              <a:cxnLst/>
              <a:rect l="l" t="t" r="r" b="b"/>
              <a:pathLst>
                <a:path w="2603" h="2636" fill="none" extrusionOk="0">
                  <a:moveTo>
                    <a:pt x="0" y="567"/>
                  </a:moveTo>
                  <a:lnTo>
                    <a:pt x="2035" y="0"/>
                  </a:lnTo>
                  <a:lnTo>
                    <a:pt x="2602" y="2068"/>
                  </a:lnTo>
                  <a:lnTo>
                    <a:pt x="567" y="26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347;p45"/>
            <p:cNvSpPr/>
            <p:nvPr/>
          </p:nvSpPr>
          <p:spPr>
            <a:xfrm>
              <a:off x="2452345" y="2090333"/>
              <a:ext cx="62650" cy="63468"/>
            </a:xfrm>
            <a:custGeom>
              <a:avLst/>
              <a:gdLst/>
              <a:ahLst/>
              <a:cxnLst/>
              <a:rect l="l" t="t" r="r" b="b"/>
              <a:pathLst>
                <a:path w="2602" h="2636" fill="none" extrusionOk="0">
                  <a:moveTo>
                    <a:pt x="0" y="601"/>
                  </a:moveTo>
                  <a:lnTo>
                    <a:pt x="2035" y="0"/>
                  </a:lnTo>
                  <a:lnTo>
                    <a:pt x="2602" y="2068"/>
                  </a:lnTo>
                  <a:lnTo>
                    <a:pt x="567" y="26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348;p45"/>
            <p:cNvSpPr/>
            <p:nvPr/>
          </p:nvSpPr>
          <p:spPr>
            <a:xfrm>
              <a:off x="2086414" y="2048558"/>
              <a:ext cx="29904" cy="25739"/>
            </a:xfrm>
            <a:custGeom>
              <a:avLst/>
              <a:gdLst/>
              <a:ahLst/>
              <a:cxnLst/>
              <a:rect l="l" t="t" r="r" b="b"/>
              <a:pathLst>
                <a:path w="1242" h="1069" extrusionOk="0">
                  <a:moveTo>
                    <a:pt x="624" y="0"/>
                  </a:moveTo>
                  <a:cubicBezTo>
                    <a:pt x="312" y="0"/>
                    <a:pt x="1" y="268"/>
                    <a:pt x="121" y="668"/>
                  </a:cubicBezTo>
                  <a:cubicBezTo>
                    <a:pt x="187" y="949"/>
                    <a:pt x="394" y="1069"/>
                    <a:pt x="604" y="1069"/>
                  </a:cubicBezTo>
                  <a:cubicBezTo>
                    <a:pt x="918" y="1069"/>
                    <a:pt x="1241" y="801"/>
                    <a:pt x="1121" y="401"/>
                  </a:cubicBezTo>
                  <a:cubicBezTo>
                    <a:pt x="1041" y="120"/>
                    <a:pt x="832" y="0"/>
                    <a:pt x="6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349;p45"/>
            <p:cNvSpPr/>
            <p:nvPr/>
          </p:nvSpPr>
          <p:spPr>
            <a:xfrm>
              <a:off x="2211377" y="2116842"/>
              <a:ext cx="605621" cy="167868"/>
            </a:xfrm>
            <a:custGeom>
              <a:avLst/>
              <a:gdLst/>
              <a:ahLst/>
              <a:cxnLst/>
              <a:rect l="l" t="t" r="r" b="b"/>
              <a:pathLst>
                <a:path w="25153" h="6972" fill="none" extrusionOk="0">
                  <a:moveTo>
                    <a:pt x="1" y="6972"/>
                  </a:moveTo>
                  <a:lnTo>
                    <a:pt x="251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350;p45"/>
            <p:cNvSpPr/>
            <p:nvPr/>
          </p:nvSpPr>
          <p:spPr>
            <a:xfrm>
              <a:off x="2222621" y="2156980"/>
              <a:ext cx="605621" cy="167892"/>
            </a:xfrm>
            <a:custGeom>
              <a:avLst/>
              <a:gdLst/>
              <a:ahLst/>
              <a:cxnLst/>
              <a:rect l="l" t="t" r="r" b="b"/>
              <a:pathLst>
                <a:path w="25153" h="6973" fill="none" extrusionOk="0">
                  <a:moveTo>
                    <a:pt x="1" y="6973"/>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351;p45"/>
            <p:cNvSpPr/>
            <p:nvPr/>
          </p:nvSpPr>
          <p:spPr>
            <a:xfrm>
              <a:off x="2235478" y="2228467"/>
              <a:ext cx="516462" cy="143791"/>
            </a:xfrm>
            <a:custGeom>
              <a:avLst/>
              <a:gdLst/>
              <a:ahLst/>
              <a:cxnLst/>
              <a:rect l="l" t="t" r="r" b="b"/>
              <a:pathLst>
                <a:path w="21450" h="5972" fill="none" extrusionOk="0">
                  <a:moveTo>
                    <a:pt x="1" y="5972"/>
                  </a:moveTo>
                  <a:lnTo>
                    <a:pt x="21449"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352;p45"/>
            <p:cNvSpPr/>
            <p:nvPr/>
          </p:nvSpPr>
          <p:spPr>
            <a:xfrm>
              <a:off x="2249949" y="2400357"/>
              <a:ext cx="63468" cy="63468"/>
            </a:xfrm>
            <a:custGeom>
              <a:avLst/>
              <a:gdLst/>
              <a:ahLst/>
              <a:cxnLst/>
              <a:rect l="l" t="t" r="r" b="b"/>
              <a:pathLst>
                <a:path w="2636" h="2636" fill="none" extrusionOk="0">
                  <a:moveTo>
                    <a:pt x="0" y="601"/>
                  </a:moveTo>
                  <a:lnTo>
                    <a:pt x="2068" y="0"/>
                  </a:lnTo>
                  <a:lnTo>
                    <a:pt x="2635" y="2068"/>
                  </a:lnTo>
                  <a:lnTo>
                    <a:pt x="567" y="26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353;p45"/>
            <p:cNvSpPr/>
            <p:nvPr/>
          </p:nvSpPr>
          <p:spPr>
            <a:xfrm>
              <a:off x="2339084" y="2376256"/>
              <a:ext cx="63468" cy="62674"/>
            </a:xfrm>
            <a:custGeom>
              <a:avLst/>
              <a:gdLst/>
              <a:ahLst/>
              <a:cxnLst/>
              <a:rect l="l" t="t" r="r" b="b"/>
              <a:pathLst>
                <a:path w="2636" h="2603" fill="none" extrusionOk="0">
                  <a:moveTo>
                    <a:pt x="1" y="567"/>
                  </a:moveTo>
                  <a:lnTo>
                    <a:pt x="2069" y="0"/>
                  </a:lnTo>
                  <a:lnTo>
                    <a:pt x="2636" y="2035"/>
                  </a:lnTo>
                  <a:lnTo>
                    <a:pt x="568"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354;p45"/>
            <p:cNvSpPr/>
            <p:nvPr/>
          </p:nvSpPr>
          <p:spPr>
            <a:xfrm>
              <a:off x="2428244" y="2351359"/>
              <a:ext cx="63468" cy="62674"/>
            </a:xfrm>
            <a:custGeom>
              <a:avLst/>
              <a:gdLst/>
              <a:ahLst/>
              <a:cxnLst/>
              <a:rect l="l" t="t" r="r" b="b"/>
              <a:pathLst>
                <a:path w="2636" h="2603" fill="none" extrusionOk="0">
                  <a:moveTo>
                    <a:pt x="0" y="567"/>
                  </a:moveTo>
                  <a:lnTo>
                    <a:pt x="2068" y="0"/>
                  </a:lnTo>
                  <a:lnTo>
                    <a:pt x="2636" y="2035"/>
                  </a:lnTo>
                  <a:lnTo>
                    <a:pt x="567"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355;p45"/>
            <p:cNvSpPr/>
            <p:nvPr/>
          </p:nvSpPr>
          <p:spPr>
            <a:xfrm>
              <a:off x="2518198" y="2326463"/>
              <a:ext cx="62674" cy="62674"/>
            </a:xfrm>
            <a:custGeom>
              <a:avLst/>
              <a:gdLst/>
              <a:ahLst/>
              <a:cxnLst/>
              <a:rect l="l" t="t" r="r" b="b"/>
              <a:pathLst>
                <a:path w="2603" h="2603" fill="none" extrusionOk="0">
                  <a:moveTo>
                    <a:pt x="0" y="567"/>
                  </a:moveTo>
                  <a:lnTo>
                    <a:pt x="2035" y="0"/>
                  </a:lnTo>
                  <a:lnTo>
                    <a:pt x="2602" y="2035"/>
                  </a:lnTo>
                  <a:lnTo>
                    <a:pt x="567" y="2602"/>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356;p45"/>
            <p:cNvSpPr/>
            <p:nvPr/>
          </p:nvSpPr>
          <p:spPr>
            <a:xfrm>
              <a:off x="2150340" y="2284327"/>
              <a:ext cx="31469" cy="25426"/>
            </a:xfrm>
            <a:custGeom>
              <a:avLst/>
              <a:gdLst/>
              <a:ahLst/>
              <a:cxnLst/>
              <a:rect l="l" t="t" r="r" b="b"/>
              <a:pathLst>
                <a:path w="1307" h="1056" extrusionOk="0">
                  <a:moveTo>
                    <a:pt x="655" y="1"/>
                  </a:moveTo>
                  <a:cubicBezTo>
                    <a:pt x="615" y="1"/>
                    <a:pt x="574" y="6"/>
                    <a:pt x="534" y="16"/>
                  </a:cubicBezTo>
                  <a:cubicBezTo>
                    <a:pt x="67" y="149"/>
                    <a:pt x="1" y="750"/>
                    <a:pt x="401" y="983"/>
                  </a:cubicBezTo>
                  <a:cubicBezTo>
                    <a:pt x="494" y="1033"/>
                    <a:pt x="589" y="1055"/>
                    <a:pt x="681" y="1055"/>
                  </a:cubicBezTo>
                  <a:cubicBezTo>
                    <a:pt x="1019" y="1055"/>
                    <a:pt x="1307" y="750"/>
                    <a:pt x="1202" y="383"/>
                  </a:cubicBezTo>
                  <a:cubicBezTo>
                    <a:pt x="1116" y="156"/>
                    <a:pt x="886" y="1"/>
                    <a:pt x="6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357;p45"/>
            <p:cNvSpPr/>
            <p:nvPr/>
          </p:nvSpPr>
          <p:spPr>
            <a:xfrm>
              <a:off x="2276434" y="2352154"/>
              <a:ext cx="605621" cy="167892"/>
            </a:xfrm>
            <a:custGeom>
              <a:avLst/>
              <a:gdLst/>
              <a:ahLst/>
              <a:cxnLst/>
              <a:rect l="l" t="t" r="r" b="b"/>
              <a:pathLst>
                <a:path w="25153" h="6973" fill="none" extrusionOk="0">
                  <a:moveTo>
                    <a:pt x="1" y="6972"/>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358;p45"/>
            <p:cNvSpPr/>
            <p:nvPr/>
          </p:nvSpPr>
          <p:spPr>
            <a:xfrm>
              <a:off x="2287679" y="2392315"/>
              <a:ext cx="605621" cy="168687"/>
            </a:xfrm>
            <a:custGeom>
              <a:avLst/>
              <a:gdLst/>
              <a:ahLst/>
              <a:cxnLst/>
              <a:rect l="l" t="t" r="r" b="b"/>
              <a:pathLst>
                <a:path w="25153" h="7006" fill="none" extrusionOk="0">
                  <a:moveTo>
                    <a:pt x="1" y="7006"/>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359;p45"/>
            <p:cNvSpPr/>
            <p:nvPr/>
          </p:nvSpPr>
          <p:spPr>
            <a:xfrm>
              <a:off x="2301331" y="2464597"/>
              <a:ext cx="515668" cy="142996"/>
            </a:xfrm>
            <a:custGeom>
              <a:avLst/>
              <a:gdLst/>
              <a:ahLst/>
              <a:cxnLst/>
              <a:rect l="l" t="t" r="r" b="b"/>
              <a:pathLst>
                <a:path w="21417" h="5939" fill="none" extrusionOk="0">
                  <a:moveTo>
                    <a:pt x="1" y="5938"/>
                  </a:moveTo>
                  <a:lnTo>
                    <a:pt x="21416"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360;p45"/>
            <p:cNvSpPr/>
            <p:nvPr/>
          </p:nvSpPr>
          <p:spPr>
            <a:xfrm>
              <a:off x="2315801" y="2636487"/>
              <a:ext cx="62674" cy="62650"/>
            </a:xfrm>
            <a:custGeom>
              <a:avLst/>
              <a:gdLst/>
              <a:ahLst/>
              <a:cxnLst/>
              <a:rect l="l" t="t" r="r" b="b"/>
              <a:pathLst>
                <a:path w="2603" h="2602" fill="none" extrusionOk="0">
                  <a:moveTo>
                    <a:pt x="0" y="567"/>
                  </a:moveTo>
                  <a:lnTo>
                    <a:pt x="2035" y="0"/>
                  </a:lnTo>
                  <a:lnTo>
                    <a:pt x="2602" y="2035"/>
                  </a:lnTo>
                  <a:lnTo>
                    <a:pt x="567"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361;p45"/>
            <p:cNvSpPr/>
            <p:nvPr/>
          </p:nvSpPr>
          <p:spPr>
            <a:xfrm>
              <a:off x="2404937" y="2611591"/>
              <a:ext cx="62674" cy="62650"/>
            </a:xfrm>
            <a:custGeom>
              <a:avLst/>
              <a:gdLst/>
              <a:ahLst/>
              <a:cxnLst/>
              <a:rect l="l" t="t" r="r" b="b"/>
              <a:pathLst>
                <a:path w="2603" h="2602" fill="none" extrusionOk="0">
                  <a:moveTo>
                    <a:pt x="1" y="567"/>
                  </a:moveTo>
                  <a:lnTo>
                    <a:pt x="2036" y="0"/>
                  </a:lnTo>
                  <a:lnTo>
                    <a:pt x="2603" y="2035"/>
                  </a:lnTo>
                  <a:lnTo>
                    <a:pt x="568"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62;p45"/>
            <p:cNvSpPr/>
            <p:nvPr/>
          </p:nvSpPr>
          <p:spPr>
            <a:xfrm>
              <a:off x="2494096" y="2586671"/>
              <a:ext cx="62674" cy="62674"/>
            </a:xfrm>
            <a:custGeom>
              <a:avLst/>
              <a:gdLst/>
              <a:ahLst/>
              <a:cxnLst/>
              <a:rect l="l" t="t" r="r" b="b"/>
              <a:pathLst>
                <a:path w="2603" h="2603" fill="none" extrusionOk="0">
                  <a:moveTo>
                    <a:pt x="1" y="568"/>
                  </a:moveTo>
                  <a:lnTo>
                    <a:pt x="2035" y="1"/>
                  </a:lnTo>
                  <a:lnTo>
                    <a:pt x="2602" y="2036"/>
                  </a:lnTo>
                  <a:lnTo>
                    <a:pt x="568" y="2603"/>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63;p45"/>
            <p:cNvSpPr/>
            <p:nvPr/>
          </p:nvSpPr>
          <p:spPr>
            <a:xfrm>
              <a:off x="2583255" y="2561774"/>
              <a:ext cx="62674" cy="63492"/>
            </a:xfrm>
            <a:custGeom>
              <a:avLst/>
              <a:gdLst/>
              <a:ahLst/>
              <a:cxnLst/>
              <a:rect l="l" t="t" r="r" b="b"/>
              <a:pathLst>
                <a:path w="2603" h="2637" fill="none" extrusionOk="0">
                  <a:moveTo>
                    <a:pt x="0" y="568"/>
                  </a:moveTo>
                  <a:lnTo>
                    <a:pt x="2035" y="1"/>
                  </a:lnTo>
                  <a:lnTo>
                    <a:pt x="2602" y="2069"/>
                  </a:lnTo>
                  <a:lnTo>
                    <a:pt x="567" y="26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64;p45"/>
            <p:cNvSpPr/>
            <p:nvPr/>
          </p:nvSpPr>
          <p:spPr>
            <a:xfrm>
              <a:off x="2216216" y="2520120"/>
              <a:ext cx="30675" cy="25667"/>
            </a:xfrm>
            <a:custGeom>
              <a:avLst/>
              <a:gdLst/>
              <a:ahLst/>
              <a:cxnLst/>
              <a:rect l="l" t="t" r="r" b="b"/>
              <a:pathLst>
                <a:path w="1274" h="1066" extrusionOk="0">
                  <a:moveTo>
                    <a:pt x="693" y="1"/>
                  </a:moveTo>
                  <a:cubicBezTo>
                    <a:pt x="640" y="1"/>
                    <a:pt x="586" y="10"/>
                    <a:pt x="534" y="30"/>
                  </a:cubicBezTo>
                  <a:cubicBezTo>
                    <a:pt x="67" y="130"/>
                    <a:pt x="0" y="764"/>
                    <a:pt x="400" y="997"/>
                  </a:cubicBezTo>
                  <a:cubicBezTo>
                    <a:pt x="482" y="1045"/>
                    <a:pt x="568" y="1066"/>
                    <a:pt x="651" y="1066"/>
                  </a:cubicBezTo>
                  <a:cubicBezTo>
                    <a:pt x="978" y="1066"/>
                    <a:pt x="1274" y="742"/>
                    <a:pt x="1168" y="397"/>
                  </a:cubicBezTo>
                  <a:cubicBezTo>
                    <a:pt x="1114" y="156"/>
                    <a:pt x="910" y="1"/>
                    <a:pt x="6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65;p45"/>
            <p:cNvSpPr/>
            <p:nvPr/>
          </p:nvSpPr>
          <p:spPr>
            <a:xfrm>
              <a:off x="2343900" y="2594713"/>
              <a:ext cx="605621" cy="167892"/>
            </a:xfrm>
            <a:custGeom>
              <a:avLst/>
              <a:gdLst/>
              <a:ahLst/>
              <a:cxnLst/>
              <a:rect l="l" t="t" r="r" b="b"/>
              <a:pathLst>
                <a:path w="25153" h="6973" fill="none" extrusionOk="0">
                  <a:moveTo>
                    <a:pt x="1" y="6972"/>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366;p45"/>
            <p:cNvSpPr/>
            <p:nvPr/>
          </p:nvSpPr>
          <p:spPr>
            <a:xfrm>
              <a:off x="2355144" y="2634874"/>
              <a:ext cx="605621" cy="168687"/>
            </a:xfrm>
            <a:custGeom>
              <a:avLst/>
              <a:gdLst/>
              <a:ahLst/>
              <a:cxnLst/>
              <a:rect l="l" t="t" r="r" b="b"/>
              <a:pathLst>
                <a:path w="25153" h="7006" fill="none" extrusionOk="0">
                  <a:moveTo>
                    <a:pt x="1" y="7005"/>
                  </a:moveTo>
                  <a:lnTo>
                    <a:pt x="251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367;p45"/>
            <p:cNvSpPr/>
            <p:nvPr/>
          </p:nvSpPr>
          <p:spPr>
            <a:xfrm>
              <a:off x="2368796" y="2707155"/>
              <a:ext cx="515668" cy="142996"/>
            </a:xfrm>
            <a:custGeom>
              <a:avLst/>
              <a:gdLst/>
              <a:ahLst/>
              <a:cxnLst/>
              <a:rect l="l" t="t" r="r" b="b"/>
              <a:pathLst>
                <a:path w="21417" h="5939" fill="none" extrusionOk="0">
                  <a:moveTo>
                    <a:pt x="1" y="5938"/>
                  </a:moveTo>
                  <a:lnTo>
                    <a:pt x="21416"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368;p45"/>
            <p:cNvSpPr/>
            <p:nvPr/>
          </p:nvSpPr>
          <p:spPr>
            <a:xfrm>
              <a:off x="2383267" y="2879046"/>
              <a:ext cx="62674" cy="62650"/>
            </a:xfrm>
            <a:custGeom>
              <a:avLst/>
              <a:gdLst/>
              <a:ahLst/>
              <a:cxnLst/>
              <a:rect l="l" t="t" r="r" b="b"/>
              <a:pathLst>
                <a:path w="2603" h="2602" fill="none" extrusionOk="0">
                  <a:moveTo>
                    <a:pt x="0" y="567"/>
                  </a:moveTo>
                  <a:lnTo>
                    <a:pt x="2035" y="0"/>
                  </a:lnTo>
                  <a:lnTo>
                    <a:pt x="2602" y="2035"/>
                  </a:lnTo>
                  <a:lnTo>
                    <a:pt x="567"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369;p45"/>
            <p:cNvSpPr/>
            <p:nvPr/>
          </p:nvSpPr>
          <p:spPr>
            <a:xfrm>
              <a:off x="2472402" y="2854126"/>
              <a:ext cx="62674" cy="62674"/>
            </a:xfrm>
            <a:custGeom>
              <a:avLst/>
              <a:gdLst/>
              <a:ahLst/>
              <a:cxnLst/>
              <a:rect l="l" t="t" r="r" b="b"/>
              <a:pathLst>
                <a:path w="2603" h="2603" fill="none" extrusionOk="0">
                  <a:moveTo>
                    <a:pt x="1" y="568"/>
                  </a:moveTo>
                  <a:lnTo>
                    <a:pt x="2036" y="1"/>
                  </a:lnTo>
                  <a:lnTo>
                    <a:pt x="2603" y="2036"/>
                  </a:lnTo>
                  <a:lnTo>
                    <a:pt x="568" y="26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370;p45"/>
            <p:cNvSpPr/>
            <p:nvPr/>
          </p:nvSpPr>
          <p:spPr>
            <a:xfrm>
              <a:off x="2561561" y="2829229"/>
              <a:ext cx="62674" cy="62674"/>
            </a:xfrm>
            <a:custGeom>
              <a:avLst/>
              <a:gdLst/>
              <a:ahLst/>
              <a:cxnLst/>
              <a:rect l="l" t="t" r="r" b="b"/>
              <a:pathLst>
                <a:path w="2603" h="2603" fill="none" extrusionOk="0">
                  <a:moveTo>
                    <a:pt x="1" y="568"/>
                  </a:moveTo>
                  <a:lnTo>
                    <a:pt x="2035" y="1"/>
                  </a:lnTo>
                  <a:lnTo>
                    <a:pt x="2602" y="2036"/>
                  </a:lnTo>
                  <a:lnTo>
                    <a:pt x="568" y="26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371;p45"/>
            <p:cNvSpPr/>
            <p:nvPr/>
          </p:nvSpPr>
          <p:spPr>
            <a:xfrm>
              <a:off x="2650721" y="2804333"/>
              <a:ext cx="62674" cy="62674"/>
            </a:xfrm>
            <a:custGeom>
              <a:avLst/>
              <a:gdLst/>
              <a:ahLst/>
              <a:cxnLst/>
              <a:rect l="l" t="t" r="r" b="b"/>
              <a:pathLst>
                <a:path w="2603" h="2603" fill="none" extrusionOk="0">
                  <a:moveTo>
                    <a:pt x="0" y="568"/>
                  </a:moveTo>
                  <a:lnTo>
                    <a:pt x="2035" y="1"/>
                  </a:lnTo>
                  <a:lnTo>
                    <a:pt x="2602" y="2036"/>
                  </a:lnTo>
                  <a:lnTo>
                    <a:pt x="567" y="26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372;p45"/>
            <p:cNvSpPr/>
            <p:nvPr/>
          </p:nvSpPr>
          <p:spPr>
            <a:xfrm>
              <a:off x="2285271" y="2762221"/>
              <a:ext cx="29447" cy="26052"/>
            </a:xfrm>
            <a:custGeom>
              <a:avLst/>
              <a:gdLst/>
              <a:ahLst/>
              <a:cxnLst/>
              <a:rect l="l" t="t" r="r" b="b"/>
              <a:pathLst>
                <a:path w="1223" h="1082" extrusionOk="0">
                  <a:moveTo>
                    <a:pt x="568" y="1"/>
                  </a:moveTo>
                  <a:cubicBezTo>
                    <a:pt x="524" y="1"/>
                    <a:pt x="479" y="5"/>
                    <a:pt x="434" y="15"/>
                  </a:cubicBezTo>
                  <a:cubicBezTo>
                    <a:pt x="168" y="115"/>
                    <a:pt x="1" y="416"/>
                    <a:pt x="67" y="682"/>
                  </a:cubicBezTo>
                  <a:cubicBezTo>
                    <a:pt x="147" y="961"/>
                    <a:pt x="358" y="1081"/>
                    <a:pt x="571" y="1081"/>
                  </a:cubicBezTo>
                  <a:cubicBezTo>
                    <a:pt x="895" y="1081"/>
                    <a:pt x="1222" y="804"/>
                    <a:pt x="1102" y="382"/>
                  </a:cubicBezTo>
                  <a:cubicBezTo>
                    <a:pt x="1045" y="155"/>
                    <a:pt x="819" y="1"/>
                    <a:pt x="5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373;p45"/>
            <p:cNvSpPr/>
            <p:nvPr/>
          </p:nvSpPr>
          <p:spPr>
            <a:xfrm>
              <a:off x="2291700" y="2141739"/>
              <a:ext cx="26533" cy="36959"/>
            </a:xfrm>
            <a:custGeom>
              <a:avLst/>
              <a:gdLst/>
              <a:ahLst/>
              <a:cxnLst/>
              <a:rect l="l" t="t" r="r" b="b"/>
              <a:pathLst>
                <a:path w="1102" h="1535" fill="none" extrusionOk="0">
                  <a:moveTo>
                    <a:pt x="1" y="1168"/>
                  </a:moveTo>
                  <a:lnTo>
                    <a:pt x="401" y="1535"/>
                  </a:lnTo>
                  <a:lnTo>
                    <a:pt x="1101" y="0"/>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374;p45"/>
            <p:cNvSpPr/>
            <p:nvPr/>
          </p:nvSpPr>
          <p:spPr>
            <a:xfrm>
              <a:off x="2267598" y="2404354"/>
              <a:ext cx="25739" cy="36983"/>
            </a:xfrm>
            <a:custGeom>
              <a:avLst/>
              <a:gdLst/>
              <a:ahLst/>
              <a:cxnLst/>
              <a:rect l="l" t="t" r="r" b="b"/>
              <a:pathLst>
                <a:path w="1069" h="1536" fill="none" extrusionOk="0">
                  <a:moveTo>
                    <a:pt x="1" y="1202"/>
                  </a:moveTo>
                  <a:lnTo>
                    <a:pt x="401" y="1535"/>
                  </a:lnTo>
                  <a:lnTo>
                    <a:pt x="1068"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375;p45"/>
            <p:cNvSpPr/>
            <p:nvPr/>
          </p:nvSpPr>
          <p:spPr>
            <a:xfrm>
              <a:off x="2332656" y="2638077"/>
              <a:ext cx="26533" cy="36983"/>
            </a:xfrm>
            <a:custGeom>
              <a:avLst/>
              <a:gdLst/>
              <a:ahLst/>
              <a:cxnLst/>
              <a:rect l="l" t="t" r="r" b="b"/>
              <a:pathLst>
                <a:path w="1102" h="1536" fill="none" extrusionOk="0">
                  <a:moveTo>
                    <a:pt x="1" y="1168"/>
                  </a:moveTo>
                  <a:lnTo>
                    <a:pt x="434" y="1535"/>
                  </a:lnTo>
                  <a:lnTo>
                    <a:pt x="1102"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376;p45"/>
            <p:cNvSpPr/>
            <p:nvPr/>
          </p:nvSpPr>
          <p:spPr>
            <a:xfrm>
              <a:off x="2578440" y="2829229"/>
              <a:ext cx="26509" cy="36983"/>
            </a:xfrm>
            <a:custGeom>
              <a:avLst/>
              <a:gdLst/>
              <a:ahLst/>
              <a:cxnLst/>
              <a:rect l="l" t="t" r="r" b="b"/>
              <a:pathLst>
                <a:path w="1101" h="1536" fill="none" extrusionOk="0">
                  <a:moveTo>
                    <a:pt x="0" y="1168"/>
                  </a:moveTo>
                  <a:lnTo>
                    <a:pt x="434" y="1535"/>
                  </a:lnTo>
                  <a:lnTo>
                    <a:pt x="1101"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377;p45"/>
            <p:cNvSpPr/>
            <p:nvPr/>
          </p:nvSpPr>
          <p:spPr>
            <a:xfrm>
              <a:off x="2363186" y="1359454"/>
              <a:ext cx="955780" cy="1335675"/>
            </a:xfrm>
            <a:custGeom>
              <a:avLst/>
              <a:gdLst/>
              <a:ahLst/>
              <a:cxnLst/>
              <a:rect l="l" t="t" r="r" b="b"/>
              <a:pathLst>
                <a:path w="39696" h="55474" extrusionOk="0">
                  <a:moveTo>
                    <a:pt x="34692" y="0"/>
                  </a:moveTo>
                  <a:lnTo>
                    <a:pt x="0" y="3336"/>
                  </a:lnTo>
                  <a:lnTo>
                    <a:pt x="5004" y="55473"/>
                  </a:lnTo>
                  <a:lnTo>
                    <a:pt x="39695" y="52137"/>
                  </a:lnTo>
                  <a:lnTo>
                    <a:pt x="34692" y="0"/>
                  </a:lnTo>
                  <a:close/>
                </a:path>
              </a:pathLst>
            </a:custGeom>
            <a:solidFill>
              <a:schemeClr val="l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378;p45"/>
            <p:cNvSpPr/>
            <p:nvPr/>
          </p:nvSpPr>
          <p:spPr>
            <a:xfrm>
              <a:off x="2434672" y="1495180"/>
              <a:ext cx="216866" cy="20899"/>
            </a:xfrm>
            <a:custGeom>
              <a:avLst/>
              <a:gdLst/>
              <a:ahLst/>
              <a:cxnLst/>
              <a:rect l="l" t="t" r="r" b="b"/>
              <a:pathLst>
                <a:path w="9007" h="868" fill="none" extrusionOk="0">
                  <a:moveTo>
                    <a:pt x="0" y="868"/>
                  </a:moveTo>
                  <a:lnTo>
                    <a:pt x="9007"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379;p45"/>
            <p:cNvSpPr/>
            <p:nvPr/>
          </p:nvSpPr>
          <p:spPr>
            <a:xfrm>
              <a:off x="2438669" y="1543360"/>
              <a:ext cx="147812" cy="14495"/>
            </a:xfrm>
            <a:custGeom>
              <a:avLst/>
              <a:gdLst/>
              <a:ahLst/>
              <a:cxnLst/>
              <a:rect l="l" t="t" r="r" b="b"/>
              <a:pathLst>
                <a:path w="6139" h="602" fill="none" extrusionOk="0">
                  <a:moveTo>
                    <a:pt x="1" y="601"/>
                  </a:moveTo>
                  <a:lnTo>
                    <a:pt x="6139"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380;p45"/>
            <p:cNvSpPr/>
            <p:nvPr/>
          </p:nvSpPr>
          <p:spPr>
            <a:xfrm>
              <a:off x="2500525" y="1590769"/>
              <a:ext cx="625678" cy="60242"/>
            </a:xfrm>
            <a:custGeom>
              <a:avLst/>
              <a:gdLst/>
              <a:ahLst/>
              <a:cxnLst/>
              <a:rect l="l" t="t" r="r" b="b"/>
              <a:pathLst>
                <a:path w="25986" h="2502" fill="none" extrusionOk="0">
                  <a:moveTo>
                    <a:pt x="0" y="2502"/>
                  </a:moveTo>
                  <a:lnTo>
                    <a:pt x="25986"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381;p45"/>
            <p:cNvSpPr/>
            <p:nvPr/>
          </p:nvSpPr>
          <p:spPr>
            <a:xfrm>
              <a:off x="2504546" y="1632519"/>
              <a:ext cx="625678" cy="60266"/>
            </a:xfrm>
            <a:custGeom>
              <a:avLst/>
              <a:gdLst/>
              <a:ahLst/>
              <a:cxnLst/>
              <a:rect l="l" t="t" r="r" b="b"/>
              <a:pathLst>
                <a:path w="25986" h="2503" fill="none" extrusionOk="0">
                  <a:moveTo>
                    <a:pt x="0" y="2502"/>
                  </a:moveTo>
                  <a:lnTo>
                    <a:pt x="25985"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382;p45"/>
            <p:cNvSpPr/>
            <p:nvPr/>
          </p:nvSpPr>
          <p:spPr>
            <a:xfrm>
              <a:off x="2509361" y="1690354"/>
              <a:ext cx="533317" cy="51430"/>
            </a:xfrm>
            <a:custGeom>
              <a:avLst/>
              <a:gdLst/>
              <a:ahLst/>
              <a:cxnLst/>
              <a:rect l="l" t="t" r="r" b="b"/>
              <a:pathLst>
                <a:path w="22150" h="2136" fill="none" extrusionOk="0">
                  <a:moveTo>
                    <a:pt x="0" y="2135"/>
                  </a:moveTo>
                  <a:lnTo>
                    <a:pt x="22150"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383;p45"/>
            <p:cNvSpPr/>
            <p:nvPr/>
          </p:nvSpPr>
          <p:spPr>
            <a:xfrm>
              <a:off x="2516584" y="1781103"/>
              <a:ext cx="55450" cy="55450"/>
            </a:xfrm>
            <a:custGeom>
              <a:avLst/>
              <a:gdLst/>
              <a:ahLst/>
              <a:cxnLst/>
              <a:rect l="l" t="t" r="r" b="b"/>
              <a:pathLst>
                <a:path w="2303" h="2303" fill="none" extrusionOk="0">
                  <a:moveTo>
                    <a:pt x="1" y="201"/>
                  </a:moveTo>
                  <a:lnTo>
                    <a:pt x="2102" y="1"/>
                  </a:lnTo>
                  <a:lnTo>
                    <a:pt x="2302" y="2102"/>
                  </a:lnTo>
                  <a:lnTo>
                    <a:pt x="201"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384;p45"/>
            <p:cNvSpPr/>
            <p:nvPr/>
          </p:nvSpPr>
          <p:spPr>
            <a:xfrm>
              <a:off x="2608946" y="1772266"/>
              <a:ext cx="55450" cy="55450"/>
            </a:xfrm>
            <a:custGeom>
              <a:avLst/>
              <a:gdLst/>
              <a:ahLst/>
              <a:cxnLst/>
              <a:rect l="l" t="t" r="r" b="b"/>
              <a:pathLst>
                <a:path w="2303" h="2303" fill="none" extrusionOk="0">
                  <a:moveTo>
                    <a:pt x="1" y="201"/>
                  </a:moveTo>
                  <a:lnTo>
                    <a:pt x="2102" y="1"/>
                  </a:lnTo>
                  <a:lnTo>
                    <a:pt x="2302" y="2102"/>
                  </a:lnTo>
                  <a:lnTo>
                    <a:pt x="201"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385;p45"/>
            <p:cNvSpPr/>
            <p:nvPr/>
          </p:nvSpPr>
          <p:spPr>
            <a:xfrm>
              <a:off x="2701308" y="1763430"/>
              <a:ext cx="55450" cy="55450"/>
            </a:xfrm>
            <a:custGeom>
              <a:avLst/>
              <a:gdLst/>
              <a:ahLst/>
              <a:cxnLst/>
              <a:rect l="l" t="t" r="r" b="b"/>
              <a:pathLst>
                <a:path w="2303" h="2303" fill="none" extrusionOk="0">
                  <a:moveTo>
                    <a:pt x="1" y="201"/>
                  </a:moveTo>
                  <a:lnTo>
                    <a:pt x="2102" y="1"/>
                  </a:lnTo>
                  <a:lnTo>
                    <a:pt x="2302" y="2102"/>
                  </a:lnTo>
                  <a:lnTo>
                    <a:pt x="201"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86;p45"/>
            <p:cNvSpPr/>
            <p:nvPr/>
          </p:nvSpPr>
          <p:spPr>
            <a:xfrm>
              <a:off x="2792875" y="1753799"/>
              <a:ext cx="56245" cy="56245"/>
            </a:xfrm>
            <a:custGeom>
              <a:avLst/>
              <a:gdLst/>
              <a:ahLst/>
              <a:cxnLst/>
              <a:rect l="l" t="t" r="r" b="b"/>
              <a:pathLst>
                <a:path w="2336" h="2336" fill="none" extrusionOk="0">
                  <a:moveTo>
                    <a:pt x="0" y="234"/>
                  </a:moveTo>
                  <a:lnTo>
                    <a:pt x="2135" y="1"/>
                  </a:lnTo>
                  <a:lnTo>
                    <a:pt x="2335" y="2135"/>
                  </a:lnTo>
                  <a:lnTo>
                    <a:pt x="201" y="2336"/>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387;p45"/>
            <p:cNvSpPr/>
            <p:nvPr/>
          </p:nvSpPr>
          <p:spPr>
            <a:xfrm>
              <a:off x="2437875" y="1642897"/>
              <a:ext cx="30314" cy="25618"/>
            </a:xfrm>
            <a:custGeom>
              <a:avLst/>
              <a:gdLst/>
              <a:ahLst/>
              <a:cxnLst/>
              <a:rect l="l" t="t" r="r" b="b"/>
              <a:pathLst>
                <a:path w="1259" h="1064" extrusionOk="0">
                  <a:moveTo>
                    <a:pt x="719" y="0"/>
                  </a:moveTo>
                  <a:cubicBezTo>
                    <a:pt x="702" y="0"/>
                    <a:pt x="685" y="1"/>
                    <a:pt x="668" y="3"/>
                  </a:cubicBezTo>
                  <a:cubicBezTo>
                    <a:pt x="167" y="37"/>
                    <a:pt x="1" y="637"/>
                    <a:pt x="368" y="937"/>
                  </a:cubicBezTo>
                  <a:cubicBezTo>
                    <a:pt x="474" y="1024"/>
                    <a:pt x="594" y="1064"/>
                    <a:pt x="710" y="1064"/>
                  </a:cubicBezTo>
                  <a:cubicBezTo>
                    <a:pt x="996" y="1064"/>
                    <a:pt x="1259" y="826"/>
                    <a:pt x="1235" y="470"/>
                  </a:cubicBezTo>
                  <a:cubicBezTo>
                    <a:pt x="1204" y="221"/>
                    <a:pt x="968"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388;p45"/>
            <p:cNvSpPr/>
            <p:nvPr/>
          </p:nvSpPr>
          <p:spPr>
            <a:xfrm>
              <a:off x="2523808" y="1834916"/>
              <a:ext cx="625702" cy="60266"/>
            </a:xfrm>
            <a:custGeom>
              <a:avLst/>
              <a:gdLst/>
              <a:ahLst/>
              <a:cxnLst/>
              <a:rect l="l" t="t" r="r" b="b"/>
              <a:pathLst>
                <a:path w="25987" h="2503" fill="none" extrusionOk="0">
                  <a:moveTo>
                    <a:pt x="1" y="2502"/>
                  </a:moveTo>
                  <a:lnTo>
                    <a:pt x="25986"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389;p45"/>
            <p:cNvSpPr/>
            <p:nvPr/>
          </p:nvSpPr>
          <p:spPr>
            <a:xfrm>
              <a:off x="2528623" y="1876691"/>
              <a:ext cx="624883" cy="60242"/>
            </a:xfrm>
            <a:custGeom>
              <a:avLst/>
              <a:gdLst/>
              <a:ahLst/>
              <a:cxnLst/>
              <a:rect l="l" t="t" r="r" b="b"/>
              <a:pathLst>
                <a:path w="25953" h="2502" fill="none" extrusionOk="0">
                  <a:moveTo>
                    <a:pt x="1" y="2502"/>
                  </a:moveTo>
                  <a:lnTo>
                    <a:pt x="25953"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390;p45"/>
            <p:cNvSpPr/>
            <p:nvPr/>
          </p:nvSpPr>
          <p:spPr>
            <a:xfrm>
              <a:off x="2532644" y="1933707"/>
              <a:ext cx="533317" cy="51430"/>
            </a:xfrm>
            <a:custGeom>
              <a:avLst/>
              <a:gdLst/>
              <a:ahLst/>
              <a:cxnLst/>
              <a:rect l="l" t="t" r="r" b="b"/>
              <a:pathLst>
                <a:path w="22150" h="2136" fill="none" extrusionOk="0">
                  <a:moveTo>
                    <a:pt x="1" y="2135"/>
                  </a:moveTo>
                  <a:lnTo>
                    <a:pt x="22150"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391;p45"/>
            <p:cNvSpPr/>
            <p:nvPr/>
          </p:nvSpPr>
          <p:spPr>
            <a:xfrm>
              <a:off x="2539867" y="2024456"/>
              <a:ext cx="56245" cy="55450"/>
            </a:xfrm>
            <a:custGeom>
              <a:avLst/>
              <a:gdLst/>
              <a:ahLst/>
              <a:cxnLst/>
              <a:rect l="l" t="t" r="r" b="b"/>
              <a:pathLst>
                <a:path w="2336" h="2303" fill="none" extrusionOk="0">
                  <a:moveTo>
                    <a:pt x="1" y="201"/>
                  </a:moveTo>
                  <a:lnTo>
                    <a:pt x="2102" y="1"/>
                  </a:lnTo>
                  <a:lnTo>
                    <a:pt x="2336" y="2102"/>
                  </a:lnTo>
                  <a:lnTo>
                    <a:pt x="201" y="23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392;p45"/>
            <p:cNvSpPr/>
            <p:nvPr/>
          </p:nvSpPr>
          <p:spPr>
            <a:xfrm>
              <a:off x="2632253" y="2015644"/>
              <a:ext cx="55426" cy="55426"/>
            </a:xfrm>
            <a:custGeom>
              <a:avLst/>
              <a:gdLst/>
              <a:ahLst/>
              <a:cxnLst/>
              <a:rect l="l" t="t" r="r" b="b"/>
              <a:pathLst>
                <a:path w="2302" h="2302" fill="none" extrusionOk="0">
                  <a:moveTo>
                    <a:pt x="0" y="200"/>
                  </a:moveTo>
                  <a:lnTo>
                    <a:pt x="2102" y="0"/>
                  </a:lnTo>
                  <a:lnTo>
                    <a:pt x="2302"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393;p45"/>
            <p:cNvSpPr/>
            <p:nvPr/>
          </p:nvSpPr>
          <p:spPr>
            <a:xfrm>
              <a:off x="2724615" y="2006807"/>
              <a:ext cx="55426" cy="55426"/>
            </a:xfrm>
            <a:custGeom>
              <a:avLst/>
              <a:gdLst/>
              <a:ahLst/>
              <a:cxnLst/>
              <a:rect l="l" t="t" r="r" b="b"/>
              <a:pathLst>
                <a:path w="2302" h="2302" fill="none" extrusionOk="0">
                  <a:moveTo>
                    <a:pt x="0" y="200"/>
                  </a:moveTo>
                  <a:lnTo>
                    <a:pt x="2102" y="0"/>
                  </a:lnTo>
                  <a:lnTo>
                    <a:pt x="2302" y="2102"/>
                  </a:lnTo>
                  <a:lnTo>
                    <a:pt x="200"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394;p45"/>
            <p:cNvSpPr/>
            <p:nvPr/>
          </p:nvSpPr>
          <p:spPr>
            <a:xfrm>
              <a:off x="2816976" y="1997971"/>
              <a:ext cx="55426" cy="55426"/>
            </a:xfrm>
            <a:custGeom>
              <a:avLst/>
              <a:gdLst/>
              <a:ahLst/>
              <a:cxnLst/>
              <a:rect l="l" t="t" r="r" b="b"/>
              <a:pathLst>
                <a:path w="2302" h="2302" fill="none" extrusionOk="0">
                  <a:moveTo>
                    <a:pt x="0" y="200"/>
                  </a:moveTo>
                  <a:lnTo>
                    <a:pt x="2102" y="0"/>
                  </a:lnTo>
                  <a:lnTo>
                    <a:pt x="2302"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395;p45"/>
            <p:cNvSpPr/>
            <p:nvPr/>
          </p:nvSpPr>
          <p:spPr>
            <a:xfrm>
              <a:off x="2461158" y="1886250"/>
              <a:ext cx="30891" cy="25643"/>
            </a:xfrm>
            <a:custGeom>
              <a:avLst/>
              <a:gdLst/>
              <a:ahLst/>
              <a:cxnLst/>
              <a:rect l="l" t="t" r="r" b="b"/>
              <a:pathLst>
                <a:path w="1283" h="1065" extrusionOk="0">
                  <a:moveTo>
                    <a:pt x="719" y="0"/>
                  </a:moveTo>
                  <a:cubicBezTo>
                    <a:pt x="702" y="0"/>
                    <a:pt x="685" y="1"/>
                    <a:pt x="668" y="3"/>
                  </a:cubicBezTo>
                  <a:cubicBezTo>
                    <a:pt x="168" y="70"/>
                    <a:pt x="1" y="637"/>
                    <a:pt x="368" y="937"/>
                  </a:cubicBezTo>
                  <a:cubicBezTo>
                    <a:pt x="475" y="1025"/>
                    <a:pt x="600" y="1065"/>
                    <a:pt x="720" y="1065"/>
                  </a:cubicBezTo>
                  <a:cubicBezTo>
                    <a:pt x="1012" y="1065"/>
                    <a:pt x="1282" y="834"/>
                    <a:pt x="1235" y="504"/>
                  </a:cubicBezTo>
                  <a:cubicBezTo>
                    <a:pt x="1204" y="223"/>
                    <a:pt x="968"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396;p45"/>
            <p:cNvSpPr/>
            <p:nvPr/>
          </p:nvSpPr>
          <p:spPr>
            <a:xfrm>
              <a:off x="2547909" y="2078270"/>
              <a:ext cx="624883" cy="60266"/>
            </a:xfrm>
            <a:custGeom>
              <a:avLst/>
              <a:gdLst/>
              <a:ahLst/>
              <a:cxnLst/>
              <a:rect l="l" t="t" r="r" b="b"/>
              <a:pathLst>
                <a:path w="25953" h="2503" fill="none" extrusionOk="0">
                  <a:moveTo>
                    <a:pt x="1" y="2503"/>
                  </a:moveTo>
                  <a:lnTo>
                    <a:pt x="259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397;p45"/>
            <p:cNvSpPr/>
            <p:nvPr/>
          </p:nvSpPr>
          <p:spPr>
            <a:xfrm>
              <a:off x="2551930" y="2120045"/>
              <a:ext cx="624883" cy="60266"/>
            </a:xfrm>
            <a:custGeom>
              <a:avLst/>
              <a:gdLst/>
              <a:ahLst/>
              <a:cxnLst/>
              <a:rect l="l" t="t" r="r" b="b"/>
              <a:pathLst>
                <a:path w="25953" h="2503" fill="none" extrusionOk="0">
                  <a:moveTo>
                    <a:pt x="0" y="2502"/>
                  </a:moveTo>
                  <a:lnTo>
                    <a:pt x="259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398;p45"/>
            <p:cNvSpPr/>
            <p:nvPr/>
          </p:nvSpPr>
          <p:spPr>
            <a:xfrm>
              <a:off x="2555951" y="2177061"/>
              <a:ext cx="534111" cy="51430"/>
            </a:xfrm>
            <a:custGeom>
              <a:avLst/>
              <a:gdLst/>
              <a:ahLst/>
              <a:cxnLst/>
              <a:rect l="l" t="t" r="r" b="b"/>
              <a:pathLst>
                <a:path w="22183" h="2136" fill="none" extrusionOk="0">
                  <a:moveTo>
                    <a:pt x="0" y="2136"/>
                  </a:moveTo>
                  <a:lnTo>
                    <a:pt x="22183"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399;p45"/>
            <p:cNvSpPr/>
            <p:nvPr/>
          </p:nvSpPr>
          <p:spPr>
            <a:xfrm>
              <a:off x="2563174" y="2267834"/>
              <a:ext cx="56245" cy="55426"/>
            </a:xfrm>
            <a:custGeom>
              <a:avLst/>
              <a:gdLst/>
              <a:ahLst/>
              <a:cxnLst/>
              <a:rect l="l" t="t" r="r" b="b"/>
              <a:pathLst>
                <a:path w="2336" h="2302" fill="none" extrusionOk="0">
                  <a:moveTo>
                    <a:pt x="0" y="200"/>
                  </a:moveTo>
                  <a:lnTo>
                    <a:pt x="2135" y="0"/>
                  </a:lnTo>
                  <a:lnTo>
                    <a:pt x="2335"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400;p45"/>
            <p:cNvSpPr/>
            <p:nvPr/>
          </p:nvSpPr>
          <p:spPr>
            <a:xfrm>
              <a:off x="2655536" y="2258997"/>
              <a:ext cx="55450" cy="55426"/>
            </a:xfrm>
            <a:custGeom>
              <a:avLst/>
              <a:gdLst/>
              <a:ahLst/>
              <a:cxnLst/>
              <a:rect l="l" t="t" r="r" b="b"/>
              <a:pathLst>
                <a:path w="2303" h="2302" fill="none" extrusionOk="0">
                  <a:moveTo>
                    <a:pt x="0" y="200"/>
                  </a:moveTo>
                  <a:lnTo>
                    <a:pt x="2102" y="0"/>
                  </a:lnTo>
                  <a:lnTo>
                    <a:pt x="2302" y="2102"/>
                  </a:lnTo>
                  <a:lnTo>
                    <a:pt x="201"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401;p45"/>
            <p:cNvSpPr/>
            <p:nvPr/>
          </p:nvSpPr>
          <p:spPr>
            <a:xfrm>
              <a:off x="2747898" y="2250161"/>
              <a:ext cx="55450" cy="55426"/>
            </a:xfrm>
            <a:custGeom>
              <a:avLst/>
              <a:gdLst/>
              <a:ahLst/>
              <a:cxnLst/>
              <a:rect l="l" t="t" r="r" b="b"/>
              <a:pathLst>
                <a:path w="2303" h="2302" fill="none" extrusionOk="0">
                  <a:moveTo>
                    <a:pt x="0" y="200"/>
                  </a:moveTo>
                  <a:lnTo>
                    <a:pt x="2102" y="0"/>
                  </a:lnTo>
                  <a:lnTo>
                    <a:pt x="2302" y="2102"/>
                  </a:lnTo>
                  <a:lnTo>
                    <a:pt x="201"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402;p45"/>
            <p:cNvSpPr/>
            <p:nvPr/>
          </p:nvSpPr>
          <p:spPr>
            <a:xfrm>
              <a:off x="2840259" y="2241324"/>
              <a:ext cx="55450" cy="55450"/>
            </a:xfrm>
            <a:custGeom>
              <a:avLst/>
              <a:gdLst/>
              <a:ahLst/>
              <a:cxnLst/>
              <a:rect l="l" t="t" r="r" b="b"/>
              <a:pathLst>
                <a:path w="2303" h="2303" fill="none" extrusionOk="0">
                  <a:moveTo>
                    <a:pt x="1" y="201"/>
                  </a:moveTo>
                  <a:lnTo>
                    <a:pt x="2102" y="0"/>
                  </a:lnTo>
                  <a:lnTo>
                    <a:pt x="2302" y="2102"/>
                  </a:lnTo>
                  <a:lnTo>
                    <a:pt x="201"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403;p45"/>
            <p:cNvSpPr/>
            <p:nvPr/>
          </p:nvSpPr>
          <p:spPr>
            <a:xfrm>
              <a:off x="2484465" y="2129604"/>
              <a:ext cx="30314" cy="25643"/>
            </a:xfrm>
            <a:custGeom>
              <a:avLst/>
              <a:gdLst/>
              <a:ahLst/>
              <a:cxnLst/>
              <a:rect l="l" t="t" r="r" b="b"/>
              <a:pathLst>
                <a:path w="1259" h="1065" extrusionOk="0">
                  <a:moveTo>
                    <a:pt x="724" y="1"/>
                  </a:moveTo>
                  <a:cubicBezTo>
                    <a:pt x="706" y="1"/>
                    <a:pt x="687" y="2"/>
                    <a:pt x="667" y="4"/>
                  </a:cubicBezTo>
                  <a:cubicBezTo>
                    <a:pt x="200" y="70"/>
                    <a:pt x="0" y="638"/>
                    <a:pt x="367" y="938"/>
                  </a:cubicBezTo>
                  <a:cubicBezTo>
                    <a:pt x="475" y="1026"/>
                    <a:pt x="596" y="1065"/>
                    <a:pt x="713" y="1065"/>
                  </a:cubicBezTo>
                  <a:cubicBezTo>
                    <a:pt x="998" y="1065"/>
                    <a:pt x="1258" y="835"/>
                    <a:pt x="1235" y="504"/>
                  </a:cubicBezTo>
                  <a:cubicBezTo>
                    <a:pt x="1203" y="223"/>
                    <a:pt x="997" y="1"/>
                    <a:pt x="7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404;p45"/>
            <p:cNvSpPr/>
            <p:nvPr/>
          </p:nvSpPr>
          <p:spPr>
            <a:xfrm>
              <a:off x="2572011" y="2328871"/>
              <a:ext cx="624883" cy="59447"/>
            </a:xfrm>
            <a:custGeom>
              <a:avLst/>
              <a:gdLst/>
              <a:ahLst/>
              <a:cxnLst/>
              <a:rect l="l" t="t" r="r" b="b"/>
              <a:pathLst>
                <a:path w="25953" h="2469" fill="none" extrusionOk="0">
                  <a:moveTo>
                    <a:pt x="0" y="2469"/>
                  </a:moveTo>
                  <a:lnTo>
                    <a:pt x="259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405;p45"/>
            <p:cNvSpPr/>
            <p:nvPr/>
          </p:nvSpPr>
          <p:spPr>
            <a:xfrm>
              <a:off x="2576032" y="2370621"/>
              <a:ext cx="624859" cy="59471"/>
            </a:xfrm>
            <a:custGeom>
              <a:avLst/>
              <a:gdLst/>
              <a:ahLst/>
              <a:cxnLst/>
              <a:rect l="l" t="t" r="r" b="b"/>
              <a:pathLst>
                <a:path w="25952" h="2470" fill="none" extrusionOk="0">
                  <a:moveTo>
                    <a:pt x="0" y="2469"/>
                  </a:moveTo>
                  <a:lnTo>
                    <a:pt x="259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406;p45"/>
            <p:cNvSpPr/>
            <p:nvPr/>
          </p:nvSpPr>
          <p:spPr>
            <a:xfrm>
              <a:off x="2580029" y="2427661"/>
              <a:ext cx="533317" cy="51430"/>
            </a:xfrm>
            <a:custGeom>
              <a:avLst/>
              <a:gdLst/>
              <a:ahLst/>
              <a:cxnLst/>
              <a:rect l="l" t="t" r="r" b="b"/>
              <a:pathLst>
                <a:path w="22150" h="2136" fill="none" extrusionOk="0">
                  <a:moveTo>
                    <a:pt x="1" y="2135"/>
                  </a:moveTo>
                  <a:lnTo>
                    <a:pt x="22150"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407;p45"/>
            <p:cNvSpPr/>
            <p:nvPr/>
          </p:nvSpPr>
          <p:spPr>
            <a:xfrm>
              <a:off x="2587276" y="2518410"/>
              <a:ext cx="56245" cy="55450"/>
            </a:xfrm>
            <a:custGeom>
              <a:avLst/>
              <a:gdLst/>
              <a:ahLst/>
              <a:cxnLst/>
              <a:rect l="l" t="t" r="r" b="b"/>
              <a:pathLst>
                <a:path w="2336" h="2303" fill="none" extrusionOk="0">
                  <a:moveTo>
                    <a:pt x="0" y="201"/>
                  </a:moveTo>
                  <a:lnTo>
                    <a:pt x="2135" y="1"/>
                  </a:lnTo>
                  <a:lnTo>
                    <a:pt x="2335"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408;p45"/>
            <p:cNvSpPr/>
            <p:nvPr/>
          </p:nvSpPr>
          <p:spPr>
            <a:xfrm>
              <a:off x="2679638" y="2509574"/>
              <a:ext cx="56245" cy="55450"/>
            </a:xfrm>
            <a:custGeom>
              <a:avLst/>
              <a:gdLst/>
              <a:ahLst/>
              <a:cxnLst/>
              <a:rect l="l" t="t" r="r" b="b"/>
              <a:pathLst>
                <a:path w="2336" h="2303" fill="none" extrusionOk="0">
                  <a:moveTo>
                    <a:pt x="0" y="201"/>
                  </a:moveTo>
                  <a:lnTo>
                    <a:pt x="2102" y="1"/>
                  </a:lnTo>
                  <a:lnTo>
                    <a:pt x="2335"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409;p45"/>
            <p:cNvSpPr/>
            <p:nvPr/>
          </p:nvSpPr>
          <p:spPr>
            <a:xfrm>
              <a:off x="2771999" y="2500737"/>
              <a:ext cx="55426" cy="55450"/>
            </a:xfrm>
            <a:custGeom>
              <a:avLst/>
              <a:gdLst/>
              <a:ahLst/>
              <a:cxnLst/>
              <a:rect l="l" t="t" r="r" b="b"/>
              <a:pathLst>
                <a:path w="2302" h="2303" fill="none" extrusionOk="0">
                  <a:moveTo>
                    <a:pt x="0" y="201"/>
                  </a:moveTo>
                  <a:lnTo>
                    <a:pt x="2102" y="1"/>
                  </a:lnTo>
                  <a:lnTo>
                    <a:pt x="2302" y="2102"/>
                  </a:lnTo>
                  <a:lnTo>
                    <a:pt x="200"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410;p45"/>
            <p:cNvSpPr/>
            <p:nvPr/>
          </p:nvSpPr>
          <p:spPr>
            <a:xfrm>
              <a:off x="2864361" y="2491901"/>
              <a:ext cx="55426" cy="55450"/>
            </a:xfrm>
            <a:custGeom>
              <a:avLst/>
              <a:gdLst/>
              <a:ahLst/>
              <a:cxnLst/>
              <a:rect l="l" t="t" r="r" b="b"/>
              <a:pathLst>
                <a:path w="2302" h="2303" fill="none" extrusionOk="0">
                  <a:moveTo>
                    <a:pt x="0" y="201"/>
                  </a:moveTo>
                  <a:lnTo>
                    <a:pt x="2102" y="1"/>
                  </a:lnTo>
                  <a:lnTo>
                    <a:pt x="2302"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411;p45"/>
            <p:cNvSpPr/>
            <p:nvPr/>
          </p:nvSpPr>
          <p:spPr>
            <a:xfrm>
              <a:off x="2508566" y="2380180"/>
              <a:ext cx="30867" cy="26004"/>
            </a:xfrm>
            <a:custGeom>
              <a:avLst/>
              <a:gdLst/>
              <a:ahLst/>
              <a:cxnLst/>
              <a:rect l="l" t="t" r="r" b="b"/>
              <a:pathLst>
                <a:path w="1282" h="1080" extrusionOk="0">
                  <a:moveTo>
                    <a:pt x="719" y="1"/>
                  </a:moveTo>
                  <a:cubicBezTo>
                    <a:pt x="701" y="1"/>
                    <a:pt x="684" y="2"/>
                    <a:pt x="667" y="4"/>
                  </a:cubicBezTo>
                  <a:cubicBezTo>
                    <a:pt x="200" y="38"/>
                    <a:pt x="0" y="638"/>
                    <a:pt x="367" y="938"/>
                  </a:cubicBezTo>
                  <a:cubicBezTo>
                    <a:pt x="474" y="1036"/>
                    <a:pt x="599" y="1079"/>
                    <a:pt x="719" y="1079"/>
                  </a:cubicBezTo>
                  <a:cubicBezTo>
                    <a:pt x="1011" y="1079"/>
                    <a:pt x="1281" y="825"/>
                    <a:pt x="1234" y="471"/>
                  </a:cubicBezTo>
                  <a:cubicBezTo>
                    <a:pt x="1203" y="221"/>
                    <a:pt x="967" y="1"/>
                    <a:pt x="7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412;p45"/>
            <p:cNvSpPr/>
            <p:nvPr/>
          </p:nvSpPr>
          <p:spPr>
            <a:xfrm>
              <a:off x="2536665" y="1781103"/>
              <a:ext cx="30554" cy="33757"/>
            </a:xfrm>
            <a:custGeom>
              <a:avLst/>
              <a:gdLst/>
              <a:ahLst/>
              <a:cxnLst/>
              <a:rect l="l" t="t" r="r" b="b"/>
              <a:pathLst>
                <a:path w="1269" h="1402" fill="none" extrusionOk="0">
                  <a:moveTo>
                    <a:pt x="1" y="968"/>
                  </a:moveTo>
                  <a:lnTo>
                    <a:pt x="334" y="1402"/>
                  </a:lnTo>
                  <a:lnTo>
                    <a:pt x="1268"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413;p45"/>
            <p:cNvSpPr/>
            <p:nvPr/>
          </p:nvSpPr>
          <p:spPr>
            <a:xfrm>
              <a:off x="2743877" y="2003581"/>
              <a:ext cx="31349" cy="33757"/>
            </a:xfrm>
            <a:custGeom>
              <a:avLst/>
              <a:gdLst/>
              <a:ahLst/>
              <a:cxnLst/>
              <a:rect l="l" t="t" r="r" b="b"/>
              <a:pathLst>
                <a:path w="1302" h="1402" fill="none" extrusionOk="0">
                  <a:moveTo>
                    <a:pt x="1" y="968"/>
                  </a:moveTo>
                  <a:lnTo>
                    <a:pt x="368" y="1402"/>
                  </a:lnTo>
                  <a:lnTo>
                    <a:pt x="1302"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414;p45"/>
            <p:cNvSpPr/>
            <p:nvPr/>
          </p:nvSpPr>
          <p:spPr>
            <a:xfrm>
              <a:off x="2675617" y="2260586"/>
              <a:ext cx="31349" cy="34575"/>
            </a:xfrm>
            <a:custGeom>
              <a:avLst/>
              <a:gdLst/>
              <a:ahLst/>
              <a:cxnLst/>
              <a:rect l="l" t="t" r="r" b="b"/>
              <a:pathLst>
                <a:path w="1302" h="1436" fill="none" extrusionOk="0">
                  <a:moveTo>
                    <a:pt x="0" y="1002"/>
                  </a:moveTo>
                  <a:lnTo>
                    <a:pt x="367" y="1435"/>
                  </a:lnTo>
                  <a:lnTo>
                    <a:pt x="1301"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415;p45"/>
            <p:cNvSpPr/>
            <p:nvPr/>
          </p:nvSpPr>
          <p:spPr>
            <a:xfrm>
              <a:off x="2882829" y="2491901"/>
              <a:ext cx="30554" cy="33757"/>
            </a:xfrm>
            <a:custGeom>
              <a:avLst/>
              <a:gdLst/>
              <a:ahLst/>
              <a:cxnLst/>
              <a:rect l="l" t="t" r="r" b="b"/>
              <a:pathLst>
                <a:path w="1269" h="1402" fill="none" extrusionOk="0">
                  <a:moveTo>
                    <a:pt x="0" y="968"/>
                  </a:moveTo>
                  <a:lnTo>
                    <a:pt x="334" y="1402"/>
                  </a:lnTo>
                  <a:lnTo>
                    <a:pt x="1268"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416;p45"/>
            <p:cNvSpPr/>
            <p:nvPr/>
          </p:nvSpPr>
          <p:spPr>
            <a:xfrm flipH="1">
              <a:off x="1046985" y="4009083"/>
              <a:ext cx="863465" cy="70599"/>
            </a:xfrm>
            <a:custGeom>
              <a:avLst/>
              <a:gdLst/>
              <a:ahLst/>
              <a:cxnLst/>
              <a:rect l="l" t="t" r="r" b="b"/>
              <a:pathLst>
                <a:path w="31824" h="2602" extrusionOk="0">
                  <a:moveTo>
                    <a:pt x="1" y="0"/>
                  </a:moveTo>
                  <a:lnTo>
                    <a:pt x="1" y="2602"/>
                  </a:lnTo>
                  <a:lnTo>
                    <a:pt x="31824" y="2602"/>
                  </a:lnTo>
                  <a:lnTo>
                    <a:pt x="31824"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417;p45"/>
            <p:cNvSpPr/>
            <p:nvPr/>
          </p:nvSpPr>
          <p:spPr>
            <a:xfrm flipH="1">
              <a:off x="973669" y="3354726"/>
              <a:ext cx="1017306" cy="162035"/>
            </a:xfrm>
            <a:custGeom>
              <a:avLst/>
              <a:gdLst/>
              <a:ahLst/>
              <a:cxnLst/>
              <a:rect l="l" t="t" r="r" b="b"/>
              <a:pathLst>
                <a:path w="37494" h="5972" extrusionOk="0">
                  <a:moveTo>
                    <a:pt x="2535" y="1"/>
                  </a:moveTo>
                  <a:cubicBezTo>
                    <a:pt x="1134" y="1"/>
                    <a:pt x="0" y="1135"/>
                    <a:pt x="0" y="2536"/>
                  </a:cubicBezTo>
                  <a:lnTo>
                    <a:pt x="0" y="5972"/>
                  </a:lnTo>
                  <a:lnTo>
                    <a:pt x="37494" y="5972"/>
                  </a:lnTo>
                  <a:lnTo>
                    <a:pt x="37494" y="2536"/>
                  </a:lnTo>
                  <a:cubicBezTo>
                    <a:pt x="37494" y="1135"/>
                    <a:pt x="36359" y="1"/>
                    <a:pt x="34992"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418;p45"/>
            <p:cNvSpPr/>
            <p:nvPr/>
          </p:nvSpPr>
          <p:spPr>
            <a:xfrm flipH="1">
              <a:off x="1716709" y="2434318"/>
              <a:ext cx="524064" cy="325481"/>
            </a:xfrm>
            <a:custGeom>
              <a:avLst/>
              <a:gdLst/>
              <a:ahLst/>
              <a:cxnLst/>
              <a:rect l="l" t="t" r="r" b="b"/>
              <a:pathLst>
                <a:path w="19315" h="11996" extrusionOk="0">
                  <a:moveTo>
                    <a:pt x="13043" y="1"/>
                  </a:moveTo>
                  <a:cubicBezTo>
                    <a:pt x="13043" y="1"/>
                    <a:pt x="1" y="11409"/>
                    <a:pt x="1835" y="11709"/>
                  </a:cubicBezTo>
                  <a:cubicBezTo>
                    <a:pt x="1835" y="11709"/>
                    <a:pt x="4103" y="11995"/>
                    <a:pt x="5849" y="11995"/>
                  </a:cubicBezTo>
                  <a:cubicBezTo>
                    <a:pt x="6251" y="11995"/>
                    <a:pt x="6626" y="11980"/>
                    <a:pt x="6939" y="11942"/>
                  </a:cubicBezTo>
                  <a:cubicBezTo>
                    <a:pt x="8640" y="11742"/>
                    <a:pt x="19314" y="4204"/>
                    <a:pt x="19314" y="4204"/>
                  </a:cubicBezTo>
                  <a:lnTo>
                    <a:pt x="130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419;p45"/>
            <p:cNvSpPr/>
            <p:nvPr/>
          </p:nvSpPr>
          <p:spPr>
            <a:xfrm flipH="1">
              <a:off x="1716709" y="2434318"/>
              <a:ext cx="524064" cy="325481"/>
            </a:xfrm>
            <a:custGeom>
              <a:avLst/>
              <a:gdLst/>
              <a:ahLst/>
              <a:cxnLst/>
              <a:rect l="l" t="t" r="r" b="b"/>
              <a:pathLst>
                <a:path w="19315" h="11996" extrusionOk="0">
                  <a:moveTo>
                    <a:pt x="13043" y="1"/>
                  </a:moveTo>
                  <a:cubicBezTo>
                    <a:pt x="13043" y="1"/>
                    <a:pt x="1" y="11409"/>
                    <a:pt x="1835" y="11709"/>
                  </a:cubicBezTo>
                  <a:cubicBezTo>
                    <a:pt x="1835" y="11709"/>
                    <a:pt x="4103" y="11995"/>
                    <a:pt x="5849" y="11995"/>
                  </a:cubicBezTo>
                  <a:cubicBezTo>
                    <a:pt x="6251" y="11995"/>
                    <a:pt x="6626" y="11980"/>
                    <a:pt x="6939" y="11942"/>
                  </a:cubicBezTo>
                  <a:cubicBezTo>
                    <a:pt x="8640" y="11742"/>
                    <a:pt x="19314" y="4204"/>
                    <a:pt x="19314" y="4204"/>
                  </a:cubicBezTo>
                  <a:lnTo>
                    <a:pt x="13043" y="1"/>
                  </a:ln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420;p45"/>
            <p:cNvSpPr/>
            <p:nvPr/>
          </p:nvSpPr>
          <p:spPr>
            <a:xfrm flipH="1">
              <a:off x="1716709" y="2434318"/>
              <a:ext cx="524064" cy="329470"/>
            </a:xfrm>
            <a:custGeom>
              <a:avLst/>
              <a:gdLst/>
              <a:ahLst/>
              <a:cxnLst/>
              <a:rect l="l" t="t" r="r" b="b"/>
              <a:pathLst>
                <a:path w="19315" h="12143" fill="none" extrusionOk="0">
                  <a:moveTo>
                    <a:pt x="1835" y="11709"/>
                  </a:moveTo>
                  <a:cubicBezTo>
                    <a:pt x="1" y="11409"/>
                    <a:pt x="13043" y="1"/>
                    <a:pt x="13043" y="1"/>
                  </a:cubicBezTo>
                  <a:lnTo>
                    <a:pt x="19314" y="4204"/>
                  </a:lnTo>
                  <a:cubicBezTo>
                    <a:pt x="19314" y="4204"/>
                    <a:pt x="8640" y="11742"/>
                    <a:pt x="6939" y="11942"/>
                  </a:cubicBezTo>
                  <a:cubicBezTo>
                    <a:pt x="5271" y="12143"/>
                    <a:pt x="1835" y="11709"/>
                    <a:pt x="1835" y="11709"/>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421;p45"/>
            <p:cNvSpPr/>
            <p:nvPr/>
          </p:nvSpPr>
          <p:spPr>
            <a:xfrm flipH="1">
              <a:off x="2009040" y="2621661"/>
              <a:ext cx="119519" cy="105925"/>
            </a:xfrm>
            <a:custGeom>
              <a:avLst/>
              <a:gdLst/>
              <a:ahLst/>
              <a:cxnLst/>
              <a:rect l="l" t="t" r="r" b="b"/>
              <a:pathLst>
                <a:path w="4405" h="3904" extrusionOk="0">
                  <a:moveTo>
                    <a:pt x="1" y="1"/>
                  </a:moveTo>
                  <a:lnTo>
                    <a:pt x="1" y="1"/>
                  </a:lnTo>
                  <a:cubicBezTo>
                    <a:pt x="501" y="2869"/>
                    <a:pt x="4137" y="3903"/>
                    <a:pt x="4137" y="3903"/>
                  </a:cubicBezTo>
                  <a:cubicBezTo>
                    <a:pt x="4137" y="3903"/>
                    <a:pt x="4404" y="1835"/>
                    <a:pt x="3570" y="1268"/>
                  </a:cubicBezTo>
                  <a:cubicBezTo>
                    <a:pt x="2703" y="701"/>
                    <a:pt x="1" y="1"/>
                    <a:pt x="1"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422;p45"/>
            <p:cNvSpPr/>
            <p:nvPr/>
          </p:nvSpPr>
          <p:spPr>
            <a:xfrm flipH="1">
              <a:off x="2021708" y="2466903"/>
              <a:ext cx="154818" cy="277891"/>
            </a:xfrm>
            <a:custGeom>
              <a:avLst/>
              <a:gdLst/>
              <a:ahLst/>
              <a:cxnLst/>
              <a:rect l="l" t="t" r="r" b="b"/>
              <a:pathLst>
                <a:path w="5706" h="10242" extrusionOk="0">
                  <a:moveTo>
                    <a:pt x="868" y="0"/>
                  </a:moveTo>
                  <a:lnTo>
                    <a:pt x="1" y="501"/>
                  </a:lnTo>
                  <a:lnTo>
                    <a:pt x="5105" y="10241"/>
                  </a:lnTo>
                  <a:lnTo>
                    <a:pt x="5705" y="10241"/>
                  </a:lnTo>
                  <a:lnTo>
                    <a:pt x="868" y="0"/>
                  </a:ln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423;p45"/>
            <p:cNvSpPr/>
            <p:nvPr/>
          </p:nvSpPr>
          <p:spPr>
            <a:xfrm flipH="1">
              <a:off x="2007244" y="2608991"/>
              <a:ext cx="238061" cy="155795"/>
            </a:xfrm>
            <a:custGeom>
              <a:avLst/>
              <a:gdLst/>
              <a:ahLst/>
              <a:cxnLst/>
              <a:rect l="l" t="t" r="r" b="b"/>
              <a:pathLst>
                <a:path w="8774" h="5742" extrusionOk="0">
                  <a:moveTo>
                    <a:pt x="3136" y="1"/>
                  </a:moveTo>
                  <a:cubicBezTo>
                    <a:pt x="2369" y="1"/>
                    <a:pt x="1" y="2769"/>
                    <a:pt x="1" y="4170"/>
                  </a:cubicBezTo>
                  <a:cubicBezTo>
                    <a:pt x="1" y="5094"/>
                    <a:pt x="2233" y="5742"/>
                    <a:pt x="4042" y="5742"/>
                  </a:cubicBezTo>
                  <a:cubicBezTo>
                    <a:pt x="4976" y="5742"/>
                    <a:pt x="5798" y="5569"/>
                    <a:pt x="6139" y="5171"/>
                  </a:cubicBezTo>
                  <a:cubicBezTo>
                    <a:pt x="6639" y="4571"/>
                    <a:pt x="5638" y="3170"/>
                    <a:pt x="5638" y="3169"/>
                  </a:cubicBezTo>
                  <a:lnTo>
                    <a:pt x="5638" y="3169"/>
                  </a:lnTo>
                  <a:cubicBezTo>
                    <a:pt x="6239" y="3803"/>
                    <a:pt x="6872" y="4370"/>
                    <a:pt x="7540" y="4937"/>
                  </a:cubicBezTo>
                  <a:cubicBezTo>
                    <a:pt x="7661" y="5003"/>
                    <a:pt x="7811" y="5026"/>
                    <a:pt x="7964" y="5026"/>
                  </a:cubicBezTo>
                  <a:cubicBezTo>
                    <a:pt x="8359" y="5026"/>
                    <a:pt x="8774" y="4871"/>
                    <a:pt x="8774" y="4871"/>
                  </a:cubicBezTo>
                  <a:cubicBezTo>
                    <a:pt x="8774" y="4871"/>
                    <a:pt x="7706" y="3136"/>
                    <a:pt x="7139" y="2302"/>
                  </a:cubicBezTo>
                  <a:cubicBezTo>
                    <a:pt x="7139" y="2302"/>
                    <a:pt x="3937" y="1"/>
                    <a:pt x="3136"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424;p45"/>
            <p:cNvSpPr/>
            <p:nvPr/>
          </p:nvSpPr>
          <p:spPr>
            <a:xfrm flipH="1">
              <a:off x="1622596" y="2298580"/>
              <a:ext cx="398251" cy="357525"/>
            </a:xfrm>
            <a:custGeom>
              <a:avLst/>
              <a:gdLst/>
              <a:ahLst/>
              <a:cxnLst/>
              <a:rect l="l" t="t" r="r" b="b"/>
              <a:pathLst>
                <a:path w="14678" h="13177" extrusionOk="0">
                  <a:moveTo>
                    <a:pt x="9007" y="0"/>
                  </a:moveTo>
                  <a:cubicBezTo>
                    <a:pt x="7372" y="1134"/>
                    <a:pt x="0" y="8706"/>
                    <a:pt x="0" y="8706"/>
                  </a:cubicBezTo>
                  <a:cubicBezTo>
                    <a:pt x="0" y="8706"/>
                    <a:pt x="3470" y="12642"/>
                    <a:pt x="6472" y="13176"/>
                  </a:cubicBezTo>
                  <a:lnTo>
                    <a:pt x="14678" y="9207"/>
                  </a:lnTo>
                  <a:lnTo>
                    <a:pt x="9007" y="0"/>
                  </a:lnTo>
                  <a:close/>
                </a:path>
              </a:pathLst>
            </a:custGeom>
            <a:solidFill>
              <a:srgbClr val="92E3A9"/>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425;p45"/>
            <p:cNvSpPr/>
            <p:nvPr/>
          </p:nvSpPr>
          <p:spPr>
            <a:xfrm flipH="1">
              <a:off x="1622596" y="2298580"/>
              <a:ext cx="398251" cy="357525"/>
            </a:xfrm>
            <a:custGeom>
              <a:avLst/>
              <a:gdLst/>
              <a:ahLst/>
              <a:cxnLst/>
              <a:rect l="l" t="t" r="r" b="b"/>
              <a:pathLst>
                <a:path w="14678" h="13177" extrusionOk="0">
                  <a:moveTo>
                    <a:pt x="9007" y="0"/>
                  </a:moveTo>
                  <a:cubicBezTo>
                    <a:pt x="7372" y="1134"/>
                    <a:pt x="0" y="8706"/>
                    <a:pt x="0" y="8706"/>
                  </a:cubicBezTo>
                  <a:cubicBezTo>
                    <a:pt x="0" y="8706"/>
                    <a:pt x="3470" y="12642"/>
                    <a:pt x="6472" y="13176"/>
                  </a:cubicBezTo>
                  <a:lnTo>
                    <a:pt x="14678" y="9207"/>
                  </a:lnTo>
                  <a:lnTo>
                    <a:pt x="9007" y="0"/>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426;p45"/>
            <p:cNvSpPr/>
            <p:nvPr/>
          </p:nvSpPr>
          <p:spPr>
            <a:xfrm flipH="1">
              <a:off x="1899521" y="4300909"/>
              <a:ext cx="496905" cy="257162"/>
            </a:xfrm>
            <a:custGeom>
              <a:avLst/>
              <a:gdLst/>
              <a:ahLst/>
              <a:cxnLst/>
              <a:rect l="l" t="t" r="r" b="b"/>
              <a:pathLst>
                <a:path w="18314" h="9478" extrusionOk="0">
                  <a:moveTo>
                    <a:pt x="13744" y="1"/>
                  </a:moveTo>
                  <a:cubicBezTo>
                    <a:pt x="13078" y="1"/>
                    <a:pt x="12432" y="274"/>
                    <a:pt x="11909" y="1019"/>
                  </a:cubicBezTo>
                  <a:cubicBezTo>
                    <a:pt x="9974" y="3821"/>
                    <a:pt x="5037" y="4155"/>
                    <a:pt x="2569" y="4655"/>
                  </a:cubicBezTo>
                  <a:cubicBezTo>
                    <a:pt x="100" y="5122"/>
                    <a:pt x="0" y="6823"/>
                    <a:pt x="0" y="6823"/>
                  </a:cubicBezTo>
                  <a:cubicBezTo>
                    <a:pt x="67" y="7424"/>
                    <a:pt x="1568" y="8691"/>
                    <a:pt x="4036" y="9325"/>
                  </a:cubicBezTo>
                  <a:cubicBezTo>
                    <a:pt x="4440" y="9433"/>
                    <a:pt x="5066" y="9478"/>
                    <a:pt x="5831" y="9478"/>
                  </a:cubicBezTo>
                  <a:cubicBezTo>
                    <a:pt x="9813" y="9478"/>
                    <a:pt x="17579" y="8258"/>
                    <a:pt x="17579" y="8258"/>
                  </a:cubicBezTo>
                  <a:cubicBezTo>
                    <a:pt x="18313" y="5623"/>
                    <a:pt x="17579" y="2087"/>
                    <a:pt x="17579" y="2087"/>
                  </a:cubicBezTo>
                  <a:cubicBezTo>
                    <a:pt x="17579" y="2087"/>
                    <a:pt x="15584" y="1"/>
                    <a:pt x="13744" y="1"/>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427;p45"/>
            <p:cNvSpPr/>
            <p:nvPr/>
          </p:nvSpPr>
          <p:spPr>
            <a:xfrm flipH="1">
              <a:off x="945608" y="2913161"/>
              <a:ext cx="1195621" cy="1487241"/>
            </a:xfrm>
            <a:custGeom>
              <a:avLst/>
              <a:gdLst/>
              <a:ahLst/>
              <a:cxnLst/>
              <a:rect l="l" t="t" r="r" b="b"/>
              <a:pathLst>
                <a:path w="44066" h="54814" extrusionOk="0">
                  <a:moveTo>
                    <a:pt x="28409" y="0"/>
                  </a:moveTo>
                  <a:cubicBezTo>
                    <a:pt x="25917" y="0"/>
                    <a:pt x="23787" y="522"/>
                    <a:pt x="22750" y="1999"/>
                  </a:cubicBezTo>
                  <a:lnTo>
                    <a:pt x="21149" y="6469"/>
                  </a:lnTo>
                  <a:cubicBezTo>
                    <a:pt x="21450" y="7403"/>
                    <a:pt x="21917" y="8270"/>
                    <a:pt x="22550" y="9004"/>
                  </a:cubicBezTo>
                  <a:cubicBezTo>
                    <a:pt x="22550" y="9004"/>
                    <a:pt x="10308" y="14441"/>
                    <a:pt x="8440" y="22480"/>
                  </a:cubicBezTo>
                  <a:cubicBezTo>
                    <a:pt x="6506" y="30586"/>
                    <a:pt x="1" y="53436"/>
                    <a:pt x="1" y="53436"/>
                  </a:cubicBezTo>
                  <a:cubicBezTo>
                    <a:pt x="2377" y="54513"/>
                    <a:pt x="4420" y="54814"/>
                    <a:pt x="5960" y="54814"/>
                  </a:cubicBezTo>
                  <a:cubicBezTo>
                    <a:pt x="7900" y="54814"/>
                    <a:pt x="9041" y="54336"/>
                    <a:pt x="9041" y="54336"/>
                  </a:cubicBezTo>
                  <a:lnTo>
                    <a:pt x="19281" y="24081"/>
                  </a:lnTo>
                  <a:cubicBezTo>
                    <a:pt x="21816" y="21446"/>
                    <a:pt x="31123" y="21613"/>
                    <a:pt x="37594" y="18377"/>
                  </a:cubicBezTo>
                  <a:cubicBezTo>
                    <a:pt x="44066" y="15142"/>
                    <a:pt x="42531" y="3033"/>
                    <a:pt x="42531" y="3033"/>
                  </a:cubicBezTo>
                  <a:cubicBezTo>
                    <a:pt x="42531" y="3033"/>
                    <a:pt x="34416" y="0"/>
                    <a:pt x="28409" y="0"/>
                  </a:cubicBezTo>
                  <a:close/>
                </a:path>
              </a:pathLst>
            </a:cu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428;p45"/>
            <p:cNvSpPr/>
            <p:nvPr/>
          </p:nvSpPr>
          <p:spPr>
            <a:xfrm flipH="1">
              <a:off x="945608" y="2830736"/>
              <a:ext cx="1195621" cy="1598348"/>
            </a:xfrm>
            <a:custGeom>
              <a:avLst/>
              <a:gdLst/>
              <a:ahLst/>
              <a:cxnLst/>
              <a:rect l="l" t="t" r="r" b="b"/>
              <a:pathLst>
                <a:path w="44066" h="58909" fill="none" extrusionOk="0">
                  <a:moveTo>
                    <a:pt x="22750" y="5037"/>
                  </a:moveTo>
                  <a:cubicBezTo>
                    <a:pt x="26286" y="0"/>
                    <a:pt x="42531" y="6071"/>
                    <a:pt x="42531" y="6071"/>
                  </a:cubicBezTo>
                  <a:cubicBezTo>
                    <a:pt x="42531" y="6071"/>
                    <a:pt x="44066" y="18180"/>
                    <a:pt x="37594" y="21415"/>
                  </a:cubicBezTo>
                  <a:cubicBezTo>
                    <a:pt x="31123" y="24651"/>
                    <a:pt x="21816" y="24484"/>
                    <a:pt x="19281" y="27119"/>
                  </a:cubicBezTo>
                  <a:lnTo>
                    <a:pt x="9041" y="57374"/>
                  </a:lnTo>
                  <a:cubicBezTo>
                    <a:pt x="9041" y="57374"/>
                    <a:pt x="5371" y="58909"/>
                    <a:pt x="1" y="56474"/>
                  </a:cubicBezTo>
                  <a:cubicBezTo>
                    <a:pt x="1" y="56474"/>
                    <a:pt x="6506" y="33624"/>
                    <a:pt x="8440" y="25518"/>
                  </a:cubicBezTo>
                  <a:cubicBezTo>
                    <a:pt x="10308" y="17479"/>
                    <a:pt x="22550" y="12042"/>
                    <a:pt x="22550" y="12042"/>
                  </a:cubicBezTo>
                  <a:cubicBezTo>
                    <a:pt x="21917" y="11308"/>
                    <a:pt x="21450" y="10441"/>
                    <a:pt x="21149" y="9507"/>
                  </a:cubicBez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429;p45"/>
            <p:cNvSpPr/>
            <p:nvPr/>
          </p:nvSpPr>
          <p:spPr>
            <a:xfrm flipH="1">
              <a:off x="987245" y="2184519"/>
              <a:ext cx="789257" cy="841976"/>
            </a:xfrm>
            <a:custGeom>
              <a:avLst/>
              <a:gdLst/>
              <a:ahLst/>
              <a:cxnLst/>
              <a:rect l="l" t="t" r="r" b="b"/>
              <a:pathLst>
                <a:path w="29089" h="31032" extrusionOk="0">
                  <a:moveTo>
                    <a:pt x="11367" y="1"/>
                  </a:moveTo>
                  <a:cubicBezTo>
                    <a:pt x="4965" y="1"/>
                    <a:pt x="1" y="4204"/>
                    <a:pt x="1" y="4204"/>
                  </a:cubicBezTo>
                  <a:cubicBezTo>
                    <a:pt x="1" y="4771"/>
                    <a:pt x="68" y="5338"/>
                    <a:pt x="234" y="5905"/>
                  </a:cubicBezTo>
                  <a:lnTo>
                    <a:pt x="801" y="7773"/>
                  </a:lnTo>
                  <a:cubicBezTo>
                    <a:pt x="1302" y="9007"/>
                    <a:pt x="1902" y="10208"/>
                    <a:pt x="2569" y="11342"/>
                  </a:cubicBezTo>
                  <a:cubicBezTo>
                    <a:pt x="3136" y="12276"/>
                    <a:pt x="3703" y="13177"/>
                    <a:pt x="4337" y="14078"/>
                  </a:cubicBezTo>
                  <a:cubicBezTo>
                    <a:pt x="4804" y="18448"/>
                    <a:pt x="6939" y="24118"/>
                    <a:pt x="6939" y="24118"/>
                  </a:cubicBezTo>
                  <a:cubicBezTo>
                    <a:pt x="6939" y="24118"/>
                    <a:pt x="6572" y="28588"/>
                    <a:pt x="7073" y="29222"/>
                  </a:cubicBezTo>
                  <a:cubicBezTo>
                    <a:pt x="8124" y="30603"/>
                    <a:pt x="11552" y="31031"/>
                    <a:pt x="15401" y="31031"/>
                  </a:cubicBezTo>
                  <a:cubicBezTo>
                    <a:pt x="21685" y="31031"/>
                    <a:pt x="29088" y="29889"/>
                    <a:pt x="29088" y="29889"/>
                  </a:cubicBezTo>
                  <a:cubicBezTo>
                    <a:pt x="29088" y="29889"/>
                    <a:pt x="28655" y="11109"/>
                    <a:pt x="25686" y="5805"/>
                  </a:cubicBezTo>
                  <a:cubicBezTo>
                    <a:pt x="23818" y="2436"/>
                    <a:pt x="19114" y="34"/>
                    <a:pt x="11442" y="1"/>
                  </a:cubicBezTo>
                  <a:cubicBezTo>
                    <a:pt x="11417" y="1"/>
                    <a:pt x="11392" y="1"/>
                    <a:pt x="11367"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430;p45"/>
            <p:cNvSpPr/>
            <p:nvPr/>
          </p:nvSpPr>
          <p:spPr>
            <a:xfrm flipH="1">
              <a:off x="987245" y="2183623"/>
              <a:ext cx="789257" cy="892415"/>
            </a:xfrm>
            <a:custGeom>
              <a:avLst/>
              <a:gdLst/>
              <a:ahLst/>
              <a:cxnLst/>
              <a:rect l="l" t="t" r="r" b="b"/>
              <a:pathLst>
                <a:path w="29089" h="32891" fill="none" extrusionOk="0">
                  <a:moveTo>
                    <a:pt x="234" y="5938"/>
                  </a:moveTo>
                  <a:cubicBezTo>
                    <a:pt x="68" y="5371"/>
                    <a:pt x="1" y="4804"/>
                    <a:pt x="1" y="4237"/>
                  </a:cubicBezTo>
                  <a:cubicBezTo>
                    <a:pt x="1" y="4237"/>
                    <a:pt x="5004" y="1"/>
                    <a:pt x="11442" y="34"/>
                  </a:cubicBezTo>
                  <a:cubicBezTo>
                    <a:pt x="19114" y="67"/>
                    <a:pt x="23818" y="2469"/>
                    <a:pt x="25686" y="5838"/>
                  </a:cubicBezTo>
                  <a:cubicBezTo>
                    <a:pt x="28655" y="11142"/>
                    <a:pt x="29088" y="29922"/>
                    <a:pt x="29088" y="29922"/>
                  </a:cubicBezTo>
                  <a:cubicBezTo>
                    <a:pt x="29088" y="29922"/>
                    <a:pt x="9841" y="32891"/>
                    <a:pt x="7073" y="29255"/>
                  </a:cubicBezTo>
                  <a:cubicBezTo>
                    <a:pt x="6572" y="28621"/>
                    <a:pt x="6939" y="24151"/>
                    <a:pt x="6939" y="24151"/>
                  </a:cubicBezTo>
                  <a:cubicBezTo>
                    <a:pt x="6939" y="24151"/>
                    <a:pt x="4804" y="18481"/>
                    <a:pt x="4337" y="14111"/>
                  </a:cubicBezTo>
                  <a:cubicBezTo>
                    <a:pt x="3703" y="13210"/>
                    <a:pt x="3136" y="12309"/>
                    <a:pt x="2569" y="11375"/>
                  </a:cubicBezTo>
                  <a:cubicBezTo>
                    <a:pt x="1902" y="10241"/>
                    <a:pt x="1302" y="9040"/>
                    <a:pt x="801" y="7806"/>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431;p45"/>
            <p:cNvSpPr/>
            <p:nvPr/>
          </p:nvSpPr>
          <p:spPr>
            <a:xfrm flipH="1">
              <a:off x="987245" y="2184519"/>
              <a:ext cx="789257" cy="841976"/>
            </a:xfrm>
            <a:custGeom>
              <a:avLst/>
              <a:gdLst/>
              <a:ahLst/>
              <a:cxnLst/>
              <a:rect l="l" t="t" r="r" b="b"/>
              <a:pathLst>
                <a:path w="29089" h="31032" extrusionOk="0">
                  <a:moveTo>
                    <a:pt x="11367" y="1"/>
                  </a:moveTo>
                  <a:cubicBezTo>
                    <a:pt x="4965" y="1"/>
                    <a:pt x="1" y="4204"/>
                    <a:pt x="1" y="4204"/>
                  </a:cubicBezTo>
                  <a:cubicBezTo>
                    <a:pt x="1" y="4771"/>
                    <a:pt x="68" y="5338"/>
                    <a:pt x="234" y="5905"/>
                  </a:cubicBezTo>
                  <a:lnTo>
                    <a:pt x="801" y="7773"/>
                  </a:lnTo>
                  <a:cubicBezTo>
                    <a:pt x="1302" y="9007"/>
                    <a:pt x="1902" y="10208"/>
                    <a:pt x="2569" y="11342"/>
                  </a:cubicBezTo>
                  <a:cubicBezTo>
                    <a:pt x="3136" y="12276"/>
                    <a:pt x="3703" y="13177"/>
                    <a:pt x="4337" y="14078"/>
                  </a:cubicBezTo>
                  <a:cubicBezTo>
                    <a:pt x="4804" y="18448"/>
                    <a:pt x="6939" y="24118"/>
                    <a:pt x="6939" y="24118"/>
                  </a:cubicBezTo>
                  <a:cubicBezTo>
                    <a:pt x="6939" y="24118"/>
                    <a:pt x="6572" y="28588"/>
                    <a:pt x="7073" y="29222"/>
                  </a:cubicBezTo>
                  <a:cubicBezTo>
                    <a:pt x="8124" y="30603"/>
                    <a:pt x="11552" y="31031"/>
                    <a:pt x="15401" y="31031"/>
                  </a:cubicBezTo>
                  <a:cubicBezTo>
                    <a:pt x="21685" y="31031"/>
                    <a:pt x="29088" y="29889"/>
                    <a:pt x="29088" y="29889"/>
                  </a:cubicBezTo>
                  <a:cubicBezTo>
                    <a:pt x="29088" y="29889"/>
                    <a:pt x="28655" y="11109"/>
                    <a:pt x="25686" y="5805"/>
                  </a:cubicBezTo>
                  <a:cubicBezTo>
                    <a:pt x="23818" y="2436"/>
                    <a:pt x="19114" y="34"/>
                    <a:pt x="11442" y="1"/>
                  </a:cubicBezTo>
                  <a:cubicBezTo>
                    <a:pt x="11417" y="1"/>
                    <a:pt x="11392" y="1"/>
                    <a:pt x="113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432;p45"/>
            <p:cNvSpPr/>
            <p:nvPr/>
          </p:nvSpPr>
          <p:spPr>
            <a:xfrm flipH="1">
              <a:off x="987245" y="2183623"/>
              <a:ext cx="789257" cy="892415"/>
            </a:xfrm>
            <a:custGeom>
              <a:avLst/>
              <a:gdLst/>
              <a:ahLst/>
              <a:cxnLst/>
              <a:rect l="l" t="t" r="r" b="b"/>
              <a:pathLst>
                <a:path w="29089" h="32891" fill="none" extrusionOk="0">
                  <a:moveTo>
                    <a:pt x="234" y="5938"/>
                  </a:moveTo>
                  <a:cubicBezTo>
                    <a:pt x="68" y="5371"/>
                    <a:pt x="1" y="4804"/>
                    <a:pt x="1" y="4237"/>
                  </a:cubicBezTo>
                  <a:cubicBezTo>
                    <a:pt x="1" y="4237"/>
                    <a:pt x="5004" y="1"/>
                    <a:pt x="11442" y="34"/>
                  </a:cubicBezTo>
                  <a:cubicBezTo>
                    <a:pt x="19114" y="67"/>
                    <a:pt x="23818" y="2469"/>
                    <a:pt x="25686" y="5838"/>
                  </a:cubicBezTo>
                  <a:cubicBezTo>
                    <a:pt x="28655" y="11142"/>
                    <a:pt x="29088" y="29922"/>
                    <a:pt x="29088" y="29922"/>
                  </a:cubicBezTo>
                  <a:cubicBezTo>
                    <a:pt x="29088" y="29922"/>
                    <a:pt x="9841" y="32891"/>
                    <a:pt x="7073" y="29255"/>
                  </a:cubicBezTo>
                  <a:cubicBezTo>
                    <a:pt x="6572" y="28621"/>
                    <a:pt x="6939" y="24151"/>
                    <a:pt x="6939" y="24151"/>
                  </a:cubicBezTo>
                  <a:cubicBezTo>
                    <a:pt x="6939" y="24151"/>
                    <a:pt x="4804" y="18481"/>
                    <a:pt x="4337" y="14111"/>
                  </a:cubicBezTo>
                  <a:cubicBezTo>
                    <a:pt x="3703" y="13210"/>
                    <a:pt x="3136" y="12309"/>
                    <a:pt x="2569" y="11375"/>
                  </a:cubicBezTo>
                  <a:cubicBezTo>
                    <a:pt x="1902" y="10241"/>
                    <a:pt x="1302" y="9040"/>
                    <a:pt x="801" y="7806"/>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433;p45"/>
            <p:cNvSpPr/>
            <p:nvPr/>
          </p:nvSpPr>
          <p:spPr>
            <a:xfrm flipH="1">
              <a:off x="1319242" y="2176569"/>
              <a:ext cx="375812" cy="358258"/>
            </a:xfrm>
            <a:custGeom>
              <a:avLst/>
              <a:gdLst/>
              <a:ahLst/>
              <a:cxnLst/>
              <a:rect l="l" t="t" r="r" b="b"/>
              <a:pathLst>
                <a:path w="13851" h="13204" extrusionOk="0">
                  <a:moveTo>
                    <a:pt x="9026" y="1"/>
                  </a:moveTo>
                  <a:cubicBezTo>
                    <a:pt x="8245" y="1"/>
                    <a:pt x="7343" y="91"/>
                    <a:pt x="6305" y="294"/>
                  </a:cubicBezTo>
                  <a:cubicBezTo>
                    <a:pt x="1" y="1528"/>
                    <a:pt x="2503" y="12203"/>
                    <a:pt x="2503" y="12203"/>
                  </a:cubicBezTo>
                  <a:lnTo>
                    <a:pt x="4604" y="10701"/>
                  </a:lnTo>
                  <a:lnTo>
                    <a:pt x="7807" y="13203"/>
                  </a:lnTo>
                  <a:cubicBezTo>
                    <a:pt x="7807" y="13203"/>
                    <a:pt x="13044" y="6665"/>
                    <a:pt x="13544" y="3997"/>
                  </a:cubicBezTo>
                  <a:cubicBezTo>
                    <a:pt x="13851" y="2325"/>
                    <a:pt x="12993" y="1"/>
                    <a:pt x="9026" y="1"/>
                  </a:cubicBezTo>
                  <a:close/>
                </a:path>
              </a:pathLst>
            </a:custGeom>
            <a:solidFill>
              <a:srgbClr val="92E3A9"/>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434;p45"/>
            <p:cNvSpPr/>
            <p:nvPr/>
          </p:nvSpPr>
          <p:spPr>
            <a:xfrm flipH="1">
              <a:off x="1319242" y="2176569"/>
              <a:ext cx="375812" cy="358258"/>
            </a:xfrm>
            <a:custGeom>
              <a:avLst/>
              <a:gdLst/>
              <a:ahLst/>
              <a:cxnLst/>
              <a:rect l="l" t="t" r="r" b="b"/>
              <a:pathLst>
                <a:path w="13851" h="13204" extrusionOk="0">
                  <a:moveTo>
                    <a:pt x="9026" y="1"/>
                  </a:moveTo>
                  <a:cubicBezTo>
                    <a:pt x="8245" y="1"/>
                    <a:pt x="7343" y="91"/>
                    <a:pt x="6305" y="294"/>
                  </a:cubicBezTo>
                  <a:cubicBezTo>
                    <a:pt x="1" y="1528"/>
                    <a:pt x="2503" y="12203"/>
                    <a:pt x="2503" y="12203"/>
                  </a:cubicBezTo>
                  <a:lnTo>
                    <a:pt x="4604" y="10701"/>
                  </a:lnTo>
                  <a:lnTo>
                    <a:pt x="7807" y="13203"/>
                  </a:lnTo>
                  <a:cubicBezTo>
                    <a:pt x="7807" y="13203"/>
                    <a:pt x="13044" y="6665"/>
                    <a:pt x="13544" y="3997"/>
                  </a:cubicBezTo>
                  <a:cubicBezTo>
                    <a:pt x="13851" y="2325"/>
                    <a:pt x="12993" y="1"/>
                    <a:pt x="9026" y="1"/>
                  </a:cubicBezTo>
                  <a:close/>
                </a:path>
              </a:pathLst>
            </a:custGeom>
            <a:solidFill>
              <a:schemeClr val="accent5"/>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435;p45"/>
            <p:cNvSpPr/>
            <p:nvPr/>
          </p:nvSpPr>
          <p:spPr>
            <a:xfrm flipH="1">
              <a:off x="969173" y="2716187"/>
              <a:ext cx="231739" cy="86878"/>
            </a:xfrm>
            <a:custGeom>
              <a:avLst/>
              <a:gdLst/>
              <a:ahLst/>
              <a:cxnLst/>
              <a:rect l="l" t="t" r="r" b="b"/>
              <a:pathLst>
                <a:path w="8541" h="3202" extrusionOk="0">
                  <a:moveTo>
                    <a:pt x="2084" y="0"/>
                  </a:moveTo>
                  <a:cubicBezTo>
                    <a:pt x="601" y="0"/>
                    <a:pt x="1" y="619"/>
                    <a:pt x="1" y="619"/>
                  </a:cubicBezTo>
                  <a:cubicBezTo>
                    <a:pt x="1" y="619"/>
                    <a:pt x="1538" y="3202"/>
                    <a:pt x="7741" y="3202"/>
                  </a:cubicBezTo>
                  <a:cubicBezTo>
                    <a:pt x="7999" y="3202"/>
                    <a:pt x="8266" y="3197"/>
                    <a:pt x="8540" y="3188"/>
                  </a:cubicBezTo>
                  <a:cubicBezTo>
                    <a:pt x="7273" y="1820"/>
                    <a:pt x="5638" y="786"/>
                    <a:pt x="3870" y="253"/>
                  </a:cubicBezTo>
                  <a:cubicBezTo>
                    <a:pt x="3170" y="69"/>
                    <a:pt x="2578" y="0"/>
                    <a:pt x="2084" y="0"/>
                  </a:cubicBezTo>
                  <a:close/>
                </a:path>
              </a:pathLst>
            </a:custGeom>
            <a:solidFill>
              <a:srgbClr val="92E3A9"/>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436;p45"/>
            <p:cNvSpPr/>
            <p:nvPr/>
          </p:nvSpPr>
          <p:spPr>
            <a:xfrm flipH="1">
              <a:off x="990874" y="2548352"/>
              <a:ext cx="932246" cy="459299"/>
            </a:xfrm>
            <a:custGeom>
              <a:avLst/>
              <a:gdLst/>
              <a:ahLst/>
              <a:cxnLst/>
              <a:rect l="l" t="t" r="r" b="b"/>
              <a:pathLst>
                <a:path w="34359" h="16928" extrusionOk="0">
                  <a:moveTo>
                    <a:pt x="26954" y="1"/>
                  </a:moveTo>
                  <a:lnTo>
                    <a:pt x="27421" y="9241"/>
                  </a:lnTo>
                  <a:cubicBezTo>
                    <a:pt x="21883" y="7406"/>
                    <a:pt x="10108" y="4404"/>
                    <a:pt x="9441" y="4404"/>
                  </a:cubicBezTo>
                  <a:cubicBezTo>
                    <a:pt x="8774" y="4437"/>
                    <a:pt x="4504" y="4470"/>
                    <a:pt x="3036" y="4971"/>
                  </a:cubicBezTo>
                  <a:cubicBezTo>
                    <a:pt x="1569" y="5471"/>
                    <a:pt x="1" y="7940"/>
                    <a:pt x="1" y="7940"/>
                  </a:cubicBezTo>
                  <a:cubicBezTo>
                    <a:pt x="1" y="7940"/>
                    <a:pt x="3767" y="8029"/>
                    <a:pt x="6455" y="8029"/>
                  </a:cubicBezTo>
                  <a:cubicBezTo>
                    <a:pt x="7799" y="8029"/>
                    <a:pt x="8874" y="8006"/>
                    <a:pt x="9074" y="7940"/>
                  </a:cubicBezTo>
                  <a:cubicBezTo>
                    <a:pt x="9089" y="7936"/>
                    <a:pt x="9107" y="7934"/>
                    <a:pt x="9128" y="7934"/>
                  </a:cubicBezTo>
                  <a:cubicBezTo>
                    <a:pt x="9992" y="7934"/>
                    <a:pt x="16448" y="11191"/>
                    <a:pt x="27287" y="15879"/>
                  </a:cubicBezTo>
                  <a:cubicBezTo>
                    <a:pt x="28637" y="16457"/>
                    <a:pt x="29724" y="16927"/>
                    <a:pt x="30618" y="16927"/>
                  </a:cubicBezTo>
                  <a:cubicBezTo>
                    <a:pt x="31580" y="16927"/>
                    <a:pt x="32319" y="16383"/>
                    <a:pt x="32924" y="14845"/>
                  </a:cubicBezTo>
                  <a:cubicBezTo>
                    <a:pt x="34059" y="11842"/>
                    <a:pt x="34359" y="601"/>
                    <a:pt x="34359" y="601"/>
                  </a:cubicBezTo>
                  <a:lnTo>
                    <a:pt x="26954" y="1"/>
                  </a:ln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437;p45"/>
            <p:cNvSpPr/>
            <p:nvPr/>
          </p:nvSpPr>
          <p:spPr>
            <a:xfrm flipH="1">
              <a:off x="937507" y="2285204"/>
              <a:ext cx="312268" cy="517498"/>
            </a:xfrm>
            <a:custGeom>
              <a:avLst/>
              <a:gdLst/>
              <a:ahLst/>
              <a:cxnLst/>
              <a:rect l="l" t="t" r="r" b="b"/>
              <a:pathLst>
                <a:path w="11509" h="19073" extrusionOk="0">
                  <a:moveTo>
                    <a:pt x="3944" y="1"/>
                  </a:moveTo>
                  <a:cubicBezTo>
                    <a:pt x="2607" y="1"/>
                    <a:pt x="1419" y="1292"/>
                    <a:pt x="735" y="2928"/>
                  </a:cubicBezTo>
                  <a:lnTo>
                    <a:pt x="268" y="4329"/>
                  </a:lnTo>
                  <a:cubicBezTo>
                    <a:pt x="67" y="5096"/>
                    <a:pt x="1" y="5897"/>
                    <a:pt x="67" y="6697"/>
                  </a:cubicBezTo>
                  <a:cubicBezTo>
                    <a:pt x="401" y="9566"/>
                    <a:pt x="1802" y="16504"/>
                    <a:pt x="1802" y="16504"/>
                  </a:cubicBezTo>
                  <a:cubicBezTo>
                    <a:pt x="1802" y="16504"/>
                    <a:pt x="8740" y="17505"/>
                    <a:pt x="10341" y="19073"/>
                  </a:cubicBezTo>
                  <a:cubicBezTo>
                    <a:pt x="10341" y="19073"/>
                    <a:pt x="11509" y="9900"/>
                    <a:pt x="9174" y="5230"/>
                  </a:cubicBezTo>
                  <a:cubicBezTo>
                    <a:pt x="6839" y="560"/>
                    <a:pt x="4437" y="59"/>
                    <a:pt x="4437" y="59"/>
                  </a:cubicBezTo>
                  <a:cubicBezTo>
                    <a:pt x="4271" y="20"/>
                    <a:pt x="4107" y="1"/>
                    <a:pt x="3944"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438;p45"/>
            <p:cNvSpPr/>
            <p:nvPr/>
          </p:nvSpPr>
          <p:spPr>
            <a:xfrm flipH="1">
              <a:off x="937507" y="2276847"/>
              <a:ext cx="312268" cy="525855"/>
            </a:xfrm>
            <a:custGeom>
              <a:avLst/>
              <a:gdLst/>
              <a:ahLst/>
              <a:cxnLst/>
              <a:rect l="l" t="t" r="r" b="b"/>
              <a:pathLst>
                <a:path w="11509" h="19381" fill="none" extrusionOk="0">
                  <a:moveTo>
                    <a:pt x="268" y="4637"/>
                  </a:moveTo>
                  <a:cubicBezTo>
                    <a:pt x="67" y="5404"/>
                    <a:pt x="1" y="6205"/>
                    <a:pt x="67" y="7005"/>
                  </a:cubicBezTo>
                  <a:cubicBezTo>
                    <a:pt x="401" y="9874"/>
                    <a:pt x="1802" y="16812"/>
                    <a:pt x="1802" y="16812"/>
                  </a:cubicBezTo>
                  <a:cubicBezTo>
                    <a:pt x="1802" y="16812"/>
                    <a:pt x="8740" y="17813"/>
                    <a:pt x="10341" y="19381"/>
                  </a:cubicBezTo>
                  <a:cubicBezTo>
                    <a:pt x="10341" y="19381"/>
                    <a:pt x="11509" y="10208"/>
                    <a:pt x="9174" y="5538"/>
                  </a:cubicBezTo>
                  <a:cubicBezTo>
                    <a:pt x="6839" y="868"/>
                    <a:pt x="4437" y="367"/>
                    <a:pt x="4437" y="367"/>
                  </a:cubicBezTo>
                  <a:cubicBezTo>
                    <a:pt x="2903" y="0"/>
                    <a:pt x="1502" y="1401"/>
                    <a:pt x="735" y="3236"/>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439;p45"/>
            <p:cNvSpPr/>
            <p:nvPr/>
          </p:nvSpPr>
          <p:spPr>
            <a:xfrm flipH="1">
              <a:off x="937507" y="2285204"/>
              <a:ext cx="312268" cy="517498"/>
            </a:xfrm>
            <a:custGeom>
              <a:avLst/>
              <a:gdLst/>
              <a:ahLst/>
              <a:cxnLst/>
              <a:rect l="l" t="t" r="r" b="b"/>
              <a:pathLst>
                <a:path w="11509" h="19073" extrusionOk="0">
                  <a:moveTo>
                    <a:pt x="3944" y="1"/>
                  </a:moveTo>
                  <a:cubicBezTo>
                    <a:pt x="2607" y="1"/>
                    <a:pt x="1419" y="1292"/>
                    <a:pt x="735" y="2928"/>
                  </a:cubicBezTo>
                  <a:lnTo>
                    <a:pt x="268" y="4329"/>
                  </a:lnTo>
                  <a:cubicBezTo>
                    <a:pt x="67" y="5096"/>
                    <a:pt x="1" y="5897"/>
                    <a:pt x="67" y="6697"/>
                  </a:cubicBezTo>
                  <a:cubicBezTo>
                    <a:pt x="401" y="9566"/>
                    <a:pt x="1802" y="16504"/>
                    <a:pt x="1802" y="16504"/>
                  </a:cubicBezTo>
                  <a:cubicBezTo>
                    <a:pt x="1802" y="16504"/>
                    <a:pt x="8740" y="17505"/>
                    <a:pt x="10341" y="19073"/>
                  </a:cubicBezTo>
                  <a:cubicBezTo>
                    <a:pt x="10341" y="19073"/>
                    <a:pt x="11509" y="9900"/>
                    <a:pt x="9174" y="5230"/>
                  </a:cubicBezTo>
                  <a:cubicBezTo>
                    <a:pt x="6839" y="560"/>
                    <a:pt x="4437" y="59"/>
                    <a:pt x="4437" y="59"/>
                  </a:cubicBezTo>
                  <a:cubicBezTo>
                    <a:pt x="4271" y="20"/>
                    <a:pt x="4107" y="1"/>
                    <a:pt x="3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440;p45"/>
            <p:cNvSpPr/>
            <p:nvPr/>
          </p:nvSpPr>
          <p:spPr>
            <a:xfrm flipH="1">
              <a:off x="937507" y="2276847"/>
              <a:ext cx="312268" cy="525855"/>
            </a:xfrm>
            <a:custGeom>
              <a:avLst/>
              <a:gdLst/>
              <a:ahLst/>
              <a:cxnLst/>
              <a:rect l="l" t="t" r="r" b="b"/>
              <a:pathLst>
                <a:path w="11509" h="19381" fill="none" extrusionOk="0">
                  <a:moveTo>
                    <a:pt x="268" y="4637"/>
                  </a:moveTo>
                  <a:cubicBezTo>
                    <a:pt x="67" y="5404"/>
                    <a:pt x="1" y="6205"/>
                    <a:pt x="67" y="7005"/>
                  </a:cubicBezTo>
                  <a:cubicBezTo>
                    <a:pt x="401" y="9874"/>
                    <a:pt x="1802" y="16812"/>
                    <a:pt x="1802" y="16812"/>
                  </a:cubicBezTo>
                  <a:cubicBezTo>
                    <a:pt x="1802" y="16812"/>
                    <a:pt x="8740" y="17813"/>
                    <a:pt x="10341" y="19381"/>
                  </a:cubicBezTo>
                  <a:cubicBezTo>
                    <a:pt x="10341" y="19381"/>
                    <a:pt x="11509" y="10208"/>
                    <a:pt x="9174" y="5538"/>
                  </a:cubicBezTo>
                  <a:cubicBezTo>
                    <a:pt x="6839" y="868"/>
                    <a:pt x="4437" y="367"/>
                    <a:pt x="4437" y="367"/>
                  </a:cubicBezTo>
                  <a:cubicBezTo>
                    <a:pt x="2903" y="0"/>
                    <a:pt x="1502" y="1401"/>
                    <a:pt x="735" y="3236"/>
                  </a:cubicBezTo>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441;p45"/>
            <p:cNvSpPr/>
            <p:nvPr/>
          </p:nvSpPr>
          <p:spPr>
            <a:xfrm flipH="1">
              <a:off x="1386398" y="2159205"/>
              <a:ext cx="236243" cy="295066"/>
            </a:xfrm>
            <a:custGeom>
              <a:avLst/>
              <a:gdLst/>
              <a:ahLst/>
              <a:cxnLst/>
              <a:rect l="l" t="t" r="r" b="b"/>
              <a:pathLst>
                <a:path w="8707" h="10875" extrusionOk="0">
                  <a:moveTo>
                    <a:pt x="1035" y="0"/>
                  </a:moveTo>
                  <a:lnTo>
                    <a:pt x="1" y="4170"/>
                  </a:lnTo>
                  <a:lnTo>
                    <a:pt x="901" y="5604"/>
                  </a:lnTo>
                  <a:lnTo>
                    <a:pt x="1602" y="6738"/>
                  </a:lnTo>
                  <a:cubicBezTo>
                    <a:pt x="1568" y="7072"/>
                    <a:pt x="1502" y="7439"/>
                    <a:pt x="1502" y="7772"/>
                  </a:cubicBezTo>
                  <a:cubicBezTo>
                    <a:pt x="1435" y="8840"/>
                    <a:pt x="1568" y="9907"/>
                    <a:pt x="1935" y="10874"/>
                  </a:cubicBezTo>
                  <a:cubicBezTo>
                    <a:pt x="1935" y="10874"/>
                    <a:pt x="8707" y="5004"/>
                    <a:pt x="8206" y="3136"/>
                  </a:cubicBezTo>
                  <a:cubicBezTo>
                    <a:pt x="7739" y="1301"/>
                    <a:pt x="1035" y="0"/>
                    <a:pt x="1035" y="0"/>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442;p45"/>
            <p:cNvSpPr/>
            <p:nvPr/>
          </p:nvSpPr>
          <p:spPr>
            <a:xfrm flipH="1">
              <a:off x="1386398" y="2159205"/>
              <a:ext cx="236243" cy="295066"/>
            </a:xfrm>
            <a:custGeom>
              <a:avLst/>
              <a:gdLst/>
              <a:ahLst/>
              <a:cxnLst/>
              <a:rect l="l" t="t" r="r" b="b"/>
              <a:pathLst>
                <a:path w="8707" h="10875" fill="none" extrusionOk="0">
                  <a:moveTo>
                    <a:pt x="1935" y="10874"/>
                  </a:moveTo>
                  <a:cubicBezTo>
                    <a:pt x="1568" y="9907"/>
                    <a:pt x="1435" y="8840"/>
                    <a:pt x="1502" y="7772"/>
                  </a:cubicBezTo>
                  <a:cubicBezTo>
                    <a:pt x="1502" y="7439"/>
                    <a:pt x="1568" y="7072"/>
                    <a:pt x="1602" y="6738"/>
                  </a:cubicBezTo>
                  <a:lnTo>
                    <a:pt x="901" y="5604"/>
                  </a:lnTo>
                  <a:lnTo>
                    <a:pt x="1" y="4170"/>
                  </a:lnTo>
                  <a:lnTo>
                    <a:pt x="1035" y="0"/>
                  </a:lnTo>
                  <a:cubicBezTo>
                    <a:pt x="1035" y="0"/>
                    <a:pt x="7739" y="1301"/>
                    <a:pt x="8206" y="3136"/>
                  </a:cubicBezTo>
                  <a:cubicBezTo>
                    <a:pt x="8707" y="5004"/>
                    <a:pt x="1935" y="10874"/>
                    <a:pt x="1935" y="10874"/>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443;p45"/>
            <p:cNvSpPr/>
            <p:nvPr/>
          </p:nvSpPr>
          <p:spPr>
            <a:xfrm flipH="1">
              <a:off x="1404809" y="1812899"/>
              <a:ext cx="483013" cy="536518"/>
            </a:xfrm>
            <a:custGeom>
              <a:avLst/>
              <a:gdLst/>
              <a:ahLst/>
              <a:cxnLst/>
              <a:rect l="l" t="t" r="r" b="b"/>
              <a:pathLst>
                <a:path w="17802" h="19774" extrusionOk="0">
                  <a:moveTo>
                    <a:pt x="8945" y="0"/>
                  </a:moveTo>
                  <a:cubicBezTo>
                    <a:pt x="8215" y="0"/>
                    <a:pt x="7425" y="71"/>
                    <a:pt x="6572" y="222"/>
                  </a:cubicBezTo>
                  <a:cubicBezTo>
                    <a:pt x="701" y="1289"/>
                    <a:pt x="1" y="8361"/>
                    <a:pt x="1969" y="11530"/>
                  </a:cubicBezTo>
                  <a:cubicBezTo>
                    <a:pt x="3904" y="14665"/>
                    <a:pt x="1836" y="14765"/>
                    <a:pt x="4771" y="17100"/>
                  </a:cubicBezTo>
                  <a:cubicBezTo>
                    <a:pt x="5972" y="18068"/>
                    <a:pt x="6939" y="19669"/>
                    <a:pt x="8374" y="19769"/>
                  </a:cubicBezTo>
                  <a:cubicBezTo>
                    <a:pt x="8424" y="19772"/>
                    <a:pt x="8475" y="19773"/>
                    <a:pt x="8527" y="19773"/>
                  </a:cubicBezTo>
                  <a:cubicBezTo>
                    <a:pt x="10204" y="19773"/>
                    <a:pt x="12291" y="18216"/>
                    <a:pt x="13844" y="16533"/>
                  </a:cubicBezTo>
                  <a:lnTo>
                    <a:pt x="15879" y="13131"/>
                  </a:lnTo>
                  <a:cubicBezTo>
                    <a:pt x="17801" y="8157"/>
                    <a:pt x="16793" y="0"/>
                    <a:pt x="8945" y="0"/>
                  </a:cubicBezTo>
                  <a:close/>
                </a:path>
              </a:pathLst>
            </a:custGeom>
            <a:solidFill>
              <a:srgbClr val="A97249"/>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444;p45"/>
            <p:cNvSpPr/>
            <p:nvPr/>
          </p:nvSpPr>
          <p:spPr>
            <a:xfrm flipH="1">
              <a:off x="1399953" y="1770927"/>
              <a:ext cx="487869" cy="581097"/>
            </a:xfrm>
            <a:custGeom>
              <a:avLst/>
              <a:gdLst/>
              <a:ahLst/>
              <a:cxnLst/>
              <a:rect l="l" t="t" r="r" b="b"/>
              <a:pathLst>
                <a:path w="17981" h="21417" fill="none" extrusionOk="0">
                  <a:moveTo>
                    <a:pt x="15879" y="14678"/>
                  </a:moveTo>
                  <a:cubicBezTo>
                    <a:pt x="17980" y="9241"/>
                    <a:pt x="16579" y="1"/>
                    <a:pt x="6572" y="1769"/>
                  </a:cubicBezTo>
                  <a:cubicBezTo>
                    <a:pt x="701" y="2836"/>
                    <a:pt x="1" y="9908"/>
                    <a:pt x="1969" y="13077"/>
                  </a:cubicBezTo>
                  <a:cubicBezTo>
                    <a:pt x="3904" y="16212"/>
                    <a:pt x="1836" y="16312"/>
                    <a:pt x="4771" y="18647"/>
                  </a:cubicBezTo>
                  <a:cubicBezTo>
                    <a:pt x="5972" y="19615"/>
                    <a:pt x="6939" y="21216"/>
                    <a:pt x="8374" y="21316"/>
                  </a:cubicBezTo>
                  <a:cubicBezTo>
                    <a:pt x="10075" y="21416"/>
                    <a:pt x="12243" y="19815"/>
                    <a:pt x="13844" y="18080"/>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445;p45"/>
            <p:cNvSpPr/>
            <p:nvPr/>
          </p:nvSpPr>
          <p:spPr>
            <a:xfrm flipH="1">
              <a:off x="1353797" y="1718509"/>
              <a:ext cx="610943" cy="468850"/>
            </a:xfrm>
            <a:custGeom>
              <a:avLst/>
              <a:gdLst/>
              <a:ahLst/>
              <a:cxnLst/>
              <a:rect l="l" t="t" r="r" b="b"/>
              <a:pathLst>
                <a:path w="22517" h="17280" extrusionOk="0">
                  <a:moveTo>
                    <a:pt x="11731" y="1"/>
                  </a:moveTo>
                  <a:cubicBezTo>
                    <a:pt x="9970" y="1"/>
                    <a:pt x="7961" y="533"/>
                    <a:pt x="5971" y="1733"/>
                  </a:cubicBezTo>
                  <a:cubicBezTo>
                    <a:pt x="1468" y="4468"/>
                    <a:pt x="1" y="11339"/>
                    <a:pt x="2969" y="12841"/>
                  </a:cubicBezTo>
                  <a:cubicBezTo>
                    <a:pt x="3562" y="13137"/>
                    <a:pt x="4154" y="13255"/>
                    <a:pt x="4723" y="13255"/>
                  </a:cubicBezTo>
                  <a:cubicBezTo>
                    <a:pt x="6970" y="13255"/>
                    <a:pt x="8840" y="11406"/>
                    <a:pt x="8840" y="11406"/>
                  </a:cubicBezTo>
                  <a:lnTo>
                    <a:pt x="8840" y="11406"/>
                  </a:lnTo>
                  <a:cubicBezTo>
                    <a:pt x="8473" y="12374"/>
                    <a:pt x="7172" y="13374"/>
                    <a:pt x="7172" y="13374"/>
                  </a:cubicBezTo>
                  <a:cubicBezTo>
                    <a:pt x="7219" y="13376"/>
                    <a:pt x="7266" y="13376"/>
                    <a:pt x="7312" y="13376"/>
                  </a:cubicBezTo>
                  <a:cubicBezTo>
                    <a:pt x="11046" y="13376"/>
                    <a:pt x="12543" y="9438"/>
                    <a:pt x="12543" y="9438"/>
                  </a:cubicBezTo>
                  <a:cubicBezTo>
                    <a:pt x="12843" y="11173"/>
                    <a:pt x="13677" y="12807"/>
                    <a:pt x="14911" y="14075"/>
                  </a:cubicBezTo>
                  <a:cubicBezTo>
                    <a:pt x="14911" y="14075"/>
                    <a:pt x="15494" y="17279"/>
                    <a:pt x="18413" y="17279"/>
                  </a:cubicBezTo>
                  <a:cubicBezTo>
                    <a:pt x="18457" y="17279"/>
                    <a:pt x="18502" y="17279"/>
                    <a:pt x="18547" y="17277"/>
                  </a:cubicBezTo>
                  <a:cubicBezTo>
                    <a:pt x="20515" y="17177"/>
                    <a:pt x="22517" y="10872"/>
                    <a:pt x="21249" y="6703"/>
                  </a:cubicBezTo>
                  <a:cubicBezTo>
                    <a:pt x="20037" y="2565"/>
                    <a:pt x="17411" y="2329"/>
                    <a:pt x="16829" y="2329"/>
                  </a:cubicBezTo>
                  <a:cubicBezTo>
                    <a:pt x="16754" y="2329"/>
                    <a:pt x="16712" y="2333"/>
                    <a:pt x="16712" y="2333"/>
                  </a:cubicBezTo>
                  <a:cubicBezTo>
                    <a:pt x="15832" y="872"/>
                    <a:pt x="13985" y="1"/>
                    <a:pt x="1173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446;p45"/>
            <p:cNvSpPr/>
            <p:nvPr/>
          </p:nvSpPr>
          <p:spPr>
            <a:xfrm flipH="1">
              <a:off x="1418527" y="2076671"/>
              <a:ext cx="117836" cy="132352"/>
            </a:xfrm>
            <a:custGeom>
              <a:avLst/>
              <a:gdLst/>
              <a:ahLst/>
              <a:cxnLst/>
              <a:rect l="l" t="t" r="r" b="b"/>
              <a:pathLst>
                <a:path w="4343" h="4878" extrusionOk="0">
                  <a:moveTo>
                    <a:pt x="1806" y="0"/>
                  </a:moveTo>
                  <a:cubicBezTo>
                    <a:pt x="1" y="0"/>
                    <a:pt x="90" y="3409"/>
                    <a:pt x="90" y="3409"/>
                  </a:cubicBezTo>
                  <a:lnTo>
                    <a:pt x="1124" y="4877"/>
                  </a:lnTo>
                  <a:cubicBezTo>
                    <a:pt x="1136" y="4877"/>
                    <a:pt x="1148" y="4877"/>
                    <a:pt x="1160" y="4877"/>
                  </a:cubicBezTo>
                  <a:cubicBezTo>
                    <a:pt x="2782" y="4877"/>
                    <a:pt x="4343" y="503"/>
                    <a:pt x="2158" y="40"/>
                  </a:cubicBezTo>
                  <a:cubicBezTo>
                    <a:pt x="2033" y="13"/>
                    <a:pt x="1916" y="0"/>
                    <a:pt x="1806" y="0"/>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447;p45"/>
            <p:cNvSpPr/>
            <p:nvPr/>
          </p:nvSpPr>
          <p:spPr>
            <a:xfrm flipH="1">
              <a:off x="1418065" y="2065059"/>
              <a:ext cx="118596" cy="145756"/>
            </a:xfrm>
            <a:custGeom>
              <a:avLst/>
              <a:gdLst/>
              <a:ahLst/>
              <a:cxnLst/>
              <a:rect l="l" t="t" r="r" b="b"/>
              <a:pathLst>
                <a:path w="4371" h="5372" fill="none" extrusionOk="0">
                  <a:moveTo>
                    <a:pt x="101" y="3837"/>
                  </a:moveTo>
                  <a:cubicBezTo>
                    <a:pt x="101" y="3837"/>
                    <a:pt x="0" y="1"/>
                    <a:pt x="2169" y="468"/>
                  </a:cubicBezTo>
                  <a:cubicBezTo>
                    <a:pt x="4370" y="935"/>
                    <a:pt x="2769" y="5371"/>
                    <a:pt x="1135" y="5305"/>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448;p45"/>
            <p:cNvSpPr/>
            <p:nvPr/>
          </p:nvSpPr>
          <p:spPr>
            <a:xfrm flipH="1">
              <a:off x="1698594" y="2751973"/>
              <a:ext cx="948525" cy="68835"/>
            </a:xfrm>
            <a:custGeom>
              <a:avLst/>
              <a:gdLst/>
              <a:ahLst/>
              <a:cxnLst/>
              <a:rect l="l" t="t" r="r" b="b"/>
              <a:pathLst>
                <a:path w="34959" h="2537" extrusionOk="0">
                  <a:moveTo>
                    <a:pt x="667" y="1"/>
                  </a:moveTo>
                  <a:cubicBezTo>
                    <a:pt x="300" y="1"/>
                    <a:pt x="0" y="301"/>
                    <a:pt x="0" y="701"/>
                  </a:cubicBezTo>
                  <a:lnTo>
                    <a:pt x="0" y="1869"/>
                  </a:lnTo>
                  <a:cubicBezTo>
                    <a:pt x="0" y="2236"/>
                    <a:pt x="300" y="2536"/>
                    <a:pt x="667" y="2536"/>
                  </a:cubicBezTo>
                  <a:lnTo>
                    <a:pt x="34291" y="2536"/>
                  </a:lnTo>
                  <a:cubicBezTo>
                    <a:pt x="34658" y="2536"/>
                    <a:pt x="34959" y="2236"/>
                    <a:pt x="34959" y="1869"/>
                  </a:cubicBezTo>
                  <a:lnTo>
                    <a:pt x="34959" y="701"/>
                  </a:lnTo>
                  <a:cubicBezTo>
                    <a:pt x="34959" y="301"/>
                    <a:pt x="34658" y="1"/>
                    <a:pt x="34291"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3449;p45"/>
            <p:cNvSpPr/>
            <p:nvPr/>
          </p:nvSpPr>
          <p:spPr>
            <a:xfrm flipH="1">
              <a:off x="810794" y="3808147"/>
              <a:ext cx="534917" cy="678828"/>
            </a:xfrm>
            <a:custGeom>
              <a:avLst/>
              <a:gdLst/>
              <a:ahLst/>
              <a:cxnLst/>
              <a:rect l="l" t="t" r="r" b="b"/>
              <a:pathLst>
                <a:path w="19715" h="25019" extrusionOk="0">
                  <a:moveTo>
                    <a:pt x="15445" y="1"/>
                  </a:moveTo>
                  <a:cubicBezTo>
                    <a:pt x="11843" y="2336"/>
                    <a:pt x="8807" y="5471"/>
                    <a:pt x="6606" y="9174"/>
                  </a:cubicBezTo>
                  <a:cubicBezTo>
                    <a:pt x="2936" y="15278"/>
                    <a:pt x="1" y="23918"/>
                    <a:pt x="4537" y="25019"/>
                  </a:cubicBezTo>
                  <a:lnTo>
                    <a:pt x="8840" y="24852"/>
                  </a:lnTo>
                  <a:lnTo>
                    <a:pt x="17113" y="22017"/>
                  </a:lnTo>
                  <a:lnTo>
                    <a:pt x="16246" y="20349"/>
                  </a:lnTo>
                  <a:cubicBezTo>
                    <a:pt x="16246" y="20349"/>
                    <a:pt x="9007" y="24185"/>
                    <a:pt x="7740" y="24185"/>
                  </a:cubicBezTo>
                  <a:cubicBezTo>
                    <a:pt x="7066" y="24185"/>
                    <a:pt x="6284" y="24274"/>
                    <a:pt x="5598" y="24274"/>
                  </a:cubicBezTo>
                  <a:cubicBezTo>
                    <a:pt x="5027" y="24274"/>
                    <a:pt x="4522" y="24212"/>
                    <a:pt x="4204" y="23985"/>
                  </a:cubicBezTo>
                  <a:cubicBezTo>
                    <a:pt x="3537" y="23484"/>
                    <a:pt x="6606" y="12343"/>
                    <a:pt x="13144" y="8640"/>
                  </a:cubicBezTo>
                  <a:cubicBezTo>
                    <a:pt x="19715" y="4904"/>
                    <a:pt x="15445" y="1"/>
                    <a:pt x="15445"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3450;p45"/>
            <p:cNvSpPr/>
            <p:nvPr/>
          </p:nvSpPr>
          <p:spPr>
            <a:xfrm flipH="1">
              <a:off x="810794" y="3808147"/>
              <a:ext cx="534917" cy="678828"/>
            </a:xfrm>
            <a:custGeom>
              <a:avLst/>
              <a:gdLst/>
              <a:ahLst/>
              <a:cxnLst/>
              <a:rect l="l" t="t" r="r" b="b"/>
              <a:pathLst>
                <a:path w="19715" h="25019" extrusionOk="0">
                  <a:moveTo>
                    <a:pt x="15445" y="1"/>
                  </a:moveTo>
                  <a:cubicBezTo>
                    <a:pt x="11843" y="2336"/>
                    <a:pt x="8807" y="5471"/>
                    <a:pt x="6606" y="9174"/>
                  </a:cubicBezTo>
                  <a:cubicBezTo>
                    <a:pt x="2936" y="15278"/>
                    <a:pt x="1" y="23918"/>
                    <a:pt x="4537" y="25019"/>
                  </a:cubicBezTo>
                  <a:lnTo>
                    <a:pt x="8840" y="24852"/>
                  </a:lnTo>
                  <a:lnTo>
                    <a:pt x="17113" y="22017"/>
                  </a:lnTo>
                  <a:lnTo>
                    <a:pt x="16246" y="20349"/>
                  </a:lnTo>
                  <a:cubicBezTo>
                    <a:pt x="16246" y="20349"/>
                    <a:pt x="9007" y="24185"/>
                    <a:pt x="7740" y="24185"/>
                  </a:cubicBezTo>
                  <a:cubicBezTo>
                    <a:pt x="7066" y="24185"/>
                    <a:pt x="6284" y="24274"/>
                    <a:pt x="5598" y="24274"/>
                  </a:cubicBezTo>
                  <a:cubicBezTo>
                    <a:pt x="5027" y="24274"/>
                    <a:pt x="4522" y="24212"/>
                    <a:pt x="4204" y="23985"/>
                  </a:cubicBezTo>
                  <a:cubicBezTo>
                    <a:pt x="3537" y="23484"/>
                    <a:pt x="6606" y="12343"/>
                    <a:pt x="13144" y="8640"/>
                  </a:cubicBezTo>
                  <a:cubicBezTo>
                    <a:pt x="19715" y="4904"/>
                    <a:pt x="15445" y="1"/>
                    <a:pt x="15445"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3451;p45"/>
            <p:cNvSpPr/>
            <p:nvPr/>
          </p:nvSpPr>
          <p:spPr>
            <a:xfrm flipH="1">
              <a:off x="810794" y="3808147"/>
              <a:ext cx="534917" cy="678828"/>
            </a:xfrm>
            <a:custGeom>
              <a:avLst/>
              <a:gdLst/>
              <a:ahLst/>
              <a:cxnLst/>
              <a:rect l="l" t="t" r="r" b="b"/>
              <a:pathLst>
                <a:path w="19715" h="25019" fill="none" extrusionOk="0">
                  <a:moveTo>
                    <a:pt x="15445" y="1"/>
                  </a:moveTo>
                  <a:cubicBezTo>
                    <a:pt x="11843" y="2336"/>
                    <a:pt x="8807" y="5471"/>
                    <a:pt x="6606" y="9174"/>
                  </a:cubicBezTo>
                  <a:cubicBezTo>
                    <a:pt x="2936" y="15278"/>
                    <a:pt x="1" y="23918"/>
                    <a:pt x="4537" y="25019"/>
                  </a:cubicBezTo>
                  <a:lnTo>
                    <a:pt x="8840" y="24852"/>
                  </a:lnTo>
                  <a:lnTo>
                    <a:pt x="17113" y="22017"/>
                  </a:lnTo>
                  <a:lnTo>
                    <a:pt x="16246" y="20349"/>
                  </a:lnTo>
                  <a:cubicBezTo>
                    <a:pt x="16246" y="20349"/>
                    <a:pt x="9007" y="24185"/>
                    <a:pt x="7740" y="24185"/>
                  </a:cubicBezTo>
                  <a:cubicBezTo>
                    <a:pt x="6505" y="24185"/>
                    <a:pt x="4904" y="24485"/>
                    <a:pt x="4204" y="23985"/>
                  </a:cubicBezTo>
                  <a:cubicBezTo>
                    <a:pt x="3537" y="23484"/>
                    <a:pt x="6606" y="12343"/>
                    <a:pt x="13144" y="8640"/>
                  </a:cubicBezTo>
                  <a:cubicBezTo>
                    <a:pt x="19715" y="4904"/>
                    <a:pt x="15445" y="1"/>
                    <a:pt x="15445" y="1"/>
                  </a:cubicBez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452;p45"/>
            <p:cNvSpPr/>
            <p:nvPr/>
          </p:nvSpPr>
          <p:spPr>
            <a:xfrm flipH="1">
              <a:off x="609870" y="3591472"/>
              <a:ext cx="231750" cy="116261"/>
            </a:xfrm>
            <a:custGeom>
              <a:avLst/>
              <a:gdLst/>
              <a:ahLst/>
              <a:cxnLst/>
              <a:rect l="l" t="t" r="r" b="b"/>
              <a:pathLst>
                <a:path w="5805" h="2389" extrusionOk="0">
                  <a:moveTo>
                    <a:pt x="3082" y="1"/>
                  </a:moveTo>
                  <a:cubicBezTo>
                    <a:pt x="2961" y="1"/>
                    <a:pt x="2834" y="7"/>
                    <a:pt x="2702" y="20"/>
                  </a:cubicBezTo>
                  <a:cubicBezTo>
                    <a:pt x="1" y="253"/>
                    <a:pt x="1" y="2055"/>
                    <a:pt x="1" y="2055"/>
                  </a:cubicBezTo>
                  <a:lnTo>
                    <a:pt x="968" y="2388"/>
                  </a:lnTo>
                  <a:cubicBezTo>
                    <a:pt x="968" y="2388"/>
                    <a:pt x="905" y="683"/>
                    <a:pt x="2745" y="683"/>
                  </a:cubicBezTo>
                  <a:cubicBezTo>
                    <a:pt x="2796" y="683"/>
                    <a:pt x="2849" y="684"/>
                    <a:pt x="2903" y="687"/>
                  </a:cubicBezTo>
                  <a:cubicBezTo>
                    <a:pt x="4904" y="820"/>
                    <a:pt x="4871" y="2388"/>
                    <a:pt x="4871" y="2388"/>
                  </a:cubicBezTo>
                  <a:lnTo>
                    <a:pt x="5805" y="2388"/>
                  </a:lnTo>
                  <a:cubicBezTo>
                    <a:pt x="5805" y="2388"/>
                    <a:pt x="5472" y="1"/>
                    <a:pt x="3082"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3453;p45"/>
            <p:cNvSpPr/>
            <p:nvPr/>
          </p:nvSpPr>
          <p:spPr>
            <a:xfrm flipH="1">
              <a:off x="277707" y="3708873"/>
              <a:ext cx="787439" cy="778106"/>
            </a:xfrm>
            <a:custGeom>
              <a:avLst/>
              <a:gdLst/>
              <a:ahLst/>
              <a:cxnLst/>
              <a:rect l="l" t="t" r="r" b="b"/>
              <a:pathLst>
                <a:path w="29022" h="28678" extrusionOk="0">
                  <a:moveTo>
                    <a:pt x="17389" y="1"/>
                  </a:moveTo>
                  <a:cubicBezTo>
                    <a:pt x="12000" y="1"/>
                    <a:pt x="2274" y="597"/>
                    <a:pt x="1768" y="1558"/>
                  </a:cubicBezTo>
                  <a:cubicBezTo>
                    <a:pt x="1101" y="2826"/>
                    <a:pt x="1" y="28678"/>
                    <a:pt x="5771" y="28678"/>
                  </a:cubicBezTo>
                  <a:lnTo>
                    <a:pt x="25385" y="28511"/>
                  </a:lnTo>
                  <a:cubicBezTo>
                    <a:pt x="29021" y="26443"/>
                    <a:pt x="22417" y="724"/>
                    <a:pt x="20782" y="191"/>
                  </a:cubicBezTo>
                  <a:cubicBezTo>
                    <a:pt x="20387" y="62"/>
                    <a:pt x="19108" y="1"/>
                    <a:pt x="17389"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3454;p45"/>
            <p:cNvSpPr/>
            <p:nvPr/>
          </p:nvSpPr>
          <p:spPr>
            <a:xfrm flipH="1">
              <a:off x="277707" y="3708873"/>
              <a:ext cx="787439" cy="778106"/>
            </a:xfrm>
            <a:custGeom>
              <a:avLst/>
              <a:gdLst/>
              <a:ahLst/>
              <a:cxnLst/>
              <a:rect l="l" t="t" r="r" b="b"/>
              <a:pathLst>
                <a:path w="29022" h="28678" extrusionOk="0">
                  <a:moveTo>
                    <a:pt x="17389" y="1"/>
                  </a:moveTo>
                  <a:cubicBezTo>
                    <a:pt x="12000" y="1"/>
                    <a:pt x="2274" y="597"/>
                    <a:pt x="1768" y="1558"/>
                  </a:cubicBezTo>
                  <a:cubicBezTo>
                    <a:pt x="1101" y="2826"/>
                    <a:pt x="1" y="28678"/>
                    <a:pt x="5771" y="28678"/>
                  </a:cubicBezTo>
                  <a:lnTo>
                    <a:pt x="25385" y="28511"/>
                  </a:lnTo>
                  <a:cubicBezTo>
                    <a:pt x="29021" y="26443"/>
                    <a:pt x="22417" y="724"/>
                    <a:pt x="20782" y="191"/>
                  </a:cubicBezTo>
                  <a:cubicBezTo>
                    <a:pt x="20387" y="62"/>
                    <a:pt x="19108" y="1"/>
                    <a:pt x="17389" y="1"/>
                  </a:cubicBezTo>
                  <a:close/>
                </a:path>
              </a:pathLst>
            </a:custGeom>
            <a:solidFill>
              <a:schemeClr val="dk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3455;p45"/>
            <p:cNvSpPr/>
            <p:nvPr/>
          </p:nvSpPr>
          <p:spPr>
            <a:xfrm flipH="1">
              <a:off x="277707" y="3699540"/>
              <a:ext cx="787439" cy="787439"/>
            </a:xfrm>
            <a:custGeom>
              <a:avLst/>
              <a:gdLst/>
              <a:ahLst/>
              <a:cxnLst/>
              <a:rect l="l" t="t" r="r" b="b"/>
              <a:pathLst>
                <a:path w="29022" h="29022" fill="none" extrusionOk="0">
                  <a:moveTo>
                    <a:pt x="5771" y="29022"/>
                  </a:moveTo>
                  <a:cubicBezTo>
                    <a:pt x="1" y="29022"/>
                    <a:pt x="1101" y="3170"/>
                    <a:pt x="1768" y="1902"/>
                  </a:cubicBezTo>
                  <a:cubicBezTo>
                    <a:pt x="2436" y="635"/>
                    <a:pt x="19148" y="1"/>
                    <a:pt x="20782" y="535"/>
                  </a:cubicBezTo>
                  <a:cubicBezTo>
                    <a:pt x="22417" y="1068"/>
                    <a:pt x="29021" y="26787"/>
                    <a:pt x="25385" y="28855"/>
                  </a:cubicBez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3456;p45"/>
            <p:cNvSpPr/>
            <p:nvPr/>
          </p:nvSpPr>
          <p:spPr>
            <a:xfrm flipH="1">
              <a:off x="335637" y="3683532"/>
              <a:ext cx="681541" cy="405821"/>
            </a:xfrm>
            <a:custGeom>
              <a:avLst/>
              <a:gdLst/>
              <a:ahLst/>
              <a:cxnLst/>
              <a:rect l="l" t="t" r="r" b="b"/>
              <a:pathLst>
                <a:path w="25119" h="14957" extrusionOk="0">
                  <a:moveTo>
                    <a:pt x="7281" y="0"/>
                  </a:moveTo>
                  <a:cubicBezTo>
                    <a:pt x="1180" y="0"/>
                    <a:pt x="0" y="2459"/>
                    <a:pt x="0" y="2459"/>
                  </a:cubicBezTo>
                  <a:cubicBezTo>
                    <a:pt x="2069" y="2926"/>
                    <a:pt x="3269" y="11365"/>
                    <a:pt x="6105" y="13500"/>
                  </a:cubicBezTo>
                  <a:cubicBezTo>
                    <a:pt x="7422" y="14520"/>
                    <a:pt x="11040" y="14957"/>
                    <a:pt x="14660" y="14957"/>
                  </a:cubicBezTo>
                  <a:cubicBezTo>
                    <a:pt x="18740" y="14957"/>
                    <a:pt x="22822" y="14402"/>
                    <a:pt x="23617" y="13500"/>
                  </a:cubicBezTo>
                  <a:cubicBezTo>
                    <a:pt x="25118" y="11832"/>
                    <a:pt x="22183" y="2359"/>
                    <a:pt x="20081" y="891"/>
                  </a:cubicBezTo>
                  <a:cubicBezTo>
                    <a:pt x="19284" y="355"/>
                    <a:pt x="18570" y="215"/>
                    <a:pt x="17677" y="215"/>
                  </a:cubicBezTo>
                  <a:cubicBezTo>
                    <a:pt x="16699" y="215"/>
                    <a:pt x="15507" y="383"/>
                    <a:pt x="13756" y="383"/>
                  </a:cubicBezTo>
                  <a:cubicBezTo>
                    <a:pt x="12826" y="383"/>
                    <a:pt x="11738" y="336"/>
                    <a:pt x="10441" y="191"/>
                  </a:cubicBezTo>
                  <a:cubicBezTo>
                    <a:pt x="9263" y="58"/>
                    <a:pt x="8214" y="0"/>
                    <a:pt x="7281" y="0"/>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3457;p45"/>
            <p:cNvSpPr/>
            <p:nvPr/>
          </p:nvSpPr>
          <p:spPr>
            <a:xfrm flipH="1">
              <a:off x="534777" y="3880425"/>
              <a:ext cx="136694" cy="127089"/>
            </a:xfrm>
            <a:custGeom>
              <a:avLst/>
              <a:gdLst/>
              <a:ahLst/>
              <a:cxnLst/>
              <a:rect l="l" t="t" r="r" b="b"/>
              <a:pathLst>
                <a:path w="5038" h="4684" extrusionOk="0">
                  <a:moveTo>
                    <a:pt x="2235" y="1"/>
                  </a:moveTo>
                  <a:cubicBezTo>
                    <a:pt x="2155" y="1"/>
                    <a:pt x="2074" y="34"/>
                    <a:pt x="2002" y="105"/>
                  </a:cubicBezTo>
                  <a:lnTo>
                    <a:pt x="134" y="1873"/>
                  </a:lnTo>
                  <a:cubicBezTo>
                    <a:pt x="1" y="2007"/>
                    <a:pt x="1" y="2207"/>
                    <a:pt x="134" y="2340"/>
                  </a:cubicBezTo>
                  <a:lnTo>
                    <a:pt x="2569" y="4609"/>
                  </a:lnTo>
                  <a:cubicBezTo>
                    <a:pt x="2636" y="4659"/>
                    <a:pt x="2720" y="4684"/>
                    <a:pt x="2803" y="4684"/>
                  </a:cubicBezTo>
                  <a:cubicBezTo>
                    <a:pt x="2886" y="4684"/>
                    <a:pt x="2970" y="4659"/>
                    <a:pt x="3036" y="4609"/>
                  </a:cubicBezTo>
                  <a:lnTo>
                    <a:pt x="4938" y="2541"/>
                  </a:lnTo>
                  <a:cubicBezTo>
                    <a:pt x="5038" y="2407"/>
                    <a:pt x="5038" y="2174"/>
                    <a:pt x="4904" y="2074"/>
                  </a:cubicBezTo>
                  <a:lnTo>
                    <a:pt x="2436" y="72"/>
                  </a:lnTo>
                  <a:cubicBezTo>
                    <a:pt x="2374" y="26"/>
                    <a:pt x="2305" y="1"/>
                    <a:pt x="2235"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3458;p45"/>
            <p:cNvSpPr/>
            <p:nvPr/>
          </p:nvSpPr>
          <p:spPr>
            <a:xfrm flipH="1">
              <a:off x="534777" y="3880425"/>
              <a:ext cx="136694" cy="127089"/>
            </a:xfrm>
            <a:custGeom>
              <a:avLst/>
              <a:gdLst/>
              <a:ahLst/>
              <a:cxnLst/>
              <a:rect l="l" t="t" r="r" b="b"/>
              <a:pathLst>
                <a:path w="5038" h="4684" extrusionOk="0">
                  <a:moveTo>
                    <a:pt x="2235" y="1"/>
                  </a:moveTo>
                  <a:cubicBezTo>
                    <a:pt x="2155" y="1"/>
                    <a:pt x="2074" y="34"/>
                    <a:pt x="2002" y="105"/>
                  </a:cubicBezTo>
                  <a:lnTo>
                    <a:pt x="134" y="1873"/>
                  </a:lnTo>
                  <a:cubicBezTo>
                    <a:pt x="1" y="2007"/>
                    <a:pt x="1" y="2207"/>
                    <a:pt x="134" y="2340"/>
                  </a:cubicBezTo>
                  <a:lnTo>
                    <a:pt x="2569" y="4609"/>
                  </a:lnTo>
                  <a:cubicBezTo>
                    <a:pt x="2636" y="4659"/>
                    <a:pt x="2720" y="4684"/>
                    <a:pt x="2803" y="4684"/>
                  </a:cubicBezTo>
                  <a:cubicBezTo>
                    <a:pt x="2886" y="4684"/>
                    <a:pt x="2970" y="4659"/>
                    <a:pt x="3036" y="4609"/>
                  </a:cubicBezTo>
                  <a:lnTo>
                    <a:pt x="4938" y="2541"/>
                  </a:lnTo>
                  <a:cubicBezTo>
                    <a:pt x="5038" y="2407"/>
                    <a:pt x="5038" y="2174"/>
                    <a:pt x="4904" y="2074"/>
                  </a:cubicBezTo>
                  <a:lnTo>
                    <a:pt x="2436" y="72"/>
                  </a:lnTo>
                  <a:cubicBezTo>
                    <a:pt x="2374" y="26"/>
                    <a:pt x="2305"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459;p45"/>
            <p:cNvSpPr/>
            <p:nvPr/>
          </p:nvSpPr>
          <p:spPr>
            <a:xfrm flipH="1">
              <a:off x="534777" y="3879666"/>
              <a:ext cx="136694" cy="128527"/>
            </a:xfrm>
            <a:custGeom>
              <a:avLst/>
              <a:gdLst/>
              <a:ahLst/>
              <a:cxnLst/>
              <a:rect l="l" t="t" r="r" b="b"/>
              <a:pathLst>
                <a:path w="5038" h="4737" fill="none" extrusionOk="0">
                  <a:moveTo>
                    <a:pt x="2436" y="100"/>
                  </a:moveTo>
                  <a:lnTo>
                    <a:pt x="4904" y="2102"/>
                  </a:lnTo>
                  <a:cubicBezTo>
                    <a:pt x="5038" y="2202"/>
                    <a:pt x="5038" y="2435"/>
                    <a:pt x="4938" y="2569"/>
                  </a:cubicBezTo>
                  <a:lnTo>
                    <a:pt x="4938" y="2569"/>
                  </a:lnTo>
                  <a:lnTo>
                    <a:pt x="3036" y="4637"/>
                  </a:lnTo>
                  <a:cubicBezTo>
                    <a:pt x="2903" y="4737"/>
                    <a:pt x="2703" y="4737"/>
                    <a:pt x="2569" y="4637"/>
                  </a:cubicBezTo>
                  <a:lnTo>
                    <a:pt x="2569" y="4637"/>
                  </a:lnTo>
                  <a:lnTo>
                    <a:pt x="134" y="2368"/>
                  </a:lnTo>
                  <a:cubicBezTo>
                    <a:pt x="1" y="2235"/>
                    <a:pt x="1" y="2035"/>
                    <a:pt x="134" y="1901"/>
                  </a:cubicBezTo>
                  <a:lnTo>
                    <a:pt x="134" y="1901"/>
                  </a:lnTo>
                  <a:lnTo>
                    <a:pt x="2002" y="133"/>
                  </a:lnTo>
                  <a:cubicBezTo>
                    <a:pt x="2136" y="0"/>
                    <a:pt x="2303" y="0"/>
                    <a:pt x="2436" y="100"/>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460;p45"/>
            <p:cNvSpPr/>
            <p:nvPr/>
          </p:nvSpPr>
          <p:spPr>
            <a:xfrm flipH="1">
              <a:off x="292205" y="4153883"/>
              <a:ext cx="549406" cy="296992"/>
            </a:xfrm>
            <a:custGeom>
              <a:avLst/>
              <a:gdLst/>
              <a:ahLst/>
              <a:cxnLst/>
              <a:rect l="l" t="t" r="r" b="b"/>
              <a:pathLst>
                <a:path w="20249" h="10946" extrusionOk="0">
                  <a:moveTo>
                    <a:pt x="17146" y="0"/>
                  </a:moveTo>
                  <a:cubicBezTo>
                    <a:pt x="14768" y="613"/>
                    <a:pt x="11310" y="786"/>
                    <a:pt x="8172" y="786"/>
                  </a:cubicBezTo>
                  <a:cubicBezTo>
                    <a:pt x="4139" y="786"/>
                    <a:pt x="635" y="501"/>
                    <a:pt x="635" y="501"/>
                  </a:cubicBezTo>
                  <a:lnTo>
                    <a:pt x="635" y="501"/>
                  </a:lnTo>
                  <a:cubicBezTo>
                    <a:pt x="635" y="501"/>
                    <a:pt x="1" y="8206"/>
                    <a:pt x="1502" y="9674"/>
                  </a:cubicBezTo>
                  <a:cubicBezTo>
                    <a:pt x="2328" y="10500"/>
                    <a:pt x="6206" y="10945"/>
                    <a:pt x="9987" y="10945"/>
                  </a:cubicBezTo>
                  <a:cubicBezTo>
                    <a:pt x="12925" y="10945"/>
                    <a:pt x="15804" y="10676"/>
                    <a:pt x="17146" y="10108"/>
                  </a:cubicBezTo>
                  <a:cubicBezTo>
                    <a:pt x="20249" y="8807"/>
                    <a:pt x="19214" y="3703"/>
                    <a:pt x="18714" y="2235"/>
                  </a:cubicBezTo>
                  <a:cubicBezTo>
                    <a:pt x="18414" y="1335"/>
                    <a:pt x="17880" y="567"/>
                    <a:pt x="17146"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3461;p45"/>
            <p:cNvSpPr/>
            <p:nvPr/>
          </p:nvSpPr>
          <p:spPr>
            <a:xfrm flipH="1">
              <a:off x="292205" y="4153883"/>
              <a:ext cx="549406" cy="296992"/>
            </a:xfrm>
            <a:custGeom>
              <a:avLst/>
              <a:gdLst/>
              <a:ahLst/>
              <a:cxnLst/>
              <a:rect l="l" t="t" r="r" b="b"/>
              <a:pathLst>
                <a:path w="20249" h="10946" extrusionOk="0">
                  <a:moveTo>
                    <a:pt x="17146" y="0"/>
                  </a:moveTo>
                  <a:cubicBezTo>
                    <a:pt x="14768" y="613"/>
                    <a:pt x="11310" y="786"/>
                    <a:pt x="8172" y="786"/>
                  </a:cubicBezTo>
                  <a:cubicBezTo>
                    <a:pt x="4139" y="786"/>
                    <a:pt x="635" y="501"/>
                    <a:pt x="635" y="501"/>
                  </a:cubicBezTo>
                  <a:lnTo>
                    <a:pt x="635" y="501"/>
                  </a:lnTo>
                  <a:cubicBezTo>
                    <a:pt x="635" y="501"/>
                    <a:pt x="1" y="8206"/>
                    <a:pt x="1502" y="9674"/>
                  </a:cubicBezTo>
                  <a:cubicBezTo>
                    <a:pt x="2328" y="10500"/>
                    <a:pt x="6206" y="10945"/>
                    <a:pt x="9987" y="10945"/>
                  </a:cubicBezTo>
                  <a:cubicBezTo>
                    <a:pt x="12925" y="10945"/>
                    <a:pt x="15804" y="10676"/>
                    <a:pt x="17146" y="10108"/>
                  </a:cubicBezTo>
                  <a:cubicBezTo>
                    <a:pt x="20249" y="8807"/>
                    <a:pt x="19214" y="3703"/>
                    <a:pt x="18714" y="2235"/>
                  </a:cubicBezTo>
                  <a:cubicBezTo>
                    <a:pt x="18414" y="1335"/>
                    <a:pt x="17880" y="567"/>
                    <a:pt x="17146" y="0"/>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3462;p45"/>
            <p:cNvSpPr/>
            <p:nvPr/>
          </p:nvSpPr>
          <p:spPr>
            <a:xfrm flipH="1">
              <a:off x="275004" y="4153883"/>
              <a:ext cx="549406" cy="132217"/>
            </a:xfrm>
            <a:custGeom>
              <a:avLst/>
              <a:gdLst/>
              <a:ahLst/>
              <a:cxnLst/>
              <a:rect l="l" t="t" r="r" b="b"/>
              <a:pathLst>
                <a:path w="20249" h="4873" extrusionOk="0">
                  <a:moveTo>
                    <a:pt x="16512" y="0"/>
                  </a:moveTo>
                  <a:cubicBezTo>
                    <a:pt x="16512" y="0"/>
                    <a:pt x="10418" y="707"/>
                    <a:pt x="4681" y="707"/>
                  </a:cubicBezTo>
                  <a:cubicBezTo>
                    <a:pt x="3041" y="707"/>
                    <a:pt x="1431" y="649"/>
                    <a:pt x="1" y="501"/>
                  </a:cubicBezTo>
                  <a:lnTo>
                    <a:pt x="1" y="501"/>
                  </a:lnTo>
                  <a:cubicBezTo>
                    <a:pt x="1" y="501"/>
                    <a:pt x="1302" y="4003"/>
                    <a:pt x="1969" y="4537"/>
                  </a:cubicBezTo>
                  <a:cubicBezTo>
                    <a:pt x="2242" y="4745"/>
                    <a:pt x="4600" y="4872"/>
                    <a:pt x="7469" y="4872"/>
                  </a:cubicBezTo>
                  <a:cubicBezTo>
                    <a:pt x="11948" y="4872"/>
                    <a:pt x="17671" y="4563"/>
                    <a:pt x="18647" y="3770"/>
                  </a:cubicBezTo>
                  <a:cubicBezTo>
                    <a:pt x="20248" y="2469"/>
                    <a:pt x="18047" y="134"/>
                    <a:pt x="16512"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3463;p45"/>
            <p:cNvSpPr/>
            <p:nvPr/>
          </p:nvSpPr>
          <p:spPr>
            <a:xfrm flipH="1">
              <a:off x="920313" y="4147535"/>
              <a:ext cx="147547" cy="256836"/>
            </a:xfrm>
            <a:custGeom>
              <a:avLst/>
              <a:gdLst/>
              <a:ahLst/>
              <a:cxnLst/>
              <a:rect l="l" t="t" r="r" b="b"/>
              <a:pathLst>
                <a:path w="5438" h="9466" extrusionOk="0">
                  <a:moveTo>
                    <a:pt x="4337" y="1"/>
                  </a:moveTo>
                  <a:cubicBezTo>
                    <a:pt x="4337" y="1"/>
                    <a:pt x="1097" y="1702"/>
                    <a:pt x="679" y="1702"/>
                  </a:cubicBezTo>
                  <a:cubicBezTo>
                    <a:pt x="675" y="1702"/>
                    <a:pt x="671" y="1702"/>
                    <a:pt x="668" y="1702"/>
                  </a:cubicBezTo>
                  <a:cubicBezTo>
                    <a:pt x="301" y="1702"/>
                    <a:pt x="0" y="8040"/>
                    <a:pt x="1868" y="9041"/>
                  </a:cubicBezTo>
                  <a:cubicBezTo>
                    <a:pt x="2419" y="9324"/>
                    <a:pt x="3028" y="9466"/>
                    <a:pt x="3641" y="9466"/>
                  </a:cubicBezTo>
                  <a:cubicBezTo>
                    <a:pt x="4254" y="9466"/>
                    <a:pt x="4871" y="9324"/>
                    <a:pt x="5438" y="9041"/>
                  </a:cubicBezTo>
                  <a:cubicBezTo>
                    <a:pt x="4704" y="7339"/>
                    <a:pt x="4337" y="1"/>
                    <a:pt x="4337"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3464;p45"/>
            <p:cNvSpPr/>
            <p:nvPr/>
          </p:nvSpPr>
          <p:spPr>
            <a:xfrm flipH="1">
              <a:off x="920313" y="4147535"/>
              <a:ext cx="147547" cy="256836"/>
            </a:xfrm>
            <a:custGeom>
              <a:avLst/>
              <a:gdLst/>
              <a:ahLst/>
              <a:cxnLst/>
              <a:rect l="l" t="t" r="r" b="b"/>
              <a:pathLst>
                <a:path w="5438" h="9466" extrusionOk="0">
                  <a:moveTo>
                    <a:pt x="4337" y="1"/>
                  </a:moveTo>
                  <a:cubicBezTo>
                    <a:pt x="4337" y="1"/>
                    <a:pt x="1097" y="1702"/>
                    <a:pt x="679" y="1702"/>
                  </a:cubicBezTo>
                  <a:cubicBezTo>
                    <a:pt x="675" y="1702"/>
                    <a:pt x="671" y="1702"/>
                    <a:pt x="668" y="1702"/>
                  </a:cubicBezTo>
                  <a:cubicBezTo>
                    <a:pt x="301" y="1702"/>
                    <a:pt x="0" y="8040"/>
                    <a:pt x="1868" y="9041"/>
                  </a:cubicBezTo>
                  <a:cubicBezTo>
                    <a:pt x="2419" y="9324"/>
                    <a:pt x="3028" y="9466"/>
                    <a:pt x="3641" y="9466"/>
                  </a:cubicBezTo>
                  <a:cubicBezTo>
                    <a:pt x="4254" y="9466"/>
                    <a:pt x="4871" y="9324"/>
                    <a:pt x="5438" y="9041"/>
                  </a:cubicBezTo>
                  <a:cubicBezTo>
                    <a:pt x="4704" y="7339"/>
                    <a:pt x="4337" y="1"/>
                    <a:pt x="4337"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3465;p45"/>
            <p:cNvSpPr/>
            <p:nvPr/>
          </p:nvSpPr>
          <p:spPr>
            <a:xfrm flipH="1">
              <a:off x="950184" y="4147535"/>
              <a:ext cx="148442" cy="92766"/>
            </a:xfrm>
            <a:custGeom>
              <a:avLst/>
              <a:gdLst/>
              <a:ahLst/>
              <a:cxnLst/>
              <a:rect l="l" t="t" r="r" b="b"/>
              <a:pathLst>
                <a:path w="5471" h="3419" extrusionOk="0">
                  <a:moveTo>
                    <a:pt x="5471" y="1"/>
                  </a:moveTo>
                  <a:lnTo>
                    <a:pt x="2669" y="535"/>
                  </a:lnTo>
                  <a:cubicBezTo>
                    <a:pt x="2669" y="535"/>
                    <a:pt x="0" y="2569"/>
                    <a:pt x="1168" y="3270"/>
                  </a:cubicBezTo>
                  <a:cubicBezTo>
                    <a:pt x="1350" y="3371"/>
                    <a:pt x="1573" y="3418"/>
                    <a:pt x="1823" y="3418"/>
                  </a:cubicBezTo>
                  <a:cubicBezTo>
                    <a:pt x="3220" y="3418"/>
                    <a:pt x="5414" y="1926"/>
                    <a:pt x="547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3466;p45"/>
            <p:cNvSpPr/>
            <p:nvPr/>
          </p:nvSpPr>
          <p:spPr>
            <a:xfrm rot="374410" flipH="1">
              <a:off x="1493926" y="2266931"/>
              <a:ext cx="106574" cy="127945"/>
            </a:xfrm>
            <a:custGeom>
              <a:avLst/>
              <a:gdLst/>
              <a:ahLst/>
              <a:cxnLst/>
              <a:rect l="l" t="t" r="r" b="b"/>
              <a:pathLst>
                <a:path w="3336" h="4004" extrusionOk="0">
                  <a:moveTo>
                    <a:pt x="3269" y="1"/>
                  </a:moveTo>
                  <a:lnTo>
                    <a:pt x="3269" y="1"/>
                  </a:lnTo>
                  <a:cubicBezTo>
                    <a:pt x="2435" y="968"/>
                    <a:pt x="1268" y="1635"/>
                    <a:pt x="0" y="1835"/>
                  </a:cubicBezTo>
                  <a:lnTo>
                    <a:pt x="701" y="2936"/>
                  </a:lnTo>
                  <a:cubicBezTo>
                    <a:pt x="634" y="3303"/>
                    <a:pt x="601" y="3637"/>
                    <a:pt x="601" y="4004"/>
                  </a:cubicBezTo>
                  <a:cubicBezTo>
                    <a:pt x="2268" y="3370"/>
                    <a:pt x="3336" y="1769"/>
                    <a:pt x="3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3000" b="-53000"/>
          </a:stretch>
        </a:blipFill>
        <a:effectLst/>
      </p:bgPr>
    </p:bg>
    <p:spTree>
      <p:nvGrpSpPr>
        <p:cNvPr id="1" name="Shape 2999"/>
        <p:cNvGrpSpPr/>
        <p:nvPr/>
      </p:nvGrpSpPr>
      <p:grpSpPr>
        <a:xfrm>
          <a:off x="0" y="0"/>
          <a:ext cx="0" cy="0"/>
          <a:chOff x="0" y="0"/>
          <a:chExt cx="0" cy="0"/>
        </a:xfrm>
      </p:grpSpPr>
      <p:sp>
        <p:nvSpPr>
          <p:cNvPr id="3000" name="Google Shape;3000;p41"/>
          <p:cNvSpPr txBox="1">
            <a:spLocks noGrp="1"/>
          </p:cNvSpPr>
          <p:nvPr>
            <p:ph type="subTitle" idx="1"/>
          </p:nvPr>
        </p:nvSpPr>
        <p:spPr>
          <a:xfrm>
            <a:off x="3276600" y="1428750"/>
            <a:ext cx="4335000" cy="2394000"/>
          </a:xfrm>
          <a:prstGeom prst="rect">
            <a:avLst/>
          </a:prstGeom>
        </p:spPr>
        <p:txBody>
          <a:bodyPr spcFirstLastPara="1" wrap="square" lIns="91425" tIns="91425" rIns="91425" bIns="91425" anchor="ctr" anchorCtr="0">
            <a:noAutofit/>
          </a:bodyPr>
          <a:lstStyle/>
          <a:p>
            <a:pPr marL="0" indent="0"/>
            <a:r>
              <a:rPr lang="id-ID" sz="1600" dirty="0" smtClean="0"/>
              <a:t>Sampling merupakan proses pengambilan atau memilih n buah elemen/objek/unsur dari populasi yang berukuran N. Misalnya memilih sebagian murid SD Negeri di Kota Bandung, dalam sebuah penelitian yang bertujuan untuk mengetahui proporsi latar belakang tingkat pendidikan orang tua dari seluruh murid SD Negeri di Kota Bandung.</a:t>
            </a:r>
            <a:endParaRPr lang="en-US" sz="1600" dirty="0" smtClean="0"/>
          </a:p>
          <a:p>
            <a:pPr marL="0" lvl="0" indent="0" algn="l" rtl="0">
              <a:spcBef>
                <a:spcPts val="0"/>
              </a:spcBef>
              <a:spcAft>
                <a:spcPts val="0"/>
              </a:spcAft>
              <a:buNone/>
            </a:pPr>
            <a:endParaRPr dirty="0"/>
          </a:p>
        </p:txBody>
      </p:sp>
      <p:grpSp>
        <p:nvGrpSpPr>
          <p:cNvPr id="3002" name="Google Shape;3002;p41"/>
          <p:cNvGrpSpPr/>
          <p:nvPr/>
        </p:nvGrpSpPr>
        <p:grpSpPr>
          <a:xfrm>
            <a:off x="-1580525" y="270925"/>
            <a:ext cx="4739678" cy="5046599"/>
            <a:chOff x="-1580525" y="270925"/>
            <a:chExt cx="4739678" cy="5046599"/>
          </a:xfrm>
        </p:grpSpPr>
        <p:sp>
          <p:nvSpPr>
            <p:cNvPr id="3003" name="Google Shape;3003;p41"/>
            <p:cNvSpPr/>
            <p:nvPr/>
          </p:nvSpPr>
          <p:spPr>
            <a:xfrm>
              <a:off x="-1580525" y="270925"/>
              <a:ext cx="4739678" cy="5046599"/>
            </a:xfrm>
            <a:custGeom>
              <a:avLst/>
              <a:gdLst/>
              <a:ahLst/>
              <a:cxnLst/>
              <a:rect l="l" t="t" r="r" b="b"/>
              <a:pathLst>
                <a:path w="209396" h="192343" extrusionOk="0">
                  <a:moveTo>
                    <a:pt x="144788" y="0"/>
                  </a:moveTo>
                  <a:cubicBezTo>
                    <a:pt x="120809" y="0"/>
                    <a:pt x="103074" y="20023"/>
                    <a:pt x="84445" y="30793"/>
                  </a:cubicBezTo>
                  <a:cubicBezTo>
                    <a:pt x="73721" y="37004"/>
                    <a:pt x="61492" y="34573"/>
                    <a:pt x="50112" y="37582"/>
                  </a:cubicBezTo>
                  <a:cubicBezTo>
                    <a:pt x="13695" y="47149"/>
                    <a:pt x="1" y="107214"/>
                    <a:pt x="15161" y="141354"/>
                  </a:cubicBezTo>
                  <a:cubicBezTo>
                    <a:pt x="28277" y="170943"/>
                    <a:pt x="51385" y="186296"/>
                    <a:pt x="86528" y="189845"/>
                  </a:cubicBezTo>
                  <a:cubicBezTo>
                    <a:pt x="98570" y="191060"/>
                    <a:pt x="109382" y="192343"/>
                    <a:pt x="119658" y="192343"/>
                  </a:cubicBezTo>
                  <a:cubicBezTo>
                    <a:pt x="139406" y="192343"/>
                    <a:pt x="157173" y="187606"/>
                    <a:pt x="177878" y="168551"/>
                  </a:cubicBezTo>
                  <a:cubicBezTo>
                    <a:pt x="209395" y="139580"/>
                    <a:pt x="207274" y="79284"/>
                    <a:pt x="192576" y="37312"/>
                  </a:cubicBezTo>
                  <a:cubicBezTo>
                    <a:pt x="192576" y="37312"/>
                    <a:pt x="179961" y="5370"/>
                    <a:pt x="152147" y="625"/>
                  </a:cubicBezTo>
                  <a:cubicBezTo>
                    <a:pt x="149627" y="199"/>
                    <a:pt x="147177" y="0"/>
                    <a:pt x="144788" y="0"/>
                  </a:cubicBez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41"/>
            <p:cNvSpPr/>
            <p:nvPr/>
          </p:nvSpPr>
          <p:spPr>
            <a:xfrm>
              <a:off x="1141735" y="3252504"/>
              <a:ext cx="1275995" cy="260608"/>
            </a:xfrm>
            <a:custGeom>
              <a:avLst/>
              <a:gdLst/>
              <a:ahLst/>
              <a:cxnLst/>
              <a:rect l="l" t="t" r="r" b="b"/>
              <a:pathLst>
                <a:path w="50999" h="10416" extrusionOk="0">
                  <a:moveTo>
                    <a:pt x="0" y="0"/>
                  </a:moveTo>
                  <a:lnTo>
                    <a:pt x="0" y="10416"/>
                  </a:lnTo>
                  <a:lnTo>
                    <a:pt x="50999" y="10416"/>
                  </a:lnTo>
                  <a:lnTo>
                    <a:pt x="509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41"/>
            <p:cNvSpPr/>
            <p:nvPr/>
          </p:nvSpPr>
          <p:spPr>
            <a:xfrm>
              <a:off x="1135930" y="3245749"/>
              <a:ext cx="1287604" cy="273168"/>
            </a:xfrm>
            <a:custGeom>
              <a:avLst/>
              <a:gdLst/>
              <a:ahLst/>
              <a:cxnLst/>
              <a:rect l="l" t="t" r="r" b="b"/>
              <a:pathLst>
                <a:path w="51463" h="10918" extrusionOk="0">
                  <a:moveTo>
                    <a:pt x="50999" y="502"/>
                  </a:moveTo>
                  <a:lnTo>
                    <a:pt x="50999" y="10455"/>
                  </a:lnTo>
                  <a:lnTo>
                    <a:pt x="502" y="10455"/>
                  </a:lnTo>
                  <a:lnTo>
                    <a:pt x="502" y="502"/>
                  </a:lnTo>
                  <a:close/>
                  <a:moveTo>
                    <a:pt x="232" y="0"/>
                  </a:moveTo>
                  <a:cubicBezTo>
                    <a:pt x="117" y="0"/>
                    <a:pt x="1" y="116"/>
                    <a:pt x="1" y="270"/>
                  </a:cubicBezTo>
                  <a:lnTo>
                    <a:pt x="1" y="10686"/>
                  </a:lnTo>
                  <a:cubicBezTo>
                    <a:pt x="1" y="10840"/>
                    <a:pt x="117" y="10917"/>
                    <a:pt x="232" y="10917"/>
                  </a:cubicBezTo>
                  <a:lnTo>
                    <a:pt x="51231" y="10917"/>
                  </a:lnTo>
                  <a:cubicBezTo>
                    <a:pt x="51346" y="10917"/>
                    <a:pt x="51462" y="10840"/>
                    <a:pt x="51462" y="10686"/>
                  </a:cubicBezTo>
                  <a:lnTo>
                    <a:pt x="51462" y="270"/>
                  </a:lnTo>
                  <a:cubicBezTo>
                    <a:pt x="51462" y="116"/>
                    <a:pt x="51346" y="0"/>
                    <a:pt x="5123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41"/>
            <p:cNvSpPr/>
            <p:nvPr/>
          </p:nvSpPr>
          <p:spPr>
            <a:xfrm>
              <a:off x="2174496" y="3314279"/>
              <a:ext cx="235538" cy="11609"/>
            </a:xfrm>
            <a:custGeom>
              <a:avLst/>
              <a:gdLst/>
              <a:ahLst/>
              <a:cxnLst/>
              <a:rect l="l" t="t" r="r" b="b"/>
              <a:pathLst>
                <a:path w="9414" h="464" extrusionOk="0">
                  <a:moveTo>
                    <a:pt x="232" y="0"/>
                  </a:moveTo>
                  <a:cubicBezTo>
                    <a:pt x="116" y="0"/>
                    <a:pt x="0" y="77"/>
                    <a:pt x="0" y="232"/>
                  </a:cubicBezTo>
                  <a:cubicBezTo>
                    <a:pt x="0" y="347"/>
                    <a:pt x="116" y="463"/>
                    <a:pt x="232" y="463"/>
                  </a:cubicBezTo>
                  <a:lnTo>
                    <a:pt x="9182" y="463"/>
                  </a:lnTo>
                  <a:cubicBezTo>
                    <a:pt x="9336" y="463"/>
                    <a:pt x="9413" y="347"/>
                    <a:pt x="9413" y="232"/>
                  </a:cubicBezTo>
                  <a:cubicBezTo>
                    <a:pt x="9413" y="77"/>
                    <a:pt x="9336" y="0"/>
                    <a:pt x="91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41"/>
            <p:cNvSpPr/>
            <p:nvPr/>
          </p:nvSpPr>
          <p:spPr>
            <a:xfrm>
              <a:off x="2069286" y="3384736"/>
              <a:ext cx="42484" cy="12560"/>
            </a:xfrm>
            <a:custGeom>
              <a:avLst/>
              <a:gdLst/>
              <a:ahLst/>
              <a:cxnLst/>
              <a:rect l="l" t="t" r="r" b="b"/>
              <a:pathLst>
                <a:path w="1698" h="502" extrusionOk="0">
                  <a:moveTo>
                    <a:pt x="271" y="0"/>
                  </a:moveTo>
                  <a:cubicBezTo>
                    <a:pt x="116" y="0"/>
                    <a:pt x="1" y="116"/>
                    <a:pt x="1" y="232"/>
                  </a:cubicBezTo>
                  <a:cubicBezTo>
                    <a:pt x="1" y="386"/>
                    <a:pt x="116" y="502"/>
                    <a:pt x="271" y="502"/>
                  </a:cubicBezTo>
                  <a:lnTo>
                    <a:pt x="1466" y="502"/>
                  </a:lnTo>
                  <a:cubicBezTo>
                    <a:pt x="1621" y="502"/>
                    <a:pt x="1698" y="386"/>
                    <a:pt x="1698" y="232"/>
                  </a:cubicBezTo>
                  <a:cubicBezTo>
                    <a:pt x="1698" y="116"/>
                    <a:pt x="1621" y="0"/>
                    <a:pt x="14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41"/>
            <p:cNvSpPr/>
            <p:nvPr/>
          </p:nvSpPr>
          <p:spPr>
            <a:xfrm>
              <a:off x="2150351" y="3384736"/>
              <a:ext cx="263536" cy="12560"/>
            </a:xfrm>
            <a:custGeom>
              <a:avLst/>
              <a:gdLst/>
              <a:ahLst/>
              <a:cxnLst/>
              <a:rect l="l" t="t" r="r" b="b"/>
              <a:pathLst>
                <a:path w="10533" h="502" extrusionOk="0">
                  <a:moveTo>
                    <a:pt x="271" y="0"/>
                  </a:moveTo>
                  <a:cubicBezTo>
                    <a:pt x="117" y="0"/>
                    <a:pt x="1" y="116"/>
                    <a:pt x="1" y="232"/>
                  </a:cubicBezTo>
                  <a:cubicBezTo>
                    <a:pt x="1" y="386"/>
                    <a:pt x="117" y="502"/>
                    <a:pt x="271" y="502"/>
                  </a:cubicBezTo>
                  <a:lnTo>
                    <a:pt x="10301" y="502"/>
                  </a:lnTo>
                  <a:cubicBezTo>
                    <a:pt x="10417" y="502"/>
                    <a:pt x="10532" y="386"/>
                    <a:pt x="10532" y="232"/>
                  </a:cubicBezTo>
                  <a:cubicBezTo>
                    <a:pt x="10532" y="116"/>
                    <a:pt x="10417" y="0"/>
                    <a:pt x="10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41"/>
            <p:cNvSpPr/>
            <p:nvPr/>
          </p:nvSpPr>
          <p:spPr>
            <a:xfrm>
              <a:off x="2293217" y="3459046"/>
              <a:ext cx="115843" cy="11609"/>
            </a:xfrm>
            <a:custGeom>
              <a:avLst/>
              <a:gdLst/>
              <a:ahLst/>
              <a:cxnLst/>
              <a:rect l="l" t="t" r="r" b="b"/>
              <a:pathLst>
                <a:path w="4630" h="464" extrusionOk="0">
                  <a:moveTo>
                    <a:pt x="232" y="1"/>
                  </a:moveTo>
                  <a:cubicBezTo>
                    <a:pt x="116" y="1"/>
                    <a:pt x="0" y="116"/>
                    <a:pt x="0" y="232"/>
                  </a:cubicBezTo>
                  <a:cubicBezTo>
                    <a:pt x="0" y="348"/>
                    <a:pt x="116" y="464"/>
                    <a:pt x="232" y="464"/>
                  </a:cubicBezTo>
                  <a:lnTo>
                    <a:pt x="4360" y="464"/>
                  </a:lnTo>
                  <a:cubicBezTo>
                    <a:pt x="4514" y="464"/>
                    <a:pt x="4630" y="348"/>
                    <a:pt x="4630" y="232"/>
                  </a:cubicBezTo>
                  <a:cubicBezTo>
                    <a:pt x="4630" y="116"/>
                    <a:pt x="4514" y="1"/>
                    <a:pt x="4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41"/>
            <p:cNvSpPr/>
            <p:nvPr/>
          </p:nvSpPr>
          <p:spPr>
            <a:xfrm>
              <a:off x="889806" y="3261186"/>
              <a:ext cx="535703" cy="246147"/>
            </a:xfrm>
            <a:custGeom>
              <a:avLst/>
              <a:gdLst/>
              <a:ahLst/>
              <a:cxnLst/>
              <a:rect l="l" t="t" r="r" b="b"/>
              <a:pathLst>
                <a:path w="21411" h="9838" extrusionOk="0">
                  <a:moveTo>
                    <a:pt x="1" y="0"/>
                  </a:moveTo>
                  <a:cubicBezTo>
                    <a:pt x="2161" y="3588"/>
                    <a:pt x="1" y="9838"/>
                    <a:pt x="1" y="9838"/>
                  </a:cubicBezTo>
                  <a:lnTo>
                    <a:pt x="20562" y="9838"/>
                  </a:lnTo>
                  <a:cubicBezTo>
                    <a:pt x="21411" y="6597"/>
                    <a:pt x="21411" y="3202"/>
                    <a:pt x="20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41"/>
            <p:cNvSpPr/>
            <p:nvPr/>
          </p:nvSpPr>
          <p:spPr>
            <a:xfrm>
              <a:off x="884026" y="3255382"/>
              <a:ext cx="547287" cy="257731"/>
            </a:xfrm>
            <a:custGeom>
              <a:avLst/>
              <a:gdLst/>
              <a:ahLst/>
              <a:cxnLst/>
              <a:rect l="l" t="t" r="r" b="b"/>
              <a:pathLst>
                <a:path w="21874" h="10301" extrusionOk="0">
                  <a:moveTo>
                    <a:pt x="20639" y="464"/>
                  </a:moveTo>
                  <a:cubicBezTo>
                    <a:pt x="21372" y="3550"/>
                    <a:pt x="21372" y="6752"/>
                    <a:pt x="20600" y="9838"/>
                  </a:cubicBezTo>
                  <a:lnTo>
                    <a:pt x="579" y="9838"/>
                  </a:lnTo>
                  <a:cubicBezTo>
                    <a:pt x="965" y="8526"/>
                    <a:pt x="2276" y="3704"/>
                    <a:pt x="656" y="464"/>
                  </a:cubicBezTo>
                  <a:close/>
                  <a:moveTo>
                    <a:pt x="232" y="1"/>
                  </a:moveTo>
                  <a:cubicBezTo>
                    <a:pt x="116" y="1"/>
                    <a:pt x="0" y="117"/>
                    <a:pt x="0" y="232"/>
                  </a:cubicBezTo>
                  <a:cubicBezTo>
                    <a:pt x="0" y="271"/>
                    <a:pt x="0" y="310"/>
                    <a:pt x="39" y="348"/>
                  </a:cubicBezTo>
                  <a:cubicBezTo>
                    <a:pt x="2122" y="3820"/>
                    <a:pt x="39" y="9915"/>
                    <a:pt x="39" y="9992"/>
                  </a:cubicBezTo>
                  <a:cubicBezTo>
                    <a:pt x="0" y="10108"/>
                    <a:pt x="77" y="10262"/>
                    <a:pt x="193" y="10301"/>
                  </a:cubicBezTo>
                  <a:lnTo>
                    <a:pt x="20793" y="10301"/>
                  </a:lnTo>
                  <a:cubicBezTo>
                    <a:pt x="20909" y="10301"/>
                    <a:pt x="20986" y="10224"/>
                    <a:pt x="21025" y="10147"/>
                  </a:cubicBezTo>
                  <a:cubicBezTo>
                    <a:pt x="21873" y="6868"/>
                    <a:pt x="21873" y="3434"/>
                    <a:pt x="21025" y="155"/>
                  </a:cubicBezTo>
                  <a:cubicBezTo>
                    <a:pt x="20986" y="40"/>
                    <a:pt x="20909" y="1"/>
                    <a:pt x="2079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41"/>
            <p:cNvSpPr/>
            <p:nvPr/>
          </p:nvSpPr>
          <p:spPr>
            <a:xfrm>
              <a:off x="889806" y="3261186"/>
              <a:ext cx="535703" cy="246147"/>
            </a:xfrm>
            <a:custGeom>
              <a:avLst/>
              <a:gdLst/>
              <a:ahLst/>
              <a:cxnLst/>
              <a:rect l="l" t="t" r="r" b="b"/>
              <a:pathLst>
                <a:path w="21411" h="9838" extrusionOk="0">
                  <a:moveTo>
                    <a:pt x="1" y="0"/>
                  </a:moveTo>
                  <a:cubicBezTo>
                    <a:pt x="2161" y="3588"/>
                    <a:pt x="1" y="9838"/>
                    <a:pt x="1" y="9838"/>
                  </a:cubicBezTo>
                  <a:lnTo>
                    <a:pt x="20562" y="9838"/>
                  </a:lnTo>
                  <a:cubicBezTo>
                    <a:pt x="21411" y="6597"/>
                    <a:pt x="21411" y="3202"/>
                    <a:pt x="205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41"/>
            <p:cNvSpPr/>
            <p:nvPr/>
          </p:nvSpPr>
          <p:spPr>
            <a:xfrm>
              <a:off x="884026" y="3255382"/>
              <a:ext cx="547287" cy="257731"/>
            </a:xfrm>
            <a:custGeom>
              <a:avLst/>
              <a:gdLst/>
              <a:ahLst/>
              <a:cxnLst/>
              <a:rect l="l" t="t" r="r" b="b"/>
              <a:pathLst>
                <a:path w="21874" h="10301" extrusionOk="0">
                  <a:moveTo>
                    <a:pt x="20639" y="464"/>
                  </a:moveTo>
                  <a:cubicBezTo>
                    <a:pt x="21372" y="3550"/>
                    <a:pt x="21372" y="6752"/>
                    <a:pt x="20600" y="9838"/>
                  </a:cubicBezTo>
                  <a:lnTo>
                    <a:pt x="579" y="9838"/>
                  </a:lnTo>
                  <a:cubicBezTo>
                    <a:pt x="965" y="8526"/>
                    <a:pt x="2276" y="3704"/>
                    <a:pt x="656" y="464"/>
                  </a:cubicBezTo>
                  <a:close/>
                  <a:moveTo>
                    <a:pt x="232" y="1"/>
                  </a:moveTo>
                  <a:cubicBezTo>
                    <a:pt x="116" y="1"/>
                    <a:pt x="0" y="117"/>
                    <a:pt x="0" y="232"/>
                  </a:cubicBezTo>
                  <a:cubicBezTo>
                    <a:pt x="0" y="271"/>
                    <a:pt x="0" y="310"/>
                    <a:pt x="39" y="348"/>
                  </a:cubicBezTo>
                  <a:cubicBezTo>
                    <a:pt x="2122" y="3820"/>
                    <a:pt x="39" y="9915"/>
                    <a:pt x="39" y="9992"/>
                  </a:cubicBezTo>
                  <a:cubicBezTo>
                    <a:pt x="0" y="10108"/>
                    <a:pt x="77" y="10262"/>
                    <a:pt x="193" y="10301"/>
                  </a:cubicBezTo>
                  <a:lnTo>
                    <a:pt x="20793" y="10301"/>
                  </a:lnTo>
                  <a:cubicBezTo>
                    <a:pt x="20909" y="10301"/>
                    <a:pt x="20986" y="10224"/>
                    <a:pt x="21025" y="10147"/>
                  </a:cubicBezTo>
                  <a:cubicBezTo>
                    <a:pt x="21873" y="6868"/>
                    <a:pt x="21873" y="3434"/>
                    <a:pt x="21025" y="155"/>
                  </a:cubicBezTo>
                  <a:cubicBezTo>
                    <a:pt x="20986" y="40"/>
                    <a:pt x="20909" y="1"/>
                    <a:pt x="207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41"/>
            <p:cNvSpPr/>
            <p:nvPr/>
          </p:nvSpPr>
          <p:spPr>
            <a:xfrm>
              <a:off x="857004" y="3245749"/>
              <a:ext cx="1586793" cy="271242"/>
            </a:xfrm>
            <a:custGeom>
              <a:avLst/>
              <a:gdLst/>
              <a:ahLst/>
              <a:cxnLst/>
              <a:rect l="l" t="t" r="r" b="b"/>
              <a:pathLst>
                <a:path w="63421" h="10841" extrusionOk="0">
                  <a:moveTo>
                    <a:pt x="502" y="0"/>
                  </a:moveTo>
                  <a:cubicBezTo>
                    <a:pt x="232" y="0"/>
                    <a:pt x="0" y="232"/>
                    <a:pt x="0" y="502"/>
                  </a:cubicBezTo>
                  <a:cubicBezTo>
                    <a:pt x="0" y="772"/>
                    <a:pt x="232" y="965"/>
                    <a:pt x="502" y="965"/>
                  </a:cubicBezTo>
                  <a:lnTo>
                    <a:pt x="61106" y="965"/>
                  </a:lnTo>
                  <a:cubicBezTo>
                    <a:pt x="61491" y="965"/>
                    <a:pt x="61762" y="1273"/>
                    <a:pt x="61762" y="1620"/>
                  </a:cubicBezTo>
                  <a:lnTo>
                    <a:pt x="61762" y="8757"/>
                  </a:lnTo>
                  <a:cubicBezTo>
                    <a:pt x="61762" y="8757"/>
                    <a:pt x="61762" y="8796"/>
                    <a:pt x="61762" y="8796"/>
                  </a:cubicBezTo>
                  <a:cubicBezTo>
                    <a:pt x="61762" y="9374"/>
                    <a:pt x="61299" y="9876"/>
                    <a:pt x="60720" y="9876"/>
                  </a:cubicBezTo>
                  <a:lnTo>
                    <a:pt x="502" y="9876"/>
                  </a:lnTo>
                  <a:cubicBezTo>
                    <a:pt x="232" y="9876"/>
                    <a:pt x="0" y="10069"/>
                    <a:pt x="0" y="10339"/>
                  </a:cubicBezTo>
                  <a:cubicBezTo>
                    <a:pt x="0" y="10609"/>
                    <a:pt x="232" y="10840"/>
                    <a:pt x="502" y="10840"/>
                  </a:cubicBezTo>
                  <a:lnTo>
                    <a:pt x="62340" y="10840"/>
                  </a:lnTo>
                  <a:cubicBezTo>
                    <a:pt x="62957" y="10840"/>
                    <a:pt x="63420" y="10339"/>
                    <a:pt x="63420" y="9760"/>
                  </a:cubicBezTo>
                  <a:lnTo>
                    <a:pt x="63420" y="656"/>
                  </a:lnTo>
                  <a:cubicBezTo>
                    <a:pt x="63420" y="309"/>
                    <a:pt x="63112" y="0"/>
                    <a:pt x="62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41"/>
            <p:cNvSpPr/>
            <p:nvPr/>
          </p:nvSpPr>
          <p:spPr>
            <a:xfrm>
              <a:off x="1141735" y="3791089"/>
              <a:ext cx="1275995" cy="260608"/>
            </a:xfrm>
            <a:custGeom>
              <a:avLst/>
              <a:gdLst/>
              <a:ahLst/>
              <a:cxnLst/>
              <a:rect l="l" t="t" r="r" b="b"/>
              <a:pathLst>
                <a:path w="50999" h="10416" extrusionOk="0">
                  <a:moveTo>
                    <a:pt x="0" y="0"/>
                  </a:moveTo>
                  <a:lnTo>
                    <a:pt x="0" y="10416"/>
                  </a:lnTo>
                  <a:lnTo>
                    <a:pt x="50999" y="10416"/>
                  </a:lnTo>
                  <a:lnTo>
                    <a:pt x="509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41"/>
            <p:cNvSpPr/>
            <p:nvPr/>
          </p:nvSpPr>
          <p:spPr>
            <a:xfrm>
              <a:off x="1135930" y="3785284"/>
              <a:ext cx="1287604" cy="273168"/>
            </a:xfrm>
            <a:custGeom>
              <a:avLst/>
              <a:gdLst/>
              <a:ahLst/>
              <a:cxnLst/>
              <a:rect l="l" t="t" r="r" b="b"/>
              <a:pathLst>
                <a:path w="51463" h="10918" extrusionOk="0">
                  <a:moveTo>
                    <a:pt x="50999" y="464"/>
                  </a:moveTo>
                  <a:lnTo>
                    <a:pt x="50999" y="10416"/>
                  </a:lnTo>
                  <a:lnTo>
                    <a:pt x="502" y="10416"/>
                  </a:lnTo>
                  <a:lnTo>
                    <a:pt x="502" y="464"/>
                  </a:lnTo>
                  <a:close/>
                  <a:moveTo>
                    <a:pt x="232" y="1"/>
                  </a:moveTo>
                  <a:cubicBezTo>
                    <a:pt x="117" y="1"/>
                    <a:pt x="1" y="78"/>
                    <a:pt x="1" y="232"/>
                  </a:cubicBezTo>
                  <a:lnTo>
                    <a:pt x="1" y="10648"/>
                  </a:lnTo>
                  <a:cubicBezTo>
                    <a:pt x="1" y="10802"/>
                    <a:pt x="117" y="10918"/>
                    <a:pt x="232" y="10918"/>
                  </a:cubicBezTo>
                  <a:lnTo>
                    <a:pt x="51231" y="10918"/>
                  </a:lnTo>
                  <a:cubicBezTo>
                    <a:pt x="51346" y="10918"/>
                    <a:pt x="51462" y="10802"/>
                    <a:pt x="51462" y="10648"/>
                  </a:cubicBezTo>
                  <a:lnTo>
                    <a:pt x="51462" y="232"/>
                  </a:lnTo>
                  <a:cubicBezTo>
                    <a:pt x="51462" y="78"/>
                    <a:pt x="51346" y="1"/>
                    <a:pt x="5123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41"/>
            <p:cNvSpPr/>
            <p:nvPr/>
          </p:nvSpPr>
          <p:spPr>
            <a:xfrm>
              <a:off x="2165814" y="3834524"/>
              <a:ext cx="236489" cy="12560"/>
            </a:xfrm>
            <a:custGeom>
              <a:avLst/>
              <a:gdLst/>
              <a:ahLst/>
              <a:cxnLst/>
              <a:rect l="l" t="t" r="r" b="b"/>
              <a:pathLst>
                <a:path w="9452" h="502" extrusionOk="0">
                  <a:moveTo>
                    <a:pt x="270" y="0"/>
                  </a:moveTo>
                  <a:cubicBezTo>
                    <a:pt x="116" y="0"/>
                    <a:pt x="0" y="116"/>
                    <a:pt x="0" y="270"/>
                  </a:cubicBezTo>
                  <a:cubicBezTo>
                    <a:pt x="0" y="386"/>
                    <a:pt x="116" y="502"/>
                    <a:pt x="270" y="502"/>
                  </a:cubicBezTo>
                  <a:lnTo>
                    <a:pt x="9220" y="502"/>
                  </a:lnTo>
                  <a:cubicBezTo>
                    <a:pt x="9336" y="502"/>
                    <a:pt x="9452" y="386"/>
                    <a:pt x="9452" y="270"/>
                  </a:cubicBezTo>
                  <a:cubicBezTo>
                    <a:pt x="9452" y="116"/>
                    <a:pt x="9336" y="0"/>
                    <a:pt x="9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41"/>
            <p:cNvSpPr/>
            <p:nvPr/>
          </p:nvSpPr>
          <p:spPr>
            <a:xfrm>
              <a:off x="2061554" y="3906908"/>
              <a:ext cx="42509" cy="11609"/>
            </a:xfrm>
            <a:custGeom>
              <a:avLst/>
              <a:gdLst/>
              <a:ahLst/>
              <a:cxnLst/>
              <a:rect l="l" t="t" r="r" b="b"/>
              <a:pathLst>
                <a:path w="1699" h="464" extrusionOk="0">
                  <a:moveTo>
                    <a:pt x="232" y="0"/>
                  </a:moveTo>
                  <a:cubicBezTo>
                    <a:pt x="117" y="0"/>
                    <a:pt x="1" y="78"/>
                    <a:pt x="1" y="232"/>
                  </a:cubicBezTo>
                  <a:cubicBezTo>
                    <a:pt x="1" y="348"/>
                    <a:pt x="117" y="463"/>
                    <a:pt x="232" y="463"/>
                  </a:cubicBezTo>
                  <a:lnTo>
                    <a:pt x="1467" y="463"/>
                  </a:lnTo>
                  <a:cubicBezTo>
                    <a:pt x="1583" y="463"/>
                    <a:pt x="1698" y="348"/>
                    <a:pt x="1698" y="232"/>
                  </a:cubicBezTo>
                  <a:cubicBezTo>
                    <a:pt x="1698" y="78"/>
                    <a:pt x="1583" y="0"/>
                    <a:pt x="1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41"/>
            <p:cNvSpPr/>
            <p:nvPr/>
          </p:nvSpPr>
          <p:spPr>
            <a:xfrm>
              <a:off x="2142645" y="3906908"/>
              <a:ext cx="263511" cy="11609"/>
            </a:xfrm>
            <a:custGeom>
              <a:avLst/>
              <a:gdLst/>
              <a:ahLst/>
              <a:cxnLst/>
              <a:rect l="l" t="t" r="r" b="b"/>
              <a:pathLst>
                <a:path w="10532" h="464" extrusionOk="0">
                  <a:moveTo>
                    <a:pt x="232" y="0"/>
                  </a:moveTo>
                  <a:cubicBezTo>
                    <a:pt x="116" y="0"/>
                    <a:pt x="0" y="78"/>
                    <a:pt x="0" y="232"/>
                  </a:cubicBezTo>
                  <a:cubicBezTo>
                    <a:pt x="0" y="348"/>
                    <a:pt x="116" y="463"/>
                    <a:pt x="232" y="463"/>
                  </a:cubicBezTo>
                  <a:lnTo>
                    <a:pt x="10262" y="463"/>
                  </a:lnTo>
                  <a:cubicBezTo>
                    <a:pt x="10416" y="463"/>
                    <a:pt x="10532" y="348"/>
                    <a:pt x="10532" y="232"/>
                  </a:cubicBezTo>
                  <a:cubicBezTo>
                    <a:pt x="10532" y="78"/>
                    <a:pt x="10416" y="0"/>
                    <a:pt x="10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41"/>
            <p:cNvSpPr/>
            <p:nvPr/>
          </p:nvSpPr>
          <p:spPr>
            <a:xfrm>
              <a:off x="2285486" y="3980267"/>
              <a:ext cx="114892" cy="12560"/>
            </a:xfrm>
            <a:custGeom>
              <a:avLst/>
              <a:gdLst/>
              <a:ahLst/>
              <a:cxnLst/>
              <a:rect l="l" t="t" r="r" b="b"/>
              <a:pathLst>
                <a:path w="4592" h="502" extrusionOk="0">
                  <a:moveTo>
                    <a:pt x="232" y="0"/>
                  </a:moveTo>
                  <a:cubicBezTo>
                    <a:pt x="116" y="0"/>
                    <a:pt x="1" y="116"/>
                    <a:pt x="1" y="232"/>
                  </a:cubicBezTo>
                  <a:cubicBezTo>
                    <a:pt x="1" y="386"/>
                    <a:pt x="116" y="502"/>
                    <a:pt x="232" y="502"/>
                  </a:cubicBezTo>
                  <a:lnTo>
                    <a:pt x="4360" y="502"/>
                  </a:lnTo>
                  <a:cubicBezTo>
                    <a:pt x="4476" y="502"/>
                    <a:pt x="4591" y="386"/>
                    <a:pt x="4591" y="232"/>
                  </a:cubicBezTo>
                  <a:cubicBezTo>
                    <a:pt x="4591" y="116"/>
                    <a:pt x="4476" y="0"/>
                    <a:pt x="43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41"/>
            <p:cNvSpPr/>
            <p:nvPr/>
          </p:nvSpPr>
          <p:spPr>
            <a:xfrm>
              <a:off x="889806" y="3799771"/>
              <a:ext cx="527997" cy="246147"/>
            </a:xfrm>
            <a:custGeom>
              <a:avLst/>
              <a:gdLst/>
              <a:ahLst/>
              <a:cxnLst/>
              <a:rect l="l" t="t" r="r" b="b"/>
              <a:pathLst>
                <a:path w="21103" h="9838" extrusionOk="0">
                  <a:moveTo>
                    <a:pt x="1" y="0"/>
                  </a:moveTo>
                  <a:cubicBezTo>
                    <a:pt x="2161" y="3627"/>
                    <a:pt x="1" y="9837"/>
                    <a:pt x="1" y="9837"/>
                  </a:cubicBezTo>
                  <a:lnTo>
                    <a:pt x="20215" y="9837"/>
                  </a:lnTo>
                  <a:cubicBezTo>
                    <a:pt x="21102" y="6636"/>
                    <a:pt x="21102" y="3241"/>
                    <a:pt x="202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41"/>
            <p:cNvSpPr/>
            <p:nvPr/>
          </p:nvSpPr>
          <p:spPr>
            <a:xfrm>
              <a:off x="884026" y="3793966"/>
              <a:ext cx="539556" cy="257731"/>
            </a:xfrm>
            <a:custGeom>
              <a:avLst/>
              <a:gdLst/>
              <a:ahLst/>
              <a:cxnLst/>
              <a:rect l="l" t="t" r="r" b="b"/>
              <a:pathLst>
                <a:path w="21565" h="10301" extrusionOk="0">
                  <a:moveTo>
                    <a:pt x="20292" y="464"/>
                  </a:moveTo>
                  <a:cubicBezTo>
                    <a:pt x="21063" y="3550"/>
                    <a:pt x="21063" y="6752"/>
                    <a:pt x="20292" y="9838"/>
                  </a:cubicBezTo>
                  <a:lnTo>
                    <a:pt x="579" y="9838"/>
                  </a:lnTo>
                  <a:cubicBezTo>
                    <a:pt x="965" y="8526"/>
                    <a:pt x="2276" y="3704"/>
                    <a:pt x="656" y="464"/>
                  </a:cubicBezTo>
                  <a:close/>
                  <a:moveTo>
                    <a:pt x="232" y="1"/>
                  </a:moveTo>
                  <a:cubicBezTo>
                    <a:pt x="155" y="1"/>
                    <a:pt x="77" y="39"/>
                    <a:pt x="39" y="117"/>
                  </a:cubicBezTo>
                  <a:cubicBezTo>
                    <a:pt x="0" y="194"/>
                    <a:pt x="0" y="271"/>
                    <a:pt x="39" y="348"/>
                  </a:cubicBezTo>
                  <a:cubicBezTo>
                    <a:pt x="2122" y="3820"/>
                    <a:pt x="39" y="9915"/>
                    <a:pt x="39" y="9992"/>
                  </a:cubicBezTo>
                  <a:cubicBezTo>
                    <a:pt x="0" y="10069"/>
                    <a:pt x="39" y="10147"/>
                    <a:pt x="77" y="10224"/>
                  </a:cubicBezTo>
                  <a:cubicBezTo>
                    <a:pt x="116" y="10262"/>
                    <a:pt x="193" y="10301"/>
                    <a:pt x="232" y="10301"/>
                  </a:cubicBezTo>
                  <a:lnTo>
                    <a:pt x="20446" y="10301"/>
                  </a:lnTo>
                  <a:cubicBezTo>
                    <a:pt x="20562" y="10301"/>
                    <a:pt x="20677" y="10224"/>
                    <a:pt x="20677" y="10147"/>
                  </a:cubicBezTo>
                  <a:cubicBezTo>
                    <a:pt x="21565" y="6868"/>
                    <a:pt x="21565" y="3434"/>
                    <a:pt x="20677" y="155"/>
                  </a:cubicBezTo>
                  <a:cubicBezTo>
                    <a:pt x="20677" y="78"/>
                    <a:pt x="20562" y="1"/>
                    <a:pt x="2048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41"/>
            <p:cNvSpPr/>
            <p:nvPr/>
          </p:nvSpPr>
          <p:spPr>
            <a:xfrm>
              <a:off x="889806" y="3799771"/>
              <a:ext cx="527997" cy="246147"/>
            </a:xfrm>
            <a:custGeom>
              <a:avLst/>
              <a:gdLst/>
              <a:ahLst/>
              <a:cxnLst/>
              <a:rect l="l" t="t" r="r" b="b"/>
              <a:pathLst>
                <a:path w="21103" h="9838" extrusionOk="0">
                  <a:moveTo>
                    <a:pt x="1" y="0"/>
                  </a:moveTo>
                  <a:cubicBezTo>
                    <a:pt x="2161" y="3627"/>
                    <a:pt x="1" y="9837"/>
                    <a:pt x="1" y="9837"/>
                  </a:cubicBezTo>
                  <a:lnTo>
                    <a:pt x="20215" y="9837"/>
                  </a:lnTo>
                  <a:cubicBezTo>
                    <a:pt x="21102" y="6636"/>
                    <a:pt x="21102" y="3241"/>
                    <a:pt x="20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41"/>
            <p:cNvSpPr/>
            <p:nvPr/>
          </p:nvSpPr>
          <p:spPr>
            <a:xfrm>
              <a:off x="884026" y="3793966"/>
              <a:ext cx="539556" cy="257731"/>
            </a:xfrm>
            <a:custGeom>
              <a:avLst/>
              <a:gdLst/>
              <a:ahLst/>
              <a:cxnLst/>
              <a:rect l="l" t="t" r="r" b="b"/>
              <a:pathLst>
                <a:path w="21565" h="10301" extrusionOk="0">
                  <a:moveTo>
                    <a:pt x="20292" y="464"/>
                  </a:moveTo>
                  <a:cubicBezTo>
                    <a:pt x="21063" y="3550"/>
                    <a:pt x="21063" y="6752"/>
                    <a:pt x="20292" y="9838"/>
                  </a:cubicBezTo>
                  <a:lnTo>
                    <a:pt x="579" y="9838"/>
                  </a:lnTo>
                  <a:cubicBezTo>
                    <a:pt x="965" y="8526"/>
                    <a:pt x="2276" y="3704"/>
                    <a:pt x="656" y="464"/>
                  </a:cubicBezTo>
                  <a:close/>
                  <a:moveTo>
                    <a:pt x="232" y="1"/>
                  </a:moveTo>
                  <a:cubicBezTo>
                    <a:pt x="155" y="1"/>
                    <a:pt x="77" y="39"/>
                    <a:pt x="39" y="117"/>
                  </a:cubicBezTo>
                  <a:cubicBezTo>
                    <a:pt x="0" y="194"/>
                    <a:pt x="0" y="271"/>
                    <a:pt x="39" y="348"/>
                  </a:cubicBezTo>
                  <a:cubicBezTo>
                    <a:pt x="2122" y="3820"/>
                    <a:pt x="39" y="9915"/>
                    <a:pt x="39" y="9992"/>
                  </a:cubicBezTo>
                  <a:cubicBezTo>
                    <a:pt x="0" y="10069"/>
                    <a:pt x="39" y="10147"/>
                    <a:pt x="77" y="10224"/>
                  </a:cubicBezTo>
                  <a:cubicBezTo>
                    <a:pt x="116" y="10262"/>
                    <a:pt x="193" y="10301"/>
                    <a:pt x="232" y="10301"/>
                  </a:cubicBezTo>
                  <a:lnTo>
                    <a:pt x="20446" y="10301"/>
                  </a:lnTo>
                  <a:cubicBezTo>
                    <a:pt x="20562" y="10301"/>
                    <a:pt x="20677" y="10224"/>
                    <a:pt x="20677" y="10147"/>
                  </a:cubicBezTo>
                  <a:cubicBezTo>
                    <a:pt x="21565" y="6868"/>
                    <a:pt x="21565" y="3434"/>
                    <a:pt x="20677" y="155"/>
                  </a:cubicBezTo>
                  <a:cubicBezTo>
                    <a:pt x="20677" y="78"/>
                    <a:pt x="20562" y="1"/>
                    <a:pt x="204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41"/>
            <p:cNvSpPr/>
            <p:nvPr/>
          </p:nvSpPr>
          <p:spPr>
            <a:xfrm>
              <a:off x="857004" y="3785284"/>
              <a:ext cx="1586793" cy="271242"/>
            </a:xfrm>
            <a:custGeom>
              <a:avLst/>
              <a:gdLst/>
              <a:ahLst/>
              <a:cxnLst/>
              <a:rect l="l" t="t" r="r" b="b"/>
              <a:pathLst>
                <a:path w="63421" h="10841" extrusionOk="0">
                  <a:moveTo>
                    <a:pt x="502" y="1"/>
                  </a:moveTo>
                  <a:cubicBezTo>
                    <a:pt x="232" y="1"/>
                    <a:pt x="0" y="194"/>
                    <a:pt x="0" y="464"/>
                  </a:cubicBezTo>
                  <a:cubicBezTo>
                    <a:pt x="0" y="734"/>
                    <a:pt x="232" y="965"/>
                    <a:pt x="502" y="965"/>
                  </a:cubicBezTo>
                  <a:lnTo>
                    <a:pt x="61106" y="965"/>
                  </a:lnTo>
                  <a:cubicBezTo>
                    <a:pt x="61491" y="965"/>
                    <a:pt x="61762" y="1235"/>
                    <a:pt x="61762" y="1621"/>
                  </a:cubicBezTo>
                  <a:lnTo>
                    <a:pt x="61762" y="8719"/>
                  </a:lnTo>
                  <a:cubicBezTo>
                    <a:pt x="61762" y="8758"/>
                    <a:pt x="61762" y="8796"/>
                    <a:pt x="61762" y="8796"/>
                  </a:cubicBezTo>
                  <a:cubicBezTo>
                    <a:pt x="61762" y="9375"/>
                    <a:pt x="61299" y="9876"/>
                    <a:pt x="60720" y="9876"/>
                  </a:cubicBezTo>
                  <a:lnTo>
                    <a:pt x="502" y="9876"/>
                  </a:lnTo>
                  <a:cubicBezTo>
                    <a:pt x="232" y="9876"/>
                    <a:pt x="0" y="10069"/>
                    <a:pt x="0" y="10339"/>
                  </a:cubicBezTo>
                  <a:cubicBezTo>
                    <a:pt x="0" y="10609"/>
                    <a:pt x="232" y="10841"/>
                    <a:pt x="502" y="10841"/>
                  </a:cubicBezTo>
                  <a:lnTo>
                    <a:pt x="62340" y="10841"/>
                  </a:lnTo>
                  <a:cubicBezTo>
                    <a:pt x="62957" y="10841"/>
                    <a:pt x="63420" y="10339"/>
                    <a:pt x="63420" y="9761"/>
                  </a:cubicBezTo>
                  <a:lnTo>
                    <a:pt x="63420" y="657"/>
                  </a:lnTo>
                  <a:cubicBezTo>
                    <a:pt x="63420" y="271"/>
                    <a:pt x="63112" y="1"/>
                    <a:pt x="627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41"/>
            <p:cNvSpPr/>
            <p:nvPr/>
          </p:nvSpPr>
          <p:spPr>
            <a:xfrm>
              <a:off x="932290" y="4067137"/>
              <a:ext cx="1469024" cy="233587"/>
            </a:xfrm>
            <a:custGeom>
              <a:avLst/>
              <a:gdLst/>
              <a:ahLst/>
              <a:cxnLst/>
              <a:rect l="l" t="t" r="r" b="b"/>
              <a:pathLst>
                <a:path w="58714" h="9336" extrusionOk="0">
                  <a:moveTo>
                    <a:pt x="0" y="0"/>
                  </a:moveTo>
                  <a:lnTo>
                    <a:pt x="0" y="9336"/>
                  </a:lnTo>
                  <a:lnTo>
                    <a:pt x="58714" y="9336"/>
                  </a:lnTo>
                  <a:cubicBezTo>
                    <a:pt x="58367" y="8140"/>
                    <a:pt x="57055" y="3202"/>
                    <a:pt x="586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41"/>
            <p:cNvSpPr/>
            <p:nvPr/>
          </p:nvSpPr>
          <p:spPr>
            <a:xfrm>
              <a:off x="926485" y="4061332"/>
              <a:ext cx="1481584" cy="245196"/>
            </a:xfrm>
            <a:custGeom>
              <a:avLst/>
              <a:gdLst/>
              <a:ahLst/>
              <a:cxnLst/>
              <a:rect l="l" t="t" r="r" b="b"/>
              <a:pathLst>
                <a:path w="59216" h="9800" extrusionOk="0">
                  <a:moveTo>
                    <a:pt x="58522" y="502"/>
                  </a:moveTo>
                  <a:cubicBezTo>
                    <a:pt x="57210" y="3473"/>
                    <a:pt x="58174" y="7678"/>
                    <a:pt x="58637" y="9336"/>
                  </a:cubicBezTo>
                  <a:lnTo>
                    <a:pt x="464" y="9336"/>
                  </a:lnTo>
                  <a:lnTo>
                    <a:pt x="464" y="502"/>
                  </a:lnTo>
                  <a:close/>
                  <a:moveTo>
                    <a:pt x="232" y="1"/>
                  </a:moveTo>
                  <a:cubicBezTo>
                    <a:pt x="116" y="1"/>
                    <a:pt x="1" y="78"/>
                    <a:pt x="1" y="232"/>
                  </a:cubicBezTo>
                  <a:lnTo>
                    <a:pt x="1" y="9568"/>
                  </a:lnTo>
                  <a:cubicBezTo>
                    <a:pt x="1" y="9684"/>
                    <a:pt x="78" y="9799"/>
                    <a:pt x="232" y="9799"/>
                  </a:cubicBezTo>
                  <a:lnTo>
                    <a:pt x="58946" y="9799"/>
                  </a:lnTo>
                  <a:cubicBezTo>
                    <a:pt x="59023" y="9799"/>
                    <a:pt x="59100" y="9761"/>
                    <a:pt x="59139" y="9722"/>
                  </a:cubicBezTo>
                  <a:cubicBezTo>
                    <a:pt x="59177" y="9645"/>
                    <a:pt x="59216" y="9568"/>
                    <a:pt x="59177" y="9491"/>
                  </a:cubicBezTo>
                  <a:cubicBezTo>
                    <a:pt x="58907" y="8526"/>
                    <a:pt x="57519" y="3473"/>
                    <a:pt x="59100" y="348"/>
                  </a:cubicBezTo>
                  <a:cubicBezTo>
                    <a:pt x="59177" y="271"/>
                    <a:pt x="59177" y="194"/>
                    <a:pt x="59100" y="116"/>
                  </a:cubicBezTo>
                  <a:cubicBezTo>
                    <a:pt x="59062" y="39"/>
                    <a:pt x="58985" y="1"/>
                    <a:pt x="589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41"/>
            <p:cNvSpPr/>
            <p:nvPr/>
          </p:nvSpPr>
          <p:spPr>
            <a:xfrm>
              <a:off x="1519115" y="4113449"/>
              <a:ext cx="235538" cy="11609"/>
            </a:xfrm>
            <a:custGeom>
              <a:avLst/>
              <a:gdLst/>
              <a:ahLst/>
              <a:cxnLst/>
              <a:rect l="l" t="t" r="r" b="b"/>
              <a:pathLst>
                <a:path w="9414" h="464" extrusionOk="0">
                  <a:moveTo>
                    <a:pt x="232" y="1"/>
                  </a:moveTo>
                  <a:cubicBezTo>
                    <a:pt x="117" y="1"/>
                    <a:pt x="1" y="78"/>
                    <a:pt x="1" y="232"/>
                  </a:cubicBezTo>
                  <a:cubicBezTo>
                    <a:pt x="1" y="348"/>
                    <a:pt x="117" y="464"/>
                    <a:pt x="232" y="464"/>
                  </a:cubicBezTo>
                  <a:lnTo>
                    <a:pt x="9182" y="464"/>
                  </a:lnTo>
                  <a:cubicBezTo>
                    <a:pt x="9336" y="464"/>
                    <a:pt x="9414" y="348"/>
                    <a:pt x="9414" y="232"/>
                  </a:cubicBezTo>
                  <a:cubicBezTo>
                    <a:pt x="9414" y="78"/>
                    <a:pt x="9336" y="1"/>
                    <a:pt x="91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41"/>
            <p:cNvSpPr/>
            <p:nvPr/>
          </p:nvSpPr>
          <p:spPr>
            <a:xfrm>
              <a:off x="1817357" y="4184882"/>
              <a:ext cx="42509" cy="11609"/>
            </a:xfrm>
            <a:custGeom>
              <a:avLst/>
              <a:gdLst/>
              <a:ahLst/>
              <a:cxnLst/>
              <a:rect l="l" t="t" r="r" b="b"/>
              <a:pathLst>
                <a:path w="1699" h="464" extrusionOk="0">
                  <a:moveTo>
                    <a:pt x="232" y="1"/>
                  </a:moveTo>
                  <a:cubicBezTo>
                    <a:pt x="117" y="1"/>
                    <a:pt x="1" y="116"/>
                    <a:pt x="1" y="232"/>
                  </a:cubicBezTo>
                  <a:cubicBezTo>
                    <a:pt x="1" y="386"/>
                    <a:pt x="117" y="463"/>
                    <a:pt x="232" y="463"/>
                  </a:cubicBezTo>
                  <a:lnTo>
                    <a:pt x="1467" y="463"/>
                  </a:lnTo>
                  <a:cubicBezTo>
                    <a:pt x="1621" y="463"/>
                    <a:pt x="1698" y="386"/>
                    <a:pt x="1698" y="232"/>
                  </a:cubicBezTo>
                  <a:cubicBezTo>
                    <a:pt x="1698" y="116"/>
                    <a:pt x="1621" y="1"/>
                    <a:pt x="14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1"/>
            <p:cNvSpPr/>
            <p:nvPr/>
          </p:nvSpPr>
          <p:spPr>
            <a:xfrm>
              <a:off x="1515262" y="4184882"/>
              <a:ext cx="263511" cy="11609"/>
            </a:xfrm>
            <a:custGeom>
              <a:avLst/>
              <a:gdLst/>
              <a:ahLst/>
              <a:cxnLst/>
              <a:rect l="l" t="t" r="r" b="b"/>
              <a:pathLst>
                <a:path w="10532" h="464" extrusionOk="0">
                  <a:moveTo>
                    <a:pt x="271" y="1"/>
                  </a:moveTo>
                  <a:cubicBezTo>
                    <a:pt x="116" y="1"/>
                    <a:pt x="0" y="116"/>
                    <a:pt x="0" y="232"/>
                  </a:cubicBezTo>
                  <a:cubicBezTo>
                    <a:pt x="0" y="386"/>
                    <a:pt x="116" y="463"/>
                    <a:pt x="271" y="463"/>
                  </a:cubicBezTo>
                  <a:lnTo>
                    <a:pt x="10300" y="463"/>
                  </a:lnTo>
                  <a:cubicBezTo>
                    <a:pt x="10416" y="463"/>
                    <a:pt x="10532" y="386"/>
                    <a:pt x="10532" y="232"/>
                  </a:cubicBezTo>
                  <a:cubicBezTo>
                    <a:pt x="10532" y="116"/>
                    <a:pt x="10416" y="1"/>
                    <a:pt x="103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1"/>
            <p:cNvSpPr/>
            <p:nvPr/>
          </p:nvSpPr>
          <p:spPr>
            <a:xfrm>
              <a:off x="1521042" y="4258241"/>
              <a:ext cx="114892" cy="11609"/>
            </a:xfrm>
            <a:custGeom>
              <a:avLst/>
              <a:gdLst/>
              <a:ahLst/>
              <a:cxnLst/>
              <a:rect l="l" t="t" r="r" b="b"/>
              <a:pathLst>
                <a:path w="4592" h="464" extrusionOk="0">
                  <a:moveTo>
                    <a:pt x="232" y="0"/>
                  </a:moveTo>
                  <a:cubicBezTo>
                    <a:pt x="117" y="0"/>
                    <a:pt x="1" y="116"/>
                    <a:pt x="1" y="232"/>
                  </a:cubicBezTo>
                  <a:cubicBezTo>
                    <a:pt x="1" y="386"/>
                    <a:pt x="117" y="463"/>
                    <a:pt x="232" y="463"/>
                  </a:cubicBezTo>
                  <a:lnTo>
                    <a:pt x="4360" y="463"/>
                  </a:lnTo>
                  <a:cubicBezTo>
                    <a:pt x="4514" y="463"/>
                    <a:pt x="4592" y="386"/>
                    <a:pt x="4592" y="232"/>
                  </a:cubicBezTo>
                  <a:cubicBezTo>
                    <a:pt x="4592" y="116"/>
                    <a:pt x="4514" y="0"/>
                    <a:pt x="43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1"/>
            <p:cNvSpPr/>
            <p:nvPr/>
          </p:nvSpPr>
          <p:spPr>
            <a:xfrm>
              <a:off x="857004" y="4058430"/>
              <a:ext cx="1585818" cy="271267"/>
            </a:xfrm>
            <a:custGeom>
              <a:avLst/>
              <a:gdLst/>
              <a:ahLst/>
              <a:cxnLst/>
              <a:rect l="l" t="t" r="r" b="b"/>
              <a:pathLst>
                <a:path w="63382" h="10842" extrusionOk="0">
                  <a:moveTo>
                    <a:pt x="656" y="1"/>
                  </a:moveTo>
                  <a:cubicBezTo>
                    <a:pt x="309" y="1"/>
                    <a:pt x="0" y="310"/>
                    <a:pt x="0" y="657"/>
                  </a:cubicBezTo>
                  <a:lnTo>
                    <a:pt x="0" y="9800"/>
                  </a:lnTo>
                  <a:cubicBezTo>
                    <a:pt x="0" y="10378"/>
                    <a:pt x="463" y="10841"/>
                    <a:pt x="1080" y="10841"/>
                  </a:cubicBezTo>
                  <a:lnTo>
                    <a:pt x="62919" y="10841"/>
                  </a:lnTo>
                  <a:cubicBezTo>
                    <a:pt x="63189" y="10841"/>
                    <a:pt x="63382" y="10648"/>
                    <a:pt x="63382" y="10378"/>
                  </a:cubicBezTo>
                  <a:cubicBezTo>
                    <a:pt x="63382" y="10108"/>
                    <a:pt x="63189" y="9877"/>
                    <a:pt x="62919" y="9877"/>
                  </a:cubicBezTo>
                  <a:lnTo>
                    <a:pt x="27428" y="9877"/>
                  </a:lnTo>
                  <a:cubicBezTo>
                    <a:pt x="26850" y="9877"/>
                    <a:pt x="26387" y="9414"/>
                    <a:pt x="26387" y="8835"/>
                  </a:cubicBezTo>
                  <a:cubicBezTo>
                    <a:pt x="26387" y="8797"/>
                    <a:pt x="26387" y="8758"/>
                    <a:pt x="26387" y="8758"/>
                  </a:cubicBezTo>
                  <a:lnTo>
                    <a:pt x="26387" y="1621"/>
                  </a:lnTo>
                  <a:cubicBezTo>
                    <a:pt x="26387" y="1274"/>
                    <a:pt x="26657" y="965"/>
                    <a:pt x="27042" y="965"/>
                  </a:cubicBezTo>
                  <a:lnTo>
                    <a:pt x="62919" y="965"/>
                  </a:lnTo>
                  <a:cubicBezTo>
                    <a:pt x="63189" y="965"/>
                    <a:pt x="63382" y="734"/>
                    <a:pt x="63382" y="464"/>
                  </a:cubicBezTo>
                  <a:cubicBezTo>
                    <a:pt x="63382" y="194"/>
                    <a:pt x="63189" y="1"/>
                    <a:pt x="62919" y="1"/>
                  </a:cubicBezTo>
                  <a:close/>
                </a:path>
              </a:pathLst>
            </a:custGeom>
            <a:solidFill>
              <a:schemeClr val="accent3"/>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1"/>
            <p:cNvSpPr/>
            <p:nvPr/>
          </p:nvSpPr>
          <p:spPr>
            <a:xfrm>
              <a:off x="851200" y="4050724"/>
              <a:ext cx="1600304" cy="284753"/>
            </a:xfrm>
            <a:custGeom>
              <a:avLst/>
              <a:gdLst/>
              <a:ahLst/>
              <a:cxnLst/>
              <a:rect l="l" t="t" r="r" b="b"/>
              <a:pathLst>
                <a:path w="63961" h="11381" extrusionOk="0">
                  <a:moveTo>
                    <a:pt x="63151" y="502"/>
                  </a:moveTo>
                  <a:cubicBezTo>
                    <a:pt x="63305" y="502"/>
                    <a:pt x="63421" y="579"/>
                    <a:pt x="63421" y="733"/>
                  </a:cubicBezTo>
                  <a:cubicBezTo>
                    <a:pt x="63459" y="888"/>
                    <a:pt x="63344" y="1003"/>
                    <a:pt x="63228" y="1042"/>
                  </a:cubicBezTo>
                  <a:lnTo>
                    <a:pt x="27236" y="1042"/>
                  </a:lnTo>
                  <a:cubicBezTo>
                    <a:pt x="26734" y="1042"/>
                    <a:pt x="26349" y="1428"/>
                    <a:pt x="26349" y="1929"/>
                  </a:cubicBezTo>
                  <a:lnTo>
                    <a:pt x="26349" y="9066"/>
                  </a:lnTo>
                  <a:cubicBezTo>
                    <a:pt x="26349" y="9760"/>
                    <a:pt x="26927" y="10378"/>
                    <a:pt x="27660" y="10378"/>
                  </a:cubicBezTo>
                  <a:lnTo>
                    <a:pt x="63151" y="10378"/>
                  </a:lnTo>
                  <a:cubicBezTo>
                    <a:pt x="63172" y="10372"/>
                    <a:pt x="63191" y="10370"/>
                    <a:pt x="63211" y="10370"/>
                  </a:cubicBezTo>
                  <a:cubicBezTo>
                    <a:pt x="63334" y="10370"/>
                    <a:pt x="63421" y="10470"/>
                    <a:pt x="63421" y="10570"/>
                  </a:cubicBezTo>
                  <a:cubicBezTo>
                    <a:pt x="63459" y="10725"/>
                    <a:pt x="63344" y="10879"/>
                    <a:pt x="63228" y="10879"/>
                  </a:cubicBezTo>
                  <a:lnTo>
                    <a:pt x="1312" y="10879"/>
                  </a:lnTo>
                  <a:cubicBezTo>
                    <a:pt x="849" y="10879"/>
                    <a:pt x="464" y="10493"/>
                    <a:pt x="464" y="10069"/>
                  </a:cubicBezTo>
                  <a:lnTo>
                    <a:pt x="464" y="926"/>
                  </a:lnTo>
                  <a:cubicBezTo>
                    <a:pt x="464" y="695"/>
                    <a:pt x="656" y="502"/>
                    <a:pt x="888" y="502"/>
                  </a:cubicBezTo>
                  <a:close/>
                  <a:moveTo>
                    <a:pt x="888" y="0"/>
                  </a:moveTo>
                  <a:cubicBezTo>
                    <a:pt x="386" y="0"/>
                    <a:pt x="1" y="425"/>
                    <a:pt x="1" y="926"/>
                  </a:cubicBezTo>
                  <a:lnTo>
                    <a:pt x="1" y="10030"/>
                  </a:lnTo>
                  <a:cubicBezTo>
                    <a:pt x="1" y="10763"/>
                    <a:pt x="579" y="11342"/>
                    <a:pt x="1312" y="11381"/>
                  </a:cubicBezTo>
                  <a:lnTo>
                    <a:pt x="1312" y="11342"/>
                  </a:lnTo>
                  <a:lnTo>
                    <a:pt x="63151" y="11342"/>
                  </a:lnTo>
                  <a:cubicBezTo>
                    <a:pt x="63173" y="11344"/>
                    <a:pt x="63195" y="11345"/>
                    <a:pt x="63217" y="11345"/>
                  </a:cubicBezTo>
                  <a:cubicBezTo>
                    <a:pt x="63579" y="11345"/>
                    <a:pt x="63925" y="11050"/>
                    <a:pt x="63961" y="10686"/>
                  </a:cubicBezTo>
                  <a:cubicBezTo>
                    <a:pt x="63961" y="10262"/>
                    <a:pt x="63691" y="9915"/>
                    <a:pt x="63267" y="9876"/>
                  </a:cubicBezTo>
                  <a:lnTo>
                    <a:pt x="27660" y="9876"/>
                  </a:lnTo>
                  <a:cubicBezTo>
                    <a:pt x="27197" y="9876"/>
                    <a:pt x="26850" y="9529"/>
                    <a:pt x="26850" y="9066"/>
                  </a:cubicBezTo>
                  <a:lnTo>
                    <a:pt x="26850" y="1929"/>
                  </a:lnTo>
                  <a:cubicBezTo>
                    <a:pt x="26850" y="1698"/>
                    <a:pt x="27004" y="1505"/>
                    <a:pt x="27236" y="1505"/>
                  </a:cubicBezTo>
                  <a:lnTo>
                    <a:pt x="63151" y="1505"/>
                  </a:lnTo>
                  <a:cubicBezTo>
                    <a:pt x="63173" y="1507"/>
                    <a:pt x="63195" y="1508"/>
                    <a:pt x="63216" y="1508"/>
                  </a:cubicBezTo>
                  <a:cubicBezTo>
                    <a:pt x="63579" y="1508"/>
                    <a:pt x="63925" y="1211"/>
                    <a:pt x="63961" y="810"/>
                  </a:cubicBezTo>
                  <a:cubicBezTo>
                    <a:pt x="63961" y="425"/>
                    <a:pt x="63691" y="39"/>
                    <a:pt x="632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41"/>
            <p:cNvSpPr/>
            <p:nvPr/>
          </p:nvSpPr>
          <p:spPr>
            <a:xfrm>
              <a:off x="932290" y="4341258"/>
              <a:ext cx="1469024" cy="232636"/>
            </a:xfrm>
            <a:custGeom>
              <a:avLst/>
              <a:gdLst/>
              <a:ahLst/>
              <a:cxnLst/>
              <a:rect l="l" t="t" r="r" b="b"/>
              <a:pathLst>
                <a:path w="58714" h="9298" extrusionOk="0">
                  <a:moveTo>
                    <a:pt x="0" y="0"/>
                  </a:moveTo>
                  <a:lnTo>
                    <a:pt x="0" y="9297"/>
                  </a:lnTo>
                  <a:lnTo>
                    <a:pt x="58714" y="9297"/>
                  </a:lnTo>
                  <a:cubicBezTo>
                    <a:pt x="58367" y="8101"/>
                    <a:pt x="57055" y="3163"/>
                    <a:pt x="586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41"/>
            <p:cNvSpPr/>
            <p:nvPr/>
          </p:nvSpPr>
          <p:spPr>
            <a:xfrm>
              <a:off x="926485" y="4334478"/>
              <a:ext cx="1481584" cy="246172"/>
            </a:xfrm>
            <a:custGeom>
              <a:avLst/>
              <a:gdLst/>
              <a:ahLst/>
              <a:cxnLst/>
              <a:rect l="l" t="t" r="r" b="b"/>
              <a:pathLst>
                <a:path w="59216" h="9839" extrusionOk="0">
                  <a:moveTo>
                    <a:pt x="58522" y="502"/>
                  </a:moveTo>
                  <a:cubicBezTo>
                    <a:pt x="57210" y="3511"/>
                    <a:pt x="58174" y="7678"/>
                    <a:pt x="58637" y="9337"/>
                  </a:cubicBezTo>
                  <a:lnTo>
                    <a:pt x="464" y="9337"/>
                  </a:lnTo>
                  <a:lnTo>
                    <a:pt x="464" y="502"/>
                  </a:lnTo>
                  <a:close/>
                  <a:moveTo>
                    <a:pt x="232" y="1"/>
                  </a:moveTo>
                  <a:cubicBezTo>
                    <a:pt x="116" y="1"/>
                    <a:pt x="1" y="117"/>
                    <a:pt x="1" y="232"/>
                  </a:cubicBezTo>
                  <a:lnTo>
                    <a:pt x="1" y="9568"/>
                  </a:lnTo>
                  <a:cubicBezTo>
                    <a:pt x="1" y="9684"/>
                    <a:pt x="78" y="9800"/>
                    <a:pt x="232" y="9838"/>
                  </a:cubicBezTo>
                  <a:lnTo>
                    <a:pt x="58946" y="9838"/>
                  </a:lnTo>
                  <a:cubicBezTo>
                    <a:pt x="59023" y="9838"/>
                    <a:pt x="59100" y="9800"/>
                    <a:pt x="59139" y="9722"/>
                  </a:cubicBezTo>
                  <a:cubicBezTo>
                    <a:pt x="59177" y="9684"/>
                    <a:pt x="59216" y="9607"/>
                    <a:pt x="59177" y="9529"/>
                  </a:cubicBezTo>
                  <a:cubicBezTo>
                    <a:pt x="58907" y="8565"/>
                    <a:pt x="57519" y="3511"/>
                    <a:pt x="59100" y="348"/>
                  </a:cubicBezTo>
                  <a:cubicBezTo>
                    <a:pt x="59177" y="271"/>
                    <a:pt x="59177" y="194"/>
                    <a:pt x="59100" y="117"/>
                  </a:cubicBezTo>
                  <a:cubicBezTo>
                    <a:pt x="59062" y="40"/>
                    <a:pt x="58985" y="1"/>
                    <a:pt x="589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41"/>
            <p:cNvSpPr/>
            <p:nvPr/>
          </p:nvSpPr>
          <p:spPr>
            <a:xfrm>
              <a:off x="1520091" y="4388546"/>
              <a:ext cx="235538" cy="11609"/>
            </a:xfrm>
            <a:custGeom>
              <a:avLst/>
              <a:gdLst/>
              <a:ahLst/>
              <a:cxnLst/>
              <a:rect l="l" t="t" r="r" b="b"/>
              <a:pathLst>
                <a:path w="9414" h="464" extrusionOk="0">
                  <a:moveTo>
                    <a:pt x="232" y="0"/>
                  </a:moveTo>
                  <a:cubicBezTo>
                    <a:pt x="116" y="0"/>
                    <a:pt x="0" y="77"/>
                    <a:pt x="0" y="232"/>
                  </a:cubicBezTo>
                  <a:cubicBezTo>
                    <a:pt x="0" y="347"/>
                    <a:pt x="116" y="463"/>
                    <a:pt x="232" y="463"/>
                  </a:cubicBezTo>
                  <a:lnTo>
                    <a:pt x="9182" y="463"/>
                  </a:lnTo>
                  <a:cubicBezTo>
                    <a:pt x="9336" y="463"/>
                    <a:pt x="9413" y="347"/>
                    <a:pt x="9413" y="232"/>
                  </a:cubicBezTo>
                  <a:cubicBezTo>
                    <a:pt x="9413" y="77"/>
                    <a:pt x="9336" y="0"/>
                    <a:pt x="91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41"/>
            <p:cNvSpPr/>
            <p:nvPr/>
          </p:nvSpPr>
          <p:spPr>
            <a:xfrm>
              <a:off x="1818333" y="4459954"/>
              <a:ext cx="42484" cy="11609"/>
            </a:xfrm>
            <a:custGeom>
              <a:avLst/>
              <a:gdLst/>
              <a:ahLst/>
              <a:cxnLst/>
              <a:rect l="l" t="t" r="r" b="b"/>
              <a:pathLst>
                <a:path w="1698" h="464" extrusionOk="0">
                  <a:moveTo>
                    <a:pt x="232" y="1"/>
                  </a:moveTo>
                  <a:cubicBezTo>
                    <a:pt x="116" y="1"/>
                    <a:pt x="1" y="78"/>
                    <a:pt x="1" y="232"/>
                  </a:cubicBezTo>
                  <a:cubicBezTo>
                    <a:pt x="1" y="348"/>
                    <a:pt x="116" y="464"/>
                    <a:pt x="232" y="464"/>
                  </a:cubicBezTo>
                  <a:lnTo>
                    <a:pt x="1466" y="464"/>
                  </a:lnTo>
                  <a:cubicBezTo>
                    <a:pt x="1582" y="464"/>
                    <a:pt x="1698" y="348"/>
                    <a:pt x="1698" y="232"/>
                  </a:cubicBezTo>
                  <a:cubicBezTo>
                    <a:pt x="1698" y="78"/>
                    <a:pt x="1582" y="1"/>
                    <a:pt x="14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41"/>
            <p:cNvSpPr/>
            <p:nvPr/>
          </p:nvSpPr>
          <p:spPr>
            <a:xfrm>
              <a:off x="1516238" y="4459954"/>
              <a:ext cx="263511" cy="11609"/>
            </a:xfrm>
            <a:custGeom>
              <a:avLst/>
              <a:gdLst/>
              <a:ahLst/>
              <a:cxnLst/>
              <a:rect l="l" t="t" r="r" b="b"/>
              <a:pathLst>
                <a:path w="10532" h="464" extrusionOk="0">
                  <a:moveTo>
                    <a:pt x="232" y="1"/>
                  </a:moveTo>
                  <a:cubicBezTo>
                    <a:pt x="116" y="1"/>
                    <a:pt x="0" y="78"/>
                    <a:pt x="0" y="232"/>
                  </a:cubicBezTo>
                  <a:cubicBezTo>
                    <a:pt x="0" y="348"/>
                    <a:pt x="116" y="464"/>
                    <a:pt x="232" y="464"/>
                  </a:cubicBezTo>
                  <a:lnTo>
                    <a:pt x="10261" y="464"/>
                  </a:lnTo>
                  <a:cubicBezTo>
                    <a:pt x="10416" y="464"/>
                    <a:pt x="10532" y="348"/>
                    <a:pt x="10532" y="232"/>
                  </a:cubicBezTo>
                  <a:cubicBezTo>
                    <a:pt x="10532" y="78"/>
                    <a:pt x="10416" y="1"/>
                    <a:pt x="102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41"/>
            <p:cNvSpPr/>
            <p:nvPr/>
          </p:nvSpPr>
          <p:spPr>
            <a:xfrm>
              <a:off x="1522018" y="4533313"/>
              <a:ext cx="114892" cy="12585"/>
            </a:xfrm>
            <a:custGeom>
              <a:avLst/>
              <a:gdLst/>
              <a:ahLst/>
              <a:cxnLst/>
              <a:rect l="l" t="t" r="r" b="b"/>
              <a:pathLst>
                <a:path w="4592" h="503" extrusionOk="0">
                  <a:moveTo>
                    <a:pt x="232" y="1"/>
                  </a:moveTo>
                  <a:cubicBezTo>
                    <a:pt x="78" y="1"/>
                    <a:pt x="1" y="117"/>
                    <a:pt x="1" y="232"/>
                  </a:cubicBezTo>
                  <a:cubicBezTo>
                    <a:pt x="1" y="387"/>
                    <a:pt x="78" y="502"/>
                    <a:pt x="232" y="502"/>
                  </a:cubicBezTo>
                  <a:lnTo>
                    <a:pt x="4360" y="502"/>
                  </a:lnTo>
                  <a:cubicBezTo>
                    <a:pt x="4475" y="502"/>
                    <a:pt x="4591" y="387"/>
                    <a:pt x="4591" y="232"/>
                  </a:cubicBezTo>
                  <a:cubicBezTo>
                    <a:pt x="4591" y="117"/>
                    <a:pt x="4475" y="1"/>
                    <a:pt x="4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41"/>
            <p:cNvSpPr/>
            <p:nvPr/>
          </p:nvSpPr>
          <p:spPr>
            <a:xfrm>
              <a:off x="857004" y="4331600"/>
              <a:ext cx="1585818" cy="271242"/>
            </a:xfrm>
            <a:custGeom>
              <a:avLst/>
              <a:gdLst/>
              <a:ahLst/>
              <a:cxnLst/>
              <a:rect l="l" t="t" r="r" b="b"/>
              <a:pathLst>
                <a:path w="63382" h="10841" extrusionOk="0">
                  <a:moveTo>
                    <a:pt x="656" y="0"/>
                  </a:moveTo>
                  <a:cubicBezTo>
                    <a:pt x="309" y="0"/>
                    <a:pt x="0" y="309"/>
                    <a:pt x="0" y="656"/>
                  </a:cubicBezTo>
                  <a:lnTo>
                    <a:pt x="0" y="9760"/>
                  </a:lnTo>
                  <a:cubicBezTo>
                    <a:pt x="0" y="10339"/>
                    <a:pt x="463" y="10840"/>
                    <a:pt x="1080" y="10840"/>
                  </a:cubicBezTo>
                  <a:lnTo>
                    <a:pt x="62919" y="10840"/>
                  </a:lnTo>
                  <a:cubicBezTo>
                    <a:pt x="63189" y="10840"/>
                    <a:pt x="63382" y="10609"/>
                    <a:pt x="63382" y="10339"/>
                  </a:cubicBezTo>
                  <a:cubicBezTo>
                    <a:pt x="63382" y="10069"/>
                    <a:pt x="63189" y="9876"/>
                    <a:pt x="62919" y="9876"/>
                  </a:cubicBezTo>
                  <a:lnTo>
                    <a:pt x="27428" y="9876"/>
                  </a:lnTo>
                  <a:cubicBezTo>
                    <a:pt x="26850" y="9876"/>
                    <a:pt x="26387" y="9374"/>
                    <a:pt x="26387" y="8796"/>
                  </a:cubicBezTo>
                  <a:cubicBezTo>
                    <a:pt x="26387" y="8796"/>
                    <a:pt x="26387" y="8757"/>
                    <a:pt x="26387" y="8757"/>
                  </a:cubicBezTo>
                  <a:lnTo>
                    <a:pt x="26387" y="1620"/>
                  </a:lnTo>
                  <a:cubicBezTo>
                    <a:pt x="26387" y="1273"/>
                    <a:pt x="26657" y="965"/>
                    <a:pt x="27042" y="965"/>
                  </a:cubicBezTo>
                  <a:lnTo>
                    <a:pt x="62919" y="965"/>
                  </a:lnTo>
                  <a:cubicBezTo>
                    <a:pt x="63189" y="965"/>
                    <a:pt x="63382" y="772"/>
                    <a:pt x="63382" y="502"/>
                  </a:cubicBezTo>
                  <a:cubicBezTo>
                    <a:pt x="63382" y="232"/>
                    <a:pt x="63189" y="0"/>
                    <a:pt x="62919"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41"/>
            <p:cNvSpPr/>
            <p:nvPr/>
          </p:nvSpPr>
          <p:spPr>
            <a:xfrm>
              <a:off x="851200" y="4324845"/>
              <a:ext cx="1600304" cy="283877"/>
            </a:xfrm>
            <a:custGeom>
              <a:avLst/>
              <a:gdLst/>
              <a:ahLst/>
              <a:cxnLst/>
              <a:rect l="l" t="t" r="r" b="b"/>
              <a:pathLst>
                <a:path w="63961" h="11346" extrusionOk="0">
                  <a:moveTo>
                    <a:pt x="63211" y="494"/>
                  </a:moveTo>
                  <a:cubicBezTo>
                    <a:pt x="63334" y="494"/>
                    <a:pt x="63421" y="594"/>
                    <a:pt x="63421" y="695"/>
                  </a:cubicBezTo>
                  <a:cubicBezTo>
                    <a:pt x="63459" y="849"/>
                    <a:pt x="63344" y="1003"/>
                    <a:pt x="63228" y="1003"/>
                  </a:cubicBezTo>
                  <a:lnTo>
                    <a:pt x="27236" y="1003"/>
                  </a:lnTo>
                  <a:cubicBezTo>
                    <a:pt x="26734" y="1003"/>
                    <a:pt x="26349" y="1389"/>
                    <a:pt x="26349" y="1890"/>
                  </a:cubicBezTo>
                  <a:lnTo>
                    <a:pt x="26349" y="9027"/>
                  </a:lnTo>
                  <a:cubicBezTo>
                    <a:pt x="26349" y="9760"/>
                    <a:pt x="26927" y="10339"/>
                    <a:pt x="27660" y="10339"/>
                  </a:cubicBezTo>
                  <a:lnTo>
                    <a:pt x="63151" y="10339"/>
                  </a:lnTo>
                  <a:cubicBezTo>
                    <a:pt x="63305" y="10339"/>
                    <a:pt x="63421" y="10416"/>
                    <a:pt x="63421" y="10570"/>
                  </a:cubicBezTo>
                  <a:cubicBezTo>
                    <a:pt x="63459" y="10686"/>
                    <a:pt x="63344" y="10840"/>
                    <a:pt x="63228" y="10840"/>
                  </a:cubicBezTo>
                  <a:lnTo>
                    <a:pt x="1312" y="10840"/>
                  </a:lnTo>
                  <a:cubicBezTo>
                    <a:pt x="849" y="10840"/>
                    <a:pt x="464" y="10493"/>
                    <a:pt x="464" y="10030"/>
                  </a:cubicBezTo>
                  <a:lnTo>
                    <a:pt x="464" y="926"/>
                  </a:lnTo>
                  <a:cubicBezTo>
                    <a:pt x="464" y="695"/>
                    <a:pt x="656" y="502"/>
                    <a:pt x="888" y="502"/>
                  </a:cubicBezTo>
                  <a:lnTo>
                    <a:pt x="63151" y="502"/>
                  </a:lnTo>
                  <a:cubicBezTo>
                    <a:pt x="63172" y="497"/>
                    <a:pt x="63191" y="494"/>
                    <a:pt x="63211" y="494"/>
                  </a:cubicBezTo>
                  <a:close/>
                  <a:moveTo>
                    <a:pt x="888" y="0"/>
                  </a:moveTo>
                  <a:cubicBezTo>
                    <a:pt x="386" y="0"/>
                    <a:pt x="1" y="425"/>
                    <a:pt x="1" y="887"/>
                  </a:cubicBezTo>
                  <a:lnTo>
                    <a:pt x="1" y="10030"/>
                  </a:lnTo>
                  <a:cubicBezTo>
                    <a:pt x="1" y="10763"/>
                    <a:pt x="579" y="11342"/>
                    <a:pt x="1312" y="11342"/>
                  </a:cubicBezTo>
                  <a:lnTo>
                    <a:pt x="63151" y="11342"/>
                  </a:lnTo>
                  <a:cubicBezTo>
                    <a:pt x="63173" y="11344"/>
                    <a:pt x="63195" y="11345"/>
                    <a:pt x="63216" y="11345"/>
                  </a:cubicBezTo>
                  <a:cubicBezTo>
                    <a:pt x="63579" y="11345"/>
                    <a:pt x="63925" y="11048"/>
                    <a:pt x="63961" y="10647"/>
                  </a:cubicBezTo>
                  <a:cubicBezTo>
                    <a:pt x="63961" y="10262"/>
                    <a:pt x="63691" y="9876"/>
                    <a:pt x="63267" y="9837"/>
                  </a:cubicBezTo>
                  <a:lnTo>
                    <a:pt x="27660" y="9837"/>
                  </a:lnTo>
                  <a:cubicBezTo>
                    <a:pt x="27197" y="9837"/>
                    <a:pt x="26850" y="9490"/>
                    <a:pt x="26850" y="9027"/>
                  </a:cubicBezTo>
                  <a:lnTo>
                    <a:pt x="26850" y="1890"/>
                  </a:lnTo>
                  <a:cubicBezTo>
                    <a:pt x="26850" y="1659"/>
                    <a:pt x="27043" y="1466"/>
                    <a:pt x="27274" y="1466"/>
                  </a:cubicBezTo>
                  <a:lnTo>
                    <a:pt x="63151" y="1466"/>
                  </a:lnTo>
                  <a:cubicBezTo>
                    <a:pt x="63173" y="1468"/>
                    <a:pt x="63195" y="1469"/>
                    <a:pt x="63217" y="1469"/>
                  </a:cubicBezTo>
                  <a:cubicBezTo>
                    <a:pt x="63579" y="1469"/>
                    <a:pt x="63925" y="1174"/>
                    <a:pt x="63961" y="810"/>
                  </a:cubicBezTo>
                  <a:cubicBezTo>
                    <a:pt x="63961" y="386"/>
                    <a:pt x="63691" y="39"/>
                    <a:pt x="632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41"/>
            <p:cNvSpPr/>
            <p:nvPr/>
          </p:nvSpPr>
          <p:spPr>
            <a:xfrm>
              <a:off x="932290" y="3520821"/>
              <a:ext cx="1469024" cy="232636"/>
            </a:xfrm>
            <a:custGeom>
              <a:avLst/>
              <a:gdLst/>
              <a:ahLst/>
              <a:cxnLst/>
              <a:rect l="l" t="t" r="r" b="b"/>
              <a:pathLst>
                <a:path w="58714" h="9298" extrusionOk="0">
                  <a:moveTo>
                    <a:pt x="0" y="1"/>
                  </a:moveTo>
                  <a:lnTo>
                    <a:pt x="0" y="9298"/>
                  </a:lnTo>
                  <a:lnTo>
                    <a:pt x="58714" y="9298"/>
                  </a:lnTo>
                  <a:cubicBezTo>
                    <a:pt x="58367" y="8102"/>
                    <a:pt x="57055" y="3164"/>
                    <a:pt x="586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41"/>
            <p:cNvSpPr/>
            <p:nvPr/>
          </p:nvSpPr>
          <p:spPr>
            <a:xfrm>
              <a:off x="926485" y="3514066"/>
              <a:ext cx="1481584" cy="246147"/>
            </a:xfrm>
            <a:custGeom>
              <a:avLst/>
              <a:gdLst/>
              <a:ahLst/>
              <a:cxnLst/>
              <a:rect l="l" t="t" r="r" b="b"/>
              <a:pathLst>
                <a:path w="59216" h="9838" extrusionOk="0">
                  <a:moveTo>
                    <a:pt x="58522" y="502"/>
                  </a:moveTo>
                  <a:cubicBezTo>
                    <a:pt x="57210" y="3473"/>
                    <a:pt x="58174" y="7677"/>
                    <a:pt x="58637" y="9336"/>
                  </a:cubicBezTo>
                  <a:lnTo>
                    <a:pt x="464" y="9336"/>
                  </a:lnTo>
                  <a:lnTo>
                    <a:pt x="464" y="502"/>
                  </a:lnTo>
                  <a:close/>
                  <a:moveTo>
                    <a:pt x="232" y="1"/>
                  </a:moveTo>
                  <a:cubicBezTo>
                    <a:pt x="116" y="1"/>
                    <a:pt x="1" y="116"/>
                    <a:pt x="1" y="232"/>
                  </a:cubicBezTo>
                  <a:lnTo>
                    <a:pt x="1" y="9568"/>
                  </a:lnTo>
                  <a:cubicBezTo>
                    <a:pt x="1" y="9683"/>
                    <a:pt x="78" y="9799"/>
                    <a:pt x="232" y="9838"/>
                  </a:cubicBezTo>
                  <a:lnTo>
                    <a:pt x="58946" y="9838"/>
                  </a:lnTo>
                  <a:cubicBezTo>
                    <a:pt x="59023" y="9838"/>
                    <a:pt x="59100" y="9799"/>
                    <a:pt x="59139" y="9722"/>
                  </a:cubicBezTo>
                  <a:cubicBezTo>
                    <a:pt x="59177" y="9683"/>
                    <a:pt x="59216" y="9606"/>
                    <a:pt x="59177" y="9529"/>
                  </a:cubicBezTo>
                  <a:cubicBezTo>
                    <a:pt x="58907" y="8565"/>
                    <a:pt x="57519" y="3511"/>
                    <a:pt x="59100" y="348"/>
                  </a:cubicBezTo>
                  <a:cubicBezTo>
                    <a:pt x="59177" y="271"/>
                    <a:pt x="59177" y="193"/>
                    <a:pt x="59100" y="116"/>
                  </a:cubicBezTo>
                  <a:cubicBezTo>
                    <a:pt x="59062" y="39"/>
                    <a:pt x="58985" y="1"/>
                    <a:pt x="589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41"/>
            <p:cNvSpPr/>
            <p:nvPr/>
          </p:nvSpPr>
          <p:spPr>
            <a:xfrm>
              <a:off x="1516238" y="3567158"/>
              <a:ext cx="235513" cy="11609"/>
            </a:xfrm>
            <a:custGeom>
              <a:avLst/>
              <a:gdLst/>
              <a:ahLst/>
              <a:cxnLst/>
              <a:rect l="l" t="t" r="r" b="b"/>
              <a:pathLst>
                <a:path w="9413" h="464" extrusionOk="0">
                  <a:moveTo>
                    <a:pt x="232" y="0"/>
                  </a:moveTo>
                  <a:cubicBezTo>
                    <a:pt x="77" y="0"/>
                    <a:pt x="0" y="77"/>
                    <a:pt x="0" y="232"/>
                  </a:cubicBezTo>
                  <a:cubicBezTo>
                    <a:pt x="0" y="348"/>
                    <a:pt x="77" y="463"/>
                    <a:pt x="232" y="463"/>
                  </a:cubicBezTo>
                  <a:lnTo>
                    <a:pt x="9181" y="463"/>
                  </a:lnTo>
                  <a:cubicBezTo>
                    <a:pt x="9297" y="463"/>
                    <a:pt x="9413" y="348"/>
                    <a:pt x="9413" y="232"/>
                  </a:cubicBezTo>
                  <a:cubicBezTo>
                    <a:pt x="9413" y="77"/>
                    <a:pt x="9297" y="0"/>
                    <a:pt x="9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41"/>
            <p:cNvSpPr/>
            <p:nvPr/>
          </p:nvSpPr>
          <p:spPr>
            <a:xfrm>
              <a:off x="1814479" y="3637615"/>
              <a:ext cx="42484" cy="12560"/>
            </a:xfrm>
            <a:custGeom>
              <a:avLst/>
              <a:gdLst/>
              <a:ahLst/>
              <a:cxnLst/>
              <a:rect l="l" t="t" r="r" b="b"/>
              <a:pathLst>
                <a:path w="1698" h="502" extrusionOk="0">
                  <a:moveTo>
                    <a:pt x="232" y="0"/>
                  </a:moveTo>
                  <a:cubicBezTo>
                    <a:pt x="116" y="0"/>
                    <a:pt x="0" y="116"/>
                    <a:pt x="0" y="270"/>
                  </a:cubicBezTo>
                  <a:cubicBezTo>
                    <a:pt x="0" y="386"/>
                    <a:pt x="116" y="502"/>
                    <a:pt x="232" y="502"/>
                  </a:cubicBezTo>
                  <a:lnTo>
                    <a:pt x="1466" y="502"/>
                  </a:lnTo>
                  <a:cubicBezTo>
                    <a:pt x="1582" y="502"/>
                    <a:pt x="1698" y="386"/>
                    <a:pt x="1698" y="270"/>
                  </a:cubicBezTo>
                  <a:cubicBezTo>
                    <a:pt x="1698" y="116"/>
                    <a:pt x="1582" y="0"/>
                    <a:pt x="14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1"/>
            <p:cNvSpPr/>
            <p:nvPr/>
          </p:nvSpPr>
          <p:spPr>
            <a:xfrm>
              <a:off x="1512360" y="3637615"/>
              <a:ext cx="263536" cy="12560"/>
            </a:xfrm>
            <a:custGeom>
              <a:avLst/>
              <a:gdLst/>
              <a:ahLst/>
              <a:cxnLst/>
              <a:rect l="l" t="t" r="r" b="b"/>
              <a:pathLst>
                <a:path w="10533" h="502" extrusionOk="0">
                  <a:moveTo>
                    <a:pt x="232" y="0"/>
                  </a:moveTo>
                  <a:cubicBezTo>
                    <a:pt x="116" y="0"/>
                    <a:pt x="1" y="116"/>
                    <a:pt x="1" y="270"/>
                  </a:cubicBezTo>
                  <a:cubicBezTo>
                    <a:pt x="1" y="386"/>
                    <a:pt x="116" y="502"/>
                    <a:pt x="232" y="502"/>
                  </a:cubicBezTo>
                  <a:lnTo>
                    <a:pt x="10262" y="502"/>
                  </a:lnTo>
                  <a:cubicBezTo>
                    <a:pt x="10416" y="502"/>
                    <a:pt x="10532" y="386"/>
                    <a:pt x="10532" y="270"/>
                  </a:cubicBezTo>
                  <a:cubicBezTo>
                    <a:pt x="10532" y="116"/>
                    <a:pt x="10416" y="0"/>
                    <a:pt x="10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1"/>
            <p:cNvSpPr/>
            <p:nvPr/>
          </p:nvSpPr>
          <p:spPr>
            <a:xfrm>
              <a:off x="1517189" y="3711925"/>
              <a:ext cx="115843" cy="11609"/>
            </a:xfrm>
            <a:custGeom>
              <a:avLst/>
              <a:gdLst/>
              <a:ahLst/>
              <a:cxnLst/>
              <a:rect l="l" t="t" r="r" b="b"/>
              <a:pathLst>
                <a:path w="4630" h="464" extrusionOk="0">
                  <a:moveTo>
                    <a:pt x="271" y="1"/>
                  </a:moveTo>
                  <a:cubicBezTo>
                    <a:pt x="116" y="1"/>
                    <a:pt x="39" y="117"/>
                    <a:pt x="1" y="232"/>
                  </a:cubicBezTo>
                  <a:cubicBezTo>
                    <a:pt x="1" y="387"/>
                    <a:pt x="116" y="464"/>
                    <a:pt x="271" y="464"/>
                  </a:cubicBezTo>
                  <a:lnTo>
                    <a:pt x="4398" y="464"/>
                  </a:lnTo>
                  <a:cubicBezTo>
                    <a:pt x="4514" y="464"/>
                    <a:pt x="4630" y="387"/>
                    <a:pt x="4630" y="232"/>
                  </a:cubicBezTo>
                  <a:cubicBezTo>
                    <a:pt x="4630" y="117"/>
                    <a:pt x="4514" y="1"/>
                    <a:pt x="43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41"/>
            <p:cNvSpPr/>
            <p:nvPr/>
          </p:nvSpPr>
          <p:spPr>
            <a:xfrm>
              <a:off x="857004" y="3511163"/>
              <a:ext cx="1585818" cy="271242"/>
            </a:xfrm>
            <a:custGeom>
              <a:avLst/>
              <a:gdLst/>
              <a:ahLst/>
              <a:cxnLst/>
              <a:rect l="l" t="t" r="r" b="b"/>
              <a:pathLst>
                <a:path w="63382" h="10841" extrusionOk="0">
                  <a:moveTo>
                    <a:pt x="656" y="1"/>
                  </a:moveTo>
                  <a:cubicBezTo>
                    <a:pt x="309" y="1"/>
                    <a:pt x="0" y="309"/>
                    <a:pt x="0" y="657"/>
                  </a:cubicBezTo>
                  <a:lnTo>
                    <a:pt x="0" y="9761"/>
                  </a:lnTo>
                  <a:cubicBezTo>
                    <a:pt x="0" y="10339"/>
                    <a:pt x="463" y="10841"/>
                    <a:pt x="1080" y="10841"/>
                  </a:cubicBezTo>
                  <a:lnTo>
                    <a:pt x="62919" y="10841"/>
                  </a:lnTo>
                  <a:cubicBezTo>
                    <a:pt x="63189" y="10841"/>
                    <a:pt x="63382" y="10610"/>
                    <a:pt x="63382" y="10339"/>
                  </a:cubicBezTo>
                  <a:cubicBezTo>
                    <a:pt x="63382" y="10069"/>
                    <a:pt x="63189" y="9877"/>
                    <a:pt x="62919" y="9877"/>
                  </a:cubicBezTo>
                  <a:lnTo>
                    <a:pt x="27428" y="9877"/>
                  </a:lnTo>
                  <a:cubicBezTo>
                    <a:pt x="26850" y="9877"/>
                    <a:pt x="26387" y="9375"/>
                    <a:pt x="26387" y="8796"/>
                  </a:cubicBezTo>
                  <a:cubicBezTo>
                    <a:pt x="26387" y="8796"/>
                    <a:pt x="26387" y="8758"/>
                    <a:pt x="26387" y="8758"/>
                  </a:cubicBezTo>
                  <a:lnTo>
                    <a:pt x="26387" y="1621"/>
                  </a:lnTo>
                  <a:cubicBezTo>
                    <a:pt x="26387" y="1274"/>
                    <a:pt x="26657" y="965"/>
                    <a:pt x="27042" y="965"/>
                  </a:cubicBezTo>
                  <a:lnTo>
                    <a:pt x="62919" y="965"/>
                  </a:lnTo>
                  <a:cubicBezTo>
                    <a:pt x="63189" y="965"/>
                    <a:pt x="63382" y="772"/>
                    <a:pt x="63382" y="502"/>
                  </a:cubicBezTo>
                  <a:cubicBezTo>
                    <a:pt x="63382" y="232"/>
                    <a:pt x="63189" y="1"/>
                    <a:pt x="629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41"/>
            <p:cNvSpPr/>
            <p:nvPr/>
          </p:nvSpPr>
          <p:spPr>
            <a:xfrm>
              <a:off x="851200" y="3504408"/>
              <a:ext cx="1600304" cy="283877"/>
            </a:xfrm>
            <a:custGeom>
              <a:avLst/>
              <a:gdLst/>
              <a:ahLst/>
              <a:cxnLst/>
              <a:rect l="l" t="t" r="r" b="b"/>
              <a:pathLst>
                <a:path w="63961" h="11346" extrusionOk="0">
                  <a:moveTo>
                    <a:pt x="63211" y="495"/>
                  </a:moveTo>
                  <a:cubicBezTo>
                    <a:pt x="63334" y="495"/>
                    <a:pt x="63421" y="595"/>
                    <a:pt x="63421" y="695"/>
                  </a:cubicBezTo>
                  <a:cubicBezTo>
                    <a:pt x="63459" y="850"/>
                    <a:pt x="63344" y="965"/>
                    <a:pt x="63228" y="1004"/>
                  </a:cubicBezTo>
                  <a:lnTo>
                    <a:pt x="27236" y="1004"/>
                  </a:lnTo>
                  <a:cubicBezTo>
                    <a:pt x="26734" y="1004"/>
                    <a:pt x="26349" y="1390"/>
                    <a:pt x="26349" y="1891"/>
                  </a:cubicBezTo>
                  <a:lnTo>
                    <a:pt x="26349" y="9028"/>
                  </a:lnTo>
                  <a:cubicBezTo>
                    <a:pt x="26349" y="9761"/>
                    <a:pt x="26927" y="10339"/>
                    <a:pt x="27660" y="10339"/>
                  </a:cubicBezTo>
                  <a:lnTo>
                    <a:pt x="63151" y="10339"/>
                  </a:lnTo>
                  <a:cubicBezTo>
                    <a:pt x="63305" y="10339"/>
                    <a:pt x="63421" y="10417"/>
                    <a:pt x="63421" y="10571"/>
                  </a:cubicBezTo>
                  <a:cubicBezTo>
                    <a:pt x="63459" y="10687"/>
                    <a:pt x="63344" y="10841"/>
                    <a:pt x="63228" y="10841"/>
                  </a:cubicBezTo>
                  <a:lnTo>
                    <a:pt x="1312" y="10841"/>
                  </a:lnTo>
                  <a:cubicBezTo>
                    <a:pt x="849" y="10841"/>
                    <a:pt x="464" y="10494"/>
                    <a:pt x="464" y="10031"/>
                  </a:cubicBezTo>
                  <a:lnTo>
                    <a:pt x="464" y="927"/>
                  </a:lnTo>
                  <a:cubicBezTo>
                    <a:pt x="464" y="695"/>
                    <a:pt x="656" y="502"/>
                    <a:pt x="888" y="502"/>
                  </a:cubicBezTo>
                  <a:lnTo>
                    <a:pt x="63151" y="502"/>
                  </a:lnTo>
                  <a:cubicBezTo>
                    <a:pt x="63172" y="497"/>
                    <a:pt x="63191" y="495"/>
                    <a:pt x="63211" y="495"/>
                  </a:cubicBezTo>
                  <a:close/>
                  <a:moveTo>
                    <a:pt x="888" y="1"/>
                  </a:moveTo>
                  <a:cubicBezTo>
                    <a:pt x="386" y="1"/>
                    <a:pt x="1" y="425"/>
                    <a:pt x="1" y="888"/>
                  </a:cubicBezTo>
                  <a:lnTo>
                    <a:pt x="1" y="10031"/>
                  </a:lnTo>
                  <a:cubicBezTo>
                    <a:pt x="1" y="10764"/>
                    <a:pt x="579" y="11342"/>
                    <a:pt x="1312" y="11342"/>
                  </a:cubicBezTo>
                  <a:lnTo>
                    <a:pt x="63151" y="11342"/>
                  </a:lnTo>
                  <a:cubicBezTo>
                    <a:pt x="63173" y="11345"/>
                    <a:pt x="63195" y="11346"/>
                    <a:pt x="63216" y="11346"/>
                  </a:cubicBezTo>
                  <a:cubicBezTo>
                    <a:pt x="63579" y="11346"/>
                    <a:pt x="63925" y="11048"/>
                    <a:pt x="63961" y="10648"/>
                  </a:cubicBezTo>
                  <a:cubicBezTo>
                    <a:pt x="63961" y="10262"/>
                    <a:pt x="63691" y="9877"/>
                    <a:pt x="63267" y="9838"/>
                  </a:cubicBezTo>
                  <a:lnTo>
                    <a:pt x="27660" y="9838"/>
                  </a:lnTo>
                  <a:cubicBezTo>
                    <a:pt x="27197" y="9838"/>
                    <a:pt x="26850" y="9491"/>
                    <a:pt x="26850" y="9028"/>
                  </a:cubicBezTo>
                  <a:lnTo>
                    <a:pt x="26850" y="1891"/>
                  </a:lnTo>
                  <a:cubicBezTo>
                    <a:pt x="26850" y="1660"/>
                    <a:pt x="27043" y="1467"/>
                    <a:pt x="27274" y="1467"/>
                  </a:cubicBezTo>
                  <a:lnTo>
                    <a:pt x="63151" y="1467"/>
                  </a:lnTo>
                  <a:cubicBezTo>
                    <a:pt x="63173" y="1469"/>
                    <a:pt x="63195" y="1470"/>
                    <a:pt x="63217" y="1470"/>
                  </a:cubicBezTo>
                  <a:cubicBezTo>
                    <a:pt x="63579" y="1470"/>
                    <a:pt x="63925" y="1175"/>
                    <a:pt x="63961" y="811"/>
                  </a:cubicBezTo>
                  <a:cubicBezTo>
                    <a:pt x="63961" y="387"/>
                    <a:pt x="63691" y="39"/>
                    <a:pt x="63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1"/>
            <p:cNvSpPr/>
            <p:nvPr/>
          </p:nvSpPr>
          <p:spPr>
            <a:xfrm>
              <a:off x="812593" y="2609986"/>
              <a:ext cx="1741242" cy="656475"/>
            </a:xfrm>
            <a:custGeom>
              <a:avLst/>
              <a:gdLst/>
              <a:ahLst/>
              <a:cxnLst/>
              <a:rect l="l" t="t" r="r" b="b"/>
              <a:pathLst>
                <a:path w="69594" h="26238" extrusionOk="0">
                  <a:moveTo>
                    <a:pt x="59530" y="0"/>
                  </a:moveTo>
                  <a:cubicBezTo>
                    <a:pt x="57873" y="0"/>
                    <a:pt x="56063" y="256"/>
                    <a:pt x="54162" y="721"/>
                  </a:cubicBezTo>
                  <a:cubicBezTo>
                    <a:pt x="48237" y="2179"/>
                    <a:pt x="43821" y="2309"/>
                    <a:pt x="42433" y="2309"/>
                  </a:cubicBezTo>
                  <a:cubicBezTo>
                    <a:pt x="42131" y="2309"/>
                    <a:pt x="41972" y="2303"/>
                    <a:pt x="41972" y="2303"/>
                  </a:cubicBezTo>
                  <a:cubicBezTo>
                    <a:pt x="41972" y="2303"/>
                    <a:pt x="28085" y="3317"/>
                    <a:pt x="20809" y="3317"/>
                  </a:cubicBezTo>
                  <a:cubicBezTo>
                    <a:pt x="19223" y="3317"/>
                    <a:pt x="17951" y="3269"/>
                    <a:pt x="17206" y="3151"/>
                  </a:cubicBezTo>
                  <a:cubicBezTo>
                    <a:pt x="16325" y="3013"/>
                    <a:pt x="15269" y="2931"/>
                    <a:pt x="14130" y="2931"/>
                  </a:cubicBezTo>
                  <a:cubicBezTo>
                    <a:pt x="9883" y="2931"/>
                    <a:pt x="4471" y="4067"/>
                    <a:pt x="2585" y="7626"/>
                  </a:cubicBezTo>
                  <a:cubicBezTo>
                    <a:pt x="155" y="12140"/>
                    <a:pt x="1" y="21938"/>
                    <a:pt x="6289" y="24677"/>
                  </a:cubicBezTo>
                  <a:cubicBezTo>
                    <a:pt x="8819" y="25771"/>
                    <a:pt x="12436" y="26238"/>
                    <a:pt x="16699" y="26238"/>
                  </a:cubicBezTo>
                  <a:cubicBezTo>
                    <a:pt x="22965" y="26238"/>
                    <a:pt x="30624" y="25228"/>
                    <a:pt x="38269" y="23713"/>
                  </a:cubicBezTo>
                  <a:cubicBezTo>
                    <a:pt x="51115" y="21128"/>
                    <a:pt x="69593" y="14069"/>
                    <a:pt x="68474" y="7125"/>
                  </a:cubicBezTo>
                  <a:cubicBezTo>
                    <a:pt x="67649" y="2029"/>
                    <a:pt x="64197" y="0"/>
                    <a:pt x="59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41"/>
            <p:cNvSpPr/>
            <p:nvPr/>
          </p:nvSpPr>
          <p:spPr>
            <a:xfrm>
              <a:off x="815496" y="2604256"/>
              <a:ext cx="1745095" cy="668534"/>
            </a:xfrm>
            <a:custGeom>
              <a:avLst/>
              <a:gdLst/>
              <a:ahLst/>
              <a:cxnLst/>
              <a:rect l="l" t="t" r="r" b="b"/>
              <a:pathLst>
                <a:path w="69748" h="26720" extrusionOk="0">
                  <a:moveTo>
                    <a:pt x="59370" y="487"/>
                  </a:moveTo>
                  <a:cubicBezTo>
                    <a:pt x="61607" y="487"/>
                    <a:pt x="63498" y="950"/>
                    <a:pt x="64886" y="1876"/>
                  </a:cubicBezTo>
                  <a:cubicBezTo>
                    <a:pt x="66622" y="3033"/>
                    <a:pt x="67703" y="4885"/>
                    <a:pt x="68127" y="7431"/>
                  </a:cubicBezTo>
                  <a:cubicBezTo>
                    <a:pt x="69168" y="13912"/>
                    <a:pt x="51385" y="21049"/>
                    <a:pt x="38114" y="23710"/>
                  </a:cubicBezTo>
                  <a:cubicBezTo>
                    <a:pt x="32466" y="24830"/>
                    <a:pt x="23914" y="26238"/>
                    <a:pt x="16587" y="26238"/>
                  </a:cubicBezTo>
                  <a:cubicBezTo>
                    <a:pt x="12553" y="26238"/>
                    <a:pt x="8891" y="25812"/>
                    <a:pt x="6288" y="24675"/>
                  </a:cubicBezTo>
                  <a:cubicBezTo>
                    <a:pt x="4282" y="23787"/>
                    <a:pt x="2778" y="22052"/>
                    <a:pt x="1929" y="19660"/>
                  </a:cubicBezTo>
                  <a:cubicBezTo>
                    <a:pt x="540" y="15609"/>
                    <a:pt x="1273" y="10594"/>
                    <a:pt x="2701" y="7971"/>
                  </a:cubicBezTo>
                  <a:cubicBezTo>
                    <a:pt x="4636" y="4372"/>
                    <a:pt x="10152" y="3381"/>
                    <a:pt x="14192" y="3381"/>
                  </a:cubicBezTo>
                  <a:cubicBezTo>
                    <a:pt x="15305" y="3381"/>
                    <a:pt x="16306" y="3456"/>
                    <a:pt x="17090" y="3573"/>
                  </a:cubicBezTo>
                  <a:cubicBezTo>
                    <a:pt x="17876" y="3698"/>
                    <a:pt x="19227" y="3749"/>
                    <a:pt x="20905" y="3749"/>
                  </a:cubicBezTo>
                  <a:cubicBezTo>
                    <a:pt x="28035" y="3749"/>
                    <a:pt x="41075" y="2833"/>
                    <a:pt x="41856" y="2802"/>
                  </a:cubicBezTo>
                  <a:cubicBezTo>
                    <a:pt x="41882" y="2802"/>
                    <a:pt x="41940" y="2802"/>
                    <a:pt x="42029" y="2802"/>
                  </a:cubicBezTo>
                  <a:cubicBezTo>
                    <a:pt x="43008" y="2802"/>
                    <a:pt x="47726" y="2737"/>
                    <a:pt x="54162" y="1181"/>
                  </a:cubicBezTo>
                  <a:cubicBezTo>
                    <a:pt x="55859" y="718"/>
                    <a:pt x="57595" y="487"/>
                    <a:pt x="59370" y="487"/>
                  </a:cubicBezTo>
                  <a:close/>
                  <a:moveTo>
                    <a:pt x="59419" y="1"/>
                  </a:moveTo>
                  <a:cubicBezTo>
                    <a:pt x="57792" y="1"/>
                    <a:pt x="55978" y="242"/>
                    <a:pt x="54008" y="718"/>
                  </a:cubicBezTo>
                  <a:cubicBezTo>
                    <a:pt x="47981" y="2192"/>
                    <a:pt x="43456" y="2304"/>
                    <a:pt x="42204" y="2304"/>
                  </a:cubicBezTo>
                  <a:cubicBezTo>
                    <a:pt x="41981" y="2304"/>
                    <a:pt x="41862" y="2300"/>
                    <a:pt x="41856" y="2300"/>
                  </a:cubicBezTo>
                  <a:cubicBezTo>
                    <a:pt x="41698" y="2300"/>
                    <a:pt x="28041" y="3279"/>
                    <a:pt x="20822" y="3279"/>
                  </a:cubicBezTo>
                  <a:cubicBezTo>
                    <a:pt x="19207" y="3279"/>
                    <a:pt x="17914" y="3230"/>
                    <a:pt x="17167" y="3110"/>
                  </a:cubicBezTo>
                  <a:cubicBezTo>
                    <a:pt x="16359" y="2985"/>
                    <a:pt x="15325" y="2905"/>
                    <a:pt x="14176" y="2905"/>
                  </a:cubicBezTo>
                  <a:cubicBezTo>
                    <a:pt x="10004" y="2905"/>
                    <a:pt x="4303" y="3959"/>
                    <a:pt x="2276" y="7739"/>
                  </a:cubicBezTo>
                  <a:cubicBezTo>
                    <a:pt x="772" y="10556"/>
                    <a:pt x="0" y="15609"/>
                    <a:pt x="1466" y="19814"/>
                  </a:cubicBezTo>
                  <a:cubicBezTo>
                    <a:pt x="2353" y="22322"/>
                    <a:pt x="3974" y="24173"/>
                    <a:pt x="6095" y="25099"/>
                  </a:cubicBezTo>
                  <a:cubicBezTo>
                    <a:pt x="8757" y="26295"/>
                    <a:pt x="12461" y="26719"/>
                    <a:pt x="16588" y="26719"/>
                  </a:cubicBezTo>
                  <a:cubicBezTo>
                    <a:pt x="23956" y="26719"/>
                    <a:pt x="32559" y="25292"/>
                    <a:pt x="38191" y="24173"/>
                  </a:cubicBezTo>
                  <a:cubicBezTo>
                    <a:pt x="51153" y="21589"/>
                    <a:pt x="69747" y="14452"/>
                    <a:pt x="68590" y="7315"/>
                  </a:cubicBezTo>
                  <a:cubicBezTo>
                    <a:pt x="68165" y="4692"/>
                    <a:pt x="67008" y="2686"/>
                    <a:pt x="65156" y="1490"/>
                  </a:cubicBezTo>
                  <a:cubicBezTo>
                    <a:pt x="63682" y="492"/>
                    <a:pt x="61741" y="1"/>
                    <a:pt x="594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41"/>
            <p:cNvSpPr/>
            <p:nvPr/>
          </p:nvSpPr>
          <p:spPr>
            <a:xfrm>
              <a:off x="1050035" y="961556"/>
              <a:ext cx="749124" cy="950285"/>
            </a:xfrm>
            <a:custGeom>
              <a:avLst/>
              <a:gdLst/>
              <a:ahLst/>
              <a:cxnLst/>
              <a:rect l="l" t="t" r="r" b="b"/>
              <a:pathLst>
                <a:path w="29941" h="37981" extrusionOk="0">
                  <a:moveTo>
                    <a:pt x="15761" y="1"/>
                  </a:moveTo>
                  <a:cubicBezTo>
                    <a:pt x="15250" y="1"/>
                    <a:pt x="14741" y="44"/>
                    <a:pt x="14235" y="137"/>
                  </a:cubicBezTo>
                  <a:cubicBezTo>
                    <a:pt x="7716" y="1333"/>
                    <a:pt x="5556" y="4727"/>
                    <a:pt x="4090" y="10977"/>
                  </a:cubicBezTo>
                  <a:cubicBezTo>
                    <a:pt x="2971" y="15182"/>
                    <a:pt x="2701" y="19773"/>
                    <a:pt x="2084" y="24093"/>
                  </a:cubicBezTo>
                  <a:cubicBezTo>
                    <a:pt x="1389" y="28722"/>
                    <a:pt x="695" y="33352"/>
                    <a:pt x="0" y="37981"/>
                  </a:cubicBezTo>
                  <a:lnTo>
                    <a:pt x="20292" y="33043"/>
                  </a:lnTo>
                  <a:cubicBezTo>
                    <a:pt x="22226" y="33638"/>
                    <a:pt x="24042" y="33958"/>
                    <a:pt x="25533" y="33958"/>
                  </a:cubicBezTo>
                  <a:cubicBezTo>
                    <a:pt x="28294" y="33958"/>
                    <a:pt x="29941" y="32861"/>
                    <a:pt x="29165" y="30381"/>
                  </a:cubicBezTo>
                  <a:cubicBezTo>
                    <a:pt x="25731" y="19271"/>
                    <a:pt x="27969" y="12173"/>
                    <a:pt x="27969" y="9048"/>
                  </a:cubicBezTo>
                  <a:cubicBezTo>
                    <a:pt x="27969" y="6166"/>
                    <a:pt x="21830" y="1"/>
                    <a:pt x="15761"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41"/>
            <p:cNvSpPr/>
            <p:nvPr/>
          </p:nvSpPr>
          <p:spPr>
            <a:xfrm>
              <a:off x="1044231" y="955651"/>
              <a:ext cx="751926" cy="961994"/>
            </a:xfrm>
            <a:custGeom>
              <a:avLst/>
              <a:gdLst/>
              <a:ahLst/>
              <a:cxnLst/>
              <a:rect l="l" t="t" r="r" b="b"/>
              <a:pathLst>
                <a:path w="30053" h="38449" extrusionOk="0">
                  <a:moveTo>
                    <a:pt x="16005" y="502"/>
                  </a:moveTo>
                  <a:cubicBezTo>
                    <a:pt x="18645" y="502"/>
                    <a:pt x="21612" y="1720"/>
                    <a:pt x="24227" y="3883"/>
                  </a:cubicBezTo>
                  <a:cubicBezTo>
                    <a:pt x="26426" y="5735"/>
                    <a:pt x="27969" y="7934"/>
                    <a:pt x="27969" y="9323"/>
                  </a:cubicBezTo>
                  <a:cubicBezTo>
                    <a:pt x="27931" y="10171"/>
                    <a:pt x="27853" y="11059"/>
                    <a:pt x="27738" y="11946"/>
                  </a:cubicBezTo>
                  <a:cubicBezTo>
                    <a:pt x="27236" y="15688"/>
                    <a:pt x="26465" y="22015"/>
                    <a:pt x="29165" y="30733"/>
                  </a:cubicBezTo>
                  <a:cubicBezTo>
                    <a:pt x="29474" y="31736"/>
                    <a:pt x="29358" y="32546"/>
                    <a:pt x="28818" y="33086"/>
                  </a:cubicBezTo>
                  <a:cubicBezTo>
                    <a:pt x="28239" y="33684"/>
                    <a:pt x="27159" y="33983"/>
                    <a:pt x="25737" y="33983"/>
                  </a:cubicBezTo>
                  <a:cubicBezTo>
                    <a:pt x="24314" y="33983"/>
                    <a:pt x="22549" y="33684"/>
                    <a:pt x="20601" y="33086"/>
                  </a:cubicBezTo>
                  <a:cubicBezTo>
                    <a:pt x="20562" y="33086"/>
                    <a:pt x="20562" y="33048"/>
                    <a:pt x="20524" y="33048"/>
                  </a:cubicBezTo>
                  <a:lnTo>
                    <a:pt x="20485" y="33048"/>
                  </a:lnTo>
                  <a:lnTo>
                    <a:pt x="541" y="37908"/>
                  </a:lnTo>
                  <a:lnTo>
                    <a:pt x="1428" y="31890"/>
                  </a:lnTo>
                  <a:cubicBezTo>
                    <a:pt x="1814" y="29383"/>
                    <a:pt x="2161" y="26875"/>
                    <a:pt x="2547" y="24368"/>
                  </a:cubicBezTo>
                  <a:cubicBezTo>
                    <a:pt x="2740" y="23018"/>
                    <a:pt x="2894" y="21629"/>
                    <a:pt x="3087" y="20279"/>
                  </a:cubicBezTo>
                  <a:cubicBezTo>
                    <a:pt x="3357" y="17270"/>
                    <a:pt x="3859" y="14261"/>
                    <a:pt x="4553" y="11290"/>
                  </a:cubicBezTo>
                  <a:cubicBezTo>
                    <a:pt x="5942" y="5311"/>
                    <a:pt x="7948" y="1839"/>
                    <a:pt x="14506" y="643"/>
                  </a:cubicBezTo>
                  <a:cubicBezTo>
                    <a:pt x="14990" y="549"/>
                    <a:pt x="15491" y="502"/>
                    <a:pt x="16005" y="502"/>
                  </a:cubicBezTo>
                  <a:close/>
                  <a:moveTo>
                    <a:pt x="16054" y="1"/>
                  </a:moveTo>
                  <a:cubicBezTo>
                    <a:pt x="15533" y="1"/>
                    <a:pt x="15003" y="44"/>
                    <a:pt x="14467" y="141"/>
                  </a:cubicBezTo>
                  <a:cubicBezTo>
                    <a:pt x="7678" y="1376"/>
                    <a:pt x="5517" y="5118"/>
                    <a:pt x="4129" y="11174"/>
                  </a:cubicBezTo>
                  <a:cubicBezTo>
                    <a:pt x="3434" y="14145"/>
                    <a:pt x="2933" y="17154"/>
                    <a:pt x="2624" y="20201"/>
                  </a:cubicBezTo>
                  <a:cubicBezTo>
                    <a:pt x="2470" y="21552"/>
                    <a:pt x="2316" y="22940"/>
                    <a:pt x="2084" y="24291"/>
                  </a:cubicBezTo>
                  <a:cubicBezTo>
                    <a:pt x="1737" y="26798"/>
                    <a:pt x="1351" y="29306"/>
                    <a:pt x="965" y="31813"/>
                  </a:cubicBezTo>
                  <a:lnTo>
                    <a:pt x="1" y="38178"/>
                  </a:lnTo>
                  <a:cubicBezTo>
                    <a:pt x="1" y="38255"/>
                    <a:pt x="40" y="38333"/>
                    <a:pt x="78" y="38410"/>
                  </a:cubicBezTo>
                  <a:cubicBezTo>
                    <a:pt x="117" y="38448"/>
                    <a:pt x="194" y="38448"/>
                    <a:pt x="232" y="38448"/>
                  </a:cubicBezTo>
                  <a:lnTo>
                    <a:pt x="310" y="38448"/>
                  </a:lnTo>
                  <a:lnTo>
                    <a:pt x="20562" y="33549"/>
                  </a:lnTo>
                  <a:cubicBezTo>
                    <a:pt x="22545" y="34148"/>
                    <a:pt x="24328" y="34447"/>
                    <a:pt x="25793" y="34447"/>
                  </a:cubicBezTo>
                  <a:cubicBezTo>
                    <a:pt x="27349" y="34447"/>
                    <a:pt x="28547" y="34109"/>
                    <a:pt x="29242" y="33433"/>
                  </a:cubicBezTo>
                  <a:cubicBezTo>
                    <a:pt x="29898" y="32739"/>
                    <a:pt x="30052" y="31774"/>
                    <a:pt x="29667" y="30579"/>
                  </a:cubicBezTo>
                  <a:cubicBezTo>
                    <a:pt x="27005" y="21937"/>
                    <a:pt x="27776" y="15726"/>
                    <a:pt x="28239" y="11985"/>
                  </a:cubicBezTo>
                  <a:cubicBezTo>
                    <a:pt x="28355" y="11097"/>
                    <a:pt x="28471" y="10210"/>
                    <a:pt x="28471" y="9284"/>
                  </a:cubicBezTo>
                  <a:cubicBezTo>
                    <a:pt x="28471" y="7780"/>
                    <a:pt x="26928" y="5426"/>
                    <a:pt x="24574" y="3498"/>
                  </a:cubicBezTo>
                  <a:cubicBezTo>
                    <a:pt x="23216" y="2377"/>
                    <a:pt x="19884" y="1"/>
                    <a:pt x="16054"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41"/>
            <p:cNvSpPr/>
            <p:nvPr/>
          </p:nvSpPr>
          <p:spPr>
            <a:xfrm>
              <a:off x="1026867" y="1669952"/>
              <a:ext cx="1211343" cy="1235788"/>
            </a:xfrm>
            <a:custGeom>
              <a:avLst/>
              <a:gdLst/>
              <a:ahLst/>
              <a:cxnLst/>
              <a:rect l="l" t="t" r="r" b="b"/>
              <a:pathLst>
                <a:path w="48415" h="49392" extrusionOk="0">
                  <a:moveTo>
                    <a:pt x="17706" y="0"/>
                  </a:moveTo>
                  <a:cubicBezTo>
                    <a:pt x="14477" y="0"/>
                    <a:pt x="10642" y="1417"/>
                    <a:pt x="8449" y="2531"/>
                  </a:cubicBezTo>
                  <a:cubicBezTo>
                    <a:pt x="2971" y="5347"/>
                    <a:pt x="1698" y="5926"/>
                    <a:pt x="849" y="9282"/>
                  </a:cubicBezTo>
                  <a:cubicBezTo>
                    <a:pt x="1" y="12677"/>
                    <a:pt x="3202" y="24867"/>
                    <a:pt x="3357" y="30307"/>
                  </a:cubicBezTo>
                  <a:cubicBezTo>
                    <a:pt x="3473" y="35707"/>
                    <a:pt x="3704" y="40414"/>
                    <a:pt x="7330" y="42458"/>
                  </a:cubicBezTo>
                  <a:cubicBezTo>
                    <a:pt x="10698" y="44378"/>
                    <a:pt x="16140" y="49391"/>
                    <a:pt x="23369" y="49391"/>
                  </a:cubicBezTo>
                  <a:cubicBezTo>
                    <a:pt x="23840" y="49391"/>
                    <a:pt x="24319" y="49370"/>
                    <a:pt x="24805" y="49325"/>
                  </a:cubicBezTo>
                  <a:cubicBezTo>
                    <a:pt x="32752" y="48631"/>
                    <a:pt x="36841" y="38986"/>
                    <a:pt x="36841" y="38986"/>
                  </a:cubicBezTo>
                  <a:cubicBezTo>
                    <a:pt x="38770" y="38871"/>
                    <a:pt x="40661" y="38678"/>
                    <a:pt x="42512" y="38369"/>
                  </a:cubicBezTo>
                  <a:cubicBezTo>
                    <a:pt x="45058" y="37868"/>
                    <a:pt x="48414" y="36440"/>
                    <a:pt x="47836" y="32235"/>
                  </a:cubicBezTo>
                  <a:cubicBezTo>
                    <a:pt x="47219" y="27992"/>
                    <a:pt x="43708" y="26950"/>
                    <a:pt x="41779" y="22977"/>
                  </a:cubicBezTo>
                  <a:cubicBezTo>
                    <a:pt x="39850" y="19003"/>
                    <a:pt x="37844" y="9514"/>
                    <a:pt x="36494" y="6967"/>
                  </a:cubicBezTo>
                  <a:cubicBezTo>
                    <a:pt x="35183" y="4421"/>
                    <a:pt x="33832" y="3033"/>
                    <a:pt x="30091" y="2068"/>
                  </a:cubicBezTo>
                  <a:cubicBezTo>
                    <a:pt x="26349" y="1104"/>
                    <a:pt x="18402" y="24"/>
                    <a:pt x="18402" y="24"/>
                  </a:cubicBezTo>
                  <a:cubicBezTo>
                    <a:pt x="18174" y="8"/>
                    <a:pt x="17941" y="0"/>
                    <a:pt x="17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41"/>
            <p:cNvSpPr/>
            <p:nvPr/>
          </p:nvSpPr>
          <p:spPr>
            <a:xfrm>
              <a:off x="1030720" y="1663922"/>
              <a:ext cx="1215221" cy="1247872"/>
            </a:xfrm>
            <a:custGeom>
              <a:avLst/>
              <a:gdLst/>
              <a:ahLst/>
              <a:cxnLst/>
              <a:rect l="l" t="t" r="r" b="b"/>
              <a:pathLst>
                <a:path w="48570" h="49875" extrusionOk="0">
                  <a:moveTo>
                    <a:pt x="17546" y="472"/>
                  </a:moveTo>
                  <a:cubicBezTo>
                    <a:pt x="17783" y="472"/>
                    <a:pt x="18018" y="480"/>
                    <a:pt x="18248" y="496"/>
                  </a:cubicBezTo>
                  <a:cubicBezTo>
                    <a:pt x="18518" y="535"/>
                    <a:pt x="26272" y="1615"/>
                    <a:pt x="29898" y="2541"/>
                  </a:cubicBezTo>
                  <a:cubicBezTo>
                    <a:pt x="33601" y="3505"/>
                    <a:pt x="34874" y="4855"/>
                    <a:pt x="36147" y="7286"/>
                  </a:cubicBezTo>
                  <a:cubicBezTo>
                    <a:pt x="36765" y="8443"/>
                    <a:pt x="37536" y="11182"/>
                    <a:pt x="38346" y="14037"/>
                  </a:cubicBezTo>
                  <a:cubicBezTo>
                    <a:pt x="39311" y="17354"/>
                    <a:pt x="40391" y="21135"/>
                    <a:pt x="41432" y="23295"/>
                  </a:cubicBezTo>
                  <a:cubicBezTo>
                    <a:pt x="42204" y="24761"/>
                    <a:pt x="43207" y="26111"/>
                    <a:pt x="44441" y="27307"/>
                  </a:cubicBezTo>
                  <a:cubicBezTo>
                    <a:pt x="45869" y="28812"/>
                    <a:pt x="47103" y="30123"/>
                    <a:pt x="47450" y="32476"/>
                  </a:cubicBezTo>
                  <a:cubicBezTo>
                    <a:pt x="47990" y="36411"/>
                    <a:pt x="44981" y="37839"/>
                    <a:pt x="42320" y="38340"/>
                  </a:cubicBezTo>
                  <a:cubicBezTo>
                    <a:pt x="40468" y="38687"/>
                    <a:pt x="38578" y="38880"/>
                    <a:pt x="36687" y="38957"/>
                  </a:cubicBezTo>
                  <a:cubicBezTo>
                    <a:pt x="36610" y="38957"/>
                    <a:pt x="36533" y="38996"/>
                    <a:pt x="36495" y="39112"/>
                  </a:cubicBezTo>
                  <a:cubicBezTo>
                    <a:pt x="36456" y="39189"/>
                    <a:pt x="32367" y="48602"/>
                    <a:pt x="24651" y="49334"/>
                  </a:cubicBezTo>
                  <a:cubicBezTo>
                    <a:pt x="24195" y="49374"/>
                    <a:pt x="23746" y="49392"/>
                    <a:pt x="23304" y="49392"/>
                  </a:cubicBezTo>
                  <a:cubicBezTo>
                    <a:pt x="17654" y="49392"/>
                    <a:pt x="13163" y="46342"/>
                    <a:pt x="9799" y="44088"/>
                  </a:cubicBezTo>
                  <a:cubicBezTo>
                    <a:pt x="8835" y="43432"/>
                    <a:pt x="8025" y="42892"/>
                    <a:pt x="7292" y="42468"/>
                  </a:cubicBezTo>
                  <a:cubicBezTo>
                    <a:pt x="3936" y="40539"/>
                    <a:pt x="3550" y="36295"/>
                    <a:pt x="3434" y="30509"/>
                  </a:cubicBezTo>
                  <a:cubicBezTo>
                    <a:pt x="3396" y="28156"/>
                    <a:pt x="2740" y="24491"/>
                    <a:pt x="2123" y="20942"/>
                  </a:cubicBezTo>
                  <a:cubicBezTo>
                    <a:pt x="1313" y="16274"/>
                    <a:pt x="464" y="11452"/>
                    <a:pt x="965" y="9562"/>
                  </a:cubicBezTo>
                  <a:cubicBezTo>
                    <a:pt x="1737" y="6398"/>
                    <a:pt x="2933" y="5781"/>
                    <a:pt x="7909" y="3235"/>
                  </a:cubicBezTo>
                  <a:lnTo>
                    <a:pt x="8411" y="3004"/>
                  </a:lnTo>
                  <a:cubicBezTo>
                    <a:pt x="10740" y="1821"/>
                    <a:pt x="14435" y="472"/>
                    <a:pt x="17546" y="472"/>
                  </a:cubicBezTo>
                  <a:close/>
                  <a:moveTo>
                    <a:pt x="17461" y="1"/>
                  </a:moveTo>
                  <a:cubicBezTo>
                    <a:pt x="14296" y="1"/>
                    <a:pt x="10554" y="1339"/>
                    <a:pt x="8179" y="2579"/>
                  </a:cubicBezTo>
                  <a:lnTo>
                    <a:pt x="7716" y="2811"/>
                  </a:lnTo>
                  <a:cubicBezTo>
                    <a:pt x="2663" y="5395"/>
                    <a:pt x="1313" y="6090"/>
                    <a:pt x="464" y="9446"/>
                  </a:cubicBezTo>
                  <a:cubicBezTo>
                    <a:pt x="1" y="11452"/>
                    <a:pt x="772" y="16081"/>
                    <a:pt x="1660" y="21019"/>
                  </a:cubicBezTo>
                  <a:cubicBezTo>
                    <a:pt x="2277" y="24568"/>
                    <a:pt x="2894" y="28233"/>
                    <a:pt x="2933" y="30548"/>
                  </a:cubicBezTo>
                  <a:cubicBezTo>
                    <a:pt x="3048" y="35563"/>
                    <a:pt x="3164" y="40732"/>
                    <a:pt x="7060" y="42931"/>
                  </a:cubicBezTo>
                  <a:cubicBezTo>
                    <a:pt x="7755" y="43316"/>
                    <a:pt x="8565" y="43895"/>
                    <a:pt x="9529" y="44512"/>
                  </a:cubicBezTo>
                  <a:cubicBezTo>
                    <a:pt x="12924" y="46788"/>
                    <a:pt x="17476" y="49875"/>
                    <a:pt x="23224" y="49875"/>
                  </a:cubicBezTo>
                  <a:cubicBezTo>
                    <a:pt x="23687" y="49875"/>
                    <a:pt x="24189" y="49875"/>
                    <a:pt x="24651" y="49836"/>
                  </a:cubicBezTo>
                  <a:cubicBezTo>
                    <a:pt x="32135" y="49142"/>
                    <a:pt x="36302" y="40655"/>
                    <a:pt x="36842" y="39459"/>
                  </a:cubicBezTo>
                  <a:cubicBezTo>
                    <a:pt x="38732" y="39343"/>
                    <a:pt x="40584" y="39150"/>
                    <a:pt x="42397" y="38842"/>
                  </a:cubicBezTo>
                  <a:cubicBezTo>
                    <a:pt x="44750" y="38417"/>
                    <a:pt x="48569" y="36990"/>
                    <a:pt x="47913" y="32438"/>
                  </a:cubicBezTo>
                  <a:cubicBezTo>
                    <a:pt x="47528" y="29930"/>
                    <a:pt x="46177" y="28503"/>
                    <a:pt x="44750" y="26960"/>
                  </a:cubicBezTo>
                  <a:cubicBezTo>
                    <a:pt x="43593" y="25841"/>
                    <a:pt x="42590" y="24529"/>
                    <a:pt x="41857" y="23102"/>
                  </a:cubicBezTo>
                  <a:cubicBezTo>
                    <a:pt x="40815" y="20980"/>
                    <a:pt x="39774" y="17238"/>
                    <a:pt x="38809" y="13921"/>
                  </a:cubicBezTo>
                  <a:cubicBezTo>
                    <a:pt x="37999" y="11028"/>
                    <a:pt x="37189" y="8250"/>
                    <a:pt x="36572" y="7054"/>
                  </a:cubicBezTo>
                  <a:cubicBezTo>
                    <a:pt x="35260" y="4547"/>
                    <a:pt x="33871" y="3081"/>
                    <a:pt x="30014" y="2078"/>
                  </a:cubicBezTo>
                  <a:cubicBezTo>
                    <a:pt x="26310" y="1113"/>
                    <a:pt x="18363" y="33"/>
                    <a:pt x="18286" y="33"/>
                  </a:cubicBezTo>
                  <a:cubicBezTo>
                    <a:pt x="18017" y="11"/>
                    <a:pt x="17741" y="1"/>
                    <a:pt x="174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1"/>
            <p:cNvSpPr/>
            <p:nvPr/>
          </p:nvSpPr>
          <p:spPr>
            <a:xfrm>
              <a:off x="2007511" y="2306591"/>
              <a:ext cx="218149" cy="264937"/>
            </a:xfrm>
            <a:custGeom>
              <a:avLst/>
              <a:gdLst/>
              <a:ahLst/>
              <a:cxnLst/>
              <a:rect l="l" t="t" r="r" b="b"/>
              <a:pathLst>
                <a:path w="8719" h="10589" extrusionOk="0">
                  <a:moveTo>
                    <a:pt x="4244" y="1"/>
                  </a:moveTo>
                  <a:cubicBezTo>
                    <a:pt x="3588" y="78"/>
                    <a:pt x="2971" y="464"/>
                    <a:pt x="2624" y="1004"/>
                  </a:cubicBezTo>
                  <a:cubicBezTo>
                    <a:pt x="386" y="4167"/>
                    <a:pt x="1" y="9298"/>
                    <a:pt x="3665" y="10378"/>
                  </a:cubicBezTo>
                  <a:cubicBezTo>
                    <a:pt x="4207" y="10526"/>
                    <a:pt x="4699" y="10589"/>
                    <a:pt x="5146" y="10589"/>
                  </a:cubicBezTo>
                  <a:cubicBezTo>
                    <a:pt x="7151" y="10589"/>
                    <a:pt x="8232" y="9319"/>
                    <a:pt x="8642" y="8719"/>
                  </a:cubicBezTo>
                  <a:cubicBezTo>
                    <a:pt x="8719" y="8063"/>
                    <a:pt x="8719" y="7408"/>
                    <a:pt x="8642" y="6790"/>
                  </a:cubicBezTo>
                  <a:cubicBezTo>
                    <a:pt x="8179" y="3588"/>
                    <a:pt x="6057" y="2200"/>
                    <a:pt x="4244"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1"/>
            <p:cNvSpPr/>
            <p:nvPr/>
          </p:nvSpPr>
          <p:spPr>
            <a:xfrm>
              <a:off x="2014266" y="2300436"/>
              <a:ext cx="218149" cy="276446"/>
            </a:xfrm>
            <a:custGeom>
              <a:avLst/>
              <a:gdLst/>
              <a:ahLst/>
              <a:cxnLst/>
              <a:rect l="l" t="t" r="r" b="b"/>
              <a:pathLst>
                <a:path w="8719" h="11049" extrusionOk="0">
                  <a:moveTo>
                    <a:pt x="3858" y="478"/>
                  </a:moveTo>
                  <a:cubicBezTo>
                    <a:pt x="4283" y="980"/>
                    <a:pt x="4707" y="1443"/>
                    <a:pt x="5093" y="1867"/>
                  </a:cubicBezTo>
                  <a:cubicBezTo>
                    <a:pt x="6559" y="3372"/>
                    <a:pt x="7793" y="4683"/>
                    <a:pt x="8102" y="7036"/>
                  </a:cubicBezTo>
                  <a:cubicBezTo>
                    <a:pt x="8218" y="7654"/>
                    <a:pt x="8218" y="8232"/>
                    <a:pt x="8102" y="8849"/>
                  </a:cubicBezTo>
                  <a:cubicBezTo>
                    <a:pt x="7727" y="9442"/>
                    <a:pt x="6697" y="10565"/>
                    <a:pt x="4889" y="10565"/>
                  </a:cubicBezTo>
                  <a:cubicBezTo>
                    <a:pt x="4461" y="10565"/>
                    <a:pt x="3989" y="10502"/>
                    <a:pt x="3473" y="10354"/>
                  </a:cubicBezTo>
                  <a:cubicBezTo>
                    <a:pt x="2354" y="10084"/>
                    <a:pt x="1505" y="9235"/>
                    <a:pt x="1158" y="8194"/>
                  </a:cubicBezTo>
                  <a:cubicBezTo>
                    <a:pt x="502" y="6265"/>
                    <a:pt x="1042" y="3487"/>
                    <a:pt x="2547" y="1404"/>
                  </a:cubicBezTo>
                  <a:cubicBezTo>
                    <a:pt x="2855" y="941"/>
                    <a:pt x="3318" y="594"/>
                    <a:pt x="3858" y="478"/>
                  </a:cubicBezTo>
                  <a:close/>
                  <a:moveTo>
                    <a:pt x="3997" y="0"/>
                  </a:moveTo>
                  <a:cubicBezTo>
                    <a:pt x="3977" y="0"/>
                    <a:pt x="3956" y="5"/>
                    <a:pt x="3935" y="15"/>
                  </a:cubicBezTo>
                  <a:cubicBezTo>
                    <a:pt x="3203" y="92"/>
                    <a:pt x="2547" y="517"/>
                    <a:pt x="2161" y="1095"/>
                  </a:cubicBezTo>
                  <a:cubicBezTo>
                    <a:pt x="579" y="3333"/>
                    <a:pt x="1" y="6303"/>
                    <a:pt x="695" y="8348"/>
                  </a:cubicBezTo>
                  <a:cubicBezTo>
                    <a:pt x="1081" y="9544"/>
                    <a:pt x="2084" y="10508"/>
                    <a:pt x="3318" y="10817"/>
                  </a:cubicBezTo>
                  <a:cubicBezTo>
                    <a:pt x="3820" y="10971"/>
                    <a:pt x="4360" y="11048"/>
                    <a:pt x="4900" y="11048"/>
                  </a:cubicBezTo>
                  <a:cubicBezTo>
                    <a:pt x="6366" y="11048"/>
                    <a:pt x="7755" y="10315"/>
                    <a:pt x="8526" y="9081"/>
                  </a:cubicBezTo>
                  <a:cubicBezTo>
                    <a:pt x="8565" y="9042"/>
                    <a:pt x="8565" y="9004"/>
                    <a:pt x="8565" y="8965"/>
                  </a:cubicBezTo>
                  <a:cubicBezTo>
                    <a:pt x="8680" y="8309"/>
                    <a:pt x="8719" y="7654"/>
                    <a:pt x="8603" y="6998"/>
                  </a:cubicBezTo>
                  <a:cubicBezTo>
                    <a:pt x="8256" y="4490"/>
                    <a:pt x="6906" y="3063"/>
                    <a:pt x="5440" y="1520"/>
                  </a:cubicBezTo>
                  <a:cubicBezTo>
                    <a:pt x="5016" y="1057"/>
                    <a:pt x="4591" y="594"/>
                    <a:pt x="4128" y="92"/>
                  </a:cubicBezTo>
                  <a:cubicBezTo>
                    <a:pt x="4100" y="36"/>
                    <a:pt x="4051" y="0"/>
                    <a:pt x="39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1"/>
            <p:cNvSpPr/>
            <p:nvPr/>
          </p:nvSpPr>
          <p:spPr>
            <a:xfrm>
              <a:off x="1298086" y="1670002"/>
              <a:ext cx="385133" cy="422363"/>
            </a:xfrm>
            <a:custGeom>
              <a:avLst/>
              <a:gdLst/>
              <a:ahLst/>
              <a:cxnLst/>
              <a:rect l="l" t="t" r="r" b="b"/>
              <a:pathLst>
                <a:path w="15393" h="16881" extrusionOk="0">
                  <a:moveTo>
                    <a:pt x="6894" y="1"/>
                  </a:moveTo>
                  <a:cubicBezTo>
                    <a:pt x="4627" y="1"/>
                    <a:pt x="2106" y="680"/>
                    <a:pt x="1" y="1488"/>
                  </a:cubicBezTo>
                  <a:cubicBezTo>
                    <a:pt x="348" y="3339"/>
                    <a:pt x="811" y="5229"/>
                    <a:pt x="1389" y="7043"/>
                  </a:cubicBezTo>
                  <a:cubicBezTo>
                    <a:pt x="2933" y="12096"/>
                    <a:pt x="4746" y="14758"/>
                    <a:pt x="8140" y="16301"/>
                  </a:cubicBezTo>
                  <a:cubicBezTo>
                    <a:pt x="8981" y="16687"/>
                    <a:pt x="9744" y="16880"/>
                    <a:pt x="10430" y="16880"/>
                  </a:cubicBezTo>
                  <a:cubicBezTo>
                    <a:pt x="12487" y="16880"/>
                    <a:pt x="13860" y="15152"/>
                    <a:pt x="14583" y="11710"/>
                  </a:cubicBezTo>
                  <a:cubicBezTo>
                    <a:pt x="15393" y="7930"/>
                    <a:pt x="14698" y="2876"/>
                    <a:pt x="14428" y="1102"/>
                  </a:cubicBezTo>
                  <a:cubicBezTo>
                    <a:pt x="10995" y="523"/>
                    <a:pt x="7562" y="22"/>
                    <a:pt x="7562" y="22"/>
                  </a:cubicBezTo>
                  <a:cubicBezTo>
                    <a:pt x="7342" y="8"/>
                    <a:pt x="7120" y="1"/>
                    <a:pt x="6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1"/>
            <p:cNvSpPr/>
            <p:nvPr/>
          </p:nvSpPr>
          <p:spPr>
            <a:xfrm>
              <a:off x="1292307" y="1664148"/>
              <a:ext cx="396717" cy="434147"/>
            </a:xfrm>
            <a:custGeom>
              <a:avLst/>
              <a:gdLst/>
              <a:ahLst/>
              <a:cxnLst/>
              <a:rect l="l" t="t" r="r" b="b"/>
              <a:pathLst>
                <a:path w="15856" h="17352" extrusionOk="0">
                  <a:moveTo>
                    <a:pt x="7036" y="500"/>
                  </a:moveTo>
                  <a:cubicBezTo>
                    <a:pt x="7278" y="500"/>
                    <a:pt x="7518" y="508"/>
                    <a:pt x="7754" y="526"/>
                  </a:cubicBezTo>
                  <a:cubicBezTo>
                    <a:pt x="7756" y="524"/>
                    <a:pt x="7762" y="523"/>
                    <a:pt x="7773" y="523"/>
                  </a:cubicBezTo>
                  <a:cubicBezTo>
                    <a:pt x="8052" y="523"/>
                    <a:pt x="11240" y="973"/>
                    <a:pt x="14428" y="1529"/>
                  </a:cubicBezTo>
                  <a:cubicBezTo>
                    <a:pt x="14737" y="3573"/>
                    <a:pt x="15315" y="8280"/>
                    <a:pt x="14582" y="11867"/>
                  </a:cubicBezTo>
                  <a:cubicBezTo>
                    <a:pt x="14042" y="14375"/>
                    <a:pt x="13155" y="15995"/>
                    <a:pt x="11959" y="16574"/>
                  </a:cubicBezTo>
                  <a:cubicBezTo>
                    <a:pt x="11551" y="16786"/>
                    <a:pt x="11115" y="16887"/>
                    <a:pt x="10641" y="16887"/>
                  </a:cubicBezTo>
                  <a:cubicBezTo>
                    <a:pt x="9993" y="16887"/>
                    <a:pt x="9272" y="16698"/>
                    <a:pt x="8449" y="16342"/>
                  </a:cubicBezTo>
                  <a:cubicBezTo>
                    <a:pt x="5247" y="14876"/>
                    <a:pt x="3395" y="12292"/>
                    <a:pt x="1852" y="7199"/>
                  </a:cubicBezTo>
                  <a:cubicBezTo>
                    <a:pt x="1312" y="5463"/>
                    <a:pt x="849" y="3689"/>
                    <a:pt x="540" y="1876"/>
                  </a:cubicBezTo>
                  <a:cubicBezTo>
                    <a:pt x="2047" y="1315"/>
                    <a:pt x="4637" y="500"/>
                    <a:pt x="7036" y="500"/>
                  </a:cubicBezTo>
                  <a:close/>
                  <a:moveTo>
                    <a:pt x="7125" y="1"/>
                  </a:moveTo>
                  <a:cubicBezTo>
                    <a:pt x="4495" y="1"/>
                    <a:pt x="1676" y="921"/>
                    <a:pt x="155" y="1451"/>
                  </a:cubicBezTo>
                  <a:cubicBezTo>
                    <a:pt x="77" y="1529"/>
                    <a:pt x="0" y="1606"/>
                    <a:pt x="39" y="1722"/>
                  </a:cubicBezTo>
                  <a:cubicBezTo>
                    <a:pt x="386" y="3650"/>
                    <a:pt x="849" y="5502"/>
                    <a:pt x="1428" y="7354"/>
                  </a:cubicBezTo>
                  <a:cubicBezTo>
                    <a:pt x="3009" y="12600"/>
                    <a:pt x="4938" y="15223"/>
                    <a:pt x="8294" y="16767"/>
                  </a:cubicBezTo>
                  <a:cubicBezTo>
                    <a:pt x="9027" y="17114"/>
                    <a:pt x="9837" y="17345"/>
                    <a:pt x="10647" y="17345"/>
                  </a:cubicBezTo>
                  <a:cubicBezTo>
                    <a:pt x="10703" y="17349"/>
                    <a:pt x="10758" y="17351"/>
                    <a:pt x="10813" y="17351"/>
                  </a:cubicBezTo>
                  <a:cubicBezTo>
                    <a:pt x="11291" y="17351"/>
                    <a:pt x="11741" y="17206"/>
                    <a:pt x="12190" y="16998"/>
                  </a:cubicBezTo>
                  <a:cubicBezTo>
                    <a:pt x="13541" y="16342"/>
                    <a:pt x="14467" y="14683"/>
                    <a:pt x="15084" y="11944"/>
                  </a:cubicBezTo>
                  <a:cubicBezTo>
                    <a:pt x="15855" y="8202"/>
                    <a:pt x="15199" y="3265"/>
                    <a:pt x="14891" y="1297"/>
                  </a:cubicBezTo>
                  <a:cubicBezTo>
                    <a:pt x="14891" y="1181"/>
                    <a:pt x="14814" y="1104"/>
                    <a:pt x="14698" y="1104"/>
                  </a:cubicBezTo>
                  <a:cubicBezTo>
                    <a:pt x="11342" y="487"/>
                    <a:pt x="7870" y="24"/>
                    <a:pt x="7831" y="24"/>
                  </a:cubicBezTo>
                  <a:cubicBezTo>
                    <a:pt x="7598" y="8"/>
                    <a:pt x="7362" y="1"/>
                    <a:pt x="7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1"/>
            <p:cNvSpPr/>
            <p:nvPr/>
          </p:nvSpPr>
          <p:spPr>
            <a:xfrm>
              <a:off x="1782629" y="1728349"/>
              <a:ext cx="132256" cy="796412"/>
            </a:xfrm>
            <a:custGeom>
              <a:avLst/>
              <a:gdLst/>
              <a:ahLst/>
              <a:cxnLst/>
              <a:rect l="l" t="t" r="r" b="b"/>
              <a:pathLst>
                <a:path w="5286" h="31831" extrusionOk="0">
                  <a:moveTo>
                    <a:pt x="259" y="1"/>
                  </a:moveTo>
                  <a:cubicBezTo>
                    <a:pt x="210" y="1"/>
                    <a:pt x="160" y="13"/>
                    <a:pt x="116" y="43"/>
                  </a:cubicBezTo>
                  <a:cubicBezTo>
                    <a:pt x="0" y="120"/>
                    <a:pt x="0" y="274"/>
                    <a:pt x="77" y="351"/>
                  </a:cubicBezTo>
                  <a:cubicBezTo>
                    <a:pt x="1273" y="2126"/>
                    <a:pt x="2623" y="12465"/>
                    <a:pt x="2662" y="12580"/>
                  </a:cubicBezTo>
                  <a:cubicBezTo>
                    <a:pt x="2662" y="12619"/>
                    <a:pt x="2662" y="12619"/>
                    <a:pt x="2701" y="12657"/>
                  </a:cubicBezTo>
                  <a:cubicBezTo>
                    <a:pt x="2701" y="12696"/>
                    <a:pt x="4784" y="16207"/>
                    <a:pt x="3974" y="18251"/>
                  </a:cubicBezTo>
                  <a:cubicBezTo>
                    <a:pt x="3742" y="18868"/>
                    <a:pt x="3472" y="19486"/>
                    <a:pt x="3202" y="20064"/>
                  </a:cubicBezTo>
                  <a:cubicBezTo>
                    <a:pt x="2585" y="21453"/>
                    <a:pt x="2045" y="22649"/>
                    <a:pt x="2045" y="23883"/>
                  </a:cubicBezTo>
                  <a:cubicBezTo>
                    <a:pt x="2045" y="25581"/>
                    <a:pt x="4359" y="31444"/>
                    <a:pt x="4475" y="31676"/>
                  </a:cubicBezTo>
                  <a:cubicBezTo>
                    <a:pt x="4514" y="31792"/>
                    <a:pt x="4629" y="31830"/>
                    <a:pt x="4707" y="31830"/>
                  </a:cubicBezTo>
                  <a:lnTo>
                    <a:pt x="4822" y="31830"/>
                  </a:lnTo>
                  <a:cubicBezTo>
                    <a:pt x="4938" y="31753"/>
                    <a:pt x="4977" y="31637"/>
                    <a:pt x="4938" y="31522"/>
                  </a:cubicBezTo>
                  <a:cubicBezTo>
                    <a:pt x="4938" y="31522"/>
                    <a:pt x="4938" y="31483"/>
                    <a:pt x="4938" y="31483"/>
                  </a:cubicBezTo>
                  <a:cubicBezTo>
                    <a:pt x="4899" y="31444"/>
                    <a:pt x="2546" y="25504"/>
                    <a:pt x="2546" y="23883"/>
                  </a:cubicBezTo>
                  <a:cubicBezTo>
                    <a:pt x="2546" y="22726"/>
                    <a:pt x="3048" y="21569"/>
                    <a:pt x="3665" y="20257"/>
                  </a:cubicBezTo>
                  <a:cubicBezTo>
                    <a:pt x="3935" y="19678"/>
                    <a:pt x="4205" y="19061"/>
                    <a:pt x="4437" y="18405"/>
                  </a:cubicBezTo>
                  <a:cubicBezTo>
                    <a:pt x="5285" y="16284"/>
                    <a:pt x="3395" y="12889"/>
                    <a:pt x="3125" y="12465"/>
                  </a:cubicBezTo>
                  <a:cubicBezTo>
                    <a:pt x="3009" y="11577"/>
                    <a:pt x="1698" y="1894"/>
                    <a:pt x="463" y="81"/>
                  </a:cubicBezTo>
                  <a:cubicBezTo>
                    <a:pt x="415" y="34"/>
                    <a:pt x="338" y="1"/>
                    <a:pt x="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1"/>
            <p:cNvSpPr/>
            <p:nvPr/>
          </p:nvSpPr>
          <p:spPr>
            <a:xfrm>
              <a:off x="1493069" y="2174359"/>
              <a:ext cx="693980" cy="464296"/>
            </a:xfrm>
            <a:custGeom>
              <a:avLst/>
              <a:gdLst/>
              <a:ahLst/>
              <a:cxnLst/>
              <a:rect l="l" t="t" r="r" b="b"/>
              <a:pathLst>
                <a:path w="27737" h="18557" extrusionOk="0">
                  <a:moveTo>
                    <a:pt x="25924" y="1"/>
                  </a:moveTo>
                  <a:cubicBezTo>
                    <a:pt x="24766" y="657"/>
                    <a:pt x="23493" y="1158"/>
                    <a:pt x="22182" y="1582"/>
                  </a:cubicBezTo>
                  <a:cubicBezTo>
                    <a:pt x="17321" y="3203"/>
                    <a:pt x="15084" y="4206"/>
                    <a:pt x="14852" y="7099"/>
                  </a:cubicBezTo>
                  <a:cubicBezTo>
                    <a:pt x="14852" y="7099"/>
                    <a:pt x="12114" y="5392"/>
                    <a:pt x="9170" y="5392"/>
                  </a:cubicBezTo>
                  <a:cubicBezTo>
                    <a:pt x="8892" y="5392"/>
                    <a:pt x="8612" y="5407"/>
                    <a:pt x="8333" y="5440"/>
                  </a:cubicBezTo>
                  <a:cubicBezTo>
                    <a:pt x="5092" y="5787"/>
                    <a:pt x="2199" y="7099"/>
                    <a:pt x="1235" y="7253"/>
                  </a:cubicBezTo>
                  <a:lnTo>
                    <a:pt x="270" y="7369"/>
                  </a:lnTo>
                  <a:lnTo>
                    <a:pt x="0" y="9028"/>
                  </a:lnTo>
                  <a:lnTo>
                    <a:pt x="1813" y="18556"/>
                  </a:lnTo>
                  <a:lnTo>
                    <a:pt x="15932" y="17129"/>
                  </a:lnTo>
                  <a:lnTo>
                    <a:pt x="25577" y="8681"/>
                  </a:lnTo>
                  <a:lnTo>
                    <a:pt x="27737" y="1930"/>
                  </a:lnTo>
                  <a:lnTo>
                    <a:pt x="25924" y="1"/>
                  </a:ln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1"/>
            <p:cNvSpPr/>
            <p:nvPr/>
          </p:nvSpPr>
          <p:spPr>
            <a:xfrm>
              <a:off x="1487265" y="2168480"/>
              <a:ext cx="706540" cy="476931"/>
            </a:xfrm>
            <a:custGeom>
              <a:avLst/>
              <a:gdLst/>
              <a:ahLst/>
              <a:cxnLst/>
              <a:rect l="l" t="t" r="r" b="b"/>
              <a:pathLst>
                <a:path w="28239" h="19062" extrusionOk="0">
                  <a:moveTo>
                    <a:pt x="26117" y="544"/>
                  </a:moveTo>
                  <a:lnTo>
                    <a:pt x="27699" y="2203"/>
                  </a:lnTo>
                  <a:lnTo>
                    <a:pt x="25577" y="8761"/>
                  </a:lnTo>
                  <a:lnTo>
                    <a:pt x="16049" y="17132"/>
                  </a:lnTo>
                  <a:lnTo>
                    <a:pt x="2238" y="18521"/>
                  </a:lnTo>
                  <a:lnTo>
                    <a:pt x="464" y="9263"/>
                  </a:lnTo>
                  <a:lnTo>
                    <a:pt x="695" y="7797"/>
                  </a:lnTo>
                  <a:lnTo>
                    <a:pt x="1467" y="7720"/>
                  </a:lnTo>
                  <a:cubicBezTo>
                    <a:pt x="2045" y="7604"/>
                    <a:pt x="2585" y="7450"/>
                    <a:pt x="3125" y="7218"/>
                  </a:cubicBezTo>
                  <a:cubicBezTo>
                    <a:pt x="4900" y="6601"/>
                    <a:pt x="6713" y="6138"/>
                    <a:pt x="8565" y="5907"/>
                  </a:cubicBezTo>
                  <a:cubicBezTo>
                    <a:pt x="8821" y="5878"/>
                    <a:pt x="9077" y="5866"/>
                    <a:pt x="9332" y="5866"/>
                  </a:cubicBezTo>
                  <a:cubicBezTo>
                    <a:pt x="12220" y="5866"/>
                    <a:pt x="14895" y="7530"/>
                    <a:pt x="14930" y="7565"/>
                  </a:cubicBezTo>
                  <a:cubicBezTo>
                    <a:pt x="14969" y="7585"/>
                    <a:pt x="15007" y="7594"/>
                    <a:pt x="15046" y="7594"/>
                  </a:cubicBezTo>
                  <a:cubicBezTo>
                    <a:pt x="15084" y="7594"/>
                    <a:pt x="15123" y="7585"/>
                    <a:pt x="15161" y="7565"/>
                  </a:cubicBezTo>
                  <a:cubicBezTo>
                    <a:pt x="15239" y="7527"/>
                    <a:pt x="15277" y="7450"/>
                    <a:pt x="15316" y="7373"/>
                  </a:cubicBezTo>
                  <a:cubicBezTo>
                    <a:pt x="15509" y="4634"/>
                    <a:pt x="17669" y="3631"/>
                    <a:pt x="22491" y="2010"/>
                  </a:cubicBezTo>
                  <a:cubicBezTo>
                    <a:pt x="23725" y="1625"/>
                    <a:pt x="24960" y="1123"/>
                    <a:pt x="26117" y="544"/>
                  </a:cubicBezTo>
                  <a:close/>
                  <a:moveTo>
                    <a:pt x="26171" y="1"/>
                  </a:moveTo>
                  <a:cubicBezTo>
                    <a:pt x="26128" y="1"/>
                    <a:pt x="26084" y="13"/>
                    <a:pt x="26040" y="43"/>
                  </a:cubicBezTo>
                  <a:cubicBezTo>
                    <a:pt x="24883" y="660"/>
                    <a:pt x="23648" y="1200"/>
                    <a:pt x="22337" y="1586"/>
                  </a:cubicBezTo>
                  <a:cubicBezTo>
                    <a:pt x="17515" y="3168"/>
                    <a:pt x="15277" y="4209"/>
                    <a:pt x="14891" y="6948"/>
                  </a:cubicBezTo>
                  <a:cubicBezTo>
                    <a:pt x="14061" y="6498"/>
                    <a:pt x="11804" y="5397"/>
                    <a:pt x="9371" y="5397"/>
                  </a:cubicBezTo>
                  <a:cubicBezTo>
                    <a:pt x="9091" y="5397"/>
                    <a:pt x="8809" y="5412"/>
                    <a:pt x="8526" y="5444"/>
                  </a:cubicBezTo>
                  <a:cubicBezTo>
                    <a:pt x="6636" y="5675"/>
                    <a:pt x="4784" y="6138"/>
                    <a:pt x="3010" y="6794"/>
                  </a:cubicBezTo>
                  <a:cubicBezTo>
                    <a:pt x="2508" y="6987"/>
                    <a:pt x="1968" y="7102"/>
                    <a:pt x="1428" y="7218"/>
                  </a:cubicBezTo>
                  <a:lnTo>
                    <a:pt x="464" y="7373"/>
                  </a:lnTo>
                  <a:cubicBezTo>
                    <a:pt x="348" y="7373"/>
                    <a:pt x="271" y="7450"/>
                    <a:pt x="232" y="7565"/>
                  </a:cubicBezTo>
                  <a:lnTo>
                    <a:pt x="1" y="9263"/>
                  </a:lnTo>
                  <a:cubicBezTo>
                    <a:pt x="1" y="9263"/>
                    <a:pt x="1" y="9301"/>
                    <a:pt x="1" y="9340"/>
                  </a:cubicBezTo>
                  <a:lnTo>
                    <a:pt x="1814" y="18868"/>
                  </a:lnTo>
                  <a:cubicBezTo>
                    <a:pt x="1852" y="18984"/>
                    <a:pt x="1930" y="19061"/>
                    <a:pt x="2045" y="19061"/>
                  </a:cubicBezTo>
                  <a:lnTo>
                    <a:pt x="2084" y="19061"/>
                  </a:lnTo>
                  <a:lnTo>
                    <a:pt x="16203" y="17595"/>
                  </a:lnTo>
                  <a:cubicBezTo>
                    <a:pt x="16242" y="17595"/>
                    <a:pt x="16280" y="17557"/>
                    <a:pt x="16319" y="17557"/>
                  </a:cubicBezTo>
                  <a:lnTo>
                    <a:pt x="25963" y="9108"/>
                  </a:lnTo>
                  <a:cubicBezTo>
                    <a:pt x="26001" y="9070"/>
                    <a:pt x="26040" y="9031"/>
                    <a:pt x="26040" y="8993"/>
                  </a:cubicBezTo>
                  <a:lnTo>
                    <a:pt x="28200" y="2242"/>
                  </a:lnTo>
                  <a:cubicBezTo>
                    <a:pt x="28239" y="2165"/>
                    <a:pt x="28200" y="2049"/>
                    <a:pt x="28162" y="2010"/>
                  </a:cubicBezTo>
                  <a:lnTo>
                    <a:pt x="26349" y="81"/>
                  </a:lnTo>
                  <a:cubicBezTo>
                    <a:pt x="26301" y="34"/>
                    <a:pt x="26239" y="1"/>
                    <a:pt x="261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1"/>
            <p:cNvSpPr/>
            <p:nvPr/>
          </p:nvSpPr>
          <p:spPr>
            <a:xfrm>
              <a:off x="1475680" y="2213941"/>
              <a:ext cx="726831" cy="451736"/>
            </a:xfrm>
            <a:custGeom>
              <a:avLst/>
              <a:gdLst/>
              <a:ahLst/>
              <a:cxnLst/>
              <a:rect l="l" t="t" r="r" b="b"/>
              <a:pathLst>
                <a:path w="29050" h="18055" extrusionOk="0">
                  <a:moveTo>
                    <a:pt x="29049" y="0"/>
                  </a:moveTo>
                  <a:lnTo>
                    <a:pt x="17592" y="9760"/>
                  </a:lnTo>
                  <a:lnTo>
                    <a:pt x="16396" y="7832"/>
                  </a:lnTo>
                  <a:lnTo>
                    <a:pt x="1" y="7446"/>
                  </a:lnTo>
                  <a:lnTo>
                    <a:pt x="965" y="18054"/>
                  </a:lnTo>
                  <a:lnTo>
                    <a:pt x="16512" y="17360"/>
                  </a:lnTo>
                  <a:lnTo>
                    <a:pt x="17592" y="18054"/>
                  </a:lnTo>
                  <a:lnTo>
                    <a:pt x="26040" y="11805"/>
                  </a:lnTo>
                  <a:lnTo>
                    <a:pt x="29049" y="0"/>
                  </a:lnTo>
                  <a:close/>
                </a:path>
              </a:pathLst>
            </a:custGeom>
            <a:solidFill>
              <a:schemeClr val="accent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1"/>
            <p:cNvSpPr/>
            <p:nvPr/>
          </p:nvSpPr>
          <p:spPr>
            <a:xfrm>
              <a:off x="1469900" y="2207511"/>
              <a:ext cx="739366" cy="464922"/>
            </a:xfrm>
            <a:custGeom>
              <a:avLst/>
              <a:gdLst/>
              <a:ahLst/>
              <a:cxnLst/>
              <a:rect l="l" t="t" r="r" b="b"/>
              <a:pathLst>
                <a:path w="29551" h="18582" extrusionOk="0">
                  <a:moveTo>
                    <a:pt x="28856" y="913"/>
                  </a:moveTo>
                  <a:lnTo>
                    <a:pt x="26040" y="11908"/>
                  </a:lnTo>
                  <a:lnTo>
                    <a:pt x="17823" y="18041"/>
                  </a:lnTo>
                  <a:lnTo>
                    <a:pt x="16858" y="17386"/>
                  </a:lnTo>
                  <a:cubicBezTo>
                    <a:pt x="16820" y="17386"/>
                    <a:pt x="16781" y="17347"/>
                    <a:pt x="16743" y="17347"/>
                  </a:cubicBezTo>
                  <a:lnTo>
                    <a:pt x="1428" y="18080"/>
                  </a:lnTo>
                  <a:lnTo>
                    <a:pt x="502" y="7934"/>
                  </a:lnTo>
                  <a:lnTo>
                    <a:pt x="502" y="7934"/>
                  </a:lnTo>
                  <a:lnTo>
                    <a:pt x="16473" y="8320"/>
                  </a:lnTo>
                  <a:lnTo>
                    <a:pt x="17630" y="10133"/>
                  </a:lnTo>
                  <a:cubicBezTo>
                    <a:pt x="17669" y="10172"/>
                    <a:pt x="17707" y="10210"/>
                    <a:pt x="17784" y="10249"/>
                  </a:cubicBezTo>
                  <a:cubicBezTo>
                    <a:pt x="17861" y="10249"/>
                    <a:pt x="17939" y="10210"/>
                    <a:pt x="17977" y="10172"/>
                  </a:cubicBezTo>
                  <a:lnTo>
                    <a:pt x="28856" y="913"/>
                  </a:lnTo>
                  <a:close/>
                  <a:moveTo>
                    <a:pt x="29286" y="1"/>
                  </a:moveTo>
                  <a:cubicBezTo>
                    <a:pt x="29229" y="1"/>
                    <a:pt x="29171" y="19"/>
                    <a:pt x="29126" y="65"/>
                  </a:cubicBezTo>
                  <a:lnTo>
                    <a:pt x="17900" y="9632"/>
                  </a:lnTo>
                  <a:lnTo>
                    <a:pt x="16820" y="7934"/>
                  </a:lnTo>
                  <a:cubicBezTo>
                    <a:pt x="16781" y="7896"/>
                    <a:pt x="16704" y="7857"/>
                    <a:pt x="16627" y="7857"/>
                  </a:cubicBezTo>
                  <a:lnTo>
                    <a:pt x="232" y="7471"/>
                  </a:lnTo>
                  <a:cubicBezTo>
                    <a:pt x="155" y="7471"/>
                    <a:pt x="116" y="7510"/>
                    <a:pt x="39" y="7548"/>
                  </a:cubicBezTo>
                  <a:cubicBezTo>
                    <a:pt x="0" y="7587"/>
                    <a:pt x="0" y="7664"/>
                    <a:pt x="0" y="7741"/>
                  </a:cubicBezTo>
                  <a:lnTo>
                    <a:pt x="965" y="18350"/>
                  </a:lnTo>
                  <a:cubicBezTo>
                    <a:pt x="965" y="18466"/>
                    <a:pt x="1081" y="18543"/>
                    <a:pt x="1196" y="18581"/>
                  </a:cubicBezTo>
                  <a:lnTo>
                    <a:pt x="16666" y="17849"/>
                  </a:lnTo>
                  <a:lnTo>
                    <a:pt x="17669" y="18504"/>
                  </a:lnTo>
                  <a:cubicBezTo>
                    <a:pt x="17707" y="18543"/>
                    <a:pt x="17755" y="18562"/>
                    <a:pt x="17804" y="18562"/>
                  </a:cubicBezTo>
                  <a:cubicBezTo>
                    <a:pt x="17852" y="18562"/>
                    <a:pt x="17900" y="18543"/>
                    <a:pt x="17939" y="18504"/>
                  </a:cubicBezTo>
                  <a:lnTo>
                    <a:pt x="26387" y="12255"/>
                  </a:lnTo>
                  <a:cubicBezTo>
                    <a:pt x="26425" y="12216"/>
                    <a:pt x="26464" y="12178"/>
                    <a:pt x="26464" y="12101"/>
                  </a:cubicBezTo>
                  <a:lnTo>
                    <a:pt x="29512" y="296"/>
                  </a:lnTo>
                  <a:cubicBezTo>
                    <a:pt x="29550" y="180"/>
                    <a:pt x="29512" y="103"/>
                    <a:pt x="29396" y="26"/>
                  </a:cubicBezTo>
                  <a:cubicBezTo>
                    <a:pt x="29364" y="10"/>
                    <a:pt x="29325" y="1"/>
                    <a:pt x="292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1"/>
            <p:cNvSpPr/>
            <p:nvPr/>
          </p:nvSpPr>
          <p:spPr>
            <a:xfrm>
              <a:off x="953507" y="1791250"/>
              <a:ext cx="1055869" cy="952837"/>
            </a:xfrm>
            <a:custGeom>
              <a:avLst/>
              <a:gdLst/>
              <a:ahLst/>
              <a:cxnLst/>
              <a:rect l="l" t="t" r="r" b="b"/>
              <a:pathLst>
                <a:path w="42201" h="38083" extrusionOk="0">
                  <a:moveTo>
                    <a:pt x="6808" y="1"/>
                  </a:moveTo>
                  <a:cubicBezTo>
                    <a:pt x="6665" y="1"/>
                    <a:pt x="6530" y="41"/>
                    <a:pt x="6405" y="113"/>
                  </a:cubicBezTo>
                  <a:cubicBezTo>
                    <a:pt x="5170" y="846"/>
                    <a:pt x="3241" y="4241"/>
                    <a:pt x="2778" y="6633"/>
                  </a:cubicBezTo>
                  <a:cubicBezTo>
                    <a:pt x="2277" y="9063"/>
                    <a:pt x="1582" y="14233"/>
                    <a:pt x="1197" y="17010"/>
                  </a:cubicBezTo>
                  <a:cubicBezTo>
                    <a:pt x="849" y="19788"/>
                    <a:pt x="1" y="31939"/>
                    <a:pt x="1312" y="33020"/>
                  </a:cubicBezTo>
                  <a:cubicBezTo>
                    <a:pt x="2663" y="34138"/>
                    <a:pt x="9876" y="37379"/>
                    <a:pt x="14699" y="37842"/>
                  </a:cubicBezTo>
                  <a:cubicBezTo>
                    <a:pt x="16451" y="38002"/>
                    <a:pt x="18203" y="38083"/>
                    <a:pt x="19949" y="38083"/>
                  </a:cubicBezTo>
                  <a:cubicBezTo>
                    <a:pt x="22394" y="38083"/>
                    <a:pt x="24828" y="37925"/>
                    <a:pt x="27236" y="37610"/>
                  </a:cubicBezTo>
                  <a:cubicBezTo>
                    <a:pt x="29551" y="37263"/>
                    <a:pt x="33640" y="37147"/>
                    <a:pt x="35453" y="36299"/>
                  </a:cubicBezTo>
                  <a:cubicBezTo>
                    <a:pt x="37266" y="35450"/>
                    <a:pt x="38693" y="35218"/>
                    <a:pt x="38925" y="34601"/>
                  </a:cubicBezTo>
                  <a:cubicBezTo>
                    <a:pt x="39015" y="34395"/>
                    <a:pt x="38818" y="34327"/>
                    <a:pt x="38515" y="34327"/>
                  </a:cubicBezTo>
                  <a:cubicBezTo>
                    <a:pt x="37909" y="34327"/>
                    <a:pt x="36880" y="34601"/>
                    <a:pt x="36880" y="34601"/>
                  </a:cubicBezTo>
                  <a:cubicBezTo>
                    <a:pt x="37497" y="34177"/>
                    <a:pt x="38037" y="33753"/>
                    <a:pt x="38578" y="33290"/>
                  </a:cubicBezTo>
                  <a:cubicBezTo>
                    <a:pt x="39195" y="32634"/>
                    <a:pt x="39619" y="31862"/>
                    <a:pt x="39773" y="30975"/>
                  </a:cubicBezTo>
                  <a:cubicBezTo>
                    <a:pt x="39773" y="30975"/>
                    <a:pt x="40622" y="30898"/>
                    <a:pt x="41432" y="29471"/>
                  </a:cubicBezTo>
                  <a:cubicBezTo>
                    <a:pt x="42200" y="28144"/>
                    <a:pt x="41326" y="28081"/>
                    <a:pt x="41152" y="28081"/>
                  </a:cubicBezTo>
                  <a:cubicBezTo>
                    <a:pt x="41134" y="28081"/>
                    <a:pt x="41124" y="28082"/>
                    <a:pt x="41124" y="28082"/>
                  </a:cubicBezTo>
                  <a:cubicBezTo>
                    <a:pt x="41124" y="28082"/>
                    <a:pt x="38346" y="30011"/>
                    <a:pt x="37266" y="30281"/>
                  </a:cubicBezTo>
                  <a:cubicBezTo>
                    <a:pt x="36186" y="30512"/>
                    <a:pt x="33524" y="30859"/>
                    <a:pt x="33524" y="30859"/>
                  </a:cubicBezTo>
                  <a:lnTo>
                    <a:pt x="33755" y="30396"/>
                  </a:lnTo>
                  <a:cubicBezTo>
                    <a:pt x="33755" y="30396"/>
                    <a:pt x="34488" y="29895"/>
                    <a:pt x="35569" y="29316"/>
                  </a:cubicBezTo>
                  <a:cubicBezTo>
                    <a:pt x="36649" y="28699"/>
                    <a:pt x="36764" y="28197"/>
                    <a:pt x="36880" y="27735"/>
                  </a:cubicBezTo>
                  <a:cubicBezTo>
                    <a:pt x="36920" y="27562"/>
                    <a:pt x="36836" y="27471"/>
                    <a:pt x="36622" y="27471"/>
                  </a:cubicBezTo>
                  <a:cubicBezTo>
                    <a:pt x="36216" y="27471"/>
                    <a:pt x="35339" y="27798"/>
                    <a:pt x="33948" y="28506"/>
                  </a:cubicBezTo>
                  <a:cubicBezTo>
                    <a:pt x="32405" y="29278"/>
                    <a:pt x="31711" y="29316"/>
                    <a:pt x="30862" y="30126"/>
                  </a:cubicBezTo>
                  <a:cubicBezTo>
                    <a:pt x="30014" y="30975"/>
                    <a:pt x="28470" y="33521"/>
                    <a:pt x="28085" y="33521"/>
                  </a:cubicBezTo>
                  <a:cubicBezTo>
                    <a:pt x="25809" y="33444"/>
                    <a:pt x="23533" y="33097"/>
                    <a:pt x="21334" y="32441"/>
                  </a:cubicBezTo>
                  <a:cubicBezTo>
                    <a:pt x="17360" y="31361"/>
                    <a:pt x="10262" y="27387"/>
                    <a:pt x="10262" y="27387"/>
                  </a:cubicBezTo>
                  <a:lnTo>
                    <a:pt x="9992" y="13615"/>
                  </a:lnTo>
                  <a:cubicBezTo>
                    <a:pt x="9785" y="2942"/>
                    <a:pt x="8031" y="1"/>
                    <a:pt x="6808"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1"/>
            <p:cNvSpPr/>
            <p:nvPr/>
          </p:nvSpPr>
          <p:spPr>
            <a:xfrm>
              <a:off x="942899" y="1785621"/>
              <a:ext cx="1063675" cy="964996"/>
            </a:xfrm>
            <a:custGeom>
              <a:avLst/>
              <a:gdLst/>
              <a:ahLst/>
              <a:cxnLst/>
              <a:rect l="l" t="t" r="r" b="b"/>
              <a:pathLst>
                <a:path w="42513" h="38569" extrusionOk="0">
                  <a:moveTo>
                    <a:pt x="7253" y="483"/>
                  </a:moveTo>
                  <a:cubicBezTo>
                    <a:pt x="7359" y="483"/>
                    <a:pt x="7465" y="512"/>
                    <a:pt x="7561" y="570"/>
                  </a:cubicBezTo>
                  <a:cubicBezTo>
                    <a:pt x="8102" y="879"/>
                    <a:pt x="9953" y="2730"/>
                    <a:pt x="10185" y="13840"/>
                  </a:cubicBezTo>
                  <a:lnTo>
                    <a:pt x="10416" y="27612"/>
                  </a:lnTo>
                  <a:cubicBezTo>
                    <a:pt x="10416" y="27690"/>
                    <a:pt x="10493" y="27767"/>
                    <a:pt x="10570" y="27805"/>
                  </a:cubicBezTo>
                  <a:cubicBezTo>
                    <a:pt x="10609" y="27844"/>
                    <a:pt x="17746" y="31817"/>
                    <a:pt x="21681" y="32897"/>
                  </a:cubicBezTo>
                  <a:cubicBezTo>
                    <a:pt x="23918" y="33553"/>
                    <a:pt x="26194" y="33900"/>
                    <a:pt x="28509" y="33978"/>
                  </a:cubicBezTo>
                  <a:cubicBezTo>
                    <a:pt x="28779" y="33978"/>
                    <a:pt x="29087" y="33630"/>
                    <a:pt x="30090" y="32242"/>
                  </a:cubicBezTo>
                  <a:cubicBezTo>
                    <a:pt x="30515" y="31663"/>
                    <a:pt x="30978" y="31084"/>
                    <a:pt x="31441" y="30544"/>
                  </a:cubicBezTo>
                  <a:cubicBezTo>
                    <a:pt x="31942" y="30081"/>
                    <a:pt x="32482" y="29773"/>
                    <a:pt x="33099" y="29580"/>
                  </a:cubicBezTo>
                  <a:cubicBezTo>
                    <a:pt x="33485" y="29425"/>
                    <a:pt x="33909" y="29233"/>
                    <a:pt x="34449" y="28963"/>
                  </a:cubicBezTo>
                  <a:cubicBezTo>
                    <a:pt x="36301" y="28037"/>
                    <a:pt x="36880" y="27960"/>
                    <a:pt x="37073" y="27960"/>
                  </a:cubicBezTo>
                  <a:cubicBezTo>
                    <a:pt x="36957" y="28422"/>
                    <a:pt x="36803" y="28808"/>
                    <a:pt x="35877" y="29310"/>
                  </a:cubicBezTo>
                  <a:cubicBezTo>
                    <a:pt x="34797" y="29927"/>
                    <a:pt x="34064" y="30428"/>
                    <a:pt x="34025" y="30428"/>
                  </a:cubicBezTo>
                  <a:cubicBezTo>
                    <a:pt x="34025" y="30428"/>
                    <a:pt x="33987" y="30467"/>
                    <a:pt x="33948" y="30506"/>
                  </a:cubicBezTo>
                  <a:lnTo>
                    <a:pt x="33717" y="31007"/>
                  </a:lnTo>
                  <a:cubicBezTo>
                    <a:pt x="33678" y="31084"/>
                    <a:pt x="33678" y="31161"/>
                    <a:pt x="33717" y="31239"/>
                  </a:cubicBezTo>
                  <a:cubicBezTo>
                    <a:pt x="33755" y="31316"/>
                    <a:pt x="33871" y="31354"/>
                    <a:pt x="33948" y="31354"/>
                  </a:cubicBezTo>
                  <a:cubicBezTo>
                    <a:pt x="34064" y="31354"/>
                    <a:pt x="36610" y="30969"/>
                    <a:pt x="37690" y="30737"/>
                  </a:cubicBezTo>
                  <a:cubicBezTo>
                    <a:pt x="38809" y="30506"/>
                    <a:pt x="41162" y="28885"/>
                    <a:pt x="41548" y="28577"/>
                  </a:cubicBezTo>
                  <a:cubicBezTo>
                    <a:pt x="41663" y="28577"/>
                    <a:pt x="41779" y="28615"/>
                    <a:pt x="41856" y="28693"/>
                  </a:cubicBezTo>
                  <a:cubicBezTo>
                    <a:pt x="41895" y="28770"/>
                    <a:pt x="41972" y="29001"/>
                    <a:pt x="41625" y="29580"/>
                  </a:cubicBezTo>
                  <a:cubicBezTo>
                    <a:pt x="40853" y="30891"/>
                    <a:pt x="40159" y="30969"/>
                    <a:pt x="40159" y="30969"/>
                  </a:cubicBezTo>
                  <a:cubicBezTo>
                    <a:pt x="40043" y="31007"/>
                    <a:pt x="39966" y="31084"/>
                    <a:pt x="39927" y="31200"/>
                  </a:cubicBezTo>
                  <a:cubicBezTo>
                    <a:pt x="39773" y="32010"/>
                    <a:pt x="39387" y="32743"/>
                    <a:pt x="38809" y="33322"/>
                  </a:cubicBezTo>
                  <a:cubicBezTo>
                    <a:pt x="38269" y="33785"/>
                    <a:pt x="37729" y="34248"/>
                    <a:pt x="37150" y="34633"/>
                  </a:cubicBezTo>
                  <a:cubicBezTo>
                    <a:pt x="37034" y="34711"/>
                    <a:pt x="36996" y="34865"/>
                    <a:pt x="37073" y="34981"/>
                  </a:cubicBezTo>
                  <a:cubicBezTo>
                    <a:pt x="37101" y="35037"/>
                    <a:pt x="37171" y="35073"/>
                    <a:pt x="37251" y="35073"/>
                  </a:cubicBezTo>
                  <a:cubicBezTo>
                    <a:pt x="37281" y="35073"/>
                    <a:pt x="37312" y="35068"/>
                    <a:pt x="37343" y="35058"/>
                  </a:cubicBezTo>
                  <a:cubicBezTo>
                    <a:pt x="37845" y="34924"/>
                    <a:pt x="38348" y="34819"/>
                    <a:pt x="38876" y="34819"/>
                  </a:cubicBezTo>
                  <a:cubicBezTo>
                    <a:pt x="38956" y="34819"/>
                    <a:pt x="39036" y="34821"/>
                    <a:pt x="39117" y="34826"/>
                  </a:cubicBezTo>
                  <a:lnTo>
                    <a:pt x="39079" y="34826"/>
                  </a:lnTo>
                  <a:cubicBezTo>
                    <a:pt x="38924" y="35058"/>
                    <a:pt x="38307" y="35289"/>
                    <a:pt x="37574" y="35559"/>
                  </a:cubicBezTo>
                  <a:cubicBezTo>
                    <a:pt x="37034" y="35752"/>
                    <a:pt x="36417" y="35984"/>
                    <a:pt x="35761" y="36292"/>
                  </a:cubicBezTo>
                  <a:cubicBezTo>
                    <a:pt x="34565" y="36871"/>
                    <a:pt x="32212" y="37102"/>
                    <a:pt x="30167" y="37295"/>
                  </a:cubicBezTo>
                  <a:cubicBezTo>
                    <a:pt x="29203" y="37411"/>
                    <a:pt x="28354" y="37488"/>
                    <a:pt x="27621" y="37604"/>
                  </a:cubicBezTo>
                  <a:cubicBezTo>
                    <a:pt x="25214" y="37919"/>
                    <a:pt x="22793" y="38076"/>
                    <a:pt x="20366" y="38076"/>
                  </a:cubicBezTo>
                  <a:cubicBezTo>
                    <a:pt x="18633" y="38076"/>
                    <a:pt x="16897" y="37996"/>
                    <a:pt x="15161" y="37835"/>
                  </a:cubicBezTo>
                  <a:cubicBezTo>
                    <a:pt x="10455" y="37372"/>
                    <a:pt x="3241" y="34170"/>
                    <a:pt x="1891" y="33090"/>
                  </a:cubicBezTo>
                  <a:cubicBezTo>
                    <a:pt x="772" y="32164"/>
                    <a:pt x="1428" y="20823"/>
                    <a:pt x="1852" y="17274"/>
                  </a:cubicBezTo>
                  <a:cubicBezTo>
                    <a:pt x="2238" y="14573"/>
                    <a:pt x="2932" y="9327"/>
                    <a:pt x="3434" y="6897"/>
                  </a:cubicBezTo>
                  <a:cubicBezTo>
                    <a:pt x="3935" y="4466"/>
                    <a:pt x="5826" y="1226"/>
                    <a:pt x="6944" y="570"/>
                  </a:cubicBezTo>
                  <a:cubicBezTo>
                    <a:pt x="7041" y="512"/>
                    <a:pt x="7147" y="483"/>
                    <a:pt x="7253" y="483"/>
                  </a:cubicBezTo>
                  <a:close/>
                  <a:moveTo>
                    <a:pt x="7238" y="1"/>
                  </a:moveTo>
                  <a:cubicBezTo>
                    <a:pt x="7050" y="1"/>
                    <a:pt x="6867" y="49"/>
                    <a:pt x="6713" y="146"/>
                  </a:cubicBezTo>
                  <a:cubicBezTo>
                    <a:pt x="5401" y="917"/>
                    <a:pt x="3434" y="4428"/>
                    <a:pt x="2971" y="6819"/>
                  </a:cubicBezTo>
                  <a:cubicBezTo>
                    <a:pt x="2508" y="9211"/>
                    <a:pt x="1736" y="14496"/>
                    <a:pt x="1389" y="17197"/>
                  </a:cubicBezTo>
                  <a:cubicBezTo>
                    <a:pt x="1235" y="18431"/>
                    <a:pt x="0" y="32164"/>
                    <a:pt x="1621" y="33437"/>
                  </a:cubicBezTo>
                  <a:cubicBezTo>
                    <a:pt x="2971" y="34595"/>
                    <a:pt x="10339" y="37835"/>
                    <a:pt x="15123" y="38337"/>
                  </a:cubicBezTo>
                  <a:cubicBezTo>
                    <a:pt x="16820" y="38491"/>
                    <a:pt x="18556" y="38568"/>
                    <a:pt x="20215" y="38568"/>
                  </a:cubicBezTo>
                  <a:cubicBezTo>
                    <a:pt x="22722" y="38568"/>
                    <a:pt x="25230" y="38414"/>
                    <a:pt x="27699" y="38067"/>
                  </a:cubicBezTo>
                  <a:cubicBezTo>
                    <a:pt x="28393" y="37951"/>
                    <a:pt x="29280" y="37874"/>
                    <a:pt x="30206" y="37797"/>
                  </a:cubicBezTo>
                  <a:cubicBezTo>
                    <a:pt x="32289" y="37565"/>
                    <a:pt x="34681" y="37334"/>
                    <a:pt x="35993" y="36717"/>
                  </a:cubicBezTo>
                  <a:cubicBezTo>
                    <a:pt x="36648" y="36408"/>
                    <a:pt x="37227" y="36215"/>
                    <a:pt x="37767" y="36022"/>
                  </a:cubicBezTo>
                  <a:cubicBezTo>
                    <a:pt x="38770" y="35636"/>
                    <a:pt x="39426" y="35405"/>
                    <a:pt x="39619" y="34903"/>
                  </a:cubicBezTo>
                  <a:cubicBezTo>
                    <a:pt x="39657" y="34788"/>
                    <a:pt x="39657" y="34595"/>
                    <a:pt x="39542" y="34479"/>
                  </a:cubicBezTo>
                  <a:cubicBezTo>
                    <a:pt x="39423" y="34361"/>
                    <a:pt x="39204" y="34315"/>
                    <a:pt x="38928" y="34315"/>
                  </a:cubicBezTo>
                  <a:cubicBezTo>
                    <a:pt x="38753" y="34315"/>
                    <a:pt x="38555" y="34333"/>
                    <a:pt x="38346" y="34363"/>
                  </a:cubicBezTo>
                  <a:cubicBezTo>
                    <a:pt x="38616" y="34170"/>
                    <a:pt x="38886" y="33939"/>
                    <a:pt x="39194" y="33669"/>
                  </a:cubicBezTo>
                  <a:cubicBezTo>
                    <a:pt x="39812" y="33052"/>
                    <a:pt x="40236" y="32280"/>
                    <a:pt x="40429" y="31393"/>
                  </a:cubicBezTo>
                  <a:cubicBezTo>
                    <a:pt x="40738" y="31316"/>
                    <a:pt x="41432" y="30969"/>
                    <a:pt x="42088" y="29811"/>
                  </a:cubicBezTo>
                  <a:cubicBezTo>
                    <a:pt x="42435" y="29194"/>
                    <a:pt x="42512" y="28770"/>
                    <a:pt x="42319" y="28422"/>
                  </a:cubicBezTo>
                  <a:cubicBezTo>
                    <a:pt x="42146" y="28215"/>
                    <a:pt x="41911" y="28069"/>
                    <a:pt x="41642" y="28069"/>
                  </a:cubicBezTo>
                  <a:cubicBezTo>
                    <a:pt x="41611" y="28069"/>
                    <a:pt x="41579" y="28071"/>
                    <a:pt x="41548" y="28075"/>
                  </a:cubicBezTo>
                  <a:cubicBezTo>
                    <a:pt x="41509" y="28075"/>
                    <a:pt x="41432" y="28075"/>
                    <a:pt x="41393" y="28114"/>
                  </a:cubicBezTo>
                  <a:cubicBezTo>
                    <a:pt x="41393" y="28114"/>
                    <a:pt x="38654" y="30004"/>
                    <a:pt x="37651" y="30236"/>
                  </a:cubicBezTo>
                  <a:cubicBezTo>
                    <a:pt x="36841" y="30428"/>
                    <a:pt x="35182" y="30660"/>
                    <a:pt x="34372" y="30776"/>
                  </a:cubicBezTo>
                  <a:cubicBezTo>
                    <a:pt x="34565" y="30660"/>
                    <a:pt x="35221" y="30236"/>
                    <a:pt x="36108" y="29734"/>
                  </a:cubicBezTo>
                  <a:cubicBezTo>
                    <a:pt x="37304" y="29078"/>
                    <a:pt x="37420" y="28538"/>
                    <a:pt x="37574" y="28037"/>
                  </a:cubicBezTo>
                  <a:cubicBezTo>
                    <a:pt x="37613" y="27844"/>
                    <a:pt x="37574" y="27690"/>
                    <a:pt x="37420" y="27574"/>
                  </a:cubicBezTo>
                  <a:cubicBezTo>
                    <a:pt x="37365" y="27532"/>
                    <a:pt x="37290" y="27472"/>
                    <a:pt x="37094" y="27472"/>
                  </a:cubicBezTo>
                  <a:cubicBezTo>
                    <a:pt x="36741" y="27472"/>
                    <a:pt x="35994" y="27670"/>
                    <a:pt x="34257" y="28538"/>
                  </a:cubicBezTo>
                  <a:cubicBezTo>
                    <a:pt x="33717" y="28808"/>
                    <a:pt x="33292" y="28963"/>
                    <a:pt x="32945" y="29117"/>
                  </a:cubicBezTo>
                  <a:cubicBezTo>
                    <a:pt x="32251" y="29348"/>
                    <a:pt x="31633" y="29734"/>
                    <a:pt x="31132" y="30197"/>
                  </a:cubicBezTo>
                  <a:cubicBezTo>
                    <a:pt x="30630" y="30776"/>
                    <a:pt x="30167" y="31354"/>
                    <a:pt x="29743" y="31972"/>
                  </a:cubicBezTo>
                  <a:cubicBezTo>
                    <a:pt x="29357" y="32550"/>
                    <a:pt x="28933" y="33052"/>
                    <a:pt x="28470" y="33515"/>
                  </a:cubicBezTo>
                  <a:cubicBezTo>
                    <a:pt x="26233" y="33437"/>
                    <a:pt x="23995" y="33090"/>
                    <a:pt x="21835" y="32434"/>
                  </a:cubicBezTo>
                  <a:cubicBezTo>
                    <a:pt x="18209" y="31470"/>
                    <a:pt x="11882" y="27998"/>
                    <a:pt x="10918" y="27458"/>
                  </a:cubicBezTo>
                  <a:lnTo>
                    <a:pt x="10686" y="13879"/>
                  </a:lnTo>
                  <a:cubicBezTo>
                    <a:pt x="10532" y="6086"/>
                    <a:pt x="9490" y="1071"/>
                    <a:pt x="7793" y="146"/>
                  </a:cubicBezTo>
                  <a:cubicBezTo>
                    <a:pt x="7619" y="49"/>
                    <a:pt x="7426" y="1"/>
                    <a:pt x="7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1"/>
            <p:cNvSpPr/>
            <p:nvPr/>
          </p:nvSpPr>
          <p:spPr>
            <a:xfrm>
              <a:off x="1823161" y="2566251"/>
              <a:ext cx="125500" cy="55019"/>
            </a:xfrm>
            <a:custGeom>
              <a:avLst/>
              <a:gdLst/>
              <a:ahLst/>
              <a:cxnLst/>
              <a:rect l="l" t="t" r="r" b="b"/>
              <a:pathLst>
                <a:path w="5016" h="2199" extrusionOk="0">
                  <a:moveTo>
                    <a:pt x="5015" y="0"/>
                  </a:moveTo>
                  <a:lnTo>
                    <a:pt x="0" y="2199"/>
                  </a:lnTo>
                  <a:cubicBezTo>
                    <a:pt x="2161" y="1697"/>
                    <a:pt x="5015" y="0"/>
                    <a:pt x="50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1"/>
            <p:cNvSpPr/>
            <p:nvPr/>
          </p:nvSpPr>
          <p:spPr>
            <a:xfrm>
              <a:off x="1816406" y="2560396"/>
              <a:ext cx="139011" cy="66853"/>
            </a:xfrm>
            <a:custGeom>
              <a:avLst/>
              <a:gdLst/>
              <a:ahLst/>
              <a:cxnLst/>
              <a:rect l="l" t="t" r="r" b="b"/>
              <a:pathLst>
                <a:path w="5556" h="2672" extrusionOk="0">
                  <a:moveTo>
                    <a:pt x="5302" y="1"/>
                  </a:moveTo>
                  <a:cubicBezTo>
                    <a:pt x="5257" y="1"/>
                    <a:pt x="5211" y="14"/>
                    <a:pt x="5170" y="41"/>
                  </a:cubicBezTo>
                  <a:cubicBezTo>
                    <a:pt x="5131" y="41"/>
                    <a:pt x="2315" y="1739"/>
                    <a:pt x="232" y="2201"/>
                  </a:cubicBezTo>
                  <a:cubicBezTo>
                    <a:pt x="116" y="2201"/>
                    <a:pt x="0" y="2317"/>
                    <a:pt x="0" y="2471"/>
                  </a:cubicBezTo>
                  <a:cubicBezTo>
                    <a:pt x="34" y="2572"/>
                    <a:pt x="125" y="2672"/>
                    <a:pt x="224" y="2672"/>
                  </a:cubicBezTo>
                  <a:cubicBezTo>
                    <a:pt x="239" y="2672"/>
                    <a:pt x="255" y="2670"/>
                    <a:pt x="270" y="2664"/>
                  </a:cubicBezTo>
                  <a:lnTo>
                    <a:pt x="348" y="2664"/>
                  </a:lnTo>
                  <a:cubicBezTo>
                    <a:pt x="2508" y="2163"/>
                    <a:pt x="5285" y="504"/>
                    <a:pt x="5401" y="465"/>
                  </a:cubicBezTo>
                  <a:cubicBezTo>
                    <a:pt x="5517" y="388"/>
                    <a:pt x="5555" y="234"/>
                    <a:pt x="5517" y="118"/>
                  </a:cubicBezTo>
                  <a:cubicBezTo>
                    <a:pt x="5467" y="44"/>
                    <a:pt x="5385" y="1"/>
                    <a:pt x="53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1"/>
            <p:cNvSpPr/>
            <p:nvPr/>
          </p:nvSpPr>
          <p:spPr>
            <a:xfrm>
              <a:off x="1805797" y="2656974"/>
              <a:ext cx="70481" cy="14487"/>
            </a:xfrm>
            <a:custGeom>
              <a:avLst/>
              <a:gdLst/>
              <a:ahLst/>
              <a:cxnLst/>
              <a:rect l="l" t="t" r="r" b="b"/>
              <a:pathLst>
                <a:path w="2817" h="579" extrusionOk="0">
                  <a:moveTo>
                    <a:pt x="2816" y="0"/>
                  </a:moveTo>
                  <a:lnTo>
                    <a:pt x="0" y="579"/>
                  </a:lnTo>
                  <a:cubicBezTo>
                    <a:pt x="964" y="540"/>
                    <a:pt x="1929" y="347"/>
                    <a:pt x="28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1"/>
            <p:cNvSpPr/>
            <p:nvPr/>
          </p:nvSpPr>
          <p:spPr>
            <a:xfrm>
              <a:off x="1799042" y="2650919"/>
              <a:ext cx="83992" cy="27297"/>
            </a:xfrm>
            <a:custGeom>
              <a:avLst/>
              <a:gdLst/>
              <a:ahLst/>
              <a:cxnLst/>
              <a:rect l="l" t="t" r="r" b="b"/>
              <a:pathLst>
                <a:path w="3357" h="1091" extrusionOk="0">
                  <a:moveTo>
                    <a:pt x="3073" y="1"/>
                  </a:moveTo>
                  <a:cubicBezTo>
                    <a:pt x="3051" y="1"/>
                    <a:pt x="3030" y="4"/>
                    <a:pt x="3009" y="11"/>
                  </a:cubicBezTo>
                  <a:cubicBezTo>
                    <a:pt x="2122" y="358"/>
                    <a:pt x="1196" y="551"/>
                    <a:pt x="270" y="589"/>
                  </a:cubicBezTo>
                  <a:cubicBezTo>
                    <a:pt x="116" y="589"/>
                    <a:pt x="0" y="705"/>
                    <a:pt x="0" y="821"/>
                  </a:cubicBezTo>
                  <a:cubicBezTo>
                    <a:pt x="0" y="975"/>
                    <a:pt x="116" y="1091"/>
                    <a:pt x="270" y="1091"/>
                  </a:cubicBezTo>
                  <a:cubicBezTo>
                    <a:pt x="1273" y="1014"/>
                    <a:pt x="2237" y="821"/>
                    <a:pt x="3202" y="474"/>
                  </a:cubicBezTo>
                  <a:cubicBezTo>
                    <a:pt x="3318" y="435"/>
                    <a:pt x="3356" y="281"/>
                    <a:pt x="3318" y="165"/>
                  </a:cubicBezTo>
                  <a:cubicBezTo>
                    <a:pt x="3286" y="70"/>
                    <a:pt x="3176" y="1"/>
                    <a:pt x="30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1"/>
            <p:cNvSpPr/>
            <p:nvPr/>
          </p:nvSpPr>
          <p:spPr>
            <a:xfrm>
              <a:off x="1814479" y="2597126"/>
              <a:ext cx="125500" cy="56971"/>
            </a:xfrm>
            <a:custGeom>
              <a:avLst/>
              <a:gdLst/>
              <a:ahLst/>
              <a:cxnLst/>
              <a:rect l="l" t="t" r="r" b="b"/>
              <a:pathLst>
                <a:path w="5016" h="2277" extrusionOk="0">
                  <a:moveTo>
                    <a:pt x="5015" y="0"/>
                  </a:moveTo>
                  <a:lnTo>
                    <a:pt x="0" y="2277"/>
                  </a:lnTo>
                  <a:cubicBezTo>
                    <a:pt x="1813" y="1852"/>
                    <a:pt x="3511" y="1081"/>
                    <a:pt x="50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1"/>
            <p:cNvSpPr/>
            <p:nvPr/>
          </p:nvSpPr>
          <p:spPr>
            <a:xfrm>
              <a:off x="1807724" y="2590946"/>
              <a:ext cx="138035" cy="68930"/>
            </a:xfrm>
            <a:custGeom>
              <a:avLst/>
              <a:gdLst/>
              <a:ahLst/>
              <a:cxnLst/>
              <a:rect l="l" t="t" r="r" b="b"/>
              <a:pathLst>
                <a:path w="5517" h="2755" extrusionOk="0">
                  <a:moveTo>
                    <a:pt x="5261" y="1"/>
                  </a:moveTo>
                  <a:cubicBezTo>
                    <a:pt x="5204" y="1"/>
                    <a:pt x="5144" y="20"/>
                    <a:pt x="5092" y="55"/>
                  </a:cubicBezTo>
                  <a:cubicBezTo>
                    <a:pt x="3626" y="1096"/>
                    <a:pt x="1968" y="1868"/>
                    <a:pt x="193" y="2292"/>
                  </a:cubicBezTo>
                  <a:cubicBezTo>
                    <a:pt x="77" y="2292"/>
                    <a:pt x="0" y="2446"/>
                    <a:pt x="0" y="2562"/>
                  </a:cubicBezTo>
                  <a:cubicBezTo>
                    <a:pt x="39" y="2678"/>
                    <a:pt x="155" y="2755"/>
                    <a:pt x="270" y="2755"/>
                  </a:cubicBezTo>
                  <a:lnTo>
                    <a:pt x="309" y="2755"/>
                  </a:lnTo>
                  <a:cubicBezTo>
                    <a:pt x="2161" y="2331"/>
                    <a:pt x="3858" y="1521"/>
                    <a:pt x="5401" y="440"/>
                  </a:cubicBezTo>
                  <a:cubicBezTo>
                    <a:pt x="5517" y="363"/>
                    <a:pt x="5517" y="209"/>
                    <a:pt x="5440" y="93"/>
                  </a:cubicBezTo>
                  <a:cubicBezTo>
                    <a:pt x="5397" y="29"/>
                    <a:pt x="5331" y="1"/>
                    <a:pt x="52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1"/>
            <p:cNvSpPr/>
            <p:nvPr/>
          </p:nvSpPr>
          <p:spPr>
            <a:xfrm>
              <a:off x="953507" y="1791250"/>
              <a:ext cx="401546" cy="941978"/>
            </a:xfrm>
            <a:custGeom>
              <a:avLst/>
              <a:gdLst/>
              <a:ahLst/>
              <a:cxnLst/>
              <a:rect l="l" t="t" r="r" b="b"/>
              <a:pathLst>
                <a:path w="16049" h="37649" extrusionOk="0">
                  <a:moveTo>
                    <a:pt x="6808" y="1"/>
                  </a:moveTo>
                  <a:cubicBezTo>
                    <a:pt x="6665" y="1"/>
                    <a:pt x="6530" y="41"/>
                    <a:pt x="6405" y="113"/>
                  </a:cubicBezTo>
                  <a:cubicBezTo>
                    <a:pt x="5170" y="846"/>
                    <a:pt x="3241" y="4241"/>
                    <a:pt x="2778" y="6633"/>
                  </a:cubicBezTo>
                  <a:cubicBezTo>
                    <a:pt x="2277" y="9063"/>
                    <a:pt x="1582" y="14233"/>
                    <a:pt x="1197" y="17010"/>
                  </a:cubicBezTo>
                  <a:cubicBezTo>
                    <a:pt x="849" y="19788"/>
                    <a:pt x="1" y="31939"/>
                    <a:pt x="1312" y="33020"/>
                  </a:cubicBezTo>
                  <a:cubicBezTo>
                    <a:pt x="2547" y="34023"/>
                    <a:pt x="8565" y="36762"/>
                    <a:pt x="13271" y="37649"/>
                  </a:cubicBezTo>
                  <a:cubicBezTo>
                    <a:pt x="12885" y="34331"/>
                    <a:pt x="14891" y="31631"/>
                    <a:pt x="16049" y="30358"/>
                  </a:cubicBezTo>
                  <a:cubicBezTo>
                    <a:pt x="13001" y="28930"/>
                    <a:pt x="10262" y="27387"/>
                    <a:pt x="10262" y="27387"/>
                  </a:cubicBezTo>
                  <a:lnTo>
                    <a:pt x="9992" y="13615"/>
                  </a:lnTo>
                  <a:cubicBezTo>
                    <a:pt x="9785" y="2942"/>
                    <a:pt x="8031" y="1"/>
                    <a:pt x="68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1"/>
            <p:cNvSpPr/>
            <p:nvPr/>
          </p:nvSpPr>
          <p:spPr>
            <a:xfrm>
              <a:off x="942899" y="1785621"/>
              <a:ext cx="418910" cy="953412"/>
            </a:xfrm>
            <a:custGeom>
              <a:avLst/>
              <a:gdLst/>
              <a:ahLst/>
              <a:cxnLst/>
              <a:rect l="l" t="t" r="r" b="b"/>
              <a:pathLst>
                <a:path w="16743" h="38106" extrusionOk="0">
                  <a:moveTo>
                    <a:pt x="7267" y="483"/>
                  </a:moveTo>
                  <a:cubicBezTo>
                    <a:pt x="7378" y="483"/>
                    <a:pt x="7484" y="512"/>
                    <a:pt x="7561" y="570"/>
                  </a:cubicBezTo>
                  <a:cubicBezTo>
                    <a:pt x="8140" y="879"/>
                    <a:pt x="9992" y="2730"/>
                    <a:pt x="10223" y="13840"/>
                  </a:cubicBezTo>
                  <a:lnTo>
                    <a:pt x="10455" y="27612"/>
                  </a:lnTo>
                  <a:cubicBezTo>
                    <a:pt x="10455" y="27690"/>
                    <a:pt x="10493" y="27767"/>
                    <a:pt x="10570" y="27805"/>
                  </a:cubicBezTo>
                  <a:cubicBezTo>
                    <a:pt x="10570" y="27805"/>
                    <a:pt x="13194" y="29271"/>
                    <a:pt x="16087" y="30660"/>
                  </a:cubicBezTo>
                  <a:lnTo>
                    <a:pt x="16126" y="30660"/>
                  </a:lnTo>
                  <a:cubicBezTo>
                    <a:pt x="14930" y="32010"/>
                    <a:pt x="13232" y="34518"/>
                    <a:pt x="13464" y="37565"/>
                  </a:cubicBezTo>
                  <a:cubicBezTo>
                    <a:pt x="8642" y="36601"/>
                    <a:pt x="2971" y="33939"/>
                    <a:pt x="1929" y="33090"/>
                  </a:cubicBezTo>
                  <a:cubicBezTo>
                    <a:pt x="811" y="32164"/>
                    <a:pt x="1428" y="20823"/>
                    <a:pt x="1891" y="17274"/>
                  </a:cubicBezTo>
                  <a:cubicBezTo>
                    <a:pt x="2238" y="14573"/>
                    <a:pt x="2971" y="9327"/>
                    <a:pt x="3472" y="6897"/>
                  </a:cubicBezTo>
                  <a:cubicBezTo>
                    <a:pt x="3935" y="4466"/>
                    <a:pt x="5864" y="1226"/>
                    <a:pt x="6944" y="570"/>
                  </a:cubicBezTo>
                  <a:cubicBezTo>
                    <a:pt x="7041" y="512"/>
                    <a:pt x="7156" y="483"/>
                    <a:pt x="7267" y="483"/>
                  </a:cubicBezTo>
                  <a:close/>
                  <a:moveTo>
                    <a:pt x="7234" y="1"/>
                  </a:moveTo>
                  <a:cubicBezTo>
                    <a:pt x="7041" y="1"/>
                    <a:pt x="6848" y="49"/>
                    <a:pt x="6674" y="146"/>
                  </a:cubicBezTo>
                  <a:cubicBezTo>
                    <a:pt x="5401" y="917"/>
                    <a:pt x="3434" y="4428"/>
                    <a:pt x="2971" y="6819"/>
                  </a:cubicBezTo>
                  <a:cubicBezTo>
                    <a:pt x="2469" y="9211"/>
                    <a:pt x="1736" y="14496"/>
                    <a:pt x="1389" y="17197"/>
                  </a:cubicBezTo>
                  <a:cubicBezTo>
                    <a:pt x="1235" y="18431"/>
                    <a:pt x="0" y="32126"/>
                    <a:pt x="1582" y="33437"/>
                  </a:cubicBezTo>
                  <a:cubicBezTo>
                    <a:pt x="2894" y="34479"/>
                    <a:pt x="8989" y="37257"/>
                    <a:pt x="13657" y="38105"/>
                  </a:cubicBezTo>
                  <a:lnTo>
                    <a:pt x="13695" y="38105"/>
                  </a:lnTo>
                  <a:cubicBezTo>
                    <a:pt x="13772" y="38105"/>
                    <a:pt x="13811" y="38105"/>
                    <a:pt x="13849" y="38067"/>
                  </a:cubicBezTo>
                  <a:cubicBezTo>
                    <a:pt x="13927" y="37990"/>
                    <a:pt x="13927" y="37912"/>
                    <a:pt x="13927" y="37835"/>
                  </a:cubicBezTo>
                  <a:cubicBezTo>
                    <a:pt x="13579" y="34633"/>
                    <a:pt x="15508" y="32010"/>
                    <a:pt x="16666" y="30737"/>
                  </a:cubicBezTo>
                  <a:cubicBezTo>
                    <a:pt x="16704" y="30660"/>
                    <a:pt x="16743" y="30583"/>
                    <a:pt x="16704" y="30506"/>
                  </a:cubicBezTo>
                  <a:cubicBezTo>
                    <a:pt x="16704" y="30428"/>
                    <a:pt x="16666" y="30390"/>
                    <a:pt x="16588" y="30351"/>
                  </a:cubicBezTo>
                  <a:cubicBezTo>
                    <a:pt x="13927" y="29117"/>
                    <a:pt x="11496" y="27767"/>
                    <a:pt x="10918" y="27458"/>
                  </a:cubicBezTo>
                  <a:lnTo>
                    <a:pt x="10686" y="13840"/>
                  </a:lnTo>
                  <a:cubicBezTo>
                    <a:pt x="10532" y="6086"/>
                    <a:pt x="9452" y="1071"/>
                    <a:pt x="7793" y="146"/>
                  </a:cubicBezTo>
                  <a:cubicBezTo>
                    <a:pt x="7619" y="49"/>
                    <a:pt x="7426" y="1"/>
                    <a:pt x="72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1"/>
            <p:cNvSpPr/>
            <p:nvPr/>
          </p:nvSpPr>
          <p:spPr>
            <a:xfrm>
              <a:off x="1349253" y="1629019"/>
              <a:ext cx="277021" cy="387935"/>
            </a:xfrm>
            <a:custGeom>
              <a:avLst/>
              <a:gdLst/>
              <a:ahLst/>
              <a:cxnLst/>
              <a:rect l="l" t="t" r="r" b="b"/>
              <a:pathLst>
                <a:path w="11072" h="15505" extrusionOk="0">
                  <a:moveTo>
                    <a:pt x="656" y="1"/>
                  </a:moveTo>
                  <a:cubicBezTo>
                    <a:pt x="656" y="1"/>
                    <a:pt x="0" y="8218"/>
                    <a:pt x="4089" y="13156"/>
                  </a:cubicBezTo>
                  <a:cubicBezTo>
                    <a:pt x="5470" y="14836"/>
                    <a:pt x="6719" y="15505"/>
                    <a:pt x="7763" y="15505"/>
                  </a:cubicBezTo>
                  <a:cubicBezTo>
                    <a:pt x="9811" y="15505"/>
                    <a:pt x="11071" y="12933"/>
                    <a:pt x="10995" y="10378"/>
                  </a:cubicBezTo>
                  <a:cubicBezTo>
                    <a:pt x="10879" y="6520"/>
                    <a:pt x="9799" y="232"/>
                    <a:pt x="9799" y="232"/>
                  </a:cubicBezTo>
                  <a:cubicBezTo>
                    <a:pt x="8422" y="794"/>
                    <a:pt x="6960" y="1075"/>
                    <a:pt x="5496" y="1075"/>
                  </a:cubicBezTo>
                  <a:cubicBezTo>
                    <a:pt x="3844" y="1075"/>
                    <a:pt x="2190" y="717"/>
                    <a:pt x="656"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1"/>
            <p:cNvSpPr/>
            <p:nvPr/>
          </p:nvSpPr>
          <p:spPr>
            <a:xfrm>
              <a:off x="1344424" y="1623840"/>
              <a:ext cx="287655" cy="399019"/>
            </a:xfrm>
            <a:custGeom>
              <a:avLst/>
              <a:gdLst/>
              <a:ahLst/>
              <a:cxnLst/>
              <a:rect l="l" t="t" r="r" b="b"/>
              <a:pathLst>
                <a:path w="11497" h="15948" extrusionOk="0">
                  <a:moveTo>
                    <a:pt x="1042" y="594"/>
                  </a:moveTo>
                  <a:cubicBezTo>
                    <a:pt x="2533" y="1227"/>
                    <a:pt x="4112" y="1547"/>
                    <a:pt x="5685" y="1547"/>
                  </a:cubicBezTo>
                  <a:cubicBezTo>
                    <a:pt x="7081" y="1547"/>
                    <a:pt x="8474" y="1294"/>
                    <a:pt x="9799" y="786"/>
                  </a:cubicBezTo>
                  <a:cubicBezTo>
                    <a:pt x="10030" y="2059"/>
                    <a:pt x="10840" y="7229"/>
                    <a:pt x="10956" y="10585"/>
                  </a:cubicBezTo>
                  <a:cubicBezTo>
                    <a:pt x="10995" y="12822"/>
                    <a:pt x="10069" y="14828"/>
                    <a:pt x="8680" y="15330"/>
                  </a:cubicBezTo>
                  <a:cubicBezTo>
                    <a:pt x="8433" y="15430"/>
                    <a:pt x="8177" y="15480"/>
                    <a:pt x="7913" y="15480"/>
                  </a:cubicBezTo>
                  <a:cubicBezTo>
                    <a:pt x="6858" y="15480"/>
                    <a:pt x="5679" y="14690"/>
                    <a:pt x="4475" y="13208"/>
                  </a:cubicBezTo>
                  <a:cubicBezTo>
                    <a:pt x="965" y="8965"/>
                    <a:pt x="1003" y="2214"/>
                    <a:pt x="1042" y="594"/>
                  </a:cubicBezTo>
                  <a:close/>
                  <a:moveTo>
                    <a:pt x="873" y="0"/>
                  </a:moveTo>
                  <a:cubicBezTo>
                    <a:pt x="777" y="0"/>
                    <a:pt x="675" y="44"/>
                    <a:pt x="618" y="131"/>
                  </a:cubicBezTo>
                  <a:cubicBezTo>
                    <a:pt x="618" y="169"/>
                    <a:pt x="618" y="169"/>
                    <a:pt x="579" y="208"/>
                  </a:cubicBezTo>
                  <a:cubicBezTo>
                    <a:pt x="579" y="555"/>
                    <a:pt x="0" y="8579"/>
                    <a:pt x="4090" y="13555"/>
                  </a:cubicBezTo>
                  <a:cubicBezTo>
                    <a:pt x="5671" y="15407"/>
                    <a:pt x="6983" y="15947"/>
                    <a:pt x="7947" y="15947"/>
                  </a:cubicBezTo>
                  <a:cubicBezTo>
                    <a:pt x="8256" y="15947"/>
                    <a:pt x="8564" y="15909"/>
                    <a:pt x="8873" y="15793"/>
                  </a:cubicBezTo>
                  <a:cubicBezTo>
                    <a:pt x="10416" y="15214"/>
                    <a:pt x="11496" y="13015"/>
                    <a:pt x="11419" y="10585"/>
                  </a:cubicBezTo>
                  <a:cubicBezTo>
                    <a:pt x="11303" y="6727"/>
                    <a:pt x="10262" y="439"/>
                    <a:pt x="10223" y="401"/>
                  </a:cubicBezTo>
                  <a:cubicBezTo>
                    <a:pt x="10223" y="324"/>
                    <a:pt x="10185" y="246"/>
                    <a:pt x="10107" y="246"/>
                  </a:cubicBezTo>
                  <a:cubicBezTo>
                    <a:pt x="10088" y="227"/>
                    <a:pt x="10050" y="217"/>
                    <a:pt x="10011" y="217"/>
                  </a:cubicBezTo>
                  <a:cubicBezTo>
                    <a:pt x="9972" y="217"/>
                    <a:pt x="9934" y="227"/>
                    <a:pt x="9915" y="246"/>
                  </a:cubicBezTo>
                  <a:cubicBezTo>
                    <a:pt x="8558" y="789"/>
                    <a:pt x="7126" y="1060"/>
                    <a:pt x="5697" y="1060"/>
                  </a:cubicBezTo>
                  <a:cubicBezTo>
                    <a:pt x="4077" y="1060"/>
                    <a:pt x="2461" y="712"/>
                    <a:pt x="965" y="15"/>
                  </a:cubicBezTo>
                  <a:cubicBezTo>
                    <a:pt x="936" y="5"/>
                    <a:pt x="905" y="0"/>
                    <a:pt x="8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1"/>
            <p:cNvSpPr/>
            <p:nvPr/>
          </p:nvSpPr>
          <p:spPr>
            <a:xfrm>
              <a:off x="1575111" y="1696599"/>
              <a:ext cx="20291" cy="140938"/>
            </a:xfrm>
            <a:custGeom>
              <a:avLst/>
              <a:gdLst/>
              <a:ahLst/>
              <a:cxnLst/>
              <a:rect l="l" t="t" r="r" b="b"/>
              <a:pathLst>
                <a:path w="811" h="5633" extrusionOk="0">
                  <a:moveTo>
                    <a:pt x="463" y="0"/>
                  </a:moveTo>
                  <a:cubicBezTo>
                    <a:pt x="347" y="0"/>
                    <a:pt x="232" y="77"/>
                    <a:pt x="232" y="232"/>
                  </a:cubicBezTo>
                  <a:cubicBezTo>
                    <a:pt x="232" y="347"/>
                    <a:pt x="0" y="3588"/>
                    <a:pt x="309" y="5440"/>
                  </a:cubicBezTo>
                  <a:cubicBezTo>
                    <a:pt x="347" y="5555"/>
                    <a:pt x="463" y="5632"/>
                    <a:pt x="579" y="5632"/>
                  </a:cubicBezTo>
                  <a:lnTo>
                    <a:pt x="617" y="5632"/>
                  </a:lnTo>
                  <a:cubicBezTo>
                    <a:pt x="733" y="5632"/>
                    <a:pt x="810" y="5478"/>
                    <a:pt x="810" y="5362"/>
                  </a:cubicBezTo>
                  <a:cubicBezTo>
                    <a:pt x="502" y="3588"/>
                    <a:pt x="695" y="270"/>
                    <a:pt x="695" y="232"/>
                  </a:cubicBezTo>
                  <a:cubicBezTo>
                    <a:pt x="695" y="116"/>
                    <a:pt x="617" y="0"/>
                    <a:pt x="4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1"/>
            <p:cNvSpPr/>
            <p:nvPr/>
          </p:nvSpPr>
          <p:spPr>
            <a:xfrm>
              <a:off x="2112721" y="2437572"/>
              <a:ext cx="85919" cy="94275"/>
            </a:xfrm>
            <a:custGeom>
              <a:avLst/>
              <a:gdLst/>
              <a:ahLst/>
              <a:cxnLst/>
              <a:rect l="l" t="t" r="r" b="b"/>
              <a:pathLst>
                <a:path w="3434" h="3768" extrusionOk="0">
                  <a:moveTo>
                    <a:pt x="2803" y="1"/>
                  </a:moveTo>
                  <a:cubicBezTo>
                    <a:pt x="2309" y="1"/>
                    <a:pt x="1775" y="668"/>
                    <a:pt x="1775" y="668"/>
                  </a:cubicBezTo>
                  <a:cubicBezTo>
                    <a:pt x="1582" y="1015"/>
                    <a:pt x="1466" y="1362"/>
                    <a:pt x="1351" y="1710"/>
                  </a:cubicBezTo>
                  <a:cubicBezTo>
                    <a:pt x="1312" y="2173"/>
                    <a:pt x="0" y="3021"/>
                    <a:pt x="0" y="3639"/>
                  </a:cubicBezTo>
                  <a:cubicBezTo>
                    <a:pt x="0" y="3728"/>
                    <a:pt x="62" y="3768"/>
                    <a:pt x="169" y="3768"/>
                  </a:cubicBezTo>
                  <a:cubicBezTo>
                    <a:pt x="751" y="3768"/>
                    <a:pt x="2663" y="2587"/>
                    <a:pt x="3087" y="1903"/>
                  </a:cubicBezTo>
                  <a:cubicBezTo>
                    <a:pt x="3357" y="1401"/>
                    <a:pt x="3434" y="822"/>
                    <a:pt x="3241" y="244"/>
                  </a:cubicBezTo>
                  <a:cubicBezTo>
                    <a:pt x="3111" y="67"/>
                    <a:pt x="2959" y="1"/>
                    <a:pt x="2803"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1"/>
            <p:cNvSpPr/>
            <p:nvPr/>
          </p:nvSpPr>
          <p:spPr>
            <a:xfrm>
              <a:off x="2107892" y="2432067"/>
              <a:ext cx="96552" cy="105234"/>
            </a:xfrm>
            <a:custGeom>
              <a:avLst/>
              <a:gdLst/>
              <a:ahLst/>
              <a:cxnLst/>
              <a:rect l="l" t="t" r="r" b="b"/>
              <a:pathLst>
                <a:path w="3859" h="4206" extrusionOk="0">
                  <a:moveTo>
                    <a:pt x="3010" y="502"/>
                  </a:moveTo>
                  <a:cubicBezTo>
                    <a:pt x="3087" y="502"/>
                    <a:pt x="3202" y="541"/>
                    <a:pt x="3241" y="618"/>
                  </a:cubicBezTo>
                  <a:cubicBezTo>
                    <a:pt x="3357" y="1081"/>
                    <a:pt x="3318" y="1582"/>
                    <a:pt x="3048" y="2045"/>
                  </a:cubicBezTo>
                  <a:cubicBezTo>
                    <a:pt x="2662" y="2663"/>
                    <a:pt x="965" y="3666"/>
                    <a:pt x="464" y="3781"/>
                  </a:cubicBezTo>
                  <a:cubicBezTo>
                    <a:pt x="656" y="3434"/>
                    <a:pt x="888" y="3126"/>
                    <a:pt x="1158" y="2894"/>
                  </a:cubicBezTo>
                  <a:cubicBezTo>
                    <a:pt x="1428" y="2663"/>
                    <a:pt x="1659" y="2354"/>
                    <a:pt x="1775" y="2007"/>
                  </a:cubicBezTo>
                  <a:cubicBezTo>
                    <a:pt x="1891" y="1660"/>
                    <a:pt x="2007" y="1351"/>
                    <a:pt x="2199" y="1042"/>
                  </a:cubicBezTo>
                  <a:cubicBezTo>
                    <a:pt x="2392" y="772"/>
                    <a:pt x="2701" y="579"/>
                    <a:pt x="3010" y="502"/>
                  </a:cubicBezTo>
                  <a:close/>
                  <a:moveTo>
                    <a:pt x="3010" y="1"/>
                  </a:moveTo>
                  <a:cubicBezTo>
                    <a:pt x="2431" y="1"/>
                    <a:pt x="1852" y="695"/>
                    <a:pt x="1814" y="772"/>
                  </a:cubicBezTo>
                  <a:cubicBezTo>
                    <a:pt x="1582" y="1120"/>
                    <a:pt x="1428" y="1505"/>
                    <a:pt x="1312" y="1930"/>
                  </a:cubicBezTo>
                  <a:cubicBezTo>
                    <a:pt x="1196" y="2123"/>
                    <a:pt x="1042" y="2354"/>
                    <a:pt x="849" y="2508"/>
                  </a:cubicBezTo>
                  <a:cubicBezTo>
                    <a:pt x="425" y="2971"/>
                    <a:pt x="1" y="3396"/>
                    <a:pt x="1" y="3859"/>
                  </a:cubicBezTo>
                  <a:cubicBezTo>
                    <a:pt x="1" y="4013"/>
                    <a:pt x="116" y="4167"/>
                    <a:pt x="271" y="4206"/>
                  </a:cubicBezTo>
                  <a:lnTo>
                    <a:pt x="386" y="4206"/>
                  </a:lnTo>
                  <a:cubicBezTo>
                    <a:pt x="1119" y="4206"/>
                    <a:pt x="3048" y="2971"/>
                    <a:pt x="3473" y="2238"/>
                  </a:cubicBezTo>
                  <a:cubicBezTo>
                    <a:pt x="3781" y="1698"/>
                    <a:pt x="3858" y="1004"/>
                    <a:pt x="3665" y="387"/>
                  </a:cubicBezTo>
                  <a:cubicBezTo>
                    <a:pt x="3665" y="387"/>
                    <a:pt x="3665" y="348"/>
                    <a:pt x="3627" y="309"/>
                  </a:cubicBezTo>
                  <a:cubicBezTo>
                    <a:pt x="3511" y="117"/>
                    <a:pt x="3280" y="1"/>
                    <a:pt x="30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1"/>
            <p:cNvSpPr/>
            <p:nvPr/>
          </p:nvSpPr>
          <p:spPr>
            <a:xfrm>
              <a:off x="2091479" y="2354855"/>
              <a:ext cx="136134" cy="132631"/>
            </a:xfrm>
            <a:custGeom>
              <a:avLst/>
              <a:gdLst/>
              <a:ahLst/>
              <a:cxnLst/>
              <a:rect l="l" t="t" r="r" b="b"/>
              <a:pathLst>
                <a:path w="5441" h="5301" extrusionOk="0">
                  <a:moveTo>
                    <a:pt x="5324" y="1"/>
                  </a:moveTo>
                  <a:lnTo>
                    <a:pt x="5324" y="1"/>
                  </a:lnTo>
                  <a:cubicBezTo>
                    <a:pt x="4553" y="579"/>
                    <a:pt x="3820" y="1235"/>
                    <a:pt x="3126" y="1930"/>
                  </a:cubicBezTo>
                  <a:cubicBezTo>
                    <a:pt x="2547" y="2624"/>
                    <a:pt x="1" y="4823"/>
                    <a:pt x="811" y="5247"/>
                  </a:cubicBezTo>
                  <a:cubicBezTo>
                    <a:pt x="880" y="5283"/>
                    <a:pt x="967" y="5300"/>
                    <a:pt x="1068" y="5300"/>
                  </a:cubicBezTo>
                  <a:cubicBezTo>
                    <a:pt x="2153" y="5300"/>
                    <a:pt x="4888" y="3365"/>
                    <a:pt x="5170" y="2624"/>
                  </a:cubicBezTo>
                  <a:cubicBezTo>
                    <a:pt x="5440" y="1775"/>
                    <a:pt x="5324" y="1"/>
                    <a:pt x="5324"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1"/>
            <p:cNvSpPr/>
            <p:nvPr/>
          </p:nvSpPr>
          <p:spPr>
            <a:xfrm>
              <a:off x="2099210" y="2348425"/>
              <a:ext cx="135158" cy="145441"/>
            </a:xfrm>
            <a:custGeom>
              <a:avLst/>
              <a:gdLst/>
              <a:ahLst/>
              <a:cxnLst/>
              <a:rect l="l" t="t" r="r" b="b"/>
              <a:pathLst>
                <a:path w="5402" h="5813" extrusionOk="0">
                  <a:moveTo>
                    <a:pt x="4823" y="721"/>
                  </a:moveTo>
                  <a:lnTo>
                    <a:pt x="4823" y="721"/>
                  </a:lnTo>
                  <a:cubicBezTo>
                    <a:pt x="4861" y="1415"/>
                    <a:pt x="4784" y="2109"/>
                    <a:pt x="4630" y="2804"/>
                  </a:cubicBezTo>
                  <a:cubicBezTo>
                    <a:pt x="4437" y="3305"/>
                    <a:pt x="2701" y="4655"/>
                    <a:pt x="1428" y="5157"/>
                  </a:cubicBezTo>
                  <a:cubicBezTo>
                    <a:pt x="1117" y="5281"/>
                    <a:pt x="917" y="5317"/>
                    <a:pt x="787" y="5317"/>
                  </a:cubicBezTo>
                  <a:cubicBezTo>
                    <a:pt x="675" y="5317"/>
                    <a:pt x="615" y="5290"/>
                    <a:pt x="579" y="5273"/>
                  </a:cubicBezTo>
                  <a:cubicBezTo>
                    <a:pt x="502" y="4848"/>
                    <a:pt x="1775" y="3575"/>
                    <a:pt x="2392" y="2958"/>
                  </a:cubicBezTo>
                  <a:cubicBezTo>
                    <a:pt x="2624" y="2688"/>
                    <a:pt x="2855" y="2495"/>
                    <a:pt x="3009" y="2341"/>
                  </a:cubicBezTo>
                  <a:cubicBezTo>
                    <a:pt x="3549" y="1762"/>
                    <a:pt x="4167" y="1222"/>
                    <a:pt x="4823" y="721"/>
                  </a:cubicBezTo>
                  <a:close/>
                  <a:moveTo>
                    <a:pt x="5024" y="1"/>
                  </a:moveTo>
                  <a:cubicBezTo>
                    <a:pt x="4971" y="1"/>
                    <a:pt x="4922" y="20"/>
                    <a:pt x="4900" y="65"/>
                  </a:cubicBezTo>
                  <a:cubicBezTo>
                    <a:pt x="4090" y="643"/>
                    <a:pt x="3318" y="1299"/>
                    <a:pt x="2624" y="2032"/>
                  </a:cubicBezTo>
                  <a:cubicBezTo>
                    <a:pt x="2508" y="2187"/>
                    <a:pt x="2276" y="2379"/>
                    <a:pt x="2045" y="2649"/>
                  </a:cubicBezTo>
                  <a:cubicBezTo>
                    <a:pt x="888" y="3807"/>
                    <a:pt x="0" y="4733"/>
                    <a:pt x="78" y="5350"/>
                  </a:cubicBezTo>
                  <a:cubicBezTo>
                    <a:pt x="116" y="5504"/>
                    <a:pt x="232" y="5658"/>
                    <a:pt x="386" y="5736"/>
                  </a:cubicBezTo>
                  <a:cubicBezTo>
                    <a:pt x="502" y="5774"/>
                    <a:pt x="618" y="5813"/>
                    <a:pt x="733" y="5813"/>
                  </a:cubicBezTo>
                  <a:cubicBezTo>
                    <a:pt x="1042" y="5774"/>
                    <a:pt x="1351" y="5736"/>
                    <a:pt x="1582" y="5620"/>
                  </a:cubicBezTo>
                  <a:cubicBezTo>
                    <a:pt x="2817" y="5118"/>
                    <a:pt x="4784" y="3691"/>
                    <a:pt x="5054" y="2958"/>
                  </a:cubicBezTo>
                  <a:cubicBezTo>
                    <a:pt x="5401" y="2071"/>
                    <a:pt x="5285" y="296"/>
                    <a:pt x="5285" y="219"/>
                  </a:cubicBezTo>
                  <a:cubicBezTo>
                    <a:pt x="5285" y="142"/>
                    <a:pt x="5208" y="65"/>
                    <a:pt x="5131" y="26"/>
                  </a:cubicBezTo>
                  <a:cubicBezTo>
                    <a:pt x="5099" y="10"/>
                    <a:pt x="5061" y="1"/>
                    <a:pt x="50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1"/>
            <p:cNvSpPr/>
            <p:nvPr/>
          </p:nvSpPr>
          <p:spPr>
            <a:xfrm>
              <a:off x="2099210" y="2299836"/>
              <a:ext cx="131280" cy="140838"/>
            </a:xfrm>
            <a:custGeom>
              <a:avLst/>
              <a:gdLst/>
              <a:ahLst/>
              <a:cxnLst/>
              <a:rect l="l" t="t" r="r" b="b"/>
              <a:pathLst>
                <a:path w="5247" h="5629" extrusionOk="0">
                  <a:moveTo>
                    <a:pt x="5015" y="1"/>
                  </a:moveTo>
                  <a:cubicBezTo>
                    <a:pt x="4282" y="657"/>
                    <a:pt x="3588" y="1351"/>
                    <a:pt x="2932" y="2084"/>
                  </a:cubicBezTo>
                  <a:cubicBezTo>
                    <a:pt x="2392" y="2817"/>
                    <a:pt x="0" y="5209"/>
                    <a:pt x="849" y="5594"/>
                  </a:cubicBezTo>
                  <a:cubicBezTo>
                    <a:pt x="908" y="5617"/>
                    <a:pt x="975" y="5628"/>
                    <a:pt x="1051" y="5628"/>
                  </a:cubicBezTo>
                  <a:cubicBezTo>
                    <a:pt x="2126" y="5628"/>
                    <a:pt x="4799" y="3453"/>
                    <a:pt x="5015" y="2624"/>
                  </a:cubicBezTo>
                  <a:cubicBezTo>
                    <a:pt x="5247" y="1775"/>
                    <a:pt x="5015" y="1"/>
                    <a:pt x="5015"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1"/>
            <p:cNvSpPr/>
            <p:nvPr/>
          </p:nvSpPr>
          <p:spPr>
            <a:xfrm>
              <a:off x="2106941" y="2293656"/>
              <a:ext cx="130304" cy="152922"/>
            </a:xfrm>
            <a:custGeom>
              <a:avLst/>
              <a:gdLst/>
              <a:ahLst/>
              <a:cxnLst/>
              <a:rect l="l" t="t" r="r" b="b"/>
              <a:pathLst>
                <a:path w="5208" h="6112" extrusionOk="0">
                  <a:moveTo>
                    <a:pt x="4552" y="749"/>
                  </a:moveTo>
                  <a:cubicBezTo>
                    <a:pt x="4629" y="1444"/>
                    <a:pt x="4629" y="2138"/>
                    <a:pt x="4475" y="2832"/>
                  </a:cubicBezTo>
                  <a:cubicBezTo>
                    <a:pt x="4359" y="3334"/>
                    <a:pt x="2700" y="4838"/>
                    <a:pt x="1466" y="5417"/>
                  </a:cubicBezTo>
                  <a:cubicBezTo>
                    <a:pt x="1122" y="5589"/>
                    <a:pt x="904" y="5620"/>
                    <a:pt x="780" y="5620"/>
                  </a:cubicBezTo>
                  <a:cubicBezTo>
                    <a:pt x="709" y="5620"/>
                    <a:pt x="670" y="5610"/>
                    <a:pt x="656" y="5610"/>
                  </a:cubicBezTo>
                  <a:cubicBezTo>
                    <a:pt x="540" y="5147"/>
                    <a:pt x="1697" y="3797"/>
                    <a:pt x="2276" y="3141"/>
                  </a:cubicBezTo>
                  <a:cubicBezTo>
                    <a:pt x="2508" y="2871"/>
                    <a:pt x="2700" y="2640"/>
                    <a:pt x="2816" y="2485"/>
                  </a:cubicBezTo>
                  <a:cubicBezTo>
                    <a:pt x="3356" y="1868"/>
                    <a:pt x="3935" y="1289"/>
                    <a:pt x="4552" y="749"/>
                  </a:cubicBezTo>
                  <a:close/>
                  <a:moveTo>
                    <a:pt x="4716" y="0"/>
                  </a:moveTo>
                  <a:cubicBezTo>
                    <a:pt x="4661" y="0"/>
                    <a:pt x="4607" y="28"/>
                    <a:pt x="4552" y="55"/>
                  </a:cubicBezTo>
                  <a:cubicBezTo>
                    <a:pt x="3781" y="711"/>
                    <a:pt x="3086" y="1444"/>
                    <a:pt x="2430" y="2177"/>
                  </a:cubicBezTo>
                  <a:cubicBezTo>
                    <a:pt x="2315" y="2331"/>
                    <a:pt x="2122" y="2562"/>
                    <a:pt x="1890" y="2832"/>
                  </a:cubicBezTo>
                  <a:cubicBezTo>
                    <a:pt x="810" y="4067"/>
                    <a:pt x="0" y="5070"/>
                    <a:pt x="154" y="5687"/>
                  </a:cubicBezTo>
                  <a:cubicBezTo>
                    <a:pt x="193" y="5841"/>
                    <a:pt x="309" y="5996"/>
                    <a:pt x="463" y="6034"/>
                  </a:cubicBezTo>
                  <a:cubicBezTo>
                    <a:pt x="540" y="6073"/>
                    <a:pt x="656" y="6111"/>
                    <a:pt x="772" y="6111"/>
                  </a:cubicBezTo>
                  <a:cubicBezTo>
                    <a:pt x="1080" y="6073"/>
                    <a:pt x="1389" y="5996"/>
                    <a:pt x="1659" y="5841"/>
                  </a:cubicBezTo>
                  <a:cubicBezTo>
                    <a:pt x="2855" y="5263"/>
                    <a:pt x="4745" y="3720"/>
                    <a:pt x="4938" y="2948"/>
                  </a:cubicBezTo>
                  <a:cubicBezTo>
                    <a:pt x="5208" y="2061"/>
                    <a:pt x="4938" y="286"/>
                    <a:pt x="4938" y="209"/>
                  </a:cubicBezTo>
                  <a:cubicBezTo>
                    <a:pt x="4938" y="132"/>
                    <a:pt x="4861" y="55"/>
                    <a:pt x="4784" y="16"/>
                  </a:cubicBezTo>
                  <a:cubicBezTo>
                    <a:pt x="4761" y="5"/>
                    <a:pt x="4738" y="0"/>
                    <a:pt x="47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1"/>
            <p:cNvSpPr/>
            <p:nvPr/>
          </p:nvSpPr>
          <p:spPr>
            <a:xfrm>
              <a:off x="2135890" y="2240463"/>
              <a:ext cx="112940" cy="121297"/>
            </a:xfrm>
            <a:custGeom>
              <a:avLst/>
              <a:gdLst/>
              <a:ahLst/>
              <a:cxnLst/>
              <a:rect l="l" t="t" r="r" b="b"/>
              <a:pathLst>
                <a:path w="4514" h="4848" extrusionOk="0">
                  <a:moveTo>
                    <a:pt x="3402" y="0"/>
                  </a:moveTo>
                  <a:cubicBezTo>
                    <a:pt x="2789" y="0"/>
                    <a:pt x="2083" y="368"/>
                    <a:pt x="2083" y="368"/>
                  </a:cubicBezTo>
                  <a:cubicBezTo>
                    <a:pt x="2083" y="368"/>
                    <a:pt x="0" y="3068"/>
                    <a:pt x="0" y="4033"/>
                  </a:cubicBezTo>
                  <a:cubicBezTo>
                    <a:pt x="0" y="4552"/>
                    <a:pt x="157" y="4847"/>
                    <a:pt x="506" y="4847"/>
                  </a:cubicBezTo>
                  <a:cubicBezTo>
                    <a:pt x="805" y="4847"/>
                    <a:pt x="1246" y="4629"/>
                    <a:pt x="1852" y="4148"/>
                  </a:cubicBezTo>
                  <a:cubicBezTo>
                    <a:pt x="3125" y="3107"/>
                    <a:pt x="4514" y="1834"/>
                    <a:pt x="4244" y="599"/>
                  </a:cubicBezTo>
                  <a:cubicBezTo>
                    <a:pt x="4126" y="142"/>
                    <a:pt x="3782" y="0"/>
                    <a:pt x="3402" y="0"/>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1"/>
            <p:cNvSpPr/>
            <p:nvPr/>
          </p:nvSpPr>
          <p:spPr>
            <a:xfrm>
              <a:off x="2130085" y="2234333"/>
              <a:ext cx="125500" cy="134057"/>
            </a:xfrm>
            <a:custGeom>
              <a:avLst/>
              <a:gdLst/>
              <a:ahLst/>
              <a:cxnLst/>
              <a:rect l="l" t="t" r="r" b="b"/>
              <a:pathLst>
                <a:path w="5016" h="5358" extrusionOk="0">
                  <a:moveTo>
                    <a:pt x="3729" y="481"/>
                  </a:moveTo>
                  <a:cubicBezTo>
                    <a:pt x="3811" y="481"/>
                    <a:pt x="3892" y="508"/>
                    <a:pt x="3974" y="536"/>
                  </a:cubicBezTo>
                  <a:cubicBezTo>
                    <a:pt x="4129" y="613"/>
                    <a:pt x="4206" y="728"/>
                    <a:pt x="4244" y="921"/>
                  </a:cubicBezTo>
                  <a:cubicBezTo>
                    <a:pt x="4514" y="1963"/>
                    <a:pt x="3241" y="3159"/>
                    <a:pt x="1930" y="4200"/>
                  </a:cubicBezTo>
                  <a:cubicBezTo>
                    <a:pt x="1241" y="4769"/>
                    <a:pt x="901" y="4873"/>
                    <a:pt x="747" y="4873"/>
                  </a:cubicBezTo>
                  <a:cubicBezTo>
                    <a:pt x="703" y="4873"/>
                    <a:pt x="674" y="4865"/>
                    <a:pt x="657" y="4856"/>
                  </a:cubicBezTo>
                  <a:cubicBezTo>
                    <a:pt x="580" y="4818"/>
                    <a:pt x="502" y="4586"/>
                    <a:pt x="502" y="4278"/>
                  </a:cubicBezTo>
                  <a:cubicBezTo>
                    <a:pt x="502" y="3545"/>
                    <a:pt x="1891" y="1577"/>
                    <a:pt x="2508" y="806"/>
                  </a:cubicBezTo>
                  <a:cubicBezTo>
                    <a:pt x="2856" y="613"/>
                    <a:pt x="3241" y="497"/>
                    <a:pt x="3627" y="497"/>
                  </a:cubicBezTo>
                  <a:cubicBezTo>
                    <a:pt x="3661" y="486"/>
                    <a:pt x="3695" y="481"/>
                    <a:pt x="3729" y="481"/>
                  </a:cubicBezTo>
                  <a:close/>
                  <a:moveTo>
                    <a:pt x="3586" y="1"/>
                  </a:moveTo>
                  <a:cubicBezTo>
                    <a:pt x="2951" y="1"/>
                    <a:pt x="2289" y="352"/>
                    <a:pt x="2200" y="381"/>
                  </a:cubicBezTo>
                  <a:cubicBezTo>
                    <a:pt x="2200" y="420"/>
                    <a:pt x="2161" y="420"/>
                    <a:pt x="2123" y="458"/>
                  </a:cubicBezTo>
                  <a:cubicBezTo>
                    <a:pt x="1930" y="728"/>
                    <a:pt x="1" y="3236"/>
                    <a:pt x="1" y="4278"/>
                  </a:cubicBezTo>
                  <a:cubicBezTo>
                    <a:pt x="1" y="4818"/>
                    <a:pt x="155" y="5126"/>
                    <a:pt x="425" y="5281"/>
                  </a:cubicBezTo>
                  <a:cubicBezTo>
                    <a:pt x="541" y="5319"/>
                    <a:pt x="657" y="5358"/>
                    <a:pt x="734" y="5358"/>
                  </a:cubicBezTo>
                  <a:cubicBezTo>
                    <a:pt x="1312" y="5242"/>
                    <a:pt x="1814" y="5011"/>
                    <a:pt x="2238" y="4586"/>
                  </a:cubicBezTo>
                  <a:cubicBezTo>
                    <a:pt x="3704" y="3390"/>
                    <a:pt x="5016" y="2117"/>
                    <a:pt x="4707" y="806"/>
                  </a:cubicBezTo>
                  <a:cubicBezTo>
                    <a:pt x="4630" y="497"/>
                    <a:pt x="4437" y="227"/>
                    <a:pt x="4129" y="111"/>
                  </a:cubicBezTo>
                  <a:cubicBezTo>
                    <a:pt x="3961" y="32"/>
                    <a:pt x="3775" y="1"/>
                    <a:pt x="35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1"/>
            <p:cNvSpPr/>
            <p:nvPr/>
          </p:nvSpPr>
          <p:spPr>
            <a:xfrm>
              <a:off x="2132037" y="3072759"/>
              <a:ext cx="436599" cy="171262"/>
            </a:xfrm>
            <a:custGeom>
              <a:avLst/>
              <a:gdLst/>
              <a:ahLst/>
              <a:cxnLst/>
              <a:rect l="l" t="t" r="r" b="b"/>
              <a:pathLst>
                <a:path w="17450" h="6845" extrusionOk="0">
                  <a:moveTo>
                    <a:pt x="8551" y="0"/>
                  </a:moveTo>
                  <a:cubicBezTo>
                    <a:pt x="8108" y="0"/>
                    <a:pt x="7661" y="29"/>
                    <a:pt x="7214" y="86"/>
                  </a:cubicBezTo>
                  <a:cubicBezTo>
                    <a:pt x="4321" y="549"/>
                    <a:pt x="0" y="1706"/>
                    <a:pt x="0" y="1706"/>
                  </a:cubicBezTo>
                  <a:lnTo>
                    <a:pt x="2392" y="5371"/>
                  </a:lnTo>
                  <a:cubicBezTo>
                    <a:pt x="2392" y="5371"/>
                    <a:pt x="4822" y="6683"/>
                    <a:pt x="9336" y="6837"/>
                  </a:cubicBezTo>
                  <a:cubicBezTo>
                    <a:pt x="9474" y="6842"/>
                    <a:pt x="9611" y="6844"/>
                    <a:pt x="9748" y="6844"/>
                  </a:cubicBezTo>
                  <a:cubicBezTo>
                    <a:pt x="14034" y="6844"/>
                    <a:pt x="17450" y="4540"/>
                    <a:pt x="15431" y="2671"/>
                  </a:cubicBezTo>
                  <a:cubicBezTo>
                    <a:pt x="13526" y="930"/>
                    <a:pt x="11090" y="0"/>
                    <a:pt x="8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1"/>
            <p:cNvSpPr/>
            <p:nvPr/>
          </p:nvSpPr>
          <p:spPr>
            <a:xfrm>
              <a:off x="2126232" y="3065679"/>
              <a:ext cx="416983" cy="183947"/>
            </a:xfrm>
            <a:custGeom>
              <a:avLst/>
              <a:gdLst/>
              <a:ahLst/>
              <a:cxnLst/>
              <a:rect l="l" t="t" r="r" b="b"/>
              <a:pathLst>
                <a:path w="16666" h="7352" extrusionOk="0">
                  <a:moveTo>
                    <a:pt x="8835" y="485"/>
                  </a:moveTo>
                  <a:cubicBezTo>
                    <a:pt x="11304" y="485"/>
                    <a:pt x="13657" y="1449"/>
                    <a:pt x="15508" y="3069"/>
                  </a:cubicBezTo>
                  <a:cubicBezTo>
                    <a:pt x="15971" y="3417"/>
                    <a:pt x="16126" y="3995"/>
                    <a:pt x="15933" y="4535"/>
                  </a:cubicBezTo>
                  <a:cubicBezTo>
                    <a:pt x="15459" y="5665"/>
                    <a:pt x="13128" y="6863"/>
                    <a:pt x="10109" y="6863"/>
                  </a:cubicBezTo>
                  <a:cubicBezTo>
                    <a:pt x="9931" y="6863"/>
                    <a:pt x="9750" y="6859"/>
                    <a:pt x="9568" y="6850"/>
                  </a:cubicBezTo>
                  <a:cubicBezTo>
                    <a:pt x="5517" y="6734"/>
                    <a:pt x="3164" y="5654"/>
                    <a:pt x="2817" y="5461"/>
                  </a:cubicBezTo>
                  <a:lnTo>
                    <a:pt x="618" y="2105"/>
                  </a:lnTo>
                  <a:cubicBezTo>
                    <a:pt x="1698" y="1835"/>
                    <a:pt x="5093" y="986"/>
                    <a:pt x="7523" y="601"/>
                  </a:cubicBezTo>
                  <a:cubicBezTo>
                    <a:pt x="7947" y="523"/>
                    <a:pt x="8410" y="485"/>
                    <a:pt x="8835" y="485"/>
                  </a:cubicBezTo>
                  <a:close/>
                  <a:moveTo>
                    <a:pt x="8838" y="1"/>
                  </a:moveTo>
                  <a:cubicBezTo>
                    <a:pt x="8364" y="1"/>
                    <a:pt x="7886" y="33"/>
                    <a:pt x="7407" y="99"/>
                  </a:cubicBezTo>
                  <a:cubicBezTo>
                    <a:pt x="4514" y="601"/>
                    <a:pt x="193" y="1719"/>
                    <a:pt x="193" y="1719"/>
                  </a:cubicBezTo>
                  <a:cubicBezTo>
                    <a:pt x="116" y="1719"/>
                    <a:pt x="39" y="1796"/>
                    <a:pt x="39" y="1874"/>
                  </a:cubicBezTo>
                  <a:cubicBezTo>
                    <a:pt x="1" y="1951"/>
                    <a:pt x="1" y="2028"/>
                    <a:pt x="39" y="2066"/>
                  </a:cubicBezTo>
                  <a:lnTo>
                    <a:pt x="2469" y="5770"/>
                  </a:lnTo>
                  <a:cubicBezTo>
                    <a:pt x="2469" y="5808"/>
                    <a:pt x="2508" y="5847"/>
                    <a:pt x="2547" y="5847"/>
                  </a:cubicBezTo>
                  <a:cubicBezTo>
                    <a:pt x="2662" y="5924"/>
                    <a:pt x="5054" y="7159"/>
                    <a:pt x="9568" y="7351"/>
                  </a:cubicBezTo>
                  <a:lnTo>
                    <a:pt x="9953" y="7351"/>
                  </a:lnTo>
                  <a:cubicBezTo>
                    <a:pt x="13001" y="7351"/>
                    <a:pt x="15740" y="6233"/>
                    <a:pt x="16357" y="4690"/>
                  </a:cubicBezTo>
                  <a:cubicBezTo>
                    <a:pt x="16666" y="3995"/>
                    <a:pt x="16434" y="3185"/>
                    <a:pt x="15817" y="2722"/>
                  </a:cubicBezTo>
                  <a:cubicBezTo>
                    <a:pt x="13894" y="962"/>
                    <a:pt x="11420" y="1"/>
                    <a:pt x="8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1"/>
            <p:cNvSpPr/>
            <p:nvPr/>
          </p:nvSpPr>
          <p:spPr>
            <a:xfrm>
              <a:off x="2159058" y="3071784"/>
              <a:ext cx="385133" cy="140187"/>
            </a:xfrm>
            <a:custGeom>
              <a:avLst/>
              <a:gdLst/>
              <a:ahLst/>
              <a:cxnLst/>
              <a:rect l="l" t="t" r="r" b="b"/>
              <a:pathLst>
                <a:path w="15393" h="5603" extrusionOk="0">
                  <a:moveTo>
                    <a:pt x="7471" y="1"/>
                  </a:moveTo>
                  <a:cubicBezTo>
                    <a:pt x="7028" y="1"/>
                    <a:pt x="6581" y="29"/>
                    <a:pt x="6134" y="86"/>
                  </a:cubicBezTo>
                  <a:cubicBezTo>
                    <a:pt x="4166" y="434"/>
                    <a:pt x="1466" y="1051"/>
                    <a:pt x="0" y="1437"/>
                  </a:cubicBezTo>
                  <a:cubicBezTo>
                    <a:pt x="232" y="1437"/>
                    <a:pt x="463" y="1398"/>
                    <a:pt x="695" y="1398"/>
                  </a:cubicBezTo>
                  <a:cubicBezTo>
                    <a:pt x="1598" y="1296"/>
                    <a:pt x="2813" y="1228"/>
                    <a:pt x="4133" y="1228"/>
                  </a:cubicBezTo>
                  <a:cubicBezTo>
                    <a:pt x="6814" y="1228"/>
                    <a:pt x="9931" y="1509"/>
                    <a:pt x="11766" y="2363"/>
                  </a:cubicBezTo>
                  <a:cubicBezTo>
                    <a:pt x="13078" y="2864"/>
                    <a:pt x="13849" y="4214"/>
                    <a:pt x="13695" y="5603"/>
                  </a:cubicBezTo>
                  <a:cubicBezTo>
                    <a:pt x="14968" y="4754"/>
                    <a:pt x="15392" y="3636"/>
                    <a:pt x="14351" y="2671"/>
                  </a:cubicBezTo>
                  <a:cubicBezTo>
                    <a:pt x="12446" y="931"/>
                    <a:pt x="10010" y="1"/>
                    <a:pt x="7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1"/>
            <p:cNvSpPr/>
            <p:nvPr/>
          </p:nvSpPr>
          <p:spPr>
            <a:xfrm>
              <a:off x="2152303" y="3065679"/>
              <a:ext cx="387059" cy="152097"/>
            </a:xfrm>
            <a:custGeom>
              <a:avLst/>
              <a:gdLst/>
              <a:ahLst/>
              <a:cxnLst/>
              <a:rect l="l" t="t" r="r" b="b"/>
              <a:pathLst>
                <a:path w="15470" h="6079" extrusionOk="0">
                  <a:moveTo>
                    <a:pt x="7793" y="485"/>
                  </a:moveTo>
                  <a:cubicBezTo>
                    <a:pt x="10262" y="485"/>
                    <a:pt x="12615" y="1449"/>
                    <a:pt x="14466" y="3108"/>
                  </a:cubicBezTo>
                  <a:cubicBezTo>
                    <a:pt x="14775" y="3339"/>
                    <a:pt x="14968" y="3764"/>
                    <a:pt x="14968" y="4188"/>
                  </a:cubicBezTo>
                  <a:cubicBezTo>
                    <a:pt x="14891" y="4651"/>
                    <a:pt x="14621" y="5075"/>
                    <a:pt x="14196" y="5345"/>
                  </a:cubicBezTo>
                  <a:cubicBezTo>
                    <a:pt x="14196" y="4034"/>
                    <a:pt x="13386" y="2877"/>
                    <a:pt x="12152" y="2375"/>
                  </a:cubicBezTo>
                  <a:cubicBezTo>
                    <a:pt x="10196" y="1465"/>
                    <a:pt x="6973" y="1203"/>
                    <a:pt x="4311" y="1203"/>
                  </a:cubicBezTo>
                  <a:cubicBezTo>
                    <a:pt x="3928" y="1203"/>
                    <a:pt x="3557" y="1208"/>
                    <a:pt x="3202" y="1218"/>
                  </a:cubicBezTo>
                  <a:cubicBezTo>
                    <a:pt x="4321" y="986"/>
                    <a:pt x="5478" y="755"/>
                    <a:pt x="6442" y="562"/>
                  </a:cubicBezTo>
                  <a:cubicBezTo>
                    <a:pt x="6905" y="523"/>
                    <a:pt x="7368" y="485"/>
                    <a:pt x="7793" y="485"/>
                  </a:cubicBezTo>
                  <a:close/>
                  <a:moveTo>
                    <a:pt x="7796" y="1"/>
                  </a:moveTo>
                  <a:cubicBezTo>
                    <a:pt x="7322" y="1"/>
                    <a:pt x="6844" y="33"/>
                    <a:pt x="6365" y="99"/>
                  </a:cubicBezTo>
                  <a:cubicBezTo>
                    <a:pt x="4398" y="446"/>
                    <a:pt x="1659" y="1063"/>
                    <a:pt x="232" y="1449"/>
                  </a:cubicBezTo>
                  <a:cubicBezTo>
                    <a:pt x="77" y="1488"/>
                    <a:pt x="0" y="1604"/>
                    <a:pt x="39" y="1719"/>
                  </a:cubicBezTo>
                  <a:cubicBezTo>
                    <a:pt x="77" y="1835"/>
                    <a:pt x="154" y="1912"/>
                    <a:pt x="270" y="1912"/>
                  </a:cubicBezTo>
                  <a:cubicBezTo>
                    <a:pt x="502" y="1912"/>
                    <a:pt x="772" y="1874"/>
                    <a:pt x="965" y="1874"/>
                  </a:cubicBezTo>
                  <a:cubicBezTo>
                    <a:pt x="1892" y="1762"/>
                    <a:pt x="3084" y="1695"/>
                    <a:pt x="4363" y="1695"/>
                  </a:cubicBezTo>
                  <a:cubicBezTo>
                    <a:pt x="7075" y="1695"/>
                    <a:pt x="10176" y="1999"/>
                    <a:pt x="11959" y="2838"/>
                  </a:cubicBezTo>
                  <a:cubicBezTo>
                    <a:pt x="13155" y="3301"/>
                    <a:pt x="13888" y="4535"/>
                    <a:pt x="13733" y="5847"/>
                  </a:cubicBezTo>
                  <a:cubicBezTo>
                    <a:pt x="13733" y="5924"/>
                    <a:pt x="13772" y="6001"/>
                    <a:pt x="13849" y="6078"/>
                  </a:cubicBezTo>
                  <a:lnTo>
                    <a:pt x="13965" y="6078"/>
                  </a:lnTo>
                  <a:cubicBezTo>
                    <a:pt x="14004" y="6078"/>
                    <a:pt x="14042" y="6078"/>
                    <a:pt x="14081" y="6040"/>
                  </a:cubicBezTo>
                  <a:cubicBezTo>
                    <a:pt x="14929" y="5500"/>
                    <a:pt x="15392" y="4883"/>
                    <a:pt x="15469" y="4227"/>
                  </a:cubicBezTo>
                  <a:cubicBezTo>
                    <a:pt x="15469" y="3648"/>
                    <a:pt x="15238" y="3108"/>
                    <a:pt x="14775" y="2722"/>
                  </a:cubicBezTo>
                  <a:cubicBezTo>
                    <a:pt x="12852" y="962"/>
                    <a:pt x="10378" y="1"/>
                    <a:pt x="77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1"/>
            <p:cNvSpPr/>
            <p:nvPr/>
          </p:nvSpPr>
          <p:spPr>
            <a:xfrm>
              <a:off x="841492" y="2641987"/>
              <a:ext cx="1350379" cy="565177"/>
            </a:xfrm>
            <a:custGeom>
              <a:avLst/>
              <a:gdLst/>
              <a:ahLst/>
              <a:cxnLst/>
              <a:rect l="l" t="t" r="r" b="b"/>
              <a:pathLst>
                <a:path w="53972" h="22589" extrusionOk="0">
                  <a:moveTo>
                    <a:pt x="8511" y="0"/>
                  </a:moveTo>
                  <a:cubicBezTo>
                    <a:pt x="3678" y="0"/>
                    <a:pt x="1" y="3665"/>
                    <a:pt x="157" y="10706"/>
                  </a:cubicBezTo>
                  <a:lnTo>
                    <a:pt x="3668" y="9240"/>
                  </a:lnTo>
                  <a:cubicBezTo>
                    <a:pt x="3668" y="9240"/>
                    <a:pt x="8490" y="16454"/>
                    <a:pt x="13312" y="19348"/>
                  </a:cubicBezTo>
                  <a:cubicBezTo>
                    <a:pt x="18134" y="22241"/>
                    <a:pt x="40161" y="22588"/>
                    <a:pt x="44675" y="22588"/>
                  </a:cubicBezTo>
                  <a:lnTo>
                    <a:pt x="53972" y="22588"/>
                  </a:lnTo>
                  <a:lnTo>
                    <a:pt x="53972" y="19232"/>
                  </a:lnTo>
                  <a:cubicBezTo>
                    <a:pt x="53972" y="19232"/>
                    <a:pt x="39197" y="17110"/>
                    <a:pt x="31019" y="12481"/>
                  </a:cubicBezTo>
                  <a:cubicBezTo>
                    <a:pt x="22802" y="7852"/>
                    <a:pt x="18481" y="2682"/>
                    <a:pt x="12039" y="599"/>
                  </a:cubicBezTo>
                  <a:cubicBezTo>
                    <a:pt x="10823" y="199"/>
                    <a:pt x="9635" y="0"/>
                    <a:pt x="85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1"/>
            <p:cNvSpPr/>
            <p:nvPr/>
          </p:nvSpPr>
          <p:spPr>
            <a:xfrm>
              <a:off x="836713" y="2635456"/>
              <a:ext cx="1361914" cy="577487"/>
            </a:xfrm>
            <a:custGeom>
              <a:avLst/>
              <a:gdLst/>
              <a:ahLst/>
              <a:cxnLst/>
              <a:rect l="l" t="t" r="r" b="b"/>
              <a:pathLst>
                <a:path w="54433" h="23081" extrusionOk="0">
                  <a:moveTo>
                    <a:pt x="8752" y="0"/>
                  </a:moveTo>
                  <a:cubicBezTo>
                    <a:pt x="6897" y="0"/>
                    <a:pt x="5210" y="524"/>
                    <a:pt x="3820" y="1555"/>
                  </a:cubicBezTo>
                  <a:cubicBezTo>
                    <a:pt x="1351" y="3406"/>
                    <a:pt x="1" y="6724"/>
                    <a:pt x="78" y="10967"/>
                  </a:cubicBezTo>
                  <a:cubicBezTo>
                    <a:pt x="78" y="11083"/>
                    <a:pt x="194" y="11199"/>
                    <a:pt x="310" y="11199"/>
                  </a:cubicBezTo>
                  <a:lnTo>
                    <a:pt x="348" y="11199"/>
                  </a:lnTo>
                  <a:cubicBezTo>
                    <a:pt x="464" y="11199"/>
                    <a:pt x="580" y="11083"/>
                    <a:pt x="580" y="10967"/>
                  </a:cubicBezTo>
                  <a:cubicBezTo>
                    <a:pt x="502" y="6878"/>
                    <a:pt x="1737" y="3676"/>
                    <a:pt x="4090" y="1940"/>
                  </a:cubicBezTo>
                  <a:cubicBezTo>
                    <a:pt x="5396" y="967"/>
                    <a:pt x="6979" y="476"/>
                    <a:pt x="8724" y="476"/>
                  </a:cubicBezTo>
                  <a:cubicBezTo>
                    <a:pt x="9813" y="476"/>
                    <a:pt x="10966" y="667"/>
                    <a:pt x="12153" y="1053"/>
                  </a:cubicBezTo>
                  <a:cubicBezTo>
                    <a:pt x="15856" y="2249"/>
                    <a:pt x="18826" y="4486"/>
                    <a:pt x="22298" y="7071"/>
                  </a:cubicBezTo>
                  <a:cubicBezTo>
                    <a:pt x="25114" y="9193"/>
                    <a:pt x="28046" y="11160"/>
                    <a:pt x="31055" y="12935"/>
                  </a:cubicBezTo>
                  <a:cubicBezTo>
                    <a:pt x="38693" y="17294"/>
                    <a:pt x="52118" y="19416"/>
                    <a:pt x="53931" y="19686"/>
                  </a:cubicBezTo>
                  <a:lnTo>
                    <a:pt x="53931" y="22618"/>
                  </a:lnTo>
                  <a:lnTo>
                    <a:pt x="44866" y="22618"/>
                  </a:lnTo>
                  <a:cubicBezTo>
                    <a:pt x="44596" y="22618"/>
                    <a:pt x="18865" y="22579"/>
                    <a:pt x="13619" y="19416"/>
                  </a:cubicBezTo>
                  <a:cubicBezTo>
                    <a:pt x="8912" y="16600"/>
                    <a:pt x="4129" y="9463"/>
                    <a:pt x="4052" y="9386"/>
                  </a:cubicBezTo>
                  <a:cubicBezTo>
                    <a:pt x="4027" y="9311"/>
                    <a:pt x="3953" y="9268"/>
                    <a:pt x="3874" y="9268"/>
                  </a:cubicBezTo>
                  <a:cubicBezTo>
                    <a:pt x="3830" y="9268"/>
                    <a:pt x="3784" y="9281"/>
                    <a:pt x="3743" y="9309"/>
                  </a:cubicBezTo>
                  <a:cubicBezTo>
                    <a:pt x="3627" y="9386"/>
                    <a:pt x="3589" y="9540"/>
                    <a:pt x="3666" y="9656"/>
                  </a:cubicBezTo>
                  <a:cubicBezTo>
                    <a:pt x="3704" y="9733"/>
                    <a:pt x="8565" y="16947"/>
                    <a:pt x="13387" y="19840"/>
                  </a:cubicBezTo>
                  <a:cubicBezTo>
                    <a:pt x="18749" y="23042"/>
                    <a:pt x="44596" y="23081"/>
                    <a:pt x="44866" y="23081"/>
                  </a:cubicBezTo>
                  <a:lnTo>
                    <a:pt x="54163" y="23081"/>
                  </a:lnTo>
                  <a:cubicBezTo>
                    <a:pt x="54317" y="23081"/>
                    <a:pt x="54433" y="22965"/>
                    <a:pt x="54433" y="22849"/>
                  </a:cubicBezTo>
                  <a:lnTo>
                    <a:pt x="54433" y="19454"/>
                  </a:lnTo>
                  <a:cubicBezTo>
                    <a:pt x="54433" y="19339"/>
                    <a:pt x="54317" y="19261"/>
                    <a:pt x="54201" y="19223"/>
                  </a:cubicBezTo>
                  <a:cubicBezTo>
                    <a:pt x="54047" y="19223"/>
                    <a:pt x="39388" y="17101"/>
                    <a:pt x="31325" y="12510"/>
                  </a:cubicBezTo>
                  <a:cubicBezTo>
                    <a:pt x="28278" y="10736"/>
                    <a:pt x="25385" y="8769"/>
                    <a:pt x="22607" y="6647"/>
                  </a:cubicBezTo>
                  <a:cubicBezTo>
                    <a:pt x="19096" y="4062"/>
                    <a:pt x="16049" y="1825"/>
                    <a:pt x="12307" y="590"/>
                  </a:cubicBezTo>
                  <a:cubicBezTo>
                    <a:pt x="11079" y="195"/>
                    <a:pt x="9884" y="0"/>
                    <a:pt x="87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1"/>
            <p:cNvSpPr/>
            <p:nvPr/>
          </p:nvSpPr>
          <p:spPr>
            <a:xfrm>
              <a:off x="2263293" y="2700409"/>
              <a:ext cx="13536" cy="976"/>
            </a:xfrm>
            <a:custGeom>
              <a:avLst/>
              <a:gdLst/>
              <a:ahLst/>
              <a:cxnLst/>
              <a:rect l="l" t="t" r="r" b="b"/>
              <a:pathLst>
                <a:path w="541" h="39" extrusionOk="0">
                  <a:moveTo>
                    <a:pt x="541" y="0"/>
                  </a:moveTo>
                  <a:lnTo>
                    <a:pt x="0" y="39"/>
                  </a:lnTo>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1"/>
            <p:cNvSpPr/>
            <p:nvPr/>
          </p:nvSpPr>
          <p:spPr>
            <a:xfrm>
              <a:off x="2256537" y="2694429"/>
              <a:ext cx="26071" cy="13711"/>
            </a:xfrm>
            <a:custGeom>
              <a:avLst/>
              <a:gdLst/>
              <a:ahLst/>
              <a:cxnLst/>
              <a:rect l="l" t="t" r="r" b="b"/>
              <a:pathLst>
                <a:path w="1042" h="548" extrusionOk="0">
                  <a:moveTo>
                    <a:pt x="832" y="0"/>
                  </a:moveTo>
                  <a:cubicBezTo>
                    <a:pt x="813" y="0"/>
                    <a:pt x="793" y="3"/>
                    <a:pt x="772" y="8"/>
                  </a:cubicBezTo>
                  <a:lnTo>
                    <a:pt x="232" y="46"/>
                  </a:lnTo>
                  <a:cubicBezTo>
                    <a:pt x="116" y="46"/>
                    <a:pt x="0" y="162"/>
                    <a:pt x="39" y="316"/>
                  </a:cubicBezTo>
                  <a:cubicBezTo>
                    <a:pt x="39" y="432"/>
                    <a:pt x="155" y="548"/>
                    <a:pt x="270" y="548"/>
                  </a:cubicBezTo>
                  <a:lnTo>
                    <a:pt x="270" y="509"/>
                  </a:lnTo>
                  <a:lnTo>
                    <a:pt x="309" y="509"/>
                  </a:lnTo>
                  <a:lnTo>
                    <a:pt x="811" y="471"/>
                  </a:lnTo>
                  <a:cubicBezTo>
                    <a:pt x="965" y="471"/>
                    <a:pt x="1042" y="355"/>
                    <a:pt x="1042" y="201"/>
                  </a:cubicBezTo>
                  <a:cubicBezTo>
                    <a:pt x="1042" y="100"/>
                    <a:pt x="955" y="0"/>
                    <a:pt x="832"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1"/>
            <p:cNvSpPr/>
            <p:nvPr/>
          </p:nvSpPr>
          <p:spPr>
            <a:xfrm>
              <a:off x="744063" y="3170213"/>
              <a:ext cx="394791" cy="194030"/>
            </a:xfrm>
            <a:custGeom>
              <a:avLst/>
              <a:gdLst/>
              <a:ahLst/>
              <a:cxnLst/>
              <a:rect l="l" t="t" r="r" b="b"/>
              <a:pathLst>
                <a:path w="15779" h="7755" extrusionOk="0">
                  <a:moveTo>
                    <a:pt x="5846" y="1"/>
                  </a:moveTo>
                  <a:cubicBezTo>
                    <a:pt x="3506" y="1"/>
                    <a:pt x="1708" y="651"/>
                    <a:pt x="965" y="2286"/>
                  </a:cubicBezTo>
                  <a:cubicBezTo>
                    <a:pt x="1" y="4369"/>
                    <a:pt x="656" y="6915"/>
                    <a:pt x="4051" y="7571"/>
                  </a:cubicBezTo>
                  <a:cubicBezTo>
                    <a:pt x="4722" y="7702"/>
                    <a:pt x="5503" y="7755"/>
                    <a:pt x="6328" y="7755"/>
                  </a:cubicBezTo>
                  <a:cubicBezTo>
                    <a:pt x="9628" y="7755"/>
                    <a:pt x="13634" y="6915"/>
                    <a:pt x="14158" y="6915"/>
                  </a:cubicBezTo>
                  <a:cubicBezTo>
                    <a:pt x="14737" y="6877"/>
                    <a:pt x="15277" y="6684"/>
                    <a:pt x="15779" y="6453"/>
                  </a:cubicBezTo>
                  <a:lnTo>
                    <a:pt x="15431" y="2093"/>
                  </a:lnTo>
                  <a:cubicBezTo>
                    <a:pt x="13040" y="1245"/>
                    <a:pt x="10571" y="627"/>
                    <a:pt x="8063" y="164"/>
                  </a:cubicBezTo>
                  <a:cubicBezTo>
                    <a:pt x="7285" y="58"/>
                    <a:pt x="6541" y="1"/>
                    <a:pt x="58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1"/>
            <p:cNvSpPr/>
            <p:nvPr/>
          </p:nvSpPr>
          <p:spPr>
            <a:xfrm>
              <a:off x="748892" y="3165309"/>
              <a:ext cx="395741" cy="205214"/>
            </a:xfrm>
            <a:custGeom>
              <a:avLst/>
              <a:gdLst/>
              <a:ahLst/>
              <a:cxnLst/>
              <a:rect l="l" t="t" r="r" b="b"/>
              <a:pathLst>
                <a:path w="15817" h="8202" extrusionOk="0">
                  <a:moveTo>
                    <a:pt x="5621" y="453"/>
                  </a:moveTo>
                  <a:cubicBezTo>
                    <a:pt x="6371" y="453"/>
                    <a:pt x="7128" y="524"/>
                    <a:pt x="7832" y="631"/>
                  </a:cubicBezTo>
                  <a:cubicBezTo>
                    <a:pt x="10262" y="1055"/>
                    <a:pt x="12692" y="1672"/>
                    <a:pt x="15007" y="2482"/>
                  </a:cubicBezTo>
                  <a:lnTo>
                    <a:pt x="15315" y="6494"/>
                  </a:lnTo>
                  <a:cubicBezTo>
                    <a:pt x="14891" y="6726"/>
                    <a:pt x="14428" y="6841"/>
                    <a:pt x="13965" y="6880"/>
                  </a:cubicBezTo>
                  <a:cubicBezTo>
                    <a:pt x="13580" y="6919"/>
                    <a:pt x="13155" y="6996"/>
                    <a:pt x="12769" y="7073"/>
                  </a:cubicBezTo>
                  <a:cubicBezTo>
                    <a:pt x="11258" y="7301"/>
                    <a:pt x="8525" y="7719"/>
                    <a:pt x="6174" y="7719"/>
                  </a:cubicBezTo>
                  <a:cubicBezTo>
                    <a:pt x="5344" y="7719"/>
                    <a:pt x="4561" y="7667"/>
                    <a:pt x="3897" y="7536"/>
                  </a:cubicBezTo>
                  <a:cubicBezTo>
                    <a:pt x="2431" y="7266"/>
                    <a:pt x="1428" y="6610"/>
                    <a:pt x="965" y="5646"/>
                  </a:cubicBezTo>
                  <a:cubicBezTo>
                    <a:pt x="502" y="4681"/>
                    <a:pt x="502" y="3524"/>
                    <a:pt x="1003" y="2559"/>
                  </a:cubicBezTo>
                  <a:cubicBezTo>
                    <a:pt x="1757" y="941"/>
                    <a:pt x="3662" y="453"/>
                    <a:pt x="5621" y="453"/>
                  </a:cubicBezTo>
                  <a:close/>
                  <a:moveTo>
                    <a:pt x="5683" y="0"/>
                  </a:moveTo>
                  <a:cubicBezTo>
                    <a:pt x="3066" y="0"/>
                    <a:pt x="1313" y="815"/>
                    <a:pt x="579" y="2405"/>
                  </a:cubicBezTo>
                  <a:cubicBezTo>
                    <a:pt x="0" y="3485"/>
                    <a:pt x="0" y="4797"/>
                    <a:pt x="541" y="5916"/>
                  </a:cubicBezTo>
                  <a:cubicBezTo>
                    <a:pt x="926" y="6687"/>
                    <a:pt x="1814" y="7652"/>
                    <a:pt x="3781" y="8037"/>
                  </a:cubicBezTo>
                  <a:cubicBezTo>
                    <a:pt x="4416" y="8133"/>
                    <a:pt x="5077" y="8202"/>
                    <a:pt x="5721" y="8202"/>
                  </a:cubicBezTo>
                  <a:cubicBezTo>
                    <a:pt x="5860" y="8202"/>
                    <a:pt x="5998" y="8198"/>
                    <a:pt x="6134" y="8192"/>
                  </a:cubicBezTo>
                  <a:cubicBezTo>
                    <a:pt x="8372" y="8114"/>
                    <a:pt x="10609" y="7922"/>
                    <a:pt x="12808" y="7536"/>
                  </a:cubicBezTo>
                  <a:cubicBezTo>
                    <a:pt x="13387" y="7459"/>
                    <a:pt x="13850" y="7381"/>
                    <a:pt x="13965" y="7381"/>
                  </a:cubicBezTo>
                  <a:cubicBezTo>
                    <a:pt x="14583" y="7304"/>
                    <a:pt x="15161" y="7150"/>
                    <a:pt x="15701" y="6880"/>
                  </a:cubicBezTo>
                  <a:cubicBezTo>
                    <a:pt x="15778" y="6841"/>
                    <a:pt x="15817" y="6764"/>
                    <a:pt x="15817" y="6649"/>
                  </a:cubicBezTo>
                  <a:lnTo>
                    <a:pt x="15508" y="2328"/>
                  </a:lnTo>
                  <a:cubicBezTo>
                    <a:pt x="15508" y="2212"/>
                    <a:pt x="15431" y="2135"/>
                    <a:pt x="15354" y="2096"/>
                  </a:cubicBezTo>
                  <a:cubicBezTo>
                    <a:pt x="12924" y="1248"/>
                    <a:pt x="10416" y="592"/>
                    <a:pt x="7909" y="168"/>
                  </a:cubicBezTo>
                  <a:cubicBezTo>
                    <a:pt x="7110" y="56"/>
                    <a:pt x="6367" y="0"/>
                    <a:pt x="56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1"/>
            <p:cNvSpPr/>
            <p:nvPr/>
          </p:nvSpPr>
          <p:spPr>
            <a:xfrm>
              <a:off x="744063" y="3171414"/>
              <a:ext cx="252902" cy="192579"/>
            </a:xfrm>
            <a:custGeom>
              <a:avLst/>
              <a:gdLst/>
              <a:ahLst/>
              <a:cxnLst/>
              <a:rect l="l" t="t" r="r" b="b"/>
              <a:pathLst>
                <a:path w="10108" h="7697" extrusionOk="0">
                  <a:moveTo>
                    <a:pt x="4861" y="1"/>
                  </a:moveTo>
                  <a:lnTo>
                    <a:pt x="4861" y="1"/>
                  </a:lnTo>
                  <a:cubicBezTo>
                    <a:pt x="3010" y="155"/>
                    <a:pt x="1621" y="849"/>
                    <a:pt x="965" y="2200"/>
                  </a:cubicBezTo>
                  <a:cubicBezTo>
                    <a:pt x="1" y="4321"/>
                    <a:pt x="656" y="6867"/>
                    <a:pt x="4051" y="7523"/>
                  </a:cubicBezTo>
                  <a:cubicBezTo>
                    <a:pt x="4715" y="7647"/>
                    <a:pt x="5489" y="7696"/>
                    <a:pt x="6311" y="7696"/>
                  </a:cubicBezTo>
                  <a:cubicBezTo>
                    <a:pt x="7543" y="7696"/>
                    <a:pt x="8881" y="7585"/>
                    <a:pt x="10108" y="7446"/>
                  </a:cubicBezTo>
                  <a:cubicBezTo>
                    <a:pt x="9915" y="7369"/>
                    <a:pt x="9683" y="7369"/>
                    <a:pt x="9491" y="7369"/>
                  </a:cubicBezTo>
                  <a:cubicBezTo>
                    <a:pt x="6752" y="7369"/>
                    <a:pt x="2740" y="7369"/>
                    <a:pt x="2277" y="3974"/>
                  </a:cubicBezTo>
                  <a:cubicBezTo>
                    <a:pt x="1891" y="1467"/>
                    <a:pt x="3858" y="387"/>
                    <a:pt x="48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1"/>
            <p:cNvSpPr/>
            <p:nvPr/>
          </p:nvSpPr>
          <p:spPr>
            <a:xfrm>
              <a:off x="748892" y="3165634"/>
              <a:ext cx="253878" cy="204639"/>
            </a:xfrm>
            <a:custGeom>
              <a:avLst/>
              <a:gdLst/>
              <a:ahLst/>
              <a:cxnLst/>
              <a:rect l="l" t="t" r="r" b="b"/>
              <a:pathLst>
                <a:path w="10147" h="8179" extrusionOk="0">
                  <a:moveTo>
                    <a:pt x="3280" y="733"/>
                  </a:moveTo>
                  <a:cubicBezTo>
                    <a:pt x="2161" y="1543"/>
                    <a:pt x="1582" y="2894"/>
                    <a:pt x="1814" y="4244"/>
                  </a:cubicBezTo>
                  <a:cubicBezTo>
                    <a:pt x="2161" y="6636"/>
                    <a:pt x="4090" y="7407"/>
                    <a:pt x="6173" y="7716"/>
                  </a:cubicBezTo>
                  <a:cubicBezTo>
                    <a:pt x="5401" y="7716"/>
                    <a:pt x="4630" y="7639"/>
                    <a:pt x="3897" y="7523"/>
                  </a:cubicBezTo>
                  <a:cubicBezTo>
                    <a:pt x="2431" y="7253"/>
                    <a:pt x="1428" y="6597"/>
                    <a:pt x="965" y="5633"/>
                  </a:cubicBezTo>
                  <a:cubicBezTo>
                    <a:pt x="502" y="4668"/>
                    <a:pt x="502" y="3511"/>
                    <a:pt x="1003" y="2546"/>
                  </a:cubicBezTo>
                  <a:cubicBezTo>
                    <a:pt x="1466" y="1659"/>
                    <a:pt x="2277" y="965"/>
                    <a:pt x="3280" y="733"/>
                  </a:cubicBezTo>
                  <a:close/>
                  <a:moveTo>
                    <a:pt x="4668" y="0"/>
                  </a:moveTo>
                  <a:cubicBezTo>
                    <a:pt x="2585" y="193"/>
                    <a:pt x="1196" y="965"/>
                    <a:pt x="579" y="2353"/>
                  </a:cubicBezTo>
                  <a:cubicBezTo>
                    <a:pt x="0" y="3472"/>
                    <a:pt x="0" y="4745"/>
                    <a:pt x="541" y="5864"/>
                  </a:cubicBezTo>
                  <a:cubicBezTo>
                    <a:pt x="926" y="6636"/>
                    <a:pt x="1814" y="7600"/>
                    <a:pt x="3781" y="7986"/>
                  </a:cubicBezTo>
                  <a:cubicBezTo>
                    <a:pt x="4553" y="8140"/>
                    <a:pt x="5363" y="8179"/>
                    <a:pt x="6134" y="8179"/>
                  </a:cubicBezTo>
                  <a:cubicBezTo>
                    <a:pt x="7407" y="8179"/>
                    <a:pt x="8680" y="8063"/>
                    <a:pt x="9915" y="7909"/>
                  </a:cubicBezTo>
                  <a:cubicBezTo>
                    <a:pt x="10030" y="7909"/>
                    <a:pt x="10146" y="7793"/>
                    <a:pt x="10146" y="7716"/>
                  </a:cubicBezTo>
                  <a:cubicBezTo>
                    <a:pt x="10146" y="7600"/>
                    <a:pt x="10069" y="7484"/>
                    <a:pt x="9953" y="7446"/>
                  </a:cubicBezTo>
                  <a:cubicBezTo>
                    <a:pt x="9760" y="7368"/>
                    <a:pt x="9529" y="7368"/>
                    <a:pt x="9298" y="7368"/>
                  </a:cubicBezTo>
                  <a:cubicBezTo>
                    <a:pt x="6559" y="7368"/>
                    <a:pt x="2778" y="7368"/>
                    <a:pt x="2315" y="4205"/>
                  </a:cubicBezTo>
                  <a:cubicBezTo>
                    <a:pt x="1968" y="1891"/>
                    <a:pt x="3704" y="888"/>
                    <a:pt x="4784" y="463"/>
                  </a:cubicBezTo>
                  <a:cubicBezTo>
                    <a:pt x="4900" y="425"/>
                    <a:pt x="4938" y="309"/>
                    <a:pt x="4900" y="193"/>
                  </a:cubicBezTo>
                  <a:cubicBezTo>
                    <a:pt x="4900" y="77"/>
                    <a:pt x="4784" y="0"/>
                    <a:pt x="46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1"/>
            <p:cNvSpPr/>
            <p:nvPr/>
          </p:nvSpPr>
          <p:spPr>
            <a:xfrm>
              <a:off x="1130150" y="2607484"/>
              <a:ext cx="1492218" cy="728657"/>
            </a:xfrm>
            <a:custGeom>
              <a:avLst/>
              <a:gdLst/>
              <a:ahLst/>
              <a:cxnLst/>
              <a:rect l="l" t="t" r="r" b="b"/>
              <a:pathLst>
                <a:path w="59641" h="29123" extrusionOk="0">
                  <a:moveTo>
                    <a:pt x="49386" y="0"/>
                  </a:moveTo>
                  <a:cubicBezTo>
                    <a:pt x="48038" y="0"/>
                    <a:pt x="47103" y="165"/>
                    <a:pt x="47103" y="165"/>
                  </a:cubicBezTo>
                  <a:lnTo>
                    <a:pt x="45289" y="3753"/>
                  </a:lnTo>
                  <a:cubicBezTo>
                    <a:pt x="37728" y="4601"/>
                    <a:pt x="33061" y="9655"/>
                    <a:pt x="22529" y="17370"/>
                  </a:cubicBezTo>
                  <a:cubicBezTo>
                    <a:pt x="16020" y="22042"/>
                    <a:pt x="8219" y="24585"/>
                    <a:pt x="182" y="24585"/>
                  </a:cubicBezTo>
                  <a:cubicBezTo>
                    <a:pt x="121" y="24585"/>
                    <a:pt x="61" y="24585"/>
                    <a:pt x="0" y="24584"/>
                  </a:cubicBezTo>
                  <a:lnTo>
                    <a:pt x="0" y="24584"/>
                  </a:lnTo>
                  <a:lnTo>
                    <a:pt x="348" y="28944"/>
                  </a:lnTo>
                  <a:cubicBezTo>
                    <a:pt x="348" y="28944"/>
                    <a:pt x="1273" y="29123"/>
                    <a:pt x="3587" y="29123"/>
                  </a:cubicBezTo>
                  <a:cubicBezTo>
                    <a:pt x="7057" y="29123"/>
                    <a:pt x="13649" y="28720"/>
                    <a:pt x="24921" y="26706"/>
                  </a:cubicBezTo>
                  <a:cubicBezTo>
                    <a:pt x="43746" y="23311"/>
                    <a:pt x="52426" y="15905"/>
                    <a:pt x="55782" y="11738"/>
                  </a:cubicBezTo>
                  <a:cubicBezTo>
                    <a:pt x="59177" y="7572"/>
                    <a:pt x="59640" y="4679"/>
                    <a:pt x="56130" y="1940"/>
                  </a:cubicBezTo>
                  <a:cubicBezTo>
                    <a:pt x="54047" y="333"/>
                    <a:pt x="51300" y="0"/>
                    <a:pt x="493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1"/>
            <p:cNvSpPr/>
            <p:nvPr/>
          </p:nvSpPr>
          <p:spPr>
            <a:xfrm>
              <a:off x="1124346" y="2601354"/>
              <a:ext cx="1481609" cy="741167"/>
            </a:xfrm>
            <a:custGeom>
              <a:avLst/>
              <a:gdLst/>
              <a:ahLst/>
              <a:cxnLst/>
              <a:rect l="l" t="t" r="r" b="b"/>
              <a:pathLst>
                <a:path w="59217" h="29623" extrusionOk="0">
                  <a:moveTo>
                    <a:pt x="49676" y="0"/>
                  </a:moveTo>
                  <a:cubicBezTo>
                    <a:pt x="48342" y="0"/>
                    <a:pt x="47390" y="163"/>
                    <a:pt x="47296" y="179"/>
                  </a:cubicBezTo>
                  <a:cubicBezTo>
                    <a:pt x="47180" y="179"/>
                    <a:pt x="47103" y="294"/>
                    <a:pt x="47103" y="449"/>
                  </a:cubicBezTo>
                  <a:cubicBezTo>
                    <a:pt x="47135" y="577"/>
                    <a:pt x="47220" y="651"/>
                    <a:pt x="47314" y="651"/>
                  </a:cubicBezTo>
                  <a:cubicBezTo>
                    <a:pt x="47333" y="651"/>
                    <a:pt x="47353" y="648"/>
                    <a:pt x="47373" y="642"/>
                  </a:cubicBezTo>
                  <a:cubicBezTo>
                    <a:pt x="47404" y="642"/>
                    <a:pt x="48290" y="497"/>
                    <a:pt x="49560" y="497"/>
                  </a:cubicBezTo>
                  <a:cubicBezTo>
                    <a:pt x="51439" y="497"/>
                    <a:pt x="54159" y="813"/>
                    <a:pt x="56207" y="2378"/>
                  </a:cubicBezTo>
                  <a:cubicBezTo>
                    <a:pt x="57596" y="3458"/>
                    <a:pt x="58368" y="4615"/>
                    <a:pt x="58522" y="5811"/>
                  </a:cubicBezTo>
                  <a:cubicBezTo>
                    <a:pt x="58715" y="7431"/>
                    <a:pt x="57866" y="9321"/>
                    <a:pt x="55821" y="11829"/>
                  </a:cubicBezTo>
                  <a:cubicBezTo>
                    <a:pt x="53198" y="15108"/>
                    <a:pt x="44866" y="23171"/>
                    <a:pt x="25114" y="26720"/>
                  </a:cubicBezTo>
                  <a:cubicBezTo>
                    <a:pt x="13742" y="28737"/>
                    <a:pt x="7121" y="29117"/>
                    <a:pt x="3694" y="29117"/>
                  </a:cubicBezTo>
                  <a:cubicBezTo>
                    <a:pt x="2076" y="29117"/>
                    <a:pt x="1170" y="29033"/>
                    <a:pt x="811" y="28996"/>
                  </a:cubicBezTo>
                  <a:lnTo>
                    <a:pt x="502" y="25099"/>
                  </a:lnTo>
                  <a:cubicBezTo>
                    <a:pt x="8526" y="25022"/>
                    <a:pt x="16357" y="22476"/>
                    <a:pt x="22877" y="17808"/>
                  </a:cubicBezTo>
                  <a:cubicBezTo>
                    <a:pt x="25269" y="16072"/>
                    <a:pt x="27390" y="14452"/>
                    <a:pt x="29242" y="12986"/>
                  </a:cubicBezTo>
                  <a:cubicBezTo>
                    <a:pt x="35569" y="8087"/>
                    <a:pt x="39774" y="4846"/>
                    <a:pt x="45560" y="4229"/>
                  </a:cubicBezTo>
                  <a:cubicBezTo>
                    <a:pt x="45676" y="4229"/>
                    <a:pt x="45792" y="4114"/>
                    <a:pt x="45753" y="3959"/>
                  </a:cubicBezTo>
                  <a:cubicBezTo>
                    <a:pt x="45753" y="3859"/>
                    <a:pt x="45666" y="3759"/>
                    <a:pt x="45543" y="3759"/>
                  </a:cubicBezTo>
                  <a:cubicBezTo>
                    <a:pt x="45524" y="3759"/>
                    <a:pt x="45504" y="3761"/>
                    <a:pt x="45483" y="3766"/>
                  </a:cubicBezTo>
                  <a:cubicBezTo>
                    <a:pt x="39581" y="4384"/>
                    <a:pt x="35376" y="7663"/>
                    <a:pt x="28972" y="12600"/>
                  </a:cubicBezTo>
                  <a:cubicBezTo>
                    <a:pt x="27082" y="14066"/>
                    <a:pt x="24999" y="15648"/>
                    <a:pt x="22607" y="17423"/>
                  </a:cubicBezTo>
                  <a:cubicBezTo>
                    <a:pt x="16087" y="22090"/>
                    <a:pt x="8295" y="24598"/>
                    <a:pt x="271" y="24598"/>
                  </a:cubicBezTo>
                  <a:cubicBezTo>
                    <a:pt x="194" y="24598"/>
                    <a:pt x="117" y="24636"/>
                    <a:pt x="78" y="24675"/>
                  </a:cubicBezTo>
                  <a:cubicBezTo>
                    <a:pt x="39" y="24714"/>
                    <a:pt x="1" y="24791"/>
                    <a:pt x="1" y="24868"/>
                  </a:cubicBezTo>
                  <a:lnTo>
                    <a:pt x="309" y="29227"/>
                  </a:lnTo>
                  <a:cubicBezTo>
                    <a:pt x="348" y="29304"/>
                    <a:pt x="425" y="29420"/>
                    <a:pt x="541" y="29420"/>
                  </a:cubicBezTo>
                  <a:cubicBezTo>
                    <a:pt x="1436" y="29548"/>
                    <a:pt x="2357" y="29623"/>
                    <a:pt x="3261" y="29623"/>
                  </a:cubicBezTo>
                  <a:cubicBezTo>
                    <a:pt x="3448" y="29623"/>
                    <a:pt x="3635" y="29619"/>
                    <a:pt x="3820" y="29613"/>
                  </a:cubicBezTo>
                  <a:cubicBezTo>
                    <a:pt x="7330" y="29613"/>
                    <a:pt x="13889" y="29189"/>
                    <a:pt x="25192" y="27183"/>
                  </a:cubicBezTo>
                  <a:cubicBezTo>
                    <a:pt x="45097" y="23595"/>
                    <a:pt x="53507" y="15455"/>
                    <a:pt x="56207" y="12138"/>
                  </a:cubicBezTo>
                  <a:cubicBezTo>
                    <a:pt x="58329" y="9514"/>
                    <a:pt x="59216" y="7547"/>
                    <a:pt x="58985" y="5772"/>
                  </a:cubicBezTo>
                  <a:cubicBezTo>
                    <a:pt x="58830" y="4422"/>
                    <a:pt x="58020" y="3188"/>
                    <a:pt x="56477" y="1992"/>
                  </a:cubicBezTo>
                  <a:cubicBezTo>
                    <a:pt x="54373" y="345"/>
                    <a:pt x="51619" y="0"/>
                    <a:pt x="496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1"/>
            <p:cNvSpPr/>
            <p:nvPr/>
          </p:nvSpPr>
          <p:spPr>
            <a:xfrm>
              <a:off x="1189023" y="1133870"/>
              <a:ext cx="497097" cy="609062"/>
            </a:xfrm>
            <a:custGeom>
              <a:avLst/>
              <a:gdLst/>
              <a:ahLst/>
              <a:cxnLst/>
              <a:rect l="l" t="t" r="r" b="b"/>
              <a:pathLst>
                <a:path w="19868" h="24343" extrusionOk="0">
                  <a:moveTo>
                    <a:pt x="13695" y="1"/>
                  </a:moveTo>
                  <a:cubicBezTo>
                    <a:pt x="10995" y="1"/>
                    <a:pt x="8063" y="1312"/>
                    <a:pt x="5864" y="2856"/>
                  </a:cubicBezTo>
                  <a:cubicBezTo>
                    <a:pt x="3395" y="4591"/>
                    <a:pt x="3164" y="8912"/>
                    <a:pt x="3395" y="9761"/>
                  </a:cubicBezTo>
                  <a:cubicBezTo>
                    <a:pt x="3395" y="9799"/>
                    <a:pt x="3434" y="9838"/>
                    <a:pt x="3434" y="9877"/>
                  </a:cubicBezTo>
                  <a:cubicBezTo>
                    <a:pt x="3465" y="11406"/>
                    <a:pt x="3193" y="13742"/>
                    <a:pt x="1536" y="13742"/>
                  </a:cubicBezTo>
                  <a:cubicBezTo>
                    <a:pt x="1145" y="13742"/>
                    <a:pt x="676" y="13612"/>
                    <a:pt x="116" y="13310"/>
                  </a:cubicBezTo>
                  <a:lnTo>
                    <a:pt x="116" y="13310"/>
                  </a:lnTo>
                  <a:cubicBezTo>
                    <a:pt x="1" y="15239"/>
                    <a:pt x="1312" y="16165"/>
                    <a:pt x="2007" y="16743"/>
                  </a:cubicBezTo>
                  <a:cubicBezTo>
                    <a:pt x="2315" y="17013"/>
                    <a:pt x="2701" y="17245"/>
                    <a:pt x="3087" y="17360"/>
                  </a:cubicBezTo>
                  <a:cubicBezTo>
                    <a:pt x="4861" y="19945"/>
                    <a:pt x="10069" y="24343"/>
                    <a:pt x="13001" y="24343"/>
                  </a:cubicBezTo>
                  <a:cubicBezTo>
                    <a:pt x="16241" y="24343"/>
                    <a:pt x="18865" y="18363"/>
                    <a:pt x="19443" y="15509"/>
                  </a:cubicBezTo>
                  <a:cubicBezTo>
                    <a:pt x="19868" y="13387"/>
                    <a:pt x="19675" y="11034"/>
                    <a:pt x="19559" y="8874"/>
                  </a:cubicBezTo>
                  <a:cubicBezTo>
                    <a:pt x="19482" y="6752"/>
                    <a:pt x="19559" y="4630"/>
                    <a:pt x="18363" y="2778"/>
                  </a:cubicBezTo>
                  <a:cubicBezTo>
                    <a:pt x="17321" y="1197"/>
                    <a:pt x="15624" y="1"/>
                    <a:pt x="13695" y="1"/>
                  </a:cubicBezTo>
                  <a:close/>
                </a:path>
              </a:pathLst>
            </a:custGeom>
            <a:solidFill>
              <a:srgbClr val="A97249"/>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1"/>
            <p:cNvSpPr/>
            <p:nvPr/>
          </p:nvSpPr>
          <p:spPr>
            <a:xfrm>
              <a:off x="1495947" y="1413545"/>
              <a:ext cx="57946" cy="131530"/>
            </a:xfrm>
            <a:custGeom>
              <a:avLst/>
              <a:gdLst/>
              <a:ahLst/>
              <a:cxnLst/>
              <a:rect l="l" t="t" r="r" b="b"/>
              <a:pathLst>
                <a:path w="2316" h="5257" extrusionOk="0">
                  <a:moveTo>
                    <a:pt x="735" y="0"/>
                  </a:moveTo>
                  <a:cubicBezTo>
                    <a:pt x="710" y="0"/>
                    <a:pt x="684" y="3"/>
                    <a:pt x="657" y="10"/>
                  </a:cubicBezTo>
                  <a:cubicBezTo>
                    <a:pt x="541" y="49"/>
                    <a:pt x="464" y="203"/>
                    <a:pt x="502" y="319"/>
                  </a:cubicBezTo>
                  <a:cubicBezTo>
                    <a:pt x="1158" y="2248"/>
                    <a:pt x="1775" y="4446"/>
                    <a:pt x="1737" y="4755"/>
                  </a:cubicBezTo>
                  <a:cubicBezTo>
                    <a:pt x="1657" y="4762"/>
                    <a:pt x="1577" y="4765"/>
                    <a:pt x="1496" y="4765"/>
                  </a:cubicBezTo>
                  <a:cubicBezTo>
                    <a:pt x="1104" y="4765"/>
                    <a:pt x="700" y="4690"/>
                    <a:pt x="348" y="4562"/>
                  </a:cubicBezTo>
                  <a:cubicBezTo>
                    <a:pt x="321" y="4555"/>
                    <a:pt x="295" y="4552"/>
                    <a:pt x="270" y="4552"/>
                  </a:cubicBezTo>
                  <a:cubicBezTo>
                    <a:pt x="155" y="4552"/>
                    <a:pt x="71" y="4621"/>
                    <a:pt x="40" y="4717"/>
                  </a:cubicBezTo>
                  <a:cubicBezTo>
                    <a:pt x="1" y="4871"/>
                    <a:pt x="78" y="4987"/>
                    <a:pt x="194" y="5025"/>
                  </a:cubicBezTo>
                  <a:cubicBezTo>
                    <a:pt x="618" y="5141"/>
                    <a:pt x="1043" y="5218"/>
                    <a:pt x="1467" y="5257"/>
                  </a:cubicBezTo>
                  <a:cubicBezTo>
                    <a:pt x="1660" y="5257"/>
                    <a:pt x="1853" y="5218"/>
                    <a:pt x="2007" y="5141"/>
                  </a:cubicBezTo>
                  <a:cubicBezTo>
                    <a:pt x="2123" y="5064"/>
                    <a:pt x="2200" y="4987"/>
                    <a:pt x="2200" y="4832"/>
                  </a:cubicBezTo>
                  <a:cubicBezTo>
                    <a:pt x="2316" y="4369"/>
                    <a:pt x="1274" y="1129"/>
                    <a:pt x="965" y="164"/>
                  </a:cubicBezTo>
                  <a:cubicBezTo>
                    <a:pt x="934" y="69"/>
                    <a:pt x="850" y="0"/>
                    <a:pt x="7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1"/>
            <p:cNvSpPr/>
            <p:nvPr/>
          </p:nvSpPr>
          <p:spPr>
            <a:xfrm>
              <a:off x="1297136" y="1361653"/>
              <a:ext cx="201736" cy="201761"/>
            </a:xfrm>
            <a:custGeom>
              <a:avLst/>
              <a:gdLst/>
              <a:ahLst/>
              <a:cxnLst/>
              <a:rect l="l" t="t" r="r" b="b"/>
              <a:pathLst>
                <a:path w="8063" h="8064" extrusionOk="0">
                  <a:moveTo>
                    <a:pt x="4012" y="464"/>
                  </a:moveTo>
                  <a:cubicBezTo>
                    <a:pt x="5980" y="464"/>
                    <a:pt x="7600" y="2084"/>
                    <a:pt x="7600" y="4013"/>
                  </a:cubicBezTo>
                  <a:cubicBezTo>
                    <a:pt x="7600" y="5980"/>
                    <a:pt x="5980" y="7601"/>
                    <a:pt x="4012" y="7601"/>
                  </a:cubicBezTo>
                  <a:cubicBezTo>
                    <a:pt x="2083" y="7601"/>
                    <a:pt x="463" y="5980"/>
                    <a:pt x="463" y="4013"/>
                  </a:cubicBezTo>
                  <a:cubicBezTo>
                    <a:pt x="502" y="2084"/>
                    <a:pt x="2083" y="464"/>
                    <a:pt x="4012" y="464"/>
                  </a:cubicBezTo>
                  <a:close/>
                  <a:moveTo>
                    <a:pt x="4012" y="1"/>
                  </a:moveTo>
                  <a:cubicBezTo>
                    <a:pt x="1813" y="1"/>
                    <a:pt x="0" y="1814"/>
                    <a:pt x="0" y="4013"/>
                  </a:cubicBezTo>
                  <a:cubicBezTo>
                    <a:pt x="0" y="6250"/>
                    <a:pt x="1813" y="8064"/>
                    <a:pt x="4012" y="8064"/>
                  </a:cubicBezTo>
                  <a:cubicBezTo>
                    <a:pt x="6250" y="8064"/>
                    <a:pt x="8063" y="6250"/>
                    <a:pt x="8063" y="4013"/>
                  </a:cubicBezTo>
                  <a:cubicBezTo>
                    <a:pt x="8063" y="1814"/>
                    <a:pt x="6250" y="1"/>
                    <a:pt x="40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1"/>
            <p:cNvSpPr/>
            <p:nvPr/>
          </p:nvSpPr>
          <p:spPr>
            <a:xfrm>
              <a:off x="1515262" y="1318243"/>
              <a:ext cx="201736" cy="202712"/>
            </a:xfrm>
            <a:custGeom>
              <a:avLst/>
              <a:gdLst/>
              <a:ahLst/>
              <a:cxnLst/>
              <a:rect l="l" t="t" r="r" b="b"/>
              <a:pathLst>
                <a:path w="8063" h="8102" extrusionOk="0">
                  <a:moveTo>
                    <a:pt x="4051" y="502"/>
                  </a:moveTo>
                  <a:cubicBezTo>
                    <a:pt x="6018" y="502"/>
                    <a:pt x="7600" y="2083"/>
                    <a:pt x="7600" y="4051"/>
                  </a:cubicBezTo>
                  <a:cubicBezTo>
                    <a:pt x="7600" y="6018"/>
                    <a:pt x="6018" y="7600"/>
                    <a:pt x="4051" y="7600"/>
                  </a:cubicBezTo>
                  <a:cubicBezTo>
                    <a:pt x="2084" y="7600"/>
                    <a:pt x="502" y="6018"/>
                    <a:pt x="502" y="4051"/>
                  </a:cubicBezTo>
                  <a:cubicBezTo>
                    <a:pt x="502" y="2083"/>
                    <a:pt x="2084" y="502"/>
                    <a:pt x="4051" y="502"/>
                  </a:cubicBezTo>
                  <a:close/>
                  <a:moveTo>
                    <a:pt x="4051" y="0"/>
                  </a:moveTo>
                  <a:cubicBezTo>
                    <a:pt x="1814" y="0"/>
                    <a:pt x="0" y="1813"/>
                    <a:pt x="0" y="4051"/>
                  </a:cubicBezTo>
                  <a:cubicBezTo>
                    <a:pt x="0" y="6288"/>
                    <a:pt x="1814" y="8101"/>
                    <a:pt x="4051" y="8101"/>
                  </a:cubicBezTo>
                  <a:cubicBezTo>
                    <a:pt x="6288" y="8101"/>
                    <a:pt x="8063" y="6288"/>
                    <a:pt x="8063" y="4051"/>
                  </a:cubicBezTo>
                  <a:cubicBezTo>
                    <a:pt x="8063" y="1813"/>
                    <a:pt x="6288" y="0"/>
                    <a:pt x="40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1"/>
            <p:cNvSpPr/>
            <p:nvPr/>
          </p:nvSpPr>
          <p:spPr>
            <a:xfrm>
              <a:off x="1222800" y="1461084"/>
              <a:ext cx="91723" cy="26071"/>
            </a:xfrm>
            <a:custGeom>
              <a:avLst/>
              <a:gdLst/>
              <a:ahLst/>
              <a:cxnLst/>
              <a:rect l="l" t="t" r="r" b="b"/>
              <a:pathLst>
                <a:path w="3666" h="1042" extrusionOk="0">
                  <a:moveTo>
                    <a:pt x="309" y="0"/>
                  </a:moveTo>
                  <a:cubicBezTo>
                    <a:pt x="194" y="0"/>
                    <a:pt x="39" y="78"/>
                    <a:pt x="39" y="193"/>
                  </a:cubicBezTo>
                  <a:cubicBezTo>
                    <a:pt x="1" y="309"/>
                    <a:pt x="78" y="463"/>
                    <a:pt x="232" y="463"/>
                  </a:cubicBezTo>
                  <a:lnTo>
                    <a:pt x="3357" y="1042"/>
                  </a:lnTo>
                  <a:lnTo>
                    <a:pt x="3395" y="1042"/>
                  </a:lnTo>
                  <a:cubicBezTo>
                    <a:pt x="3511" y="1042"/>
                    <a:pt x="3627" y="965"/>
                    <a:pt x="3627" y="849"/>
                  </a:cubicBezTo>
                  <a:cubicBezTo>
                    <a:pt x="3665" y="733"/>
                    <a:pt x="3588" y="618"/>
                    <a:pt x="3434" y="579"/>
                  </a:cubicBezTo>
                  <a:lnTo>
                    <a:pt x="3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1"/>
            <p:cNvSpPr/>
            <p:nvPr/>
          </p:nvSpPr>
          <p:spPr>
            <a:xfrm>
              <a:off x="1673565" y="1368384"/>
              <a:ext cx="42484" cy="33852"/>
            </a:xfrm>
            <a:custGeom>
              <a:avLst/>
              <a:gdLst/>
              <a:ahLst/>
              <a:cxnLst/>
              <a:rect l="l" t="t" r="r" b="b"/>
              <a:pathLst>
                <a:path w="1698" h="1353" extrusionOk="0">
                  <a:moveTo>
                    <a:pt x="292" y="0"/>
                  </a:moveTo>
                  <a:cubicBezTo>
                    <a:pt x="209" y="0"/>
                    <a:pt x="127" y="43"/>
                    <a:pt x="77" y="118"/>
                  </a:cubicBezTo>
                  <a:cubicBezTo>
                    <a:pt x="0" y="195"/>
                    <a:pt x="39" y="349"/>
                    <a:pt x="116" y="426"/>
                  </a:cubicBezTo>
                  <a:lnTo>
                    <a:pt x="1273" y="1314"/>
                  </a:lnTo>
                  <a:cubicBezTo>
                    <a:pt x="1312" y="1314"/>
                    <a:pt x="1350" y="1352"/>
                    <a:pt x="1427" y="1352"/>
                  </a:cubicBezTo>
                  <a:cubicBezTo>
                    <a:pt x="1505" y="1352"/>
                    <a:pt x="1543" y="1314"/>
                    <a:pt x="1620" y="1236"/>
                  </a:cubicBezTo>
                  <a:cubicBezTo>
                    <a:pt x="1697" y="1121"/>
                    <a:pt x="1659" y="1005"/>
                    <a:pt x="1543" y="928"/>
                  </a:cubicBezTo>
                  <a:lnTo>
                    <a:pt x="424" y="41"/>
                  </a:lnTo>
                  <a:cubicBezTo>
                    <a:pt x="383" y="13"/>
                    <a:pt x="338" y="0"/>
                    <a:pt x="2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1"/>
            <p:cNvSpPr/>
            <p:nvPr/>
          </p:nvSpPr>
          <p:spPr>
            <a:xfrm>
              <a:off x="1046182" y="1047375"/>
              <a:ext cx="569480" cy="430044"/>
            </a:xfrm>
            <a:custGeom>
              <a:avLst/>
              <a:gdLst/>
              <a:ahLst/>
              <a:cxnLst/>
              <a:rect l="l" t="t" r="r" b="b"/>
              <a:pathLst>
                <a:path w="22761" h="17188" extrusionOk="0">
                  <a:moveTo>
                    <a:pt x="16323" y="0"/>
                  </a:moveTo>
                  <a:cubicBezTo>
                    <a:pt x="14853" y="0"/>
                    <a:pt x="13216" y="405"/>
                    <a:pt x="11496" y="1336"/>
                  </a:cubicBezTo>
                  <a:cubicBezTo>
                    <a:pt x="5864" y="4345"/>
                    <a:pt x="0" y="13874"/>
                    <a:pt x="5825" y="16767"/>
                  </a:cubicBezTo>
                  <a:cubicBezTo>
                    <a:pt x="6403" y="17056"/>
                    <a:pt x="6978" y="17187"/>
                    <a:pt x="7544" y="17187"/>
                  </a:cubicBezTo>
                  <a:cubicBezTo>
                    <a:pt x="12649" y="17187"/>
                    <a:pt x="17132" y="6540"/>
                    <a:pt x="18208" y="4769"/>
                  </a:cubicBezTo>
                  <a:cubicBezTo>
                    <a:pt x="18579" y="4151"/>
                    <a:pt x="19180" y="3941"/>
                    <a:pt x="19825" y="3941"/>
                  </a:cubicBezTo>
                  <a:cubicBezTo>
                    <a:pt x="21193" y="3941"/>
                    <a:pt x="22760" y="4885"/>
                    <a:pt x="22760" y="4885"/>
                  </a:cubicBezTo>
                  <a:cubicBezTo>
                    <a:pt x="22144" y="2098"/>
                    <a:pt x="19666" y="0"/>
                    <a:pt x="16323"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1"/>
            <p:cNvSpPr/>
            <p:nvPr/>
          </p:nvSpPr>
          <p:spPr>
            <a:xfrm>
              <a:off x="1123395" y="1040945"/>
              <a:ext cx="498048" cy="443329"/>
            </a:xfrm>
            <a:custGeom>
              <a:avLst/>
              <a:gdLst/>
              <a:ahLst/>
              <a:cxnLst/>
              <a:rect l="l" t="t" r="r" b="b"/>
              <a:pathLst>
                <a:path w="19906" h="17719" extrusionOk="0">
                  <a:moveTo>
                    <a:pt x="13231" y="519"/>
                  </a:moveTo>
                  <a:cubicBezTo>
                    <a:pt x="14256" y="519"/>
                    <a:pt x="15232" y="723"/>
                    <a:pt x="16125" y="1130"/>
                  </a:cubicBezTo>
                  <a:cubicBezTo>
                    <a:pt x="17630" y="1825"/>
                    <a:pt x="18787" y="3098"/>
                    <a:pt x="19289" y="4679"/>
                  </a:cubicBezTo>
                  <a:cubicBezTo>
                    <a:pt x="18517" y="4255"/>
                    <a:pt x="17630" y="4023"/>
                    <a:pt x="16743" y="3946"/>
                  </a:cubicBezTo>
                  <a:cubicBezTo>
                    <a:pt x="16550" y="3946"/>
                    <a:pt x="16318" y="3985"/>
                    <a:pt x="16125" y="4023"/>
                  </a:cubicBezTo>
                  <a:cubicBezTo>
                    <a:pt x="15624" y="4139"/>
                    <a:pt x="15161" y="4448"/>
                    <a:pt x="14891" y="4911"/>
                  </a:cubicBezTo>
                  <a:cubicBezTo>
                    <a:pt x="14737" y="5219"/>
                    <a:pt x="14467" y="5721"/>
                    <a:pt x="14158" y="6377"/>
                  </a:cubicBezTo>
                  <a:cubicBezTo>
                    <a:pt x="12416" y="9792"/>
                    <a:pt x="8618" y="17230"/>
                    <a:pt x="4450" y="17230"/>
                  </a:cubicBezTo>
                  <a:cubicBezTo>
                    <a:pt x="3910" y="17230"/>
                    <a:pt x="3365" y="17105"/>
                    <a:pt x="2816" y="16831"/>
                  </a:cubicBezTo>
                  <a:cubicBezTo>
                    <a:pt x="1428" y="16214"/>
                    <a:pt x="540" y="14786"/>
                    <a:pt x="579" y="13243"/>
                  </a:cubicBezTo>
                  <a:cubicBezTo>
                    <a:pt x="502" y="9193"/>
                    <a:pt x="4707" y="3869"/>
                    <a:pt x="8526" y="1825"/>
                  </a:cubicBezTo>
                  <a:cubicBezTo>
                    <a:pt x="10129" y="954"/>
                    <a:pt x="11732" y="519"/>
                    <a:pt x="13231" y="519"/>
                  </a:cubicBezTo>
                  <a:close/>
                  <a:moveTo>
                    <a:pt x="13194" y="0"/>
                  </a:moveTo>
                  <a:cubicBezTo>
                    <a:pt x="11621" y="0"/>
                    <a:pt x="9951" y="454"/>
                    <a:pt x="8294" y="1362"/>
                  </a:cubicBezTo>
                  <a:cubicBezTo>
                    <a:pt x="4359" y="3483"/>
                    <a:pt x="0" y="9000"/>
                    <a:pt x="77" y="13205"/>
                  </a:cubicBezTo>
                  <a:cubicBezTo>
                    <a:pt x="39" y="14941"/>
                    <a:pt x="1042" y="16522"/>
                    <a:pt x="2624" y="17255"/>
                  </a:cubicBezTo>
                  <a:cubicBezTo>
                    <a:pt x="3164" y="17525"/>
                    <a:pt x="3819" y="17680"/>
                    <a:pt x="4437" y="17718"/>
                  </a:cubicBezTo>
                  <a:cubicBezTo>
                    <a:pt x="8912" y="17718"/>
                    <a:pt x="12808" y="10080"/>
                    <a:pt x="14582" y="6570"/>
                  </a:cubicBezTo>
                  <a:cubicBezTo>
                    <a:pt x="14891" y="5952"/>
                    <a:pt x="15161" y="5451"/>
                    <a:pt x="15315" y="5181"/>
                  </a:cubicBezTo>
                  <a:cubicBezTo>
                    <a:pt x="15508" y="4834"/>
                    <a:pt x="15855" y="4602"/>
                    <a:pt x="16241" y="4486"/>
                  </a:cubicBezTo>
                  <a:cubicBezTo>
                    <a:pt x="16400" y="4450"/>
                    <a:pt x="16566" y="4434"/>
                    <a:pt x="16737" y="4434"/>
                  </a:cubicBezTo>
                  <a:cubicBezTo>
                    <a:pt x="18018" y="4434"/>
                    <a:pt x="19520" y="5340"/>
                    <a:pt x="19520" y="5374"/>
                  </a:cubicBezTo>
                  <a:cubicBezTo>
                    <a:pt x="19549" y="5383"/>
                    <a:pt x="19580" y="5388"/>
                    <a:pt x="19612" y="5388"/>
                  </a:cubicBezTo>
                  <a:cubicBezTo>
                    <a:pt x="19708" y="5388"/>
                    <a:pt x="19809" y="5345"/>
                    <a:pt x="19867" y="5258"/>
                  </a:cubicBezTo>
                  <a:cubicBezTo>
                    <a:pt x="19906" y="5219"/>
                    <a:pt x="19906" y="5142"/>
                    <a:pt x="19906" y="5104"/>
                  </a:cubicBezTo>
                  <a:cubicBezTo>
                    <a:pt x="19482" y="3136"/>
                    <a:pt x="18131" y="1477"/>
                    <a:pt x="16318" y="667"/>
                  </a:cubicBezTo>
                  <a:cubicBezTo>
                    <a:pt x="15349" y="222"/>
                    <a:pt x="14295" y="0"/>
                    <a:pt x="13194"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1"/>
            <p:cNvSpPr/>
            <p:nvPr/>
          </p:nvSpPr>
          <p:spPr>
            <a:xfrm>
              <a:off x="1524920" y="1101193"/>
              <a:ext cx="115843" cy="58772"/>
            </a:xfrm>
            <a:custGeom>
              <a:avLst/>
              <a:gdLst/>
              <a:ahLst/>
              <a:cxnLst/>
              <a:rect l="l" t="t" r="r" b="b"/>
              <a:pathLst>
                <a:path w="4630" h="2349" extrusionOk="0">
                  <a:moveTo>
                    <a:pt x="2615" y="0"/>
                  </a:moveTo>
                  <a:cubicBezTo>
                    <a:pt x="1464" y="0"/>
                    <a:pt x="209" y="1052"/>
                    <a:pt x="116" y="1114"/>
                  </a:cubicBezTo>
                  <a:cubicBezTo>
                    <a:pt x="39" y="1191"/>
                    <a:pt x="0" y="1345"/>
                    <a:pt x="116" y="1461"/>
                  </a:cubicBezTo>
                  <a:cubicBezTo>
                    <a:pt x="164" y="1509"/>
                    <a:pt x="241" y="1542"/>
                    <a:pt x="311" y="1542"/>
                  </a:cubicBezTo>
                  <a:cubicBezTo>
                    <a:pt x="354" y="1542"/>
                    <a:pt x="395" y="1529"/>
                    <a:pt x="425" y="1500"/>
                  </a:cubicBezTo>
                  <a:cubicBezTo>
                    <a:pt x="821" y="1164"/>
                    <a:pt x="1797" y="491"/>
                    <a:pt x="2588" y="491"/>
                  </a:cubicBezTo>
                  <a:cubicBezTo>
                    <a:pt x="2797" y="491"/>
                    <a:pt x="2994" y="538"/>
                    <a:pt x="3164" y="651"/>
                  </a:cubicBezTo>
                  <a:cubicBezTo>
                    <a:pt x="3704" y="921"/>
                    <a:pt x="4051" y="1461"/>
                    <a:pt x="4167" y="2078"/>
                  </a:cubicBezTo>
                  <a:cubicBezTo>
                    <a:pt x="4128" y="2233"/>
                    <a:pt x="4244" y="2310"/>
                    <a:pt x="4359" y="2348"/>
                  </a:cubicBezTo>
                  <a:lnTo>
                    <a:pt x="4398" y="2348"/>
                  </a:lnTo>
                  <a:cubicBezTo>
                    <a:pt x="4514" y="2348"/>
                    <a:pt x="4629" y="2233"/>
                    <a:pt x="4629" y="2078"/>
                  </a:cubicBezTo>
                  <a:cubicBezTo>
                    <a:pt x="4552" y="1307"/>
                    <a:pt x="4089" y="612"/>
                    <a:pt x="3434" y="227"/>
                  </a:cubicBezTo>
                  <a:cubicBezTo>
                    <a:pt x="3180" y="65"/>
                    <a:pt x="2901" y="0"/>
                    <a:pt x="2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1"/>
            <p:cNvSpPr/>
            <p:nvPr/>
          </p:nvSpPr>
          <p:spPr>
            <a:xfrm>
              <a:off x="1143661" y="1376115"/>
              <a:ext cx="49239" cy="28047"/>
            </a:xfrm>
            <a:custGeom>
              <a:avLst/>
              <a:gdLst/>
              <a:ahLst/>
              <a:cxnLst/>
              <a:rect l="l" t="t" r="r" b="b"/>
              <a:pathLst>
                <a:path w="1968" h="1121" extrusionOk="0">
                  <a:moveTo>
                    <a:pt x="1713" y="0"/>
                  </a:moveTo>
                  <a:cubicBezTo>
                    <a:pt x="1669" y="0"/>
                    <a:pt x="1623" y="13"/>
                    <a:pt x="1582" y="40"/>
                  </a:cubicBezTo>
                  <a:lnTo>
                    <a:pt x="1543" y="40"/>
                  </a:lnTo>
                  <a:cubicBezTo>
                    <a:pt x="1158" y="310"/>
                    <a:pt x="695" y="503"/>
                    <a:pt x="232" y="619"/>
                  </a:cubicBezTo>
                  <a:cubicBezTo>
                    <a:pt x="78" y="657"/>
                    <a:pt x="0" y="773"/>
                    <a:pt x="0" y="889"/>
                  </a:cubicBezTo>
                  <a:cubicBezTo>
                    <a:pt x="39" y="1043"/>
                    <a:pt x="155" y="1120"/>
                    <a:pt x="270" y="1120"/>
                  </a:cubicBezTo>
                  <a:lnTo>
                    <a:pt x="386" y="1120"/>
                  </a:lnTo>
                  <a:cubicBezTo>
                    <a:pt x="888" y="966"/>
                    <a:pt x="1389" y="735"/>
                    <a:pt x="1814" y="465"/>
                  </a:cubicBezTo>
                  <a:cubicBezTo>
                    <a:pt x="1929" y="387"/>
                    <a:pt x="1968" y="233"/>
                    <a:pt x="1891" y="117"/>
                  </a:cubicBezTo>
                  <a:cubicBezTo>
                    <a:pt x="1866" y="43"/>
                    <a:pt x="1793" y="0"/>
                    <a:pt x="17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1"/>
            <p:cNvSpPr/>
            <p:nvPr/>
          </p:nvSpPr>
          <p:spPr>
            <a:xfrm>
              <a:off x="1229556" y="997735"/>
              <a:ext cx="329163" cy="341748"/>
            </a:xfrm>
            <a:custGeom>
              <a:avLst/>
              <a:gdLst/>
              <a:ahLst/>
              <a:cxnLst/>
              <a:rect l="l" t="t" r="r" b="b"/>
              <a:pathLst>
                <a:path w="13156" h="13659" extrusionOk="0">
                  <a:moveTo>
                    <a:pt x="10098" y="0"/>
                  </a:moveTo>
                  <a:cubicBezTo>
                    <a:pt x="10050" y="0"/>
                    <a:pt x="10002" y="1"/>
                    <a:pt x="9954" y="2"/>
                  </a:cubicBezTo>
                  <a:cubicBezTo>
                    <a:pt x="8449" y="118"/>
                    <a:pt x="6983" y="1237"/>
                    <a:pt x="5672" y="3320"/>
                  </a:cubicBezTo>
                  <a:cubicBezTo>
                    <a:pt x="4591" y="5017"/>
                    <a:pt x="3588" y="6792"/>
                    <a:pt x="2701" y="8605"/>
                  </a:cubicBezTo>
                  <a:cubicBezTo>
                    <a:pt x="1930" y="10187"/>
                    <a:pt x="1081" y="11730"/>
                    <a:pt x="78" y="13196"/>
                  </a:cubicBezTo>
                  <a:cubicBezTo>
                    <a:pt x="1" y="13312"/>
                    <a:pt x="1" y="13466"/>
                    <a:pt x="116" y="13543"/>
                  </a:cubicBezTo>
                  <a:cubicBezTo>
                    <a:pt x="155" y="13582"/>
                    <a:pt x="194" y="13620"/>
                    <a:pt x="271" y="13659"/>
                  </a:cubicBezTo>
                  <a:cubicBezTo>
                    <a:pt x="348" y="13659"/>
                    <a:pt x="425" y="13620"/>
                    <a:pt x="464" y="13543"/>
                  </a:cubicBezTo>
                  <a:cubicBezTo>
                    <a:pt x="1467" y="12077"/>
                    <a:pt x="2392" y="10495"/>
                    <a:pt x="3164" y="8875"/>
                  </a:cubicBezTo>
                  <a:cubicBezTo>
                    <a:pt x="4051" y="7062"/>
                    <a:pt x="5016" y="5288"/>
                    <a:pt x="6096" y="3590"/>
                  </a:cubicBezTo>
                  <a:cubicBezTo>
                    <a:pt x="7330" y="1661"/>
                    <a:pt x="8642" y="620"/>
                    <a:pt x="10031" y="504"/>
                  </a:cubicBezTo>
                  <a:cubicBezTo>
                    <a:pt x="10076" y="502"/>
                    <a:pt x="10122" y="501"/>
                    <a:pt x="10168" y="501"/>
                  </a:cubicBezTo>
                  <a:cubicBezTo>
                    <a:pt x="11121" y="501"/>
                    <a:pt x="12030" y="885"/>
                    <a:pt x="12692" y="1584"/>
                  </a:cubicBezTo>
                  <a:cubicBezTo>
                    <a:pt x="12756" y="1626"/>
                    <a:pt x="12819" y="1657"/>
                    <a:pt x="12883" y="1657"/>
                  </a:cubicBezTo>
                  <a:cubicBezTo>
                    <a:pt x="12935" y="1657"/>
                    <a:pt x="12987" y="1636"/>
                    <a:pt x="13040" y="1584"/>
                  </a:cubicBezTo>
                  <a:cubicBezTo>
                    <a:pt x="13155" y="1507"/>
                    <a:pt x="13155" y="1353"/>
                    <a:pt x="13040" y="1237"/>
                  </a:cubicBezTo>
                  <a:cubicBezTo>
                    <a:pt x="12263" y="424"/>
                    <a:pt x="11204" y="0"/>
                    <a:pt x="100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1"/>
            <p:cNvSpPr/>
            <p:nvPr/>
          </p:nvSpPr>
          <p:spPr>
            <a:xfrm>
              <a:off x="1286502" y="1327651"/>
              <a:ext cx="137085" cy="41758"/>
            </a:xfrm>
            <a:custGeom>
              <a:avLst/>
              <a:gdLst/>
              <a:ahLst/>
              <a:cxnLst/>
              <a:rect l="l" t="t" r="r" b="b"/>
              <a:pathLst>
                <a:path w="5479" h="1669" extrusionOk="0">
                  <a:moveTo>
                    <a:pt x="3259" y="0"/>
                  </a:moveTo>
                  <a:cubicBezTo>
                    <a:pt x="2108" y="0"/>
                    <a:pt x="972" y="437"/>
                    <a:pt x="78" y="1283"/>
                  </a:cubicBezTo>
                  <a:cubicBezTo>
                    <a:pt x="1" y="1360"/>
                    <a:pt x="1" y="1514"/>
                    <a:pt x="78" y="1591"/>
                  </a:cubicBezTo>
                  <a:cubicBezTo>
                    <a:pt x="116" y="1669"/>
                    <a:pt x="194" y="1669"/>
                    <a:pt x="271" y="1669"/>
                  </a:cubicBezTo>
                  <a:cubicBezTo>
                    <a:pt x="309" y="1669"/>
                    <a:pt x="387" y="1669"/>
                    <a:pt x="425" y="1630"/>
                  </a:cubicBezTo>
                  <a:cubicBezTo>
                    <a:pt x="1196" y="859"/>
                    <a:pt x="2207" y="464"/>
                    <a:pt x="3234" y="464"/>
                  </a:cubicBezTo>
                  <a:cubicBezTo>
                    <a:pt x="3852" y="464"/>
                    <a:pt x="4475" y="607"/>
                    <a:pt x="5054" y="897"/>
                  </a:cubicBezTo>
                  <a:cubicBezTo>
                    <a:pt x="5097" y="919"/>
                    <a:pt x="5137" y="928"/>
                    <a:pt x="5175" y="928"/>
                  </a:cubicBezTo>
                  <a:cubicBezTo>
                    <a:pt x="5270" y="928"/>
                    <a:pt x="5346" y="865"/>
                    <a:pt x="5402" y="781"/>
                  </a:cubicBezTo>
                  <a:cubicBezTo>
                    <a:pt x="5479" y="666"/>
                    <a:pt x="5402" y="550"/>
                    <a:pt x="5286" y="473"/>
                  </a:cubicBezTo>
                  <a:cubicBezTo>
                    <a:pt x="4637" y="156"/>
                    <a:pt x="3945" y="0"/>
                    <a:pt x="3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1"/>
            <p:cNvSpPr/>
            <p:nvPr/>
          </p:nvSpPr>
          <p:spPr>
            <a:xfrm>
              <a:off x="1293257" y="2261705"/>
              <a:ext cx="252902" cy="125025"/>
            </a:xfrm>
            <a:custGeom>
              <a:avLst/>
              <a:gdLst/>
              <a:ahLst/>
              <a:cxnLst/>
              <a:rect l="l" t="t" r="r" b="b"/>
              <a:pathLst>
                <a:path w="10108" h="4997" extrusionOk="0">
                  <a:moveTo>
                    <a:pt x="9819" y="1"/>
                  </a:moveTo>
                  <a:cubicBezTo>
                    <a:pt x="9770" y="1"/>
                    <a:pt x="9722" y="20"/>
                    <a:pt x="9684" y="59"/>
                  </a:cubicBezTo>
                  <a:cubicBezTo>
                    <a:pt x="9645" y="136"/>
                    <a:pt x="6019" y="4534"/>
                    <a:pt x="232" y="4534"/>
                  </a:cubicBezTo>
                  <a:cubicBezTo>
                    <a:pt x="78" y="4534"/>
                    <a:pt x="1" y="4650"/>
                    <a:pt x="1" y="4765"/>
                  </a:cubicBezTo>
                  <a:cubicBezTo>
                    <a:pt x="1" y="4920"/>
                    <a:pt x="78" y="4997"/>
                    <a:pt x="232" y="4997"/>
                  </a:cubicBezTo>
                  <a:cubicBezTo>
                    <a:pt x="6289" y="4997"/>
                    <a:pt x="10031" y="406"/>
                    <a:pt x="10069" y="367"/>
                  </a:cubicBezTo>
                  <a:cubicBezTo>
                    <a:pt x="10108" y="252"/>
                    <a:pt x="10069" y="97"/>
                    <a:pt x="9954" y="59"/>
                  </a:cubicBezTo>
                  <a:cubicBezTo>
                    <a:pt x="9915" y="20"/>
                    <a:pt x="9867" y="1"/>
                    <a:pt x="98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1"/>
            <p:cNvSpPr/>
            <p:nvPr/>
          </p:nvSpPr>
          <p:spPr>
            <a:xfrm>
              <a:off x="-362058" y="4596064"/>
              <a:ext cx="3126274" cy="12560"/>
            </a:xfrm>
            <a:custGeom>
              <a:avLst/>
              <a:gdLst/>
              <a:ahLst/>
              <a:cxnLst/>
              <a:rect l="l" t="t" r="r" b="b"/>
              <a:pathLst>
                <a:path w="124951" h="502" extrusionOk="0">
                  <a:moveTo>
                    <a:pt x="232" y="0"/>
                  </a:moveTo>
                  <a:cubicBezTo>
                    <a:pt x="116" y="0"/>
                    <a:pt x="1" y="116"/>
                    <a:pt x="1" y="270"/>
                  </a:cubicBezTo>
                  <a:cubicBezTo>
                    <a:pt x="1" y="386"/>
                    <a:pt x="116" y="502"/>
                    <a:pt x="232" y="502"/>
                  </a:cubicBezTo>
                  <a:lnTo>
                    <a:pt x="124719" y="502"/>
                  </a:lnTo>
                  <a:cubicBezTo>
                    <a:pt x="124835" y="502"/>
                    <a:pt x="124951" y="386"/>
                    <a:pt x="124951" y="270"/>
                  </a:cubicBezTo>
                  <a:cubicBezTo>
                    <a:pt x="124951" y="116"/>
                    <a:pt x="124835" y="0"/>
                    <a:pt x="124719"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4" name="Google Shape;3114;p41"/>
          <p:cNvGrpSpPr/>
          <p:nvPr/>
        </p:nvGrpSpPr>
        <p:grpSpPr>
          <a:xfrm>
            <a:off x="7032755" y="3291332"/>
            <a:ext cx="2555285" cy="2105362"/>
            <a:chOff x="7032755" y="3291332"/>
            <a:chExt cx="2555285" cy="2105362"/>
          </a:xfrm>
        </p:grpSpPr>
        <p:sp>
          <p:nvSpPr>
            <p:cNvPr id="3115" name="Google Shape;3115;p41"/>
            <p:cNvSpPr/>
            <p:nvPr/>
          </p:nvSpPr>
          <p:spPr>
            <a:xfrm>
              <a:off x="7277256" y="3291332"/>
              <a:ext cx="2310482" cy="2105361"/>
            </a:xfrm>
            <a:custGeom>
              <a:avLst/>
              <a:gdLst/>
              <a:ahLst/>
              <a:cxnLst/>
              <a:rect l="l" t="t" r="r" b="b"/>
              <a:pathLst>
                <a:path w="79989" h="72894" extrusionOk="0">
                  <a:moveTo>
                    <a:pt x="39994" y="1"/>
                  </a:moveTo>
                  <a:cubicBezTo>
                    <a:pt x="30671" y="1"/>
                    <a:pt x="21347" y="3559"/>
                    <a:pt x="14232" y="10674"/>
                  </a:cubicBezTo>
                  <a:cubicBezTo>
                    <a:pt x="0" y="24906"/>
                    <a:pt x="0" y="47988"/>
                    <a:pt x="14232" y="62220"/>
                  </a:cubicBezTo>
                  <a:cubicBezTo>
                    <a:pt x="21347" y="69336"/>
                    <a:pt x="30671" y="72894"/>
                    <a:pt x="39994" y="72894"/>
                  </a:cubicBezTo>
                  <a:cubicBezTo>
                    <a:pt x="49317" y="72894"/>
                    <a:pt x="58641" y="69336"/>
                    <a:pt x="65757" y="62220"/>
                  </a:cubicBezTo>
                  <a:cubicBezTo>
                    <a:pt x="79988" y="47988"/>
                    <a:pt x="79988" y="24906"/>
                    <a:pt x="65757" y="10674"/>
                  </a:cubicBezTo>
                  <a:cubicBezTo>
                    <a:pt x="58641" y="3559"/>
                    <a:pt x="49317" y="1"/>
                    <a:pt x="399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1"/>
            <p:cNvSpPr/>
            <p:nvPr/>
          </p:nvSpPr>
          <p:spPr>
            <a:xfrm>
              <a:off x="7400041" y="4548698"/>
              <a:ext cx="2007941" cy="555006"/>
            </a:xfrm>
            <a:custGeom>
              <a:avLst/>
              <a:gdLst/>
              <a:ahLst/>
              <a:cxnLst/>
              <a:rect l="l" t="t" r="r" b="b"/>
              <a:pathLst>
                <a:path w="69515" h="19216" extrusionOk="0">
                  <a:moveTo>
                    <a:pt x="0" y="0"/>
                  </a:moveTo>
                  <a:lnTo>
                    <a:pt x="0" y="0"/>
                  </a:lnTo>
                  <a:cubicBezTo>
                    <a:pt x="390" y="1931"/>
                    <a:pt x="924" y="3820"/>
                    <a:pt x="1602" y="5648"/>
                  </a:cubicBezTo>
                  <a:cubicBezTo>
                    <a:pt x="5832" y="9611"/>
                    <a:pt x="10884" y="12650"/>
                    <a:pt x="16265" y="14807"/>
                  </a:cubicBezTo>
                  <a:cubicBezTo>
                    <a:pt x="23804" y="17816"/>
                    <a:pt x="31981" y="19215"/>
                    <a:pt x="40129" y="19215"/>
                  </a:cubicBezTo>
                  <a:cubicBezTo>
                    <a:pt x="43212" y="19215"/>
                    <a:pt x="46290" y="19015"/>
                    <a:pt x="49328" y="18626"/>
                  </a:cubicBezTo>
                  <a:cubicBezTo>
                    <a:pt x="54647" y="17949"/>
                    <a:pt x="59965" y="16655"/>
                    <a:pt x="64997" y="14642"/>
                  </a:cubicBezTo>
                  <a:cubicBezTo>
                    <a:pt x="66824" y="12178"/>
                    <a:pt x="68365" y="9488"/>
                    <a:pt x="69515" y="6613"/>
                  </a:cubicBezTo>
                  <a:lnTo>
                    <a:pt x="69515" y="6613"/>
                  </a:lnTo>
                  <a:cubicBezTo>
                    <a:pt x="68221" y="7373"/>
                    <a:pt x="66886" y="8091"/>
                    <a:pt x="65510" y="8748"/>
                  </a:cubicBezTo>
                  <a:cubicBezTo>
                    <a:pt x="57371" y="12663"/>
                    <a:pt x="48512" y="14603"/>
                    <a:pt x="39589" y="14603"/>
                  </a:cubicBezTo>
                  <a:cubicBezTo>
                    <a:pt x="35545" y="14603"/>
                    <a:pt x="31487" y="14204"/>
                    <a:pt x="27477" y="13410"/>
                  </a:cubicBezTo>
                  <a:cubicBezTo>
                    <a:pt x="17517" y="11418"/>
                    <a:pt x="7311" y="7249"/>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1"/>
            <p:cNvSpPr/>
            <p:nvPr/>
          </p:nvSpPr>
          <p:spPr>
            <a:xfrm>
              <a:off x="7497322" y="3571158"/>
              <a:ext cx="1962851" cy="777141"/>
            </a:xfrm>
            <a:custGeom>
              <a:avLst/>
              <a:gdLst/>
              <a:ahLst/>
              <a:cxnLst/>
              <a:rect l="l" t="t" r="r" b="b"/>
              <a:pathLst>
                <a:path w="67954" h="26907" extrusionOk="0">
                  <a:moveTo>
                    <a:pt x="7660" y="1"/>
                  </a:moveTo>
                  <a:cubicBezTo>
                    <a:pt x="4559" y="2855"/>
                    <a:pt x="1972" y="6244"/>
                    <a:pt x="0" y="10022"/>
                  </a:cubicBezTo>
                  <a:cubicBezTo>
                    <a:pt x="2670" y="13719"/>
                    <a:pt x="6346" y="16635"/>
                    <a:pt x="10268" y="18935"/>
                  </a:cubicBezTo>
                  <a:cubicBezTo>
                    <a:pt x="19196" y="24172"/>
                    <a:pt x="29798" y="26906"/>
                    <a:pt x="40187" y="26906"/>
                  </a:cubicBezTo>
                  <a:cubicBezTo>
                    <a:pt x="41245" y="26906"/>
                    <a:pt x="42300" y="26878"/>
                    <a:pt x="43352" y="26821"/>
                  </a:cubicBezTo>
                  <a:cubicBezTo>
                    <a:pt x="52162" y="26348"/>
                    <a:pt x="60725" y="23679"/>
                    <a:pt x="67954" y="18832"/>
                  </a:cubicBezTo>
                  <a:cubicBezTo>
                    <a:pt x="67050" y="14807"/>
                    <a:pt x="65489" y="11049"/>
                    <a:pt x="63395" y="7640"/>
                  </a:cubicBezTo>
                  <a:cubicBezTo>
                    <a:pt x="60540" y="9221"/>
                    <a:pt x="57563" y="10597"/>
                    <a:pt x="54441" y="11645"/>
                  </a:cubicBezTo>
                  <a:cubicBezTo>
                    <a:pt x="49577" y="13289"/>
                    <a:pt x="44453" y="14095"/>
                    <a:pt x="39326" y="14095"/>
                  </a:cubicBezTo>
                  <a:cubicBezTo>
                    <a:pt x="35232" y="14095"/>
                    <a:pt x="31136" y="13581"/>
                    <a:pt x="27169" y="12569"/>
                  </a:cubicBezTo>
                  <a:cubicBezTo>
                    <a:pt x="19653" y="10659"/>
                    <a:pt x="11932" y="6695"/>
                    <a:pt x="76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1"/>
            <p:cNvSpPr/>
            <p:nvPr/>
          </p:nvSpPr>
          <p:spPr>
            <a:xfrm>
              <a:off x="7380458" y="4010104"/>
              <a:ext cx="2104648" cy="773358"/>
            </a:xfrm>
            <a:custGeom>
              <a:avLst/>
              <a:gdLst/>
              <a:ahLst/>
              <a:cxnLst/>
              <a:rect l="l" t="t" r="r" b="b"/>
              <a:pathLst>
                <a:path w="72863" h="26776" extrusionOk="0">
                  <a:moveTo>
                    <a:pt x="1869" y="0"/>
                  </a:moveTo>
                  <a:cubicBezTo>
                    <a:pt x="740" y="3327"/>
                    <a:pt x="103" y="6900"/>
                    <a:pt x="1" y="10576"/>
                  </a:cubicBezTo>
                  <a:cubicBezTo>
                    <a:pt x="3286" y="14992"/>
                    <a:pt x="7886" y="18236"/>
                    <a:pt x="12877" y="20578"/>
                  </a:cubicBezTo>
                  <a:cubicBezTo>
                    <a:pt x="18236" y="23062"/>
                    <a:pt x="24007" y="24603"/>
                    <a:pt x="29819" y="25568"/>
                  </a:cubicBezTo>
                  <a:cubicBezTo>
                    <a:pt x="34253" y="26312"/>
                    <a:pt x="38754" y="26775"/>
                    <a:pt x="43256" y="26775"/>
                  </a:cubicBezTo>
                  <a:cubicBezTo>
                    <a:pt x="44843" y="26775"/>
                    <a:pt x="46430" y="26718"/>
                    <a:pt x="48014" y="26595"/>
                  </a:cubicBezTo>
                  <a:cubicBezTo>
                    <a:pt x="56577" y="25958"/>
                    <a:pt x="64853" y="23432"/>
                    <a:pt x="72082" y="19099"/>
                  </a:cubicBezTo>
                  <a:cubicBezTo>
                    <a:pt x="72595" y="16655"/>
                    <a:pt x="72862" y="14150"/>
                    <a:pt x="72862" y="11562"/>
                  </a:cubicBezTo>
                  <a:cubicBezTo>
                    <a:pt x="72862" y="10289"/>
                    <a:pt x="72801" y="9036"/>
                    <a:pt x="72677" y="7804"/>
                  </a:cubicBezTo>
                  <a:cubicBezTo>
                    <a:pt x="69659" y="9858"/>
                    <a:pt x="66496" y="11706"/>
                    <a:pt x="63169" y="13226"/>
                  </a:cubicBezTo>
                  <a:cubicBezTo>
                    <a:pt x="56496" y="16269"/>
                    <a:pt x="49313" y="17731"/>
                    <a:pt x="42077" y="17731"/>
                  </a:cubicBezTo>
                  <a:cubicBezTo>
                    <a:pt x="37890" y="17731"/>
                    <a:pt x="33685" y="17242"/>
                    <a:pt x="29552" y="16285"/>
                  </a:cubicBezTo>
                  <a:cubicBezTo>
                    <a:pt x="18976" y="13821"/>
                    <a:pt x="8893" y="8359"/>
                    <a:pt x="18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1"/>
            <p:cNvSpPr/>
            <p:nvPr/>
          </p:nvSpPr>
          <p:spPr>
            <a:xfrm>
              <a:off x="8123699" y="3291794"/>
              <a:ext cx="651934" cy="141351"/>
            </a:xfrm>
            <a:custGeom>
              <a:avLst/>
              <a:gdLst/>
              <a:ahLst/>
              <a:cxnLst/>
              <a:rect l="l" t="t" r="r" b="b"/>
              <a:pathLst>
                <a:path w="22570" h="4894" extrusionOk="0">
                  <a:moveTo>
                    <a:pt x="10699" y="0"/>
                  </a:moveTo>
                  <a:cubicBezTo>
                    <a:pt x="6982" y="0"/>
                    <a:pt x="3389" y="555"/>
                    <a:pt x="0" y="1581"/>
                  </a:cubicBezTo>
                  <a:cubicBezTo>
                    <a:pt x="3183" y="3840"/>
                    <a:pt x="7249" y="4806"/>
                    <a:pt x="11090" y="4888"/>
                  </a:cubicBezTo>
                  <a:cubicBezTo>
                    <a:pt x="11266" y="4891"/>
                    <a:pt x="11443" y="4893"/>
                    <a:pt x="11620" y="4893"/>
                  </a:cubicBezTo>
                  <a:cubicBezTo>
                    <a:pt x="15389" y="4893"/>
                    <a:pt x="19372" y="4051"/>
                    <a:pt x="22569" y="1972"/>
                  </a:cubicBezTo>
                  <a:cubicBezTo>
                    <a:pt x="18832" y="698"/>
                    <a:pt x="14848" y="0"/>
                    <a:pt x="106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1"/>
            <p:cNvSpPr/>
            <p:nvPr/>
          </p:nvSpPr>
          <p:spPr>
            <a:xfrm>
              <a:off x="7904817" y="3370676"/>
              <a:ext cx="1300287" cy="365161"/>
            </a:xfrm>
            <a:custGeom>
              <a:avLst/>
              <a:gdLst/>
              <a:ahLst/>
              <a:cxnLst/>
              <a:rect l="l" t="t" r="r" b="b"/>
              <a:pathLst>
                <a:path w="45016" h="12643" extrusionOk="0">
                  <a:moveTo>
                    <a:pt x="4395" y="0"/>
                  </a:moveTo>
                  <a:cubicBezTo>
                    <a:pt x="2875" y="637"/>
                    <a:pt x="1417" y="1356"/>
                    <a:pt x="0" y="2177"/>
                  </a:cubicBezTo>
                  <a:cubicBezTo>
                    <a:pt x="2054" y="5011"/>
                    <a:pt x="5175" y="6983"/>
                    <a:pt x="8317" y="8461"/>
                  </a:cubicBezTo>
                  <a:cubicBezTo>
                    <a:pt x="14217" y="11264"/>
                    <a:pt x="20630" y="12643"/>
                    <a:pt x="27125" y="12643"/>
                  </a:cubicBezTo>
                  <a:cubicBezTo>
                    <a:pt x="27865" y="12643"/>
                    <a:pt x="28605" y="12625"/>
                    <a:pt x="29346" y="12589"/>
                  </a:cubicBezTo>
                  <a:cubicBezTo>
                    <a:pt x="34357" y="12363"/>
                    <a:pt x="40333" y="11562"/>
                    <a:pt x="45015" y="8954"/>
                  </a:cubicBezTo>
                  <a:cubicBezTo>
                    <a:pt x="42222" y="5935"/>
                    <a:pt x="38937" y="3409"/>
                    <a:pt x="35281" y="1459"/>
                  </a:cubicBezTo>
                  <a:cubicBezTo>
                    <a:pt x="34254" y="2075"/>
                    <a:pt x="33187" y="2629"/>
                    <a:pt x="32078" y="3101"/>
                  </a:cubicBezTo>
                  <a:cubicBezTo>
                    <a:pt x="28528" y="4598"/>
                    <a:pt x="24548" y="5387"/>
                    <a:pt x="20569" y="5387"/>
                  </a:cubicBezTo>
                  <a:cubicBezTo>
                    <a:pt x="14718" y="5387"/>
                    <a:pt x="8869" y="3680"/>
                    <a:pt x="43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1"/>
            <p:cNvSpPr/>
            <p:nvPr/>
          </p:nvSpPr>
          <p:spPr>
            <a:xfrm>
              <a:off x="7277558" y="3291333"/>
              <a:ext cx="2310482" cy="2105361"/>
            </a:xfrm>
            <a:custGeom>
              <a:avLst/>
              <a:gdLst/>
              <a:ahLst/>
              <a:cxnLst/>
              <a:rect l="l" t="t" r="r" b="b"/>
              <a:pathLst>
                <a:path w="79989" h="72894" extrusionOk="0">
                  <a:moveTo>
                    <a:pt x="39994" y="1"/>
                  </a:moveTo>
                  <a:cubicBezTo>
                    <a:pt x="30671" y="1"/>
                    <a:pt x="21347" y="3559"/>
                    <a:pt x="14232" y="10674"/>
                  </a:cubicBezTo>
                  <a:cubicBezTo>
                    <a:pt x="0" y="24906"/>
                    <a:pt x="0" y="47988"/>
                    <a:pt x="14232" y="62220"/>
                  </a:cubicBezTo>
                  <a:cubicBezTo>
                    <a:pt x="21347" y="69336"/>
                    <a:pt x="30671" y="72894"/>
                    <a:pt x="39994" y="72894"/>
                  </a:cubicBezTo>
                  <a:cubicBezTo>
                    <a:pt x="49317" y="72894"/>
                    <a:pt x="58641" y="69336"/>
                    <a:pt x="65757" y="62220"/>
                  </a:cubicBezTo>
                  <a:cubicBezTo>
                    <a:pt x="79988" y="47988"/>
                    <a:pt x="79988" y="24906"/>
                    <a:pt x="65757" y="10674"/>
                  </a:cubicBezTo>
                  <a:cubicBezTo>
                    <a:pt x="58641" y="3559"/>
                    <a:pt x="49317" y="1"/>
                    <a:pt x="39994"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1"/>
            <p:cNvSpPr/>
            <p:nvPr/>
          </p:nvSpPr>
          <p:spPr>
            <a:xfrm rot="-2851702">
              <a:off x="7562336" y="3677303"/>
              <a:ext cx="1033877" cy="2093039"/>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1"/>
            <p:cNvSpPr/>
            <p:nvPr/>
          </p:nvSpPr>
          <p:spPr>
            <a:xfrm rot="7171246">
              <a:off x="8722714" y="3431691"/>
              <a:ext cx="607581" cy="1024694"/>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Shape 3269"/>
        <p:cNvGrpSpPr/>
        <p:nvPr/>
      </p:nvGrpSpPr>
      <p:grpSpPr>
        <a:xfrm>
          <a:off x="0" y="0"/>
          <a:ext cx="0" cy="0"/>
          <a:chOff x="0" y="0"/>
          <a:chExt cx="0" cy="0"/>
        </a:xfrm>
      </p:grpSpPr>
      <p:sp>
        <p:nvSpPr>
          <p:cNvPr id="3270" name="Google Shape;3270;p45"/>
          <p:cNvSpPr/>
          <p:nvPr/>
        </p:nvSpPr>
        <p:spPr>
          <a:xfrm>
            <a:off x="6901925" y="-172374"/>
            <a:ext cx="2829194" cy="3054487"/>
          </a:xfrm>
          <a:custGeom>
            <a:avLst/>
            <a:gdLst/>
            <a:ahLst/>
            <a:cxnLst/>
            <a:rect l="l" t="t" r="r" b="b"/>
            <a:pathLst>
              <a:path w="64395" h="92764" extrusionOk="0">
                <a:moveTo>
                  <a:pt x="41" y="0"/>
                </a:moveTo>
                <a:cubicBezTo>
                  <a:pt x="21" y="0"/>
                  <a:pt x="0" y="41"/>
                  <a:pt x="41" y="41"/>
                </a:cubicBezTo>
                <a:cubicBezTo>
                  <a:pt x="4354" y="945"/>
                  <a:pt x="8153" y="3676"/>
                  <a:pt x="10494" y="7414"/>
                </a:cubicBezTo>
                <a:cubicBezTo>
                  <a:pt x="13143" y="11644"/>
                  <a:pt x="13369" y="16326"/>
                  <a:pt x="11952" y="21029"/>
                </a:cubicBezTo>
                <a:cubicBezTo>
                  <a:pt x="11233" y="23473"/>
                  <a:pt x="10227" y="25835"/>
                  <a:pt x="9447" y="28258"/>
                </a:cubicBezTo>
                <a:cubicBezTo>
                  <a:pt x="8872" y="30065"/>
                  <a:pt x="8317" y="32119"/>
                  <a:pt x="9693" y="33721"/>
                </a:cubicBezTo>
                <a:cubicBezTo>
                  <a:pt x="10925" y="35158"/>
                  <a:pt x="12958" y="35713"/>
                  <a:pt x="14725" y="36185"/>
                </a:cubicBezTo>
                <a:cubicBezTo>
                  <a:pt x="17312" y="36883"/>
                  <a:pt x="19982" y="37335"/>
                  <a:pt x="22631" y="37807"/>
                </a:cubicBezTo>
                <a:cubicBezTo>
                  <a:pt x="31605" y="39368"/>
                  <a:pt x="42736" y="41524"/>
                  <a:pt x="46863" y="50889"/>
                </a:cubicBezTo>
                <a:cubicBezTo>
                  <a:pt x="50724" y="59637"/>
                  <a:pt x="42325" y="67112"/>
                  <a:pt x="42366" y="75696"/>
                </a:cubicBezTo>
                <a:cubicBezTo>
                  <a:pt x="42387" y="80296"/>
                  <a:pt x="45077" y="84321"/>
                  <a:pt x="48671" y="87032"/>
                </a:cubicBezTo>
                <a:cubicBezTo>
                  <a:pt x="53127" y="90421"/>
                  <a:pt x="58856" y="91632"/>
                  <a:pt x="64216" y="92762"/>
                </a:cubicBezTo>
                <a:cubicBezTo>
                  <a:pt x="64223" y="92763"/>
                  <a:pt x="64229" y="92763"/>
                  <a:pt x="64235" y="92763"/>
                </a:cubicBezTo>
                <a:cubicBezTo>
                  <a:pt x="64345" y="92763"/>
                  <a:pt x="64395" y="92596"/>
                  <a:pt x="64278" y="92577"/>
                </a:cubicBezTo>
                <a:cubicBezTo>
                  <a:pt x="59288" y="91468"/>
                  <a:pt x="54072" y="90359"/>
                  <a:pt x="49841" y="87340"/>
                </a:cubicBezTo>
                <a:cubicBezTo>
                  <a:pt x="45837" y="84506"/>
                  <a:pt x="43044" y="80173"/>
                  <a:pt x="43557" y="75142"/>
                </a:cubicBezTo>
                <a:cubicBezTo>
                  <a:pt x="43988" y="70727"/>
                  <a:pt x="46371" y="66825"/>
                  <a:pt x="47911" y="62759"/>
                </a:cubicBezTo>
                <a:cubicBezTo>
                  <a:pt x="49410" y="58877"/>
                  <a:pt x="50026" y="54770"/>
                  <a:pt x="48424" y="50807"/>
                </a:cubicBezTo>
                <a:cubicBezTo>
                  <a:pt x="44933" y="42161"/>
                  <a:pt x="35363" y="38813"/>
                  <a:pt x="26943" y="37294"/>
                </a:cubicBezTo>
                <a:cubicBezTo>
                  <a:pt x="24294" y="36821"/>
                  <a:pt x="21625" y="36431"/>
                  <a:pt x="18975" y="35938"/>
                </a:cubicBezTo>
                <a:cubicBezTo>
                  <a:pt x="16593" y="35507"/>
                  <a:pt x="13903" y="35158"/>
                  <a:pt x="11726" y="34049"/>
                </a:cubicBezTo>
                <a:cubicBezTo>
                  <a:pt x="10597" y="33454"/>
                  <a:pt x="9693" y="32550"/>
                  <a:pt x="9611" y="31236"/>
                </a:cubicBezTo>
                <a:cubicBezTo>
                  <a:pt x="9508" y="29819"/>
                  <a:pt x="10042" y="28237"/>
                  <a:pt x="10432" y="26903"/>
                </a:cubicBezTo>
                <a:cubicBezTo>
                  <a:pt x="11151" y="24459"/>
                  <a:pt x="12137" y="22118"/>
                  <a:pt x="12733" y="19633"/>
                </a:cubicBezTo>
                <a:cubicBezTo>
                  <a:pt x="13800" y="15197"/>
                  <a:pt x="13123" y="10741"/>
                  <a:pt x="10597" y="6921"/>
                </a:cubicBezTo>
                <a:cubicBezTo>
                  <a:pt x="8174" y="3266"/>
                  <a:pt x="4415" y="616"/>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45"/>
          <p:cNvSpPr/>
          <p:nvPr/>
        </p:nvSpPr>
        <p:spPr>
          <a:xfrm>
            <a:off x="8759550" y="3013800"/>
            <a:ext cx="166350" cy="170475"/>
          </a:xfrm>
          <a:custGeom>
            <a:avLst/>
            <a:gdLst/>
            <a:ahLst/>
            <a:cxnLst/>
            <a:rect l="l" t="t" r="r" b="b"/>
            <a:pathLst>
              <a:path w="6654" h="6819" extrusionOk="0">
                <a:moveTo>
                  <a:pt x="4415" y="0"/>
                </a:moveTo>
                <a:lnTo>
                  <a:pt x="2629" y="1581"/>
                </a:lnTo>
                <a:lnTo>
                  <a:pt x="288" y="1006"/>
                </a:lnTo>
                <a:lnTo>
                  <a:pt x="1253" y="3204"/>
                </a:lnTo>
                <a:lnTo>
                  <a:pt x="0" y="5237"/>
                </a:lnTo>
                <a:lnTo>
                  <a:pt x="0" y="5237"/>
                </a:lnTo>
                <a:lnTo>
                  <a:pt x="2382" y="4990"/>
                </a:lnTo>
                <a:lnTo>
                  <a:pt x="3923" y="6818"/>
                </a:lnTo>
                <a:lnTo>
                  <a:pt x="4436" y="4498"/>
                </a:lnTo>
                <a:lnTo>
                  <a:pt x="6654" y="3594"/>
                </a:lnTo>
                <a:lnTo>
                  <a:pt x="4580" y="2382"/>
                </a:lnTo>
                <a:lnTo>
                  <a:pt x="4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2" name="Google Shape;3272;p45"/>
          <p:cNvGrpSpPr/>
          <p:nvPr/>
        </p:nvGrpSpPr>
        <p:grpSpPr>
          <a:xfrm>
            <a:off x="4171175" y="1273455"/>
            <a:ext cx="4238670" cy="3528096"/>
            <a:chOff x="4171175" y="1273455"/>
            <a:chExt cx="4238670" cy="3528096"/>
          </a:xfrm>
        </p:grpSpPr>
        <p:sp>
          <p:nvSpPr>
            <p:cNvPr id="3273" name="Google Shape;3273;p45"/>
            <p:cNvSpPr/>
            <p:nvPr/>
          </p:nvSpPr>
          <p:spPr>
            <a:xfrm>
              <a:off x="4171175" y="1342252"/>
              <a:ext cx="4235100" cy="34593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45"/>
            <p:cNvSpPr/>
            <p:nvPr/>
          </p:nvSpPr>
          <p:spPr>
            <a:xfrm>
              <a:off x="4299845" y="1273455"/>
              <a:ext cx="4110000" cy="34017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45"/>
            <p:cNvSpPr/>
            <p:nvPr/>
          </p:nvSpPr>
          <p:spPr>
            <a:xfrm>
              <a:off x="4532025" y="1531151"/>
              <a:ext cx="3645900" cy="2710500"/>
            </a:xfrm>
            <a:prstGeom prst="rect">
              <a:avLst/>
            </a:prstGeom>
            <a:solidFill>
              <a:schemeClr val="dk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45"/>
            <p:cNvSpPr/>
            <p:nvPr/>
          </p:nvSpPr>
          <p:spPr>
            <a:xfrm>
              <a:off x="6256236" y="4359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7" name="Google Shape;3277;p45"/>
          <p:cNvSpPr txBox="1">
            <a:spLocks noGrp="1"/>
          </p:cNvSpPr>
          <p:nvPr>
            <p:ph type="title"/>
          </p:nvPr>
        </p:nvSpPr>
        <p:spPr>
          <a:xfrm>
            <a:off x="4495800" y="2876550"/>
            <a:ext cx="3559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smtClean="0"/>
              <a:t>ALASAN SAMPLING </a:t>
            </a:r>
            <a:endParaRPr sz="4000" dirty="0"/>
          </a:p>
        </p:txBody>
      </p:sp>
      <p:sp>
        <p:nvSpPr>
          <p:cNvPr id="3278" name="Google Shape;3278;p45"/>
          <p:cNvSpPr txBox="1">
            <a:spLocks noGrp="1"/>
          </p:cNvSpPr>
          <p:nvPr>
            <p:ph type="title" idx="2"/>
          </p:nvPr>
        </p:nvSpPr>
        <p:spPr>
          <a:xfrm>
            <a:off x="4572000" y="1885950"/>
            <a:ext cx="3559200" cy="94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smtClean="0"/>
              <a:t>02.</a:t>
            </a:r>
            <a:endParaRPr sz="7200" dirty="0"/>
          </a:p>
        </p:txBody>
      </p:sp>
      <p:grpSp>
        <p:nvGrpSpPr>
          <p:cNvPr id="3280" name="Google Shape;3280;p45"/>
          <p:cNvGrpSpPr/>
          <p:nvPr/>
        </p:nvGrpSpPr>
        <p:grpSpPr>
          <a:xfrm flipH="1">
            <a:off x="3054698" y="4313503"/>
            <a:ext cx="1009964" cy="944950"/>
            <a:chOff x="7841621" y="4372878"/>
            <a:chExt cx="971680" cy="909130"/>
          </a:xfrm>
        </p:grpSpPr>
        <p:sp>
          <p:nvSpPr>
            <p:cNvPr id="3281" name="Google Shape;3281;p45"/>
            <p:cNvSpPr/>
            <p:nvPr/>
          </p:nvSpPr>
          <p:spPr>
            <a:xfrm rot="-1240927">
              <a:off x="7935754" y="4489439"/>
              <a:ext cx="783413" cy="676008"/>
            </a:xfrm>
            <a:custGeom>
              <a:avLst/>
              <a:gdLst/>
              <a:ahLst/>
              <a:cxnLst/>
              <a:rect l="l" t="t" r="r" b="b"/>
              <a:pathLst>
                <a:path w="31335" h="27039" extrusionOk="0">
                  <a:moveTo>
                    <a:pt x="1483" y="1"/>
                  </a:moveTo>
                  <a:cubicBezTo>
                    <a:pt x="739" y="1"/>
                    <a:pt x="1" y="621"/>
                    <a:pt x="305" y="1547"/>
                  </a:cubicBezTo>
                  <a:cubicBezTo>
                    <a:pt x="2441" y="8078"/>
                    <a:pt x="7472" y="14033"/>
                    <a:pt x="12709" y="18346"/>
                  </a:cubicBezTo>
                  <a:cubicBezTo>
                    <a:pt x="18028" y="22699"/>
                    <a:pt x="24517" y="25882"/>
                    <a:pt x="31314" y="27032"/>
                  </a:cubicBezTo>
                  <a:cubicBezTo>
                    <a:pt x="31318" y="27036"/>
                    <a:pt x="31322" y="27038"/>
                    <a:pt x="31324" y="27038"/>
                  </a:cubicBezTo>
                  <a:cubicBezTo>
                    <a:pt x="31334" y="27038"/>
                    <a:pt x="31331" y="27008"/>
                    <a:pt x="31314" y="26991"/>
                  </a:cubicBezTo>
                  <a:cubicBezTo>
                    <a:pt x="24620" y="25348"/>
                    <a:pt x="18521" y="22165"/>
                    <a:pt x="13428" y="17524"/>
                  </a:cubicBezTo>
                  <a:cubicBezTo>
                    <a:pt x="10963" y="15245"/>
                    <a:pt x="8786" y="12698"/>
                    <a:pt x="6979" y="9885"/>
                  </a:cubicBezTo>
                  <a:cubicBezTo>
                    <a:pt x="5131" y="6989"/>
                    <a:pt x="3899" y="3950"/>
                    <a:pt x="2626" y="787"/>
                  </a:cubicBezTo>
                  <a:cubicBezTo>
                    <a:pt x="2406" y="238"/>
                    <a:pt x="1943"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45"/>
            <p:cNvSpPr/>
            <p:nvPr/>
          </p:nvSpPr>
          <p:spPr>
            <a:xfrm rot="-1240927">
              <a:off x="7861281" y="4644978"/>
              <a:ext cx="57028" cy="51102"/>
            </a:xfrm>
            <a:custGeom>
              <a:avLst/>
              <a:gdLst/>
              <a:ahLst/>
              <a:cxnLst/>
              <a:rect l="l" t="t" r="r" b="b"/>
              <a:pathLst>
                <a:path w="2281" h="2044" extrusionOk="0">
                  <a:moveTo>
                    <a:pt x="1153" y="1"/>
                  </a:moveTo>
                  <a:cubicBezTo>
                    <a:pt x="1044" y="1"/>
                    <a:pt x="932" y="19"/>
                    <a:pt x="822" y="57"/>
                  </a:cubicBezTo>
                  <a:cubicBezTo>
                    <a:pt x="288" y="221"/>
                    <a:pt x="1" y="796"/>
                    <a:pt x="165" y="1330"/>
                  </a:cubicBezTo>
                  <a:cubicBezTo>
                    <a:pt x="312" y="1771"/>
                    <a:pt x="706" y="2043"/>
                    <a:pt x="1129" y="2043"/>
                  </a:cubicBezTo>
                  <a:cubicBezTo>
                    <a:pt x="1238" y="2043"/>
                    <a:pt x="1349" y="2025"/>
                    <a:pt x="1459" y="1987"/>
                  </a:cubicBezTo>
                  <a:cubicBezTo>
                    <a:pt x="1993" y="1802"/>
                    <a:pt x="2280" y="1227"/>
                    <a:pt x="2095" y="693"/>
                  </a:cubicBezTo>
                  <a:cubicBezTo>
                    <a:pt x="1965" y="269"/>
                    <a:pt x="1575"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3" name="Google Shape;3283;p45"/>
          <p:cNvGrpSpPr/>
          <p:nvPr/>
        </p:nvGrpSpPr>
        <p:grpSpPr>
          <a:xfrm>
            <a:off x="-287832" y="1085100"/>
            <a:ext cx="4459008" cy="4058162"/>
            <a:chOff x="-287832" y="1085100"/>
            <a:chExt cx="4459008" cy="4058162"/>
          </a:xfrm>
        </p:grpSpPr>
        <p:sp>
          <p:nvSpPr>
            <p:cNvPr id="3284" name="Google Shape;3284;p45"/>
            <p:cNvSpPr/>
            <p:nvPr/>
          </p:nvSpPr>
          <p:spPr>
            <a:xfrm flipH="1">
              <a:off x="-287832" y="1085100"/>
              <a:ext cx="4459008" cy="4058162"/>
            </a:xfrm>
            <a:custGeom>
              <a:avLst/>
              <a:gdLst/>
              <a:ahLst/>
              <a:cxnLst/>
              <a:rect l="l" t="t" r="r" b="b"/>
              <a:pathLst>
                <a:path w="174726" h="174058" extrusionOk="0">
                  <a:moveTo>
                    <a:pt x="93451" y="1"/>
                  </a:moveTo>
                  <a:cubicBezTo>
                    <a:pt x="79580" y="1"/>
                    <a:pt x="65094" y="3841"/>
                    <a:pt x="52272" y="11841"/>
                  </a:cubicBezTo>
                  <a:cubicBezTo>
                    <a:pt x="20215" y="31822"/>
                    <a:pt x="11609" y="57541"/>
                    <a:pt x="11609" y="57541"/>
                  </a:cubicBezTo>
                  <a:cubicBezTo>
                    <a:pt x="11609" y="57541"/>
                    <a:pt x="1" y="87562"/>
                    <a:pt x="16313" y="117784"/>
                  </a:cubicBezTo>
                  <a:cubicBezTo>
                    <a:pt x="31257" y="145437"/>
                    <a:pt x="60678" y="161148"/>
                    <a:pt x="86196" y="174058"/>
                  </a:cubicBezTo>
                  <a:lnTo>
                    <a:pt x="151442" y="174058"/>
                  </a:lnTo>
                  <a:cubicBezTo>
                    <a:pt x="155412" y="170722"/>
                    <a:pt x="158781" y="166752"/>
                    <a:pt x="161416" y="162283"/>
                  </a:cubicBezTo>
                  <a:cubicBezTo>
                    <a:pt x="174726" y="139900"/>
                    <a:pt x="156479" y="123955"/>
                    <a:pt x="156479" y="92066"/>
                  </a:cubicBezTo>
                  <a:cubicBezTo>
                    <a:pt x="156446" y="60143"/>
                    <a:pt x="161249" y="51703"/>
                    <a:pt x="143970" y="24751"/>
                  </a:cubicBezTo>
                  <a:cubicBezTo>
                    <a:pt x="133610" y="8610"/>
                    <a:pt x="114220" y="1"/>
                    <a:pt x="93451" y="1"/>
                  </a:cubicBezTo>
                  <a:close/>
                </a:path>
              </a:pathLst>
            </a:custGeom>
            <a:solidFill>
              <a:schemeClr val="accent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45"/>
            <p:cNvSpPr/>
            <p:nvPr/>
          </p:nvSpPr>
          <p:spPr>
            <a:xfrm rot="10800000">
              <a:off x="123201" y="4439849"/>
              <a:ext cx="2604224" cy="51424"/>
            </a:xfrm>
            <a:custGeom>
              <a:avLst/>
              <a:gdLst/>
              <a:ahLst/>
              <a:cxnLst/>
              <a:rect l="l" t="t" r="r" b="b"/>
              <a:pathLst>
                <a:path w="168722" h="1" fill="none" extrusionOk="0">
                  <a:moveTo>
                    <a:pt x="1" y="0"/>
                  </a:moveTo>
                  <a:lnTo>
                    <a:pt x="168721"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45"/>
            <p:cNvSpPr/>
            <p:nvPr/>
          </p:nvSpPr>
          <p:spPr>
            <a:xfrm flipH="1">
              <a:off x="1767965" y="4240446"/>
              <a:ext cx="440795" cy="311373"/>
            </a:xfrm>
            <a:custGeom>
              <a:avLst/>
              <a:gdLst/>
              <a:ahLst/>
              <a:cxnLst/>
              <a:rect l="l" t="t" r="r" b="b"/>
              <a:pathLst>
                <a:path w="16246" h="11476" fill="none" extrusionOk="0">
                  <a:moveTo>
                    <a:pt x="12176" y="1"/>
                  </a:moveTo>
                  <a:lnTo>
                    <a:pt x="15679" y="9141"/>
                  </a:lnTo>
                  <a:cubicBezTo>
                    <a:pt x="15679" y="9141"/>
                    <a:pt x="16246" y="11476"/>
                    <a:pt x="5772" y="10742"/>
                  </a:cubicBezTo>
                  <a:lnTo>
                    <a:pt x="1" y="10242"/>
                  </a:lnTo>
                  <a:close/>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45"/>
            <p:cNvSpPr/>
            <p:nvPr/>
          </p:nvSpPr>
          <p:spPr>
            <a:xfrm flipH="1">
              <a:off x="1777623" y="4238941"/>
              <a:ext cx="436915" cy="295337"/>
            </a:xfrm>
            <a:custGeom>
              <a:avLst/>
              <a:gdLst/>
              <a:ahLst/>
              <a:cxnLst/>
              <a:rect l="l" t="t" r="r" b="b"/>
              <a:pathLst>
                <a:path w="16103" h="10885" extrusionOk="0">
                  <a:moveTo>
                    <a:pt x="12176" y="1"/>
                  </a:moveTo>
                  <a:lnTo>
                    <a:pt x="1" y="10242"/>
                  </a:lnTo>
                  <a:lnTo>
                    <a:pt x="5772" y="10742"/>
                  </a:lnTo>
                  <a:cubicBezTo>
                    <a:pt x="7194" y="10842"/>
                    <a:pt x="8413" y="10885"/>
                    <a:pt x="9457" y="10885"/>
                  </a:cubicBezTo>
                  <a:cubicBezTo>
                    <a:pt x="16102" y="10885"/>
                    <a:pt x="15679" y="9141"/>
                    <a:pt x="15679" y="9141"/>
                  </a:cubicBezTo>
                  <a:lnTo>
                    <a:pt x="12176" y="1"/>
                  </a:lnTo>
                  <a:close/>
                </a:path>
              </a:pathLst>
            </a:cu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45"/>
            <p:cNvSpPr/>
            <p:nvPr/>
          </p:nvSpPr>
          <p:spPr>
            <a:xfrm flipH="1">
              <a:off x="714867" y="3533034"/>
              <a:ext cx="326757" cy="953056"/>
            </a:xfrm>
            <a:custGeom>
              <a:avLst/>
              <a:gdLst/>
              <a:ahLst/>
              <a:cxnLst/>
              <a:rect l="l" t="t" r="r" b="b"/>
              <a:pathLst>
                <a:path w="12043" h="35126" extrusionOk="0">
                  <a:moveTo>
                    <a:pt x="1" y="0"/>
                  </a:moveTo>
                  <a:lnTo>
                    <a:pt x="9508" y="35125"/>
                  </a:lnTo>
                  <a:lnTo>
                    <a:pt x="12043" y="35125"/>
                  </a:lnTo>
                  <a:lnTo>
                    <a:pt x="2503"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45"/>
            <p:cNvSpPr/>
            <p:nvPr/>
          </p:nvSpPr>
          <p:spPr>
            <a:xfrm flipH="1">
              <a:off x="919348" y="3487779"/>
              <a:ext cx="1115987" cy="87828"/>
            </a:xfrm>
            <a:custGeom>
              <a:avLst/>
              <a:gdLst/>
              <a:ahLst/>
              <a:cxnLst/>
              <a:rect l="l" t="t" r="r" b="b"/>
              <a:pathLst>
                <a:path w="41131" h="3237" extrusionOk="0">
                  <a:moveTo>
                    <a:pt x="701" y="0"/>
                  </a:moveTo>
                  <a:cubicBezTo>
                    <a:pt x="301" y="0"/>
                    <a:pt x="1" y="334"/>
                    <a:pt x="1" y="734"/>
                  </a:cubicBezTo>
                  <a:lnTo>
                    <a:pt x="1" y="2536"/>
                  </a:lnTo>
                  <a:cubicBezTo>
                    <a:pt x="1" y="2902"/>
                    <a:pt x="301" y="3236"/>
                    <a:pt x="701" y="3236"/>
                  </a:cubicBezTo>
                  <a:lnTo>
                    <a:pt x="40430" y="3236"/>
                  </a:lnTo>
                  <a:cubicBezTo>
                    <a:pt x="40796" y="3236"/>
                    <a:pt x="41130" y="2902"/>
                    <a:pt x="41130" y="2536"/>
                  </a:cubicBezTo>
                  <a:lnTo>
                    <a:pt x="41130" y="734"/>
                  </a:lnTo>
                  <a:cubicBezTo>
                    <a:pt x="41130" y="334"/>
                    <a:pt x="40796" y="0"/>
                    <a:pt x="40430" y="0"/>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45"/>
            <p:cNvSpPr/>
            <p:nvPr/>
          </p:nvSpPr>
          <p:spPr>
            <a:xfrm flipH="1">
              <a:off x="555528" y="2224348"/>
              <a:ext cx="1490660" cy="2262688"/>
            </a:xfrm>
            <a:custGeom>
              <a:avLst/>
              <a:gdLst/>
              <a:ahLst/>
              <a:cxnLst/>
              <a:rect l="l" t="t" r="r" b="b"/>
              <a:pathLst>
                <a:path w="54940" h="83394" extrusionOk="0">
                  <a:moveTo>
                    <a:pt x="30355" y="1"/>
                  </a:moveTo>
                  <a:cubicBezTo>
                    <a:pt x="26086" y="1"/>
                    <a:pt x="21683" y="3336"/>
                    <a:pt x="20582" y="7506"/>
                  </a:cubicBezTo>
                  <a:lnTo>
                    <a:pt x="0" y="83394"/>
                  </a:lnTo>
                  <a:lnTo>
                    <a:pt x="2502" y="83394"/>
                  </a:lnTo>
                  <a:lnTo>
                    <a:pt x="23084" y="7506"/>
                  </a:lnTo>
                  <a:cubicBezTo>
                    <a:pt x="23851" y="4704"/>
                    <a:pt x="26820" y="2402"/>
                    <a:pt x="29722" y="2402"/>
                  </a:cubicBezTo>
                  <a:lnTo>
                    <a:pt x="47434" y="2402"/>
                  </a:lnTo>
                  <a:cubicBezTo>
                    <a:pt x="50336" y="2402"/>
                    <a:pt x="52071" y="4704"/>
                    <a:pt x="51304" y="7506"/>
                  </a:cubicBezTo>
                  <a:lnTo>
                    <a:pt x="30756" y="83394"/>
                  </a:lnTo>
                  <a:lnTo>
                    <a:pt x="33257" y="83394"/>
                  </a:lnTo>
                  <a:lnTo>
                    <a:pt x="53805" y="7506"/>
                  </a:lnTo>
                  <a:cubicBezTo>
                    <a:pt x="54940" y="3336"/>
                    <a:pt x="52371" y="1"/>
                    <a:pt x="48101" y="1"/>
                  </a:cubicBez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45"/>
            <p:cNvSpPr/>
            <p:nvPr/>
          </p:nvSpPr>
          <p:spPr>
            <a:xfrm flipH="1">
              <a:off x="1549282" y="2805395"/>
              <a:ext cx="524064" cy="1680723"/>
            </a:xfrm>
            <a:custGeom>
              <a:avLst/>
              <a:gdLst/>
              <a:ahLst/>
              <a:cxnLst/>
              <a:rect l="l" t="t" r="r" b="b"/>
              <a:pathLst>
                <a:path w="19315" h="61945" extrusionOk="0">
                  <a:moveTo>
                    <a:pt x="1" y="0"/>
                  </a:moveTo>
                  <a:lnTo>
                    <a:pt x="16813" y="61944"/>
                  </a:lnTo>
                  <a:lnTo>
                    <a:pt x="19314" y="61944"/>
                  </a:lnTo>
                  <a:lnTo>
                    <a:pt x="2502"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45"/>
            <p:cNvSpPr/>
            <p:nvPr/>
          </p:nvSpPr>
          <p:spPr>
            <a:xfrm flipH="1">
              <a:off x="1236105" y="2935708"/>
              <a:ext cx="1137693" cy="1427305"/>
            </a:xfrm>
            <a:custGeom>
              <a:avLst/>
              <a:gdLst/>
              <a:ahLst/>
              <a:cxnLst/>
              <a:rect l="l" t="t" r="r" b="b"/>
              <a:pathLst>
                <a:path w="41931" h="52605" fill="none" extrusionOk="0">
                  <a:moveTo>
                    <a:pt x="12909" y="20482"/>
                  </a:moveTo>
                  <a:cubicBezTo>
                    <a:pt x="11108" y="22283"/>
                    <a:pt x="19814" y="51070"/>
                    <a:pt x="19814" y="51070"/>
                  </a:cubicBezTo>
                  <a:cubicBezTo>
                    <a:pt x="18880" y="51904"/>
                    <a:pt x="17479" y="52271"/>
                    <a:pt x="16145" y="52438"/>
                  </a:cubicBezTo>
                  <a:cubicBezTo>
                    <a:pt x="14911" y="52605"/>
                    <a:pt x="13677" y="52605"/>
                    <a:pt x="12476" y="52505"/>
                  </a:cubicBezTo>
                  <a:cubicBezTo>
                    <a:pt x="12476" y="52505"/>
                    <a:pt x="0" y="22216"/>
                    <a:pt x="3436" y="14711"/>
                  </a:cubicBezTo>
                  <a:cubicBezTo>
                    <a:pt x="6872" y="7206"/>
                    <a:pt x="28187" y="3803"/>
                    <a:pt x="28187" y="3803"/>
                  </a:cubicBezTo>
                  <a:lnTo>
                    <a:pt x="29088" y="1535"/>
                  </a:lnTo>
                  <a:lnTo>
                    <a:pt x="40129" y="0"/>
                  </a:lnTo>
                  <a:lnTo>
                    <a:pt x="41930" y="13477"/>
                  </a:lnTo>
                  <a:cubicBezTo>
                    <a:pt x="41930" y="13477"/>
                    <a:pt x="40129" y="13677"/>
                    <a:pt x="37393" y="14011"/>
                  </a:cubicBezTo>
                  <a:cubicBezTo>
                    <a:pt x="30088" y="14945"/>
                    <a:pt x="16212" y="17146"/>
                    <a:pt x="12909" y="20482"/>
                  </a:cubicBezTo>
                  <a:close/>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45"/>
            <p:cNvSpPr/>
            <p:nvPr/>
          </p:nvSpPr>
          <p:spPr>
            <a:xfrm flipH="1">
              <a:off x="1236105" y="2935708"/>
              <a:ext cx="1137693" cy="1426464"/>
            </a:xfrm>
            <a:custGeom>
              <a:avLst/>
              <a:gdLst/>
              <a:ahLst/>
              <a:cxnLst/>
              <a:rect l="l" t="t" r="r" b="b"/>
              <a:pathLst>
                <a:path w="41931" h="52574" extrusionOk="0">
                  <a:moveTo>
                    <a:pt x="40129" y="0"/>
                  </a:moveTo>
                  <a:lnTo>
                    <a:pt x="29088" y="1535"/>
                  </a:lnTo>
                  <a:lnTo>
                    <a:pt x="28187" y="3803"/>
                  </a:lnTo>
                  <a:cubicBezTo>
                    <a:pt x="28187" y="3803"/>
                    <a:pt x="6872" y="7206"/>
                    <a:pt x="3436" y="14711"/>
                  </a:cubicBezTo>
                  <a:cubicBezTo>
                    <a:pt x="0" y="22216"/>
                    <a:pt x="12476" y="52505"/>
                    <a:pt x="12476" y="52505"/>
                  </a:cubicBezTo>
                  <a:cubicBezTo>
                    <a:pt x="13000" y="52548"/>
                    <a:pt x="13530" y="52573"/>
                    <a:pt x="14064" y="52573"/>
                  </a:cubicBezTo>
                  <a:cubicBezTo>
                    <a:pt x="14754" y="52573"/>
                    <a:pt x="15449" y="52532"/>
                    <a:pt x="16145" y="52438"/>
                  </a:cubicBezTo>
                  <a:cubicBezTo>
                    <a:pt x="17479" y="52271"/>
                    <a:pt x="18880" y="51904"/>
                    <a:pt x="19814" y="51070"/>
                  </a:cubicBezTo>
                  <a:cubicBezTo>
                    <a:pt x="19814" y="51070"/>
                    <a:pt x="11108" y="22283"/>
                    <a:pt x="12909" y="20482"/>
                  </a:cubicBezTo>
                  <a:cubicBezTo>
                    <a:pt x="16212" y="17146"/>
                    <a:pt x="30088" y="14945"/>
                    <a:pt x="37393" y="14011"/>
                  </a:cubicBezTo>
                  <a:cubicBezTo>
                    <a:pt x="40129" y="13677"/>
                    <a:pt x="41930" y="13477"/>
                    <a:pt x="41930" y="13477"/>
                  </a:cubicBezTo>
                  <a:lnTo>
                    <a:pt x="40129" y="0"/>
                  </a:lnTo>
                  <a:close/>
                </a:path>
              </a:pathLst>
            </a:cu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45"/>
            <p:cNvSpPr/>
            <p:nvPr/>
          </p:nvSpPr>
          <p:spPr>
            <a:xfrm flipH="1">
              <a:off x="1253111" y="3071478"/>
              <a:ext cx="932179" cy="1320119"/>
            </a:xfrm>
            <a:custGeom>
              <a:avLst/>
              <a:gdLst/>
              <a:ahLst/>
              <a:cxnLst/>
              <a:rect l="l" t="t" r="r" b="b"/>
              <a:pathLst>
                <a:path w="29856" h="46434" extrusionOk="0">
                  <a:moveTo>
                    <a:pt x="24552" y="0"/>
                  </a:moveTo>
                  <a:cubicBezTo>
                    <a:pt x="24552" y="0"/>
                    <a:pt x="19548" y="1668"/>
                    <a:pt x="19481" y="3536"/>
                  </a:cubicBezTo>
                  <a:cubicBezTo>
                    <a:pt x="19481" y="3536"/>
                    <a:pt x="5238" y="6838"/>
                    <a:pt x="2336" y="10441"/>
                  </a:cubicBezTo>
                  <a:cubicBezTo>
                    <a:pt x="1" y="13376"/>
                    <a:pt x="6172" y="37427"/>
                    <a:pt x="8607" y="46433"/>
                  </a:cubicBezTo>
                  <a:cubicBezTo>
                    <a:pt x="9941" y="46267"/>
                    <a:pt x="11342" y="45866"/>
                    <a:pt x="12276" y="45032"/>
                  </a:cubicBezTo>
                  <a:cubicBezTo>
                    <a:pt x="12276" y="45032"/>
                    <a:pt x="3570" y="16278"/>
                    <a:pt x="5371" y="14444"/>
                  </a:cubicBezTo>
                  <a:cubicBezTo>
                    <a:pt x="8674" y="11108"/>
                    <a:pt x="22550" y="8907"/>
                    <a:pt x="29855" y="7973"/>
                  </a:cubicBezTo>
                  <a:lnTo>
                    <a:pt x="2455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45"/>
            <p:cNvSpPr/>
            <p:nvPr/>
          </p:nvSpPr>
          <p:spPr>
            <a:xfrm flipH="1">
              <a:off x="573641" y="2351757"/>
              <a:ext cx="1103777" cy="664692"/>
            </a:xfrm>
            <a:custGeom>
              <a:avLst/>
              <a:gdLst/>
              <a:ahLst/>
              <a:cxnLst/>
              <a:rect l="l" t="t" r="r" b="b"/>
              <a:pathLst>
                <a:path w="40681" h="24498" extrusionOk="0">
                  <a:moveTo>
                    <a:pt x="38589" y="0"/>
                  </a:moveTo>
                  <a:cubicBezTo>
                    <a:pt x="38531" y="0"/>
                    <a:pt x="38472" y="3"/>
                    <a:pt x="38412" y="8"/>
                  </a:cubicBezTo>
                  <a:lnTo>
                    <a:pt x="9291" y="8"/>
                  </a:lnTo>
                  <a:cubicBezTo>
                    <a:pt x="7590" y="75"/>
                    <a:pt x="6122" y="1209"/>
                    <a:pt x="5589" y="2810"/>
                  </a:cubicBezTo>
                  <a:lnTo>
                    <a:pt x="485" y="21657"/>
                  </a:lnTo>
                  <a:cubicBezTo>
                    <a:pt x="1" y="23046"/>
                    <a:pt x="1048" y="24497"/>
                    <a:pt x="2508" y="24497"/>
                  </a:cubicBezTo>
                  <a:cubicBezTo>
                    <a:pt x="2556" y="24497"/>
                    <a:pt x="2605" y="24495"/>
                    <a:pt x="2653" y="24492"/>
                  </a:cubicBezTo>
                  <a:lnTo>
                    <a:pt x="31774" y="24492"/>
                  </a:lnTo>
                  <a:cubicBezTo>
                    <a:pt x="33475" y="24392"/>
                    <a:pt x="34943" y="23291"/>
                    <a:pt x="35443" y="21657"/>
                  </a:cubicBezTo>
                  <a:lnTo>
                    <a:pt x="40547" y="2810"/>
                  </a:lnTo>
                  <a:cubicBezTo>
                    <a:pt x="40647" y="2543"/>
                    <a:pt x="40680" y="2243"/>
                    <a:pt x="40647" y="1976"/>
                  </a:cubicBezTo>
                  <a:cubicBezTo>
                    <a:pt x="40584" y="868"/>
                    <a:pt x="39679" y="0"/>
                    <a:pt x="38589" y="0"/>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45"/>
            <p:cNvSpPr/>
            <p:nvPr/>
          </p:nvSpPr>
          <p:spPr>
            <a:xfrm flipH="1">
              <a:off x="566541" y="2352091"/>
              <a:ext cx="1103761" cy="658916"/>
            </a:xfrm>
            <a:custGeom>
              <a:avLst/>
              <a:gdLst/>
              <a:ahLst/>
              <a:cxnLst/>
              <a:rect l="l" t="t" r="r" b="b"/>
              <a:pathLst>
                <a:path w="41032" h="24495" extrusionOk="0">
                  <a:moveTo>
                    <a:pt x="38557" y="0"/>
                  </a:moveTo>
                  <a:cubicBezTo>
                    <a:pt x="38509" y="0"/>
                    <a:pt x="38461" y="2"/>
                    <a:pt x="38412" y="5"/>
                  </a:cubicBezTo>
                  <a:lnTo>
                    <a:pt x="37678" y="5"/>
                  </a:lnTo>
                  <a:cubicBezTo>
                    <a:pt x="37745" y="372"/>
                    <a:pt x="37712" y="772"/>
                    <a:pt x="37612" y="1139"/>
                  </a:cubicBezTo>
                  <a:lnTo>
                    <a:pt x="32508" y="19953"/>
                  </a:lnTo>
                  <a:cubicBezTo>
                    <a:pt x="32074" y="21320"/>
                    <a:pt x="30974" y="22354"/>
                    <a:pt x="29606" y="22688"/>
                  </a:cubicBezTo>
                  <a:cubicBezTo>
                    <a:pt x="30006" y="18985"/>
                    <a:pt x="30840" y="6677"/>
                    <a:pt x="24335" y="5"/>
                  </a:cubicBezTo>
                  <a:lnTo>
                    <a:pt x="9291" y="5"/>
                  </a:lnTo>
                  <a:cubicBezTo>
                    <a:pt x="7590" y="72"/>
                    <a:pt x="6122" y="1206"/>
                    <a:pt x="5589" y="2807"/>
                  </a:cubicBezTo>
                  <a:lnTo>
                    <a:pt x="485" y="21654"/>
                  </a:lnTo>
                  <a:cubicBezTo>
                    <a:pt x="1" y="23043"/>
                    <a:pt x="1048" y="24494"/>
                    <a:pt x="2508" y="24494"/>
                  </a:cubicBezTo>
                  <a:cubicBezTo>
                    <a:pt x="2556" y="24494"/>
                    <a:pt x="2605" y="24492"/>
                    <a:pt x="2653" y="24489"/>
                  </a:cubicBezTo>
                  <a:lnTo>
                    <a:pt x="31774" y="24489"/>
                  </a:lnTo>
                  <a:cubicBezTo>
                    <a:pt x="33475" y="24389"/>
                    <a:pt x="34943" y="23288"/>
                    <a:pt x="35443" y="21654"/>
                  </a:cubicBezTo>
                  <a:lnTo>
                    <a:pt x="40547" y="2807"/>
                  </a:lnTo>
                  <a:cubicBezTo>
                    <a:pt x="41031" y="1419"/>
                    <a:pt x="39985" y="0"/>
                    <a:pt x="385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45"/>
            <p:cNvSpPr/>
            <p:nvPr/>
          </p:nvSpPr>
          <p:spPr>
            <a:xfrm>
              <a:off x="2771999" y="1908016"/>
              <a:ext cx="904375" cy="1303532"/>
            </a:xfrm>
            <a:custGeom>
              <a:avLst/>
              <a:gdLst/>
              <a:ahLst/>
              <a:cxnLst/>
              <a:rect l="l" t="t" r="r" b="b"/>
              <a:pathLst>
                <a:path w="37561" h="54139" extrusionOk="0">
                  <a:moveTo>
                    <a:pt x="2769" y="0"/>
                  </a:moveTo>
                  <a:lnTo>
                    <a:pt x="300" y="46767"/>
                  </a:lnTo>
                  <a:lnTo>
                    <a:pt x="0" y="52338"/>
                  </a:lnTo>
                  <a:lnTo>
                    <a:pt x="34825" y="54139"/>
                  </a:lnTo>
                  <a:lnTo>
                    <a:pt x="37560" y="1835"/>
                  </a:lnTo>
                  <a:lnTo>
                    <a:pt x="24684" y="1168"/>
                  </a:lnTo>
                  <a:lnTo>
                    <a:pt x="2769" y="0"/>
                  </a:ln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45"/>
            <p:cNvSpPr/>
            <p:nvPr/>
          </p:nvSpPr>
          <p:spPr>
            <a:xfrm>
              <a:off x="2771999" y="1908016"/>
              <a:ext cx="904375" cy="1303532"/>
            </a:xfrm>
            <a:custGeom>
              <a:avLst/>
              <a:gdLst/>
              <a:ahLst/>
              <a:cxnLst/>
              <a:rect l="l" t="t" r="r" b="b"/>
              <a:pathLst>
                <a:path w="37561" h="54139" fill="none" extrusionOk="0">
                  <a:moveTo>
                    <a:pt x="37560" y="1835"/>
                  </a:moveTo>
                  <a:lnTo>
                    <a:pt x="34825" y="54139"/>
                  </a:lnTo>
                  <a:lnTo>
                    <a:pt x="0" y="52338"/>
                  </a:lnTo>
                  <a:lnTo>
                    <a:pt x="300" y="46767"/>
                  </a:lnTo>
                  <a:lnTo>
                    <a:pt x="2769" y="0"/>
                  </a:lnTo>
                  <a:lnTo>
                    <a:pt x="24684" y="1168"/>
                  </a:lnTo>
                  <a:close/>
                </a:path>
              </a:pathLst>
            </a:custGeom>
            <a:solidFill>
              <a:schemeClr val="dk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45"/>
            <p:cNvSpPr/>
            <p:nvPr/>
          </p:nvSpPr>
          <p:spPr>
            <a:xfrm>
              <a:off x="2897275" y="1993950"/>
              <a:ext cx="218503" cy="12063"/>
            </a:xfrm>
            <a:custGeom>
              <a:avLst/>
              <a:gdLst/>
              <a:ahLst/>
              <a:cxnLst/>
              <a:rect l="l" t="t" r="r" b="b"/>
              <a:pathLst>
                <a:path w="9075" h="501" fill="none" extrusionOk="0">
                  <a:moveTo>
                    <a:pt x="1" y="0"/>
                  </a:moveTo>
                  <a:lnTo>
                    <a:pt x="9074" y="501"/>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45"/>
            <p:cNvSpPr/>
            <p:nvPr/>
          </p:nvSpPr>
          <p:spPr>
            <a:xfrm>
              <a:off x="2895686" y="2036519"/>
              <a:ext cx="147788" cy="7247"/>
            </a:xfrm>
            <a:custGeom>
              <a:avLst/>
              <a:gdLst/>
              <a:ahLst/>
              <a:cxnLst/>
              <a:rect l="l" t="t" r="r" b="b"/>
              <a:pathLst>
                <a:path w="6138" h="301" fill="none" extrusionOk="0">
                  <a:moveTo>
                    <a:pt x="0" y="0"/>
                  </a:moveTo>
                  <a:lnTo>
                    <a:pt x="6138" y="301"/>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45"/>
            <p:cNvSpPr/>
            <p:nvPr/>
          </p:nvSpPr>
          <p:spPr>
            <a:xfrm>
              <a:off x="2943071" y="2137718"/>
              <a:ext cx="628086" cy="32938"/>
            </a:xfrm>
            <a:custGeom>
              <a:avLst/>
              <a:gdLst/>
              <a:ahLst/>
              <a:cxnLst/>
              <a:rect l="l" t="t" r="r" b="b"/>
              <a:pathLst>
                <a:path w="26086" h="1368" fill="none" extrusionOk="0">
                  <a:moveTo>
                    <a:pt x="0" y="0"/>
                  </a:moveTo>
                  <a:lnTo>
                    <a:pt x="26086"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45"/>
            <p:cNvSpPr/>
            <p:nvPr/>
          </p:nvSpPr>
          <p:spPr>
            <a:xfrm>
              <a:off x="2941457" y="2179468"/>
              <a:ext cx="627291" cy="32962"/>
            </a:xfrm>
            <a:custGeom>
              <a:avLst/>
              <a:gdLst/>
              <a:ahLst/>
              <a:cxnLst/>
              <a:rect l="l" t="t" r="r" b="b"/>
              <a:pathLst>
                <a:path w="26053" h="1369" fill="none" extrusionOk="0">
                  <a:moveTo>
                    <a:pt x="1" y="1"/>
                  </a:moveTo>
                  <a:lnTo>
                    <a:pt x="26052" y="1369"/>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45"/>
            <p:cNvSpPr/>
            <p:nvPr/>
          </p:nvSpPr>
          <p:spPr>
            <a:xfrm>
              <a:off x="2938255" y="2228467"/>
              <a:ext cx="535724" cy="28147"/>
            </a:xfrm>
            <a:custGeom>
              <a:avLst/>
              <a:gdLst/>
              <a:ahLst/>
              <a:cxnLst/>
              <a:rect l="l" t="t" r="r" b="b"/>
              <a:pathLst>
                <a:path w="22250" h="1169" fill="none" extrusionOk="0">
                  <a:moveTo>
                    <a:pt x="0" y="1"/>
                  </a:moveTo>
                  <a:lnTo>
                    <a:pt x="22249"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45"/>
            <p:cNvSpPr/>
            <p:nvPr/>
          </p:nvSpPr>
          <p:spPr>
            <a:xfrm>
              <a:off x="2935847" y="2273444"/>
              <a:ext cx="53813" cy="53837"/>
            </a:xfrm>
            <a:custGeom>
              <a:avLst/>
              <a:gdLst/>
              <a:ahLst/>
              <a:cxnLst/>
              <a:rect l="l" t="t" r="r" b="b"/>
              <a:pathLst>
                <a:path w="2235" h="2236" fill="none" extrusionOk="0">
                  <a:moveTo>
                    <a:pt x="0" y="2102"/>
                  </a:moveTo>
                  <a:lnTo>
                    <a:pt x="133" y="1"/>
                  </a:lnTo>
                  <a:lnTo>
                    <a:pt x="2235" y="101"/>
                  </a:lnTo>
                  <a:lnTo>
                    <a:pt x="2135"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45"/>
            <p:cNvSpPr/>
            <p:nvPr/>
          </p:nvSpPr>
          <p:spPr>
            <a:xfrm>
              <a:off x="3029004" y="2278259"/>
              <a:ext cx="53043" cy="53837"/>
            </a:xfrm>
            <a:custGeom>
              <a:avLst/>
              <a:gdLst/>
              <a:ahLst/>
              <a:cxnLst/>
              <a:rect l="l" t="t" r="r" b="b"/>
              <a:pathLst>
                <a:path w="2203" h="2236" fill="none" extrusionOk="0">
                  <a:moveTo>
                    <a:pt x="0" y="2102"/>
                  </a:moveTo>
                  <a:lnTo>
                    <a:pt x="101" y="1"/>
                  </a:lnTo>
                  <a:lnTo>
                    <a:pt x="2202" y="101"/>
                  </a:lnTo>
                  <a:lnTo>
                    <a:pt x="2102"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45"/>
            <p:cNvSpPr/>
            <p:nvPr/>
          </p:nvSpPr>
          <p:spPr>
            <a:xfrm>
              <a:off x="3121365" y="2283075"/>
              <a:ext cx="53837" cy="53837"/>
            </a:xfrm>
            <a:custGeom>
              <a:avLst/>
              <a:gdLst/>
              <a:ahLst/>
              <a:cxnLst/>
              <a:rect l="l" t="t" r="r" b="b"/>
              <a:pathLst>
                <a:path w="2236" h="2236" fill="none" extrusionOk="0">
                  <a:moveTo>
                    <a:pt x="1" y="2102"/>
                  </a:moveTo>
                  <a:lnTo>
                    <a:pt x="101" y="1"/>
                  </a:lnTo>
                  <a:lnTo>
                    <a:pt x="2235" y="101"/>
                  </a:lnTo>
                  <a:lnTo>
                    <a:pt x="2102"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45"/>
            <p:cNvSpPr/>
            <p:nvPr/>
          </p:nvSpPr>
          <p:spPr>
            <a:xfrm>
              <a:off x="3213727" y="2287914"/>
              <a:ext cx="53837" cy="53837"/>
            </a:xfrm>
            <a:custGeom>
              <a:avLst/>
              <a:gdLst/>
              <a:ahLst/>
              <a:cxnLst/>
              <a:rect l="l" t="t" r="r" b="b"/>
              <a:pathLst>
                <a:path w="2236" h="2236" fill="none" extrusionOk="0">
                  <a:moveTo>
                    <a:pt x="1" y="2102"/>
                  </a:moveTo>
                  <a:lnTo>
                    <a:pt x="101" y="0"/>
                  </a:lnTo>
                  <a:lnTo>
                    <a:pt x="2236" y="100"/>
                  </a:lnTo>
                  <a:lnTo>
                    <a:pt x="2102"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45"/>
            <p:cNvSpPr/>
            <p:nvPr/>
          </p:nvSpPr>
          <p:spPr>
            <a:xfrm>
              <a:off x="2879867" y="2122428"/>
              <a:ext cx="30289" cy="25739"/>
            </a:xfrm>
            <a:custGeom>
              <a:avLst/>
              <a:gdLst/>
              <a:ahLst/>
              <a:cxnLst/>
              <a:rect l="l" t="t" r="r" b="b"/>
              <a:pathLst>
                <a:path w="1258" h="1069" extrusionOk="0">
                  <a:moveTo>
                    <a:pt x="725" y="1"/>
                  </a:moveTo>
                  <a:cubicBezTo>
                    <a:pt x="55" y="1"/>
                    <a:pt x="1" y="1036"/>
                    <a:pt x="691" y="1069"/>
                  </a:cubicBezTo>
                  <a:cubicBezTo>
                    <a:pt x="991" y="1069"/>
                    <a:pt x="1224" y="869"/>
                    <a:pt x="1258" y="569"/>
                  </a:cubicBezTo>
                  <a:cubicBezTo>
                    <a:pt x="1258" y="268"/>
                    <a:pt x="1057" y="35"/>
                    <a:pt x="757" y="2"/>
                  </a:cubicBezTo>
                  <a:cubicBezTo>
                    <a:pt x="746" y="1"/>
                    <a:pt x="736" y="1"/>
                    <a:pt x="72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45"/>
            <p:cNvSpPr/>
            <p:nvPr/>
          </p:nvSpPr>
          <p:spPr>
            <a:xfrm>
              <a:off x="2930213" y="2381866"/>
              <a:ext cx="628086" cy="32962"/>
            </a:xfrm>
            <a:custGeom>
              <a:avLst/>
              <a:gdLst/>
              <a:ahLst/>
              <a:cxnLst/>
              <a:rect l="l" t="t" r="r" b="b"/>
              <a:pathLst>
                <a:path w="26086" h="1369" fill="none" extrusionOk="0">
                  <a:moveTo>
                    <a:pt x="1" y="1"/>
                  </a:moveTo>
                  <a:lnTo>
                    <a:pt x="26086" y="1369"/>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45"/>
            <p:cNvSpPr/>
            <p:nvPr/>
          </p:nvSpPr>
          <p:spPr>
            <a:xfrm>
              <a:off x="2928600" y="2423640"/>
              <a:ext cx="627291" cy="32962"/>
            </a:xfrm>
            <a:custGeom>
              <a:avLst/>
              <a:gdLst/>
              <a:ahLst/>
              <a:cxnLst/>
              <a:rect l="l" t="t" r="r" b="b"/>
              <a:pathLst>
                <a:path w="26053" h="1369" fill="none" extrusionOk="0">
                  <a:moveTo>
                    <a:pt x="1" y="0"/>
                  </a:moveTo>
                  <a:lnTo>
                    <a:pt x="26053"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45"/>
            <p:cNvSpPr/>
            <p:nvPr/>
          </p:nvSpPr>
          <p:spPr>
            <a:xfrm>
              <a:off x="2925398" y="2472639"/>
              <a:ext cx="535724" cy="28123"/>
            </a:xfrm>
            <a:custGeom>
              <a:avLst/>
              <a:gdLst/>
              <a:ahLst/>
              <a:cxnLst/>
              <a:rect l="l" t="t" r="r" b="b"/>
              <a:pathLst>
                <a:path w="22250" h="1168" fill="none" extrusionOk="0">
                  <a:moveTo>
                    <a:pt x="0" y="0"/>
                  </a:moveTo>
                  <a:lnTo>
                    <a:pt x="22250"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45"/>
            <p:cNvSpPr/>
            <p:nvPr/>
          </p:nvSpPr>
          <p:spPr>
            <a:xfrm>
              <a:off x="2922990" y="2517616"/>
              <a:ext cx="53837" cy="53837"/>
            </a:xfrm>
            <a:custGeom>
              <a:avLst/>
              <a:gdLst/>
              <a:ahLst/>
              <a:cxnLst/>
              <a:rect l="l" t="t" r="r" b="b"/>
              <a:pathLst>
                <a:path w="2236" h="2236" fill="none" extrusionOk="0">
                  <a:moveTo>
                    <a:pt x="0" y="2135"/>
                  </a:moveTo>
                  <a:lnTo>
                    <a:pt x="134" y="0"/>
                  </a:lnTo>
                  <a:lnTo>
                    <a:pt x="2235" y="100"/>
                  </a:lnTo>
                  <a:lnTo>
                    <a:pt x="2135"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45"/>
            <p:cNvSpPr/>
            <p:nvPr/>
          </p:nvSpPr>
          <p:spPr>
            <a:xfrm>
              <a:off x="3016146" y="2522431"/>
              <a:ext cx="53043" cy="53837"/>
            </a:xfrm>
            <a:custGeom>
              <a:avLst/>
              <a:gdLst/>
              <a:ahLst/>
              <a:cxnLst/>
              <a:rect l="l" t="t" r="r" b="b"/>
              <a:pathLst>
                <a:path w="2203" h="2236" fill="none" extrusionOk="0">
                  <a:moveTo>
                    <a:pt x="1" y="2102"/>
                  </a:moveTo>
                  <a:lnTo>
                    <a:pt x="101" y="0"/>
                  </a:lnTo>
                  <a:lnTo>
                    <a:pt x="2202" y="100"/>
                  </a:lnTo>
                  <a:lnTo>
                    <a:pt x="2102"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45"/>
            <p:cNvSpPr/>
            <p:nvPr/>
          </p:nvSpPr>
          <p:spPr>
            <a:xfrm>
              <a:off x="3108508" y="2527247"/>
              <a:ext cx="53043" cy="53837"/>
            </a:xfrm>
            <a:custGeom>
              <a:avLst/>
              <a:gdLst/>
              <a:ahLst/>
              <a:cxnLst/>
              <a:rect l="l" t="t" r="r" b="b"/>
              <a:pathLst>
                <a:path w="2203" h="2236" fill="none" extrusionOk="0">
                  <a:moveTo>
                    <a:pt x="1" y="2102"/>
                  </a:moveTo>
                  <a:lnTo>
                    <a:pt x="101" y="1"/>
                  </a:lnTo>
                  <a:lnTo>
                    <a:pt x="2202" y="101"/>
                  </a:lnTo>
                  <a:lnTo>
                    <a:pt x="2102" y="22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45"/>
            <p:cNvSpPr/>
            <p:nvPr/>
          </p:nvSpPr>
          <p:spPr>
            <a:xfrm>
              <a:off x="3200869" y="2532062"/>
              <a:ext cx="53837" cy="53837"/>
            </a:xfrm>
            <a:custGeom>
              <a:avLst/>
              <a:gdLst/>
              <a:ahLst/>
              <a:cxnLst/>
              <a:rect l="l" t="t" r="r" b="b"/>
              <a:pathLst>
                <a:path w="2236" h="2236" fill="none" extrusionOk="0">
                  <a:moveTo>
                    <a:pt x="1" y="2136"/>
                  </a:moveTo>
                  <a:lnTo>
                    <a:pt x="101" y="1"/>
                  </a:lnTo>
                  <a:lnTo>
                    <a:pt x="2236" y="101"/>
                  </a:lnTo>
                  <a:lnTo>
                    <a:pt x="2102"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45"/>
            <p:cNvSpPr/>
            <p:nvPr/>
          </p:nvSpPr>
          <p:spPr>
            <a:xfrm>
              <a:off x="2867563" y="2366769"/>
              <a:ext cx="30314" cy="25643"/>
            </a:xfrm>
            <a:custGeom>
              <a:avLst/>
              <a:gdLst/>
              <a:ahLst/>
              <a:cxnLst/>
              <a:rect l="l" t="t" r="r" b="b"/>
              <a:pathLst>
                <a:path w="1259" h="1065" extrusionOk="0">
                  <a:moveTo>
                    <a:pt x="687" y="0"/>
                  </a:moveTo>
                  <a:cubicBezTo>
                    <a:pt x="566" y="0"/>
                    <a:pt x="442" y="40"/>
                    <a:pt x="334" y="128"/>
                  </a:cubicBezTo>
                  <a:cubicBezTo>
                    <a:pt x="1" y="461"/>
                    <a:pt x="201" y="1028"/>
                    <a:pt x="668" y="1062"/>
                  </a:cubicBezTo>
                  <a:cubicBezTo>
                    <a:pt x="687" y="1064"/>
                    <a:pt x="706" y="1065"/>
                    <a:pt x="725" y="1065"/>
                  </a:cubicBezTo>
                  <a:cubicBezTo>
                    <a:pt x="997" y="1065"/>
                    <a:pt x="1204" y="842"/>
                    <a:pt x="1235" y="561"/>
                  </a:cubicBezTo>
                  <a:cubicBezTo>
                    <a:pt x="1258" y="231"/>
                    <a:pt x="981" y="0"/>
                    <a:pt x="687"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45"/>
            <p:cNvSpPr/>
            <p:nvPr/>
          </p:nvSpPr>
          <p:spPr>
            <a:xfrm>
              <a:off x="2917356" y="2626038"/>
              <a:ext cx="628110" cy="32962"/>
            </a:xfrm>
            <a:custGeom>
              <a:avLst/>
              <a:gdLst/>
              <a:ahLst/>
              <a:cxnLst/>
              <a:rect l="l" t="t" r="r" b="b"/>
              <a:pathLst>
                <a:path w="26087" h="1369" fill="none" extrusionOk="0">
                  <a:moveTo>
                    <a:pt x="1" y="0"/>
                  </a:moveTo>
                  <a:lnTo>
                    <a:pt x="26086"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45"/>
            <p:cNvSpPr/>
            <p:nvPr/>
          </p:nvSpPr>
          <p:spPr>
            <a:xfrm>
              <a:off x="2915767" y="2667813"/>
              <a:ext cx="627291" cy="32938"/>
            </a:xfrm>
            <a:custGeom>
              <a:avLst/>
              <a:gdLst/>
              <a:ahLst/>
              <a:cxnLst/>
              <a:rect l="l" t="t" r="r" b="b"/>
              <a:pathLst>
                <a:path w="26053" h="1368" fill="none" extrusionOk="0">
                  <a:moveTo>
                    <a:pt x="0" y="0"/>
                  </a:moveTo>
                  <a:lnTo>
                    <a:pt x="26052"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45"/>
            <p:cNvSpPr/>
            <p:nvPr/>
          </p:nvSpPr>
          <p:spPr>
            <a:xfrm>
              <a:off x="2912540" y="2716787"/>
              <a:ext cx="535724" cy="28147"/>
            </a:xfrm>
            <a:custGeom>
              <a:avLst/>
              <a:gdLst/>
              <a:ahLst/>
              <a:cxnLst/>
              <a:rect l="l" t="t" r="r" b="b"/>
              <a:pathLst>
                <a:path w="22250" h="1169" fill="none" extrusionOk="0">
                  <a:moveTo>
                    <a:pt x="1" y="1"/>
                  </a:moveTo>
                  <a:lnTo>
                    <a:pt x="22250"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45"/>
            <p:cNvSpPr/>
            <p:nvPr/>
          </p:nvSpPr>
          <p:spPr>
            <a:xfrm>
              <a:off x="2910133" y="2761764"/>
              <a:ext cx="53837" cy="53837"/>
            </a:xfrm>
            <a:custGeom>
              <a:avLst/>
              <a:gdLst/>
              <a:ahLst/>
              <a:cxnLst/>
              <a:rect l="l" t="t" r="r" b="b"/>
              <a:pathLst>
                <a:path w="2236" h="2236" fill="none" extrusionOk="0">
                  <a:moveTo>
                    <a:pt x="1" y="2102"/>
                  </a:moveTo>
                  <a:lnTo>
                    <a:pt x="134" y="1"/>
                  </a:lnTo>
                  <a:lnTo>
                    <a:pt x="2236" y="101"/>
                  </a:lnTo>
                  <a:lnTo>
                    <a:pt x="2135" y="22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45"/>
            <p:cNvSpPr/>
            <p:nvPr/>
          </p:nvSpPr>
          <p:spPr>
            <a:xfrm>
              <a:off x="3013738" y="2766603"/>
              <a:ext cx="53837" cy="53019"/>
            </a:xfrm>
            <a:custGeom>
              <a:avLst/>
              <a:gdLst/>
              <a:ahLst/>
              <a:cxnLst/>
              <a:rect l="l" t="t" r="r" b="b"/>
              <a:pathLst>
                <a:path w="2236" h="2202" fill="none" extrusionOk="0">
                  <a:moveTo>
                    <a:pt x="1" y="2102"/>
                  </a:moveTo>
                  <a:lnTo>
                    <a:pt x="101" y="0"/>
                  </a:lnTo>
                  <a:lnTo>
                    <a:pt x="2236" y="100"/>
                  </a:lnTo>
                  <a:lnTo>
                    <a:pt x="2136" y="2202"/>
                  </a:lnTo>
                  <a:close/>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45"/>
            <p:cNvSpPr/>
            <p:nvPr/>
          </p:nvSpPr>
          <p:spPr>
            <a:xfrm>
              <a:off x="3095674" y="2771419"/>
              <a:ext cx="53019" cy="53837"/>
            </a:xfrm>
            <a:custGeom>
              <a:avLst/>
              <a:gdLst/>
              <a:ahLst/>
              <a:cxnLst/>
              <a:rect l="l" t="t" r="r" b="b"/>
              <a:pathLst>
                <a:path w="2202" h="2236" fill="none" extrusionOk="0">
                  <a:moveTo>
                    <a:pt x="0" y="2135"/>
                  </a:moveTo>
                  <a:lnTo>
                    <a:pt x="100" y="0"/>
                  </a:lnTo>
                  <a:lnTo>
                    <a:pt x="2202" y="100"/>
                  </a:lnTo>
                  <a:lnTo>
                    <a:pt x="2102" y="22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45"/>
            <p:cNvSpPr/>
            <p:nvPr/>
          </p:nvSpPr>
          <p:spPr>
            <a:xfrm>
              <a:off x="3188036" y="2776234"/>
              <a:ext cx="53837" cy="53837"/>
            </a:xfrm>
            <a:custGeom>
              <a:avLst/>
              <a:gdLst/>
              <a:ahLst/>
              <a:cxnLst/>
              <a:rect l="l" t="t" r="r" b="b"/>
              <a:pathLst>
                <a:path w="2236" h="2236" fill="none" extrusionOk="0">
                  <a:moveTo>
                    <a:pt x="0" y="2135"/>
                  </a:moveTo>
                  <a:lnTo>
                    <a:pt x="100" y="0"/>
                  </a:lnTo>
                  <a:lnTo>
                    <a:pt x="2235" y="100"/>
                  </a:lnTo>
                  <a:lnTo>
                    <a:pt x="2102" y="22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45"/>
            <p:cNvSpPr/>
            <p:nvPr/>
          </p:nvSpPr>
          <p:spPr>
            <a:xfrm>
              <a:off x="2853911" y="2610772"/>
              <a:ext cx="31349" cy="25811"/>
            </a:xfrm>
            <a:custGeom>
              <a:avLst/>
              <a:gdLst/>
              <a:ahLst/>
              <a:cxnLst/>
              <a:rect l="l" t="t" r="r" b="b"/>
              <a:pathLst>
                <a:path w="1302" h="1072" extrusionOk="0">
                  <a:moveTo>
                    <a:pt x="701" y="1"/>
                  </a:moveTo>
                  <a:cubicBezTo>
                    <a:pt x="1" y="1"/>
                    <a:pt x="1" y="1068"/>
                    <a:pt x="701" y="1068"/>
                  </a:cubicBezTo>
                  <a:cubicBezTo>
                    <a:pt x="720" y="1070"/>
                    <a:pt x="739" y="1071"/>
                    <a:pt x="758" y="1071"/>
                  </a:cubicBezTo>
                  <a:cubicBezTo>
                    <a:pt x="1030" y="1071"/>
                    <a:pt x="1237" y="849"/>
                    <a:pt x="1268" y="568"/>
                  </a:cubicBezTo>
                  <a:lnTo>
                    <a:pt x="1302" y="568"/>
                  </a:lnTo>
                  <a:cubicBezTo>
                    <a:pt x="1302" y="268"/>
                    <a:pt x="1068" y="34"/>
                    <a:pt x="8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45"/>
            <p:cNvSpPr/>
            <p:nvPr/>
          </p:nvSpPr>
          <p:spPr>
            <a:xfrm>
              <a:off x="2904522" y="2877433"/>
              <a:ext cx="627291" cy="32938"/>
            </a:xfrm>
            <a:custGeom>
              <a:avLst/>
              <a:gdLst/>
              <a:ahLst/>
              <a:cxnLst/>
              <a:rect l="l" t="t" r="r" b="b"/>
              <a:pathLst>
                <a:path w="26053" h="1368" fill="none" extrusionOk="0">
                  <a:moveTo>
                    <a:pt x="0" y="0"/>
                  </a:moveTo>
                  <a:lnTo>
                    <a:pt x="26052" y="13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45"/>
            <p:cNvSpPr/>
            <p:nvPr/>
          </p:nvSpPr>
          <p:spPr>
            <a:xfrm>
              <a:off x="2902115" y="2919184"/>
              <a:ext cx="628086" cy="32962"/>
            </a:xfrm>
            <a:custGeom>
              <a:avLst/>
              <a:gdLst/>
              <a:ahLst/>
              <a:cxnLst/>
              <a:rect l="l" t="t" r="r" b="b"/>
              <a:pathLst>
                <a:path w="26086" h="1369" fill="none" extrusionOk="0">
                  <a:moveTo>
                    <a:pt x="0" y="1"/>
                  </a:moveTo>
                  <a:lnTo>
                    <a:pt x="26085" y="1369"/>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45"/>
            <p:cNvSpPr/>
            <p:nvPr/>
          </p:nvSpPr>
          <p:spPr>
            <a:xfrm>
              <a:off x="2899683" y="2968182"/>
              <a:ext cx="534930" cy="28147"/>
            </a:xfrm>
            <a:custGeom>
              <a:avLst/>
              <a:gdLst/>
              <a:ahLst/>
              <a:cxnLst/>
              <a:rect l="l" t="t" r="r" b="b"/>
              <a:pathLst>
                <a:path w="22217" h="1169" fill="none" extrusionOk="0">
                  <a:moveTo>
                    <a:pt x="1" y="1"/>
                  </a:moveTo>
                  <a:lnTo>
                    <a:pt x="22217" y="1168"/>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45"/>
            <p:cNvSpPr/>
            <p:nvPr/>
          </p:nvSpPr>
          <p:spPr>
            <a:xfrm>
              <a:off x="2897275" y="3013159"/>
              <a:ext cx="53837" cy="53837"/>
            </a:xfrm>
            <a:custGeom>
              <a:avLst/>
              <a:gdLst/>
              <a:ahLst/>
              <a:cxnLst/>
              <a:rect l="l" t="t" r="r" b="b"/>
              <a:pathLst>
                <a:path w="2236" h="2236" fill="none" extrusionOk="0">
                  <a:moveTo>
                    <a:pt x="1" y="2102"/>
                  </a:moveTo>
                  <a:lnTo>
                    <a:pt x="101" y="1"/>
                  </a:lnTo>
                  <a:lnTo>
                    <a:pt x="2236" y="101"/>
                  </a:lnTo>
                  <a:lnTo>
                    <a:pt x="2102" y="22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45"/>
            <p:cNvSpPr/>
            <p:nvPr/>
          </p:nvSpPr>
          <p:spPr>
            <a:xfrm>
              <a:off x="2989637" y="3017975"/>
              <a:ext cx="53837" cy="53837"/>
            </a:xfrm>
            <a:custGeom>
              <a:avLst/>
              <a:gdLst/>
              <a:ahLst/>
              <a:cxnLst/>
              <a:rect l="l" t="t" r="r" b="b"/>
              <a:pathLst>
                <a:path w="2236" h="2236" fill="none" extrusionOk="0">
                  <a:moveTo>
                    <a:pt x="1" y="2102"/>
                  </a:moveTo>
                  <a:lnTo>
                    <a:pt x="134" y="1"/>
                  </a:lnTo>
                  <a:lnTo>
                    <a:pt x="2236" y="101"/>
                  </a:lnTo>
                  <a:lnTo>
                    <a:pt x="2136" y="22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45"/>
            <p:cNvSpPr/>
            <p:nvPr/>
          </p:nvSpPr>
          <p:spPr>
            <a:xfrm>
              <a:off x="3082022" y="3022790"/>
              <a:ext cx="53813" cy="53837"/>
            </a:xfrm>
            <a:custGeom>
              <a:avLst/>
              <a:gdLst/>
              <a:ahLst/>
              <a:cxnLst/>
              <a:rect l="l" t="t" r="r" b="b"/>
              <a:pathLst>
                <a:path w="2235" h="2236" fill="none" extrusionOk="0">
                  <a:moveTo>
                    <a:pt x="0" y="2102"/>
                  </a:moveTo>
                  <a:lnTo>
                    <a:pt x="133" y="1"/>
                  </a:lnTo>
                  <a:lnTo>
                    <a:pt x="2235" y="101"/>
                  </a:lnTo>
                  <a:lnTo>
                    <a:pt x="2135" y="22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45"/>
            <p:cNvSpPr/>
            <p:nvPr/>
          </p:nvSpPr>
          <p:spPr>
            <a:xfrm>
              <a:off x="3174384" y="3027630"/>
              <a:ext cx="53837" cy="53837"/>
            </a:xfrm>
            <a:custGeom>
              <a:avLst/>
              <a:gdLst/>
              <a:ahLst/>
              <a:cxnLst/>
              <a:rect l="l" t="t" r="r" b="b"/>
              <a:pathLst>
                <a:path w="2236" h="2236" fill="none" extrusionOk="0">
                  <a:moveTo>
                    <a:pt x="0" y="2135"/>
                  </a:moveTo>
                  <a:lnTo>
                    <a:pt x="134" y="0"/>
                  </a:lnTo>
                  <a:lnTo>
                    <a:pt x="2235" y="100"/>
                  </a:lnTo>
                  <a:lnTo>
                    <a:pt x="2135" y="22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45"/>
            <p:cNvSpPr/>
            <p:nvPr/>
          </p:nvSpPr>
          <p:spPr>
            <a:xfrm>
              <a:off x="2841295" y="2862144"/>
              <a:ext cx="30314" cy="25715"/>
            </a:xfrm>
            <a:custGeom>
              <a:avLst/>
              <a:gdLst/>
              <a:ahLst/>
              <a:cxnLst/>
              <a:rect l="l" t="t" r="r" b="b"/>
              <a:pathLst>
                <a:path w="1259" h="1068" extrusionOk="0">
                  <a:moveTo>
                    <a:pt x="686" y="0"/>
                  </a:moveTo>
                  <a:cubicBezTo>
                    <a:pt x="243" y="0"/>
                    <a:pt x="0" y="546"/>
                    <a:pt x="324" y="902"/>
                  </a:cubicBezTo>
                  <a:cubicBezTo>
                    <a:pt x="427" y="1016"/>
                    <a:pt x="565" y="1068"/>
                    <a:pt x="701" y="1068"/>
                  </a:cubicBezTo>
                  <a:cubicBezTo>
                    <a:pt x="965" y="1068"/>
                    <a:pt x="1225" y="876"/>
                    <a:pt x="1225" y="569"/>
                  </a:cubicBezTo>
                  <a:cubicBezTo>
                    <a:pt x="1258" y="268"/>
                    <a:pt x="1025" y="35"/>
                    <a:pt x="725" y="2"/>
                  </a:cubicBezTo>
                  <a:cubicBezTo>
                    <a:pt x="712" y="1"/>
                    <a:pt x="698" y="0"/>
                    <a:pt x="68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45"/>
            <p:cNvSpPr/>
            <p:nvPr/>
          </p:nvSpPr>
          <p:spPr>
            <a:xfrm>
              <a:off x="2955904" y="2275852"/>
              <a:ext cx="34575" cy="29736"/>
            </a:xfrm>
            <a:custGeom>
              <a:avLst/>
              <a:gdLst/>
              <a:ahLst/>
              <a:cxnLst/>
              <a:rect l="l" t="t" r="r" b="b"/>
              <a:pathLst>
                <a:path w="1436" h="1235" fill="none" extrusionOk="0">
                  <a:moveTo>
                    <a:pt x="1" y="768"/>
                  </a:moveTo>
                  <a:lnTo>
                    <a:pt x="301" y="1235"/>
                  </a:lnTo>
                  <a:lnTo>
                    <a:pt x="1435" y="1"/>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45"/>
            <p:cNvSpPr/>
            <p:nvPr/>
          </p:nvSpPr>
          <p:spPr>
            <a:xfrm>
              <a:off x="3128589" y="2526452"/>
              <a:ext cx="33757" cy="30530"/>
            </a:xfrm>
            <a:custGeom>
              <a:avLst/>
              <a:gdLst/>
              <a:ahLst/>
              <a:cxnLst/>
              <a:rect l="l" t="t" r="r" b="b"/>
              <a:pathLst>
                <a:path w="1402" h="1268" fill="none" extrusionOk="0">
                  <a:moveTo>
                    <a:pt x="1" y="801"/>
                  </a:moveTo>
                  <a:lnTo>
                    <a:pt x="268" y="1268"/>
                  </a:lnTo>
                  <a:lnTo>
                    <a:pt x="1402" y="0"/>
                  </a:ln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45"/>
            <p:cNvSpPr/>
            <p:nvPr/>
          </p:nvSpPr>
          <p:spPr>
            <a:xfrm>
              <a:off x="3215340" y="2784252"/>
              <a:ext cx="33757" cy="30554"/>
            </a:xfrm>
            <a:custGeom>
              <a:avLst/>
              <a:gdLst/>
              <a:ahLst/>
              <a:cxnLst/>
              <a:rect l="l" t="t" r="r" b="b"/>
              <a:pathLst>
                <a:path w="1402" h="1269" fill="none" extrusionOk="0">
                  <a:moveTo>
                    <a:pt x="0" y="801"/>
                  </a:moveTo>
                  <a:lnTo>
                    <a:pt x="267" y="1268"/>
                  </a:lnTo>
                  <a:lnTo>
                    <a:pt x="1401"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45"/>
            <p:cNvSpPr/>
            <p:nvPr/>
          </p:nvSpPr>
          <p:spPr>
            <a:xfrm>
              <a:off x="3010536" y="3014772"/>
              <a:ext cx="33757" cy="29736"/>
            </a:xfrm>
            <a:custGeom>
              <a:avLst/>
              <a:gdLst/>
              <a:ahLst/>
              <a:cxnLst/>
              <a:rect l="l" t="t" r="r" b="b"/>
              <a:pathLst>
                <a:path w="1402" h="1235" fill="none" extrusionOk="0">
                  <a:moveTo>
                    <a:pt x="0" y="768"/>
                  </a:moveTo>
                  <a:lnTo>
                    <a:pt x="267" y="1235"/>
                  </a:lnTo>
                  <a:lnTo>
                    <a:pt x="1401" y="0"/>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45"/>
            <p:cNvSpPr/>
            <p:nvPr/>
          </p:nvSpPr>
          <p:spPr>
            <a:xfrm>
              <a:off x="1973659" y="1639743"/>
              <a:ext cx="1146113" cy="1440099"/>
            </a:xfrm>
            <a:custGeom>
              <a:avLst/>
              <a:gdLst/>
              <a:ahLst/>
              <a:cxnLst/>
              <a:rect l="l" t="t" r="r" b="b"/>
              <a:pathLst>
                <a:path w="47601" h="59811" extrusionOk="0">
                  <a:moveTo>
                    <a:pt x="33557" y="1"/>
                  </a:moveTo>
                  <a:lnTo>
                    <a:pt x="13877" y="5471"/>
                  </a:lnTo>
                  <a:lnTo>
                    <a:pt x="0" y="9341"/>
                  </a:lnTo>
                  <a:lnTo>
                    <a:pt x="14010" y="59810"/>
                  </a:lnTo>
                  <a:lnTo>
                    <a:pt x="47601" y="50504"/>
                  </a:lnTo>
                  <a:lnTo>
                    <a:pt x="46300" y="45800"/>
                  </a:lnTo>
                  <a:lnTo>
                    <a:pt x="33557" y="1"/>
                  </a:ln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45"/>
            <p:cNvSpPr/>
            <p:nvPr/>
          </p:nvSpPr>
          <p:spPr>
            <a:xfrm>
              <a:off x="1973659" y="1639743"/>
              <a:ext cx="1146113" cy="1440099"/>
            </a:xfrm>
            <a:custGeom>
              <a:avLst/>
              <a:gdLst/>
              <a:ahLst/>
              <a:cxnLst/>
              <a:rect l="l" t="t" r="r" b="b"/>
              <a:pathLst>
                <a:path w="47601" h="59811" fill="none" extrusionOk="0">
                  <a:moveTo>
                    <a:pt x="47601" y="50504"/>
                  </a:moveTo>
                  <a:lnTo>
                    <a:pt x="14010" y="59810"/>
                  </a:lnTo>
                  <a:lnTo>
                    <a:pt x="0" y="9341"/>
                  </a:lnTo>
                  <a:lnTo>
                    <a:pt x="13877" y="5471"/>
                  </a:lnTo>
                  <a:lnTo>
                    <a:pt x="33557" y="1"/>
                  </a:lnTo>
                  <a:lnTo>
                    <a:pt x="46300" y="45800"/>
                  </a:lnTo>
                  <a:close/>
                </a:path>
              </a:pathLst>
            </a:custGeom>
            <a:solidFill>
              <a:schemeClr val="l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45"/>
            <p:cNvSpPr/>
            <p:nvPr/>
          </p:nvSpPr>
          <p:spPr>
            <a:xfrm>
              <a:off x="2056365" y="1869444"/>
              <a:ext cx="210461" cy="57858"/>
            </a:xfrm>
            <a:custGeom>
              <a:avLst/>
              <a:gdLst/>
              <a:ahLst/>
              <a:cxnLst/>
              <a:rect l="l" t="t" r="r" b="b"/>
              <a:pathLst>
                <a:path w="8741" h="2403" fill="none" extrusionOk="0">
                  <a:moveTo>
                    <a:pt x="1" y="2403"/>
                  </a:moveTo>
                  <a:lnTo>
                    <a:pt x="8741"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45"/>
            <p:cNvSpPr/>
            <p:nvPr/>
          </p:nvSpPr>
          <p:spPr>
            <a:xfrm>
              <a:off x="2067609" y="1928097"/>
              <a:ext cx="143791" cy="40161"/>
            </a:xfrm>
            <a:custGeom>
              <a:avLst/>
              <a:gdLst/>
              <a:ahLst/>
              <a:cxnLst/>
              <a:rect l="l" t="t" r="r" b="b"/>
              <a:pathLst>
                <a:path w="5972" h="1668" fill="none" extrusionOk="0">
                  <a:moveTo>
                    <a:pt x="1" y="1668"/>
                  </a:moveTo>
                  <a:lnTo>
                    <a:pt x="597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45"/>
            <p:cNvSpPr/>
            <p:nvPr/>
          </p:nvSpPr>
          <p:spPr>
            <a:xfrm>
              <a:off x="2145525" y="1880688"/>
              <a:ext cx="605597" cy="168687"/>
            </a:xfrm>
            <a:custGeom>
              <a:avLst/>
              <a:gdLst/>
              <a:ahLst/>
              <a:cxnLst/>
              <a:rect l="l" t="t" r="r" b="b"/>
              <a:pathLst>
                <a:path w="25152" h="7006" fill="none" extrusionOk="0">
                  <a:moveTo>
                    <a:pt x="1" y="7006"/>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45"/>
            <p:cNvSpPr/>
            <p:nvPr/>
          </p:nvSpPr>
          <p:spPr>
            <a:xfrm>
              <a:off x="2156769" y="1921668"/>
              <a:ext cx="605597" cy="167868"/>
            </a:xfrm>
            <a:custGeom>
              <a:avLst/>
              <a:gdLst/>
              <a:ahLst/>
              <a:cxnLst/>
              <a:rect l="l" t="t" r="r" b="b"/>
              <a:pathLst>
                <a:path w="25152" h="6972" fill="none" extrusionOk="0">
                  <a:moveTo>
                    <a:pt x="1" y="6972"/>
                  </a:moveTo>
                  <a:lnTo>
                    <a:pt x="251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45"/>
            <p:cNvSpPr/>
            <p:nvPr/>
          </p:nvSpPr>
          <p:spPr>
            <a:xfrm>
              <a:off x="2169626" y="1993155"/>
              <a:ext cx="516438" cy="143767"/>
            </a:xfrm>
            <a:custGeom>
              <a:avLst/>
              <a:gdLst/>
              <a:ahLst/>
              <a:cxnLst/>
              <a:rect l="l" t="t" r="r" b="b"/>
              <a:pathLst>
                <a:path w="21449" h="5971" fill="none" extrusionOk="0">
                  <a:moveTo>
                    <a:pt x="0" y="5971"/>
                  </a:moveTo>
                  <a:lnTo>
                    <a:pt x="21449"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45"/>
            <p:cNvSpPr/>
            <p:nvPr/>
          </p:nvSpPr>
          <p:spPr>
            <a:xfrm>
              <a:off x="2184891" y="2165022"/>
              <a:ext cx="62650" cy="63468"/>
            </a:xfrm>
            <a:custGeom>
              <a:avLst/>
              <a:gdLst/>
              <a:ahLst/>
              <a:cxnLst/>
              <a:rect l="l" t="t" r="r" b="b"/>
              <a:pathLst>
                <a:path w="2602" h="2636" fill="none" extrusionOk="0">
                  <a:moveTo>
                    <a:pt x="0" y="568"/>
                  </a:moveTo>
                  <a:lnTo>
                    <a:pt x="2035" y="0"/>
                  </a:lnTo>
                  <a:lnTo>
                    <a:pt x="2602" y="2035"/>
                  </a:lnTo>
                  <a:lnTo>
                    <a:pt x="567" y="26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45"/>
            <p:cNvSpPr/>
            <p:nvPr/>
          </p:nvSpPr>
          <p:spPr>
            <a:xfrm>
              <a:off x="2274027" y="2140125"/>
              <a:ext cx="62674" cy="63468"/>
            </a:xfrm>
            <a:custGeom>
              <a:avLst/>
              <a:gdLst/>
              <a:ahLst/>
              <a:cxnLst/>
              <a:rect l="l" t="t" r="r" b="b"/>
              <a:pathLst>
                <a:path w="2603" h="2636" fill="none" extrusionOk="0">
                  <a:moveTo>
                    <a:pt x="1" y="567"/>
                  </a:moveTo>
                  <a:lnTo>
                    <a:pt x="2036" y="0"/>
                  </a:lnTo>
                  <a:lnTo>
                    <a:pt x="2603" y="2035"/>
                  </a:lnTo>
                  <a:lnTo>
                    <a:pt x="568" y="26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45"/>
            <p:cNvSpPr/>
            <p:nvPr/>
          </p:nvSpPr>
          <p:spPr>
            <a:xfrm>
              <a:off x="2363186" y="2115229"/>
              <a:ext cx="62674" cy="63468"/>
            </a:xfrm>
            <a:custGeom>
              <a:avLst/>
              <a:gdLst/>
              <a:ahLst/>
              <a:cxnLst/>
              <a:rect l="l" t="t" r="r" b="b"/>
              <a:pathLst>
                <a:path w="2603" h="2636" fill="none" extrusionOk="0">
                  <a:moveTo>
                    <a:pt x="0" y="567"/>
                  </a:moveTo>
                  <a:lnTo>
                    <a:pt x="2035" y="0"/>
                  </a:lnTo>
                  <a:lnTo>
                    <a:pt x="2602" y="2068"/>
                  </a:lnTo>
                  <a:lnTo>
                    <a:pt x="567" y="2636"/>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45"/>
            <p:cNvSpPr/>
            <p:nvPr/>
          </p:nvSpPr>
          <p:spPr>
            <a:xfrm>
              <a:off x="2452345" y="2090333"/>
              <a:ext cx="62650" cy="63468"/>
            </a:xfrm>
            <a:custGeom>
              <a:avLst/>
              <a:gdLst/>
              <a:ahLst/>
              <a:cxnLst/>
              <a:rect l="l" t="t" r="r" b="b"/>
              <a:pathLst>
                <a:path w="2602" h="2636" fill="none" extrusionOk="0">
                  <a:moveTo>
                    <a:pt x="0" y="601"/>
                  </a:moveTo>
                  <a:lnTo>
                    <a:pt x="2035" y="0"/>
                  </a:lnTo>
                  <a:lnTo>
                    <a:pt x="2602" y="2068"/>
                  </a:lnTo>
                  <a:lnTo>
                    <a:pt x="567" y="2635"/>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45"/>
            <p:cNvSpPr/>
            <p:nvPr/>
          </p:nvSpPr>
          <p:spPr>
            <a:xfrm>
              <a:off x="2086414" y="2048558"/>
              <a:ext cx="29904" cy="25739"/>
            </a:xfrm>
            <a:custGeom>
              <a:avLst/>
              <a:gdLst/>
              <a:ahLst/>
              <a:cxnLst/>
              <a:rect l="l" t="t" r="r" b="b"/>
              <a:pathLst>
                <a:path w="1242" h="1069" extrusionOk="0">
                  <a:moveTo>
                    <a:pt x="624" y="0"/>
                  </a:moveTo>
                  <a:cubicBezTo>
                    <a:pt x="312" y="0"/>
                    <a:pt x="1" y="268"/>
                    <a:pt x="121" y="668"/>
                  </a:cubicBezTo>
                  <a:cubicBezTo>
                    <a:pt x="187" y="949"/>
                    <a:pt x="394" y="1069"/>
                    <a:pt x="604" y="1069"/>
                  </a:cubicBezTo>
                  <a:cubicBezTo>
                    <a:pt x="918" y="1069"/>
                    <a:pt x="1241" y="801"/>
                    <a:pt x="1121" y="401"/>
                  </a:cubicBezTo>
                  <a:cubicBezTo>
                    <a:pt x="1041" y="120"/>
                    <a:pt x="832" y="0"/>
                    <a:pt x="6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45"/>
            <p:cNvSpPr/>
            <p:nvPr/>
          </p:nvSpPr>
          <p:spPr>
            <a:xfrm>
              <a:off x="2211377" y="2116842"/>
              <a:ext cx="605621" cy="167868"/>
            </a:xfrm>
            <a:custGeom>
              <a:avLst/>
              <a:gdLst/>
              <a:ahLst/>
              <a:cxnLst/>
              <a:rect l="l" t="t" r="r" b="b"/>
              <a:pathLst>
                <a:path w="25153" h="6972" fill="none" extrusionOk="0">
                  <a:moveTo>
                    <a:pt x="1" y="6972"/>
                  </a:moveTo>
                  <a:lnTo>
                    <a:pt x="251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45"/>
            <p:cNvSpPr/>
            <p:nvPr/>
          </p:nvSpPr>
          <p:spPr>
            <a:xfrm>
              <a:off x="2222621" y="2156980"/>
              <a:ext cx="605621" cy="167892"/>
            </a:xfrm>
            <a:custGeom>
              <a:avLst/>
              <a:gdLst/>
              <a:ahLst/>
              <a:cxnLst/>
              <a:rect l="l" t="t" r="r" b="b"/>
              <a:pathLst>
                <a:path w="25153" h="6973" fill="none" extrusionOk="0">
                  <a:moveTo>
                    <a:pt x="1" y="6973"/>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45"/>
            <p:cNvSpPr/>
            <p:nvPr/>
          </p:nvSpPr>
          <p:spPr>
            <a:xfrm>
              <a:off x="2235478" y="2228467"/>
              <a:ext cx="516462" cy="143791"/>
            </a:xfrm>
            <a:custGeom>
              <a:avLst/>
              <a:gdLst/>
              <a:ahLst/>
              <a:cxnLst/>
              <a:rect l="l" t="t" r="r" b="b"/>
              <a:pathLst>
                <a:path w="21450" h="5972" fill="none" extrusionOk="0">
                  <a:moveTo>
                    <a:pt x="1" y="5972"/>
                  </a:moveTo>
                  <a:lnTo>
                    <a:pt x="21449"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45"/>
            <p:cNvSpPr/>
            <p:nvPr/>
          </p:nvSpPr>
          <p:spPr>
            <a:xfrm>
              <a:off x="2249949" y="2400357"/>
              <a:ext cx="63468" cy="63468"/>
            </a:xfrm>
            <a:custGeom>
              <a:avLst/>
              <a:gdLst/>
              <a:ahLst/>
              <a:cxnLst/>
              <a:rect l="l" t="t" r="r" b="b"/>
              <a:pathLst>
                <a:path w="2636" h="2636" fill="none" extrusionOk="0">
                  <a:moveTo>
                    <a:pt x="0" y="601"/>
                  </a:moveTo>
                  <a:lnTo>
                    <a:pt x="2068" y="0"/>
                  </a:lnTo>
                  <a:lnTo>
                    <a:pt x="2635" y="2068"/>
                  </a:lnTo>
                  <a:lnTo>
                    <a:pt x="567" y="2635"/>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45"/>
            <p:cNvSpPr/>
            <p:nvPr/>
          </p:nvSpPr>
          <p:spPr>
            <a:xfrm>
              <a:off x="2339084" y="2376256"/>
              <a:ext cx="63468" cy="62674"/>
            </a:xfrm>
            <a:custGeom>
              <a:avLst/>
              <a:gdLst/>
              <a:ahLst/>
              <a:cxnLst/>
              <a:rect l="l" t="t" r="r" b="b"/>
              <a:pathLst>
                <a:path w="2636" h="2603" fill="none" extrusionOk="0">
                  <a:moveTo>
                    <a:pt x="1" y="567"/>
                  </a:moveTo>
                  <a:lnTo>
                    <a:pt x="2069" y="0"/>
                  </a:lnTo>
                  <a:lnTo>
                    <a:pt x="2636" y="2035"/>
                  </a:lnTo>
                  <a:lnTo>
                    <a:pt x="568"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45"/>
            <p:cNvSpPr/>
            <p:nvPr/>
          </p:nvSpPr>
          <p:spPr>
            <a:xfrm>
              <a:off x="2428244" y="2351359"/>
              <a:ext cx="63468" cy="62674"/>
            </a:xfrm>
            <a:custGeom>
              <a:avLst/>
              <a:gdLst/>
              <a:ahLst/>
              <a:cxnLst/>
              <a:rect l="l" t="t" r="r" b="b"/>
              <a:pathLst>
                <a:path w="2636" h="2603" fill="none" extrusionOk="0">
                  <a:moveTo>
                    <a:pt x="0" y="567"/>
                  </a:moveTo>
                  <a:lnTo>
                    <a:pt x="2068" y="0"/>
                  </a:lnTo>
                  <a:lnTo>
                    <a:pt x="2636" y="2035"/>
                  </a:lnTo>
                  <a:lnTo>
                    <a:pt x="567"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45"/>
            <p:cNvSpPr/>
            <p:nvPr/>
          </p:nvSpPr>
          <p:spPr>
            <a:xfrm>
              <a:off x="2518198" y="2326463"/>
              <a:ext cx="62674" cy="62674"/>
            </a:xfrm>
            <a:custGeom>
              <a:avLst/>
              <a:gdLst/>
              <a:ahLst/>
              <a:cxnLst/>
              <a:rect l="l" t="t" r="r" b="b"/>
              <a:pathLst>
                <a:path w="2603" h="2603" fill="none" extrusionOk="0">
                  <a:moveTo>
                    <a:pt x="0" y="567"/>
                  </a:moveTo>
                  <a:lnTo>
                    <a:pt x="2035" y="0"/>
                  </a:lnTo>
                  <a:lnTo>
                    <a:pt x="2602" y="2035"/>
                  </a:lnTo>
                  <a:lnTo>
                    <a:pt x="567" y="2602"/>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45"/>
            <p:cNvSpPr/>
            <p:nvPr/>
          </p:nvSpPr>
          <p:spPr>
            <a:xfrm>
              <a:off x="2150340" y="2284327"/>
              <a:ext cx="31469" cy="25426"/>
            </a:xfrm>
            <a:custGeom>
              <a:avLst/>
              <a:gdLst/>
              <a:ahLst/>
              <a:cxnLst/>
              <a:rect l="l" t="t" r="r" b="b"/>
              <a:pathLst>
                <a:path w="1307" h="1056" extrusionOk="0">
                  <a:moveTo>
                    <a:pt x="655" y="1"/>
                  </a:moveTo>
                  <a:cubicBezTo>
                    <a:pt x="615" y="1"/>
                    <a:pt x="574" y="6"/>
                    <a:pt x="534" y="16"/>
                  </a:cubicBezTo>
                  <a:cubicBezTo>
                    <a:pt x="67" y="149"/>
                    <a:pt x="1" y="750"/>
                    <a:pt x="401" y="983"/>
                  </a:cubicBezTo>
                  <a:cubicBezTo>
                    <a:pt x="494" y="1033"/>
                    <a:pt x="589" y="1055"/>
                    <a:pt x="681" y="1055"/>
                  </a:cubicBezTo>
                  <a:cubicBezTo>
                    <a:pt x="1019" y="1055"/>
                    <a:pt x="1307" y="750"/>
                    <a:pt x="1202" y="383"/>
                  </a:cubicBezTo>
                  <a:cubicBezTo>
                    <a:pt x="1116" y="156"/>
                    <a:pt x="886" y="1"/>
                    <a:pt x="6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45"/>
            <p:cNvSpPr/>
            <p:nvPr/>
          </p:nvSpPr>
          <p:spPr>
            <a:xfrm>
              <a:off x="2276434" y="2352154"/>
              <a:ext cx="605621" cy="167892"/>
            </a:xfrm>
            <a:custGeom>
              <a:avLst/>
              <a:gdLst/>
              <a:ahLst/>
              <a:cxnLst/>
              <a:rect l="l" t="t" r="r" b="b"/>
              <a:pathLst>
                <a:path w="25153" h="6973" fill="none" extrusionOk="0">
                  <a:moveTo>
                    <a:pt x="1" y="6972"/>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45"/>
            <p:cNvSpPr/>
            <p:nvPr/>
          </p:nvSpPr>
          <p:spPr>
            <a:xfrm>
              <a:off x="2287679" y="2392315"/>
              <a:ext cx="605621" cy="168687"/>
            </a:xfrm>
            <a:custGeom>
              <a:avLst/>
              <a:gdLst/>
              <a:ahLst/>
              <a:cxnLst/>
              <a:rect l="l" t="t" r="r" b="b"/>
              <a:pathLst>
                <a:path w="25153" h="7006" fill="none" extrusionOk="0">
                  <a:moveTo>
                    <a:pt x="1" y="7006"/>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45"/>
            <p:cNvSpPr/>
            <p:nvPr/>
          </p:nvSpPr>
          <p:spPr>
            <a:xfrm>
              <a:off x="2301331" y="2464597"/>
              <a:ext cx="515668" cy="142996"/>
            </a:xfrm>
            <a:custGeom>
              <a:avLst/>
              <a:gdLst/>
              <a:ahLst/>
              <a:cxnLst/>
              <a:rect l="l" t="t" r="r" b="b"/>
              <a:pathLst>
                <a:path w="21417" h="5939" fill="none" extrusionOk="0">
                  <a:moveTo>
                    <a:pt x="1" y="5938"/>
                  </a:moveTo>
                  <a:lnTo>
                    <a:pt x="21416"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45"/>
            <p:cNvSpPr/>
            <p:nvPr/>
          </p:nvSpPr>
          <p:spPr>
            <a:xfrm>
              <a:off x="2315801" y="2636487"/>
              <a:ext cx="62674" cy="62650"/>
            </a:xfrm>
            <a:custGeom>
              <a:avLst/>
              <a:gdLst/>
              <a:ahLst/>
              <a:cxnLst/>
              <a:rect l="l" t="t" r="r" b="b"/>
              <a:pathLst>
                <a:path w="2603" h="2602" fill="none" extrusionOk="0">
                  <a:moveTo>
                    <a:pt x="0" y="567"/>
                  </a:moveTo>
                  <a:lnTo>
                    <a:pt x="2035" y="0"/>
                  </a:lnTo>
                  <a:lnTo>
                    <a:pt x="2602" y="2035"/>
                  </a:lnTo>
                  <a:lnTo>
                    <a:pt x="567"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45"/>
            <p:cNvSpPr/>
            <p:nvPr/>
          </p:nvSpPr>
          <p:spPr>
            <a:xfrm>
              <a:off x="2404937" y="2611591"/>
              <a:ext cx="62674" cy="62650"/>
            </a:xfrm>
            <a:custGeom>
              <a:avLst/>
              <a:gdLst/>
              <a:ahLst/>
              <a:cxnLst/>
              <a:rect l="l" t="t" r="r" b="b"/>
              <a:pathLst>
                <a:path w="2603" h="2602" fill="none" extrusionOk="0">
                  <a:moveTo>
                    <a:pt x="1" y="567"/>
                  </a:moveTo>
                  <a:lnTo>
                    <a:pt x="2036" y="0"/>
                  </a:lnTo>
                  <a:lnTo>
                    <a:pt x="2603" y="2035"/>
                  </a:lnTo>
                  <a:lnTo>
                    <a:pt x="568"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45"/>
            <p:cNvSpPr/>
            <p:nvPr/>
          </p:nvSpPr>
          <p:spPr>
            <a:xfrm>
              <a:off x="2494096" y="2586671"/>
              <a:ext cx="62674" cy="62674"/>
            </a:xfrm>
            <a:custGeom>
              <a:avLst/>
              <a:gdLst/>
              <a:ahLst/>
              <a:cxnLst/>
              <a:rect l="l" t="t" r="r" b="b"/>
              <a:pathLst>
                <a:path w="2603" h="2603" fill="none" extrusionOk="0">
                  <a:moveTo>
                    <a:pt x="1" y="568"/>
                  </a:moveTo>
                  <a:lnTo>
                    <a:pt x="2035" y="1"/>
                  </a:lnTo>
                  <a:lnTo>
                    <a:pt x="2602" y="2036"/>
                  </a:lnTo>
                  <a:lnTo>
                    <a:pt x="568" y="2603"/>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45"/>
            <p:cNvSpPr/>
            <p:nvPr/>
          </p:nvSpPr>
          <p:spPr>
            <a:xfrm>
              <a:off x="2583255" y="2561774"/>
              <a:ext cx="62674" cy="63492"/>
            </a:xfrm>
            <a:custGeom>
              <a:avLst/>
              <a:gdLst/>
              <a:ahLst/>
              <a:cxnLst/>
              <a:rect l="l" t="t" r="r" b="b"/>
              <a:pathLst>
                <a:path w="2603" h="2637" fill="none" extrusionOk="0">
                  <a:moveTo>
                    <a:pt x="0" y="568"/>
                  </a:moveTo>
                  <a:lnTo>
                    <a:pt x="2035" y="1"/>
                  </a:lnTo>
                  <a:lnTo>
                    <a:pt x="2602" y="2069"/>
                  </a:lnTo>
                  <a:lnTo>
                    <a:pt x="567" y="2636"/>
                  </a:lnTo>
                  <a:close/>
                </a:path>
              </a:pathLst>
            </a:custGeom>
            <a:noFill/>
            <a:ln w="100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45"/>
            <p:cNvSpPr/>
            <p:nvPr/>
          </p:nvSpPr>
          <p:spPr>
            <a:xfrm>
              <a:off x="2216216" y="2520120"/>
              <a:ext cx="30675" cy="25667"/>
            </a:xfrm>
            <a:custGeom>
              <a:avLst/>
              <a:gdLst/>
              <a:ahLst/>
              <a:cxnLst/>
              <a:rect l="l" t="t" r="r" b="b"/>
              <a:pathLst>
                <a:path w="1274" h="1066" extrusionOk="0">
                  <a:moveTo>
                    <a:pt x="693" y="1"/>
                  </a:moveTo>
                  <a:cubicBezTo>
                    <a:pt x="640" y="1"/>
                    <a:pt x="586" y="10"/>
                    <a:pt x="534" y="30"/>
                  </a:cubicBezTo>
                  <a:cubicBezTo>
                    <a:pt x="67" y="130"/>
                    <a:pt x="0" y="764"/>
                    <a:pt x="400" y="997"/>
                  </a:cubicBezTo>
                  <a:cubicBezTo>
                    <a:pt x="482" y="1045"/>
                    <a:pt x="568" y="1066"/>
                    <a:pt x="651" y="1066"/>
                  </a:cubicBezTo>
                  <a:cubicBezTo>
                    <a:pt x="978" y="1066"/>
                    <a:pt x="1274" y="742"/>
                    <a:pt x="1168" y="397"/>
                  </a:cubicBezTo>
                  <a:cubicBezTo>
                    <a:pt x="1114" y="156"/>
                    <a:pt x="910" y="1"/>
                    <a:pt x="6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45"/>
            <p:cNvSpPr/>
            <p:nvPr/>
          </p:nvSpPr>
          <p:spPr>
            <a:xfrm>
              <a:off x="2343900" y="2594713"/>
              <a:ext cx="605621" cy="167892"/>
            </a:xfrm>
            <a:custGeom>
              <a:avLst/>
              <a:gdLst/>
              <a:ahLst/>
              <a:cxnLst/>
              <a:rect l="l" t="t" r="r" b="b"/>
              <a:pathLst>
                <a:path w="25153" h="6973" fill="none" extrusionOk="0">
                  <a:moveTo>
                    <a:pt x="1" y="6972"/>
                  </a:moveTo>
                  <a:lnTo>
                    <a:pt x="251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45"/>
            <p:cNvSpPr/>
            <p:nvPr/>
          </p:nvSpPr>
          <p:spPr>
            <a:xfrm>
              <a:off x="2355144" y="2634874"/>
              <a:ext cx="605621" cy="168687"/>
            </a:xfrm>
            <a:custGeom>
              <a:avLst/>
              <a:gdLst/>
              <a:ahLst/>
              <a:cxnLst/>
              <a:rect l="l" t="t" r="r" b="b"/>
              <a:pathLst>
                <a:path w="25153" h="7006" fill="none" extrusionOk="0">
                  <a:moveTo>
                    <a:pt x="1" y="7005"/>
                  </a:moveTo>
                  <a:lnTo>
                    <a:pt x="251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45"/>
            <p:cNvSpPr/>
            <p:nvPr/>
          </p:nvSpPr>
          <p:spPr>
            <a:xfrm>
              <a:off x="2368796" y="2707155"/>
              <a:ext cx="515668" cy="142996"/>
            </a:xfrm>
            <a:custGeom>
              <a:avLst/>
              <a:gdLst/>
              <a:ahLst/>
              <a:cxnLst/>
              <a:rect l="l" t="t" r="r" b="b"/>
              <a:pathLst>
                <a:path w="21417" h="5939" fill="none" extrusionOk="0">
                  <a:moveTo>
                    <a:pt x="1" y="5938"/>
                  </a:moveTo>
                  <a:lnTo>
                    <a:pt x="21416"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45"/>
            <p:cNvSpPr/>
            <p:nvPr/>
          </p:nvSpPr>
          <p:spPr>
            <a:xfrm>
              <a:off x="2383267" y="2879046"/>
              <a:ext cx="62674" cy="62650"/>
            </a:xfrm>
            <a:custGeom>
              <a:avLst/>
              <a:gdLst/>
              <a:ahLst/>
              <a:cxnLst/>
              <a:rect l="l" t="t" r="r" b="b"/>
              <a:pathLst>
                <a:path w="2603" h="2602" fill="none" extrusionOk="0">
                  <a:moveTo>
                    <a:pt x="0" y="567"/>
                  </a:moveTo>
                  <a:lnTo>
                    <a:pt x="2035" y="0"/>
                  </a:lnTo>
                  <a:lnTo>
                    <a:pt x="2602" y="2035"/>
                  </a:lnTo>
                  <a:lnTo>
                    <a:pt x="567" y="26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45"/>
            <p:cNvSpPr/>
            <p:nvPr/>
          </p:nvSpPr>
          <p:spPr>
            <a:xfrm>
              <a:off x="2472402" y="2854126"/>
              <a:ext cx="62674" cy="62674"/>
            </a:xfrm>
            <a:custGeom>
              <a:avLst/>
              <a:gdLst/>
              <a:ahLst/>
              <a:cxnLst/>
              <a:rect l="l" t="t" r="r" b="b"/>
              <a:pathLst>
                <a:path w="2603" h="2603" fill="none" extrusionOk="0">
                  <a:moveTo>
                    <a:pt x="1" y="568"/>
                  </a:moveTo>
                  <a:lnTo>
                    <a:pt x="2036" y="1"/>
                  </a:lnTo>
                  <a:lnTo>
                    <a:pt x="2603" y="2036"/>
                  </a:lnTo>
                  <a:lnTo>
                    <a:pt x="568" y="26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45"/>
            <p:cNvSpPr/>
            <p:nvPr/>
          </p:nvSpPr>
          <p:spPr>
            <a:xfrm>
              <a:off x="2561561" y="2829229"/>
              <a:ext cx="62674" cy="62674"/>
            </a:xfrm>
            <a:custGeom>
              <a:avLst/>
              <a:gdLst/>
              <a:ahLst/>
              <a:cxnLst/>
              <a:rect l="l" t="t" r="r" b="b"/>
              <a:pathLst>
                <a:path w="2603" h="2603" fill="none" extrusionOk="0">
                  <a:moveTo>
                    <a:pt x="1" y="568"/>
                  </a:moveTo>
                  <a:lnTo>
                    <a:pt x="2035" y="1"/>
                  </a:lnTo>
                  <a:lnTo>
                    <a:pt x="2602" y="2036"/>
                  </a:lnTo>
                  <a:lnTo>
                    <a:pt x="568" y="26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45"/>
            <p:cNvSpPr/>
            <p:nvPr/>
          </p:nvSpPr>
          <p:spPr>
            <a:xfrm>
              <a:off x="2650721" y="2804333"/>
              <a:ext cx="62674" cy="62674"/>
            </a:xfrm>
            <a:custGeom>
              <a:avLst/>
              <a:gdLst/>
              <a:ahLst/>
              <a:cxnLst/>
              <a:rect l="l" t="t" r="r" b="b"/>
              <a:pathLst>
                <a:path w="2603" h="2603" fill="none" extrusionOk="0">
                  <a:moveTo>
                    <a:pt x="0" y="568"/>
                  </a:moveTo>
                  <a:lnTo>
                    <a:pt x="2035" y="1"/>
                  </a:lnTo>
                  <a:lnTo>
                    <a:pt x="2602" y="2036"/>
                  </a:lnTo>
                  <a:lnTo>
                    <a:pt x="567" y="26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45"/>
            <p:cNvSpPr/>
            <p:nvPr/>
          </p:nvSpPr>
          <p:spPr>
            <a:xfrm>
              <a:off x="2285271" y="2762221"/>
              <a:ext cx="29447" cy="26052"/>
            </a:xfrm>
            <a:custGeom>
              <a:avLst/>
              <a:gdLst/>
              <a:ahLst/>
              <a:cxnLst/>
              <a:rect l="l" t="t" r="r" b="b"/>
              <a:pathLst>
                <a:path w="1223" h="1082" extrusionOk="0">
                  <a:moveTo>
                    <a:pt x="568" y="1"/>
                  </a:moveTo>
                  <a:cubicBezTo>
                    <a:pt x="524" y="1"/>
                    <a:pt x="479" y="5"/>
                    <a:pt x="434" y="15"/>
                  </a:cubicBezTo>
                  <a:cubicBezTo>
                    <a:pt x="168" y="115"/>
                    <a:pt x="1" y="416"/>
                    <a:pt x="67" y="682"/>
                  </a:cubicBezTo>
                  <a:cubicBezTo>
                    <a:pt x="147" y="961"/>
                    <a:pt x="358" y="1081"/>
                    <a:pt x="571" y="1081"/>
                  </a:cubicBezTo>
                  <a:cubicBezTo>
                    <a:pt x="895" y="1081"/>
                    <a:pt x="1222" y="804"/>
                    <a:pt x="1102" y="382"/>
                  </a:cubicBezTo>
                  <a:cubicBezTo>
                    <a:pt x="1045" y="155"/>
                    <a:pt x="819" y="1"/>
                    <a:pt x="5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45"/>
            <p:cNvSpPr/>
            <p:nvPr/>
          </p:nvSpPr>
          <p:spPr>
            <a:xfrm>
              <a:off x="2291700" y="2141739"/>
              <a:ext cx="26533" cy="36959"/>
            </a:xfrm>
            <a:custGeom>
              <a:avLst/>
              <a:gdLst/>
              <a:ahLst/>
              <a:cxnLst/>
              <a:rect l="l" t="t" r="r" b="b"/>
              <a:pathLst>
                <a:path w="1102" h="1535" fill="none" extrusionOk="0">
                  <a:moveTo>
                    <a:pt x="1" y="1168"/>
                  </a:moveTo>
                  <a:lnTo>
                    <a:pt x="401" y="1535"/>
                  </a:lnTo>
                  <a:lnTo>
                    <a:pt x="1101" y="0"/>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45"/>
            <p:cNvSpPr/>
            <p:nvPr/>
          </p:nvSpPr>
          <p:spPr>
            <a:xfrm>
              <a:off x="2267598" y="2404354"/>
              <a:ext cx="25739" cy="36983"/>
            </a:xfrm>
            <a:custGeom>
              <a:avLst/>
              <a:gdLst/>
              <a:ahLst/>
              <a:cxnLst/>
              <a:rect l="l" t="t" r="r" b="b"/>
              <a:pathLst>
                <a:path w="1069" h="1536" fill="none" extrusionOk="0">
                  <a:moveTo>
                    <a:pt x="1" y="1202"/>
                  </a:moveTo>
                  <a:lnTo>
                    <a:pt x="401" y="1535"/>
                  </a:lnTo>
                  <a:lnTo>
                    <a:pt x="1068"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45"/>
            <p:cNvSpPr/>
            <p:nvPr/>
          </p:nvSpPr>
          <p:spPr>
            <a:xfrm>
              <a:off x="2332656" y="2638077"/>
              <a:ext cx="26533" cy="36983"/>
            </a:xfrm>
            <a:custGeom>
              <a:avLst/>
              <a:gdLst/>
              <a:ahLst/>
              <a:cxnLst/>
              <a:rect l="l" t="t" r="r" b="b"/>
              <a:pathLst>
                <a:path w="1102" h="1536" fill="none" extrusionOk="0">
                  <a:moveTo>
                    <a:pt x="1" y="1168"/>
                  </a:moveTo>
                  <a:lnTo>
                    <a:pt x="434" y="1535"/>
                  </a:lnTo>
                  <a:lnTo>
                    <a:pt x="1102"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45"/>
            <p:cNvSpPr/>
            <p:nvPr/>
          </p:nvSpPr>
          <p:spPr>
            <a:xfrm>
              <a:off x="2578440" y="2829229"/>
              <a:ext cx="26509" cy="36983"/>
            </a:xfrm>
            <a:custGeom>
              <a:avLst/>
              <a:gdLst/>
              <a:ahLst/>
              <a:cxnLst/>
              <a:rect l="l" t="t" r="r" b="b"/>
              <a:pathLst>
                <a:path w="1101" h="1536" fill="none" extrusionOk="0">
                  <a:moveTo>
                    <a:pt x="0" y="1168"/>
                  </a:moveTo>
                  <a:lnTo>
                    <a:pt x="434" y="1535"/>
                  </a:lnTo>
                  <a:lnTo>
                    <a:pt x="1101"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45"/>
            <p:cNvSpPr/>
            <p:nvPr/>
          </p:nvSpPr>
          <p:spPr>
            <a:xfrm>
              <a:off x="2363186" y="1359454"/>
              <a:ext cx="955780" cy="1335675"/>
            </a:xfrm>
            <a:custGeom>
              <a:avLst/>
              <a:gdLst/>
              <a:ahLst/>
              <a:cxnLst/>
              <a:rect l="l" t="t" r="r" b="b"/>
              <a:pathLst>
                <a:path w="39696" h="55474" extrusionOk="0">
                  <a:moveTo>
                    <a:pt x="34692" y="0"/>
                  </a:moveTo>
                  <a:lnTo>
                    <a:pt x="0" y="3336"/>
                  </a:lnTo>
                  <a:lnTo>
                    <a:pt x="5004" y="55473"/>
                  </a:lnTo>
                  <a:lnTo>
                    <a:pt x="39695" y="52137"/>
                  </a:lnTo>
                  <a:lnTo>
                    <a:pt x="34692" y="0"/>
                  </a:lnTo>
                  <a:close/>
                </a:path>
              </a:pathLst>
            </a:custGeom>
            <a:solidFill>
              <a:schemeClr val="l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45"/>
            <p:cNvSpPr/>
            <p:nvPr/>
          </p:nvSpPr>
          <p:spPr>
            <a:xfrm>
              <a:off x="2434672" y="1495180"/>
              <a:ext cx="216866" cy="20899"/>
            </a:xfrm>
            <a:custGeom>
              <a:avLst/>
              <a:gdLst/>
              <a:ahLst/>
              <a:cxnLst/>
              <a:rect l="l" t="t" r="r" b="b"/>
              <a:pathLst>
                <a:path w="9007" h="868" fill="none" extrusionOk="0">
                  <a:moveTo>
                    <a:pt x="0" y="868"/>
                  </a:moveTo>
                  <a:lnTo>
                    <a:pt x="9007"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45"/>
            <p:cNvSpPr/>
            <p:nvPr/>
          </p:nvSpPr>
          <p:spPr>
            <a:xfrm>
              <a:off x="2438669" y="1543360"/>
              <a:ext cx="147812" cy="14495"/>
            </a:xfrm>
            <a:custGeom>
              <a:avLst/>
              <a:gdLst/>
              <a:ahLst/>
              <a:cxnLst/>
              <a:rect l="l" t="t" r="r" b="b"/>
              <a:pathLst>
                <a:path w="6139" h="602" fill="none" extrusionOk="0">
                  <a:moveTo>
                    <a:pt x="1" y="601"/>
                  </a:moveTo>
                  <a:lnTo>
                    <a:pt x="6139"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45"/>
            <p:cNvSpPr/>
            <p:nvPr/>
          </p:nvSpPr>
          <p:spPr>
            <a:xfrm>
              <a:off x="2500525" y="1590769"/>
              <a:ext cx="625678" cy="60242"/>
            </a:xfrm>
            <a:custGeom>
              <a:avLst/>
              <a:gdLst/>
              <a:ahLst/>
              <a:cxnLst/>
              <a:rect l="l" t="t" r="r" b="b"/>
              <a:pathLst>
                <a:path w="25986" h="2502" fill="none" extrusionOk="0">
                  <a:moveTo>
                    <a:pt x="0" y="2502"/>
                  </a:moveTo>
                  <a:lnTo>
                    <a:pt x="25986"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45"/>
            <p:cNvSpPr/>
            <p:nvPr/>
          </p:nvSpPr>
          <p:spPr>
            <a:xfrm>
              <a:off x="2504546" y="1632519"/>
              <a:ext cx="625678" cy="60266"/>
            </a:xfrm>
            <a:custGeom>
              <a:avLst/>
              <a:gdLst/>
              <a:ahLst/>
              <a:cxnLst/>
              <a:rect l="l" t="t" r="r" b="b"/>
              <a:pathLst>
                <a:path w="25986" h="2503" fill="none" extrusionOk="0">
                  <a:moveTo>
                    <a:pt x="0" y="2502"/>
                  </a:moveTo>
                  <a:lnTo>
                    <a:pt x="25985"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45"/>
            <p:cNvSpPr/>
            <p:nvPr/>
          </p:nvSpPr>
          <p:spPr>
            <a:xfrm>
              <a:off x="2509361" y="1690354"/>
              <a:ext cx="533317" cy="51430"/>
            </a:xfrm>
            <a:custGeom>
              <a:avLst/>
              <a:gdLst/>
              <a:ahLst/>
              <a:cxnLst/>
              <a:rect l="l" t="t" r="r" b="b"/>
              <a:pathLst>
                <a:path w="22150" h="2136" fill="none" extrusionOk="0">
                  <a:moveTo>
                    <a:pt x="0" y="2135"/>
                  </a:moveTo>
                  <a:lnTo>
                    <a:pt x="22150"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45"/>
            <p:cNvSpPr/>
            <p:nvPr/>
          </p:nvSpPr>
          <p:spPr>
            <a:xfrm>
              <a:off x="2516584" y="1781103"/>
              <a:ext cx="55450" cy="55450"/>
            </a:xfrm>
            <a:custGeom>
              <a:avLst/>
              <a:gdLst/>
              <a:ahLst/>
              <a:cxnLst/>
              <a:rect l="l" t="t" r="r" b="b"/>
              <a:pathLst>
                <a:path w="2303" h="2303" fill="none" extrusionOk="0">
                  <a:moveTo>
                    <a:pt x="1" y="201"/>
                  </a:moveTo>
                  <a:lnTo>
                    <a:pt x="2102" y="1"/>
                  </a:lnTo>
                  <a:lnTo>
                    <a:pt x="2302" y="2102"/>
                  </a:lnTo>
                  <a:lnTo>
                    <a:pt x="201"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45"/>
            <p:cNvSpPr/>
            <p:nvPr/>
          </p:nvSpPr>
          <p:spPr>
            <a:xfrm>
              <a:off x="2608946" y="1772266"/>
              <a:ext cx="55450" cy="55450"/>
            </a:xfrm>
            <a:custGeom>
              <a:avLst/>
              <a:gdLst/>
              <a:ahLst/>
              <a:cxnLst/>
              <a:rect l="l" t="t" r="r" b="b"/>
              <a:pathLst>
                <a:path w="2303" h="2303" fill="none" extrusionOk="0">
                  <a:moveTo>
                    <a:pt x="1" y="201"/>
                  </a:moveTo>
                  <a:lnTo>
                    <a:pt x="2102" y="1"/>
                  </a:lnTo>
                  <a:lnTo>
                    <a:pt x="2302" y="2102"/>
                  </a:lnTo>
                  <a:lnTo>
                    <a:pt x="201"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45"/>
            <p:cNvSpPr/>
            <p:nvPr/>
          </p:nvSpPr>
          <p:spPr>
            <a:xfrm>
              <a:off x="2701308" y="1763430"/>
              <a:ext cx="55450" cy="55450"/>
            </a:xfrm>
            <a:custGeom>
              <a:avLst/>
              <a:gdLst/>
              <a:ahLst/>
              <a:cxnLst/>
              <a:rect l="l" t="t" r="r" b="b"/>
              <a:pathLst>
                <a:path w="2303" h="2303" fill="none" extrusionOk="0">
                  <a:moveTo>
                    <a:pt x="1" y="201"/>
                  </a:moveTo>
                  <a:lnTo>
                    <a:pt x="2102" y="1"/>
                  </a:lnTo>
                  <a:lnTo>
                    <a:pt x="2302" y="2102"/>
                  </a:lnTo>
                  <a:lnTo>
                    <a:pt x="201"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45"/>
            <p:cNvSpPr/>
            <p:nvPr/>
          </p:nvSpPr>
          <p:spPr>
            <a:xfrm>
              <a:off x="2792875" y="1753799"/>
              <a:ext cx="56245" cy="56245"/>
            </a:xfrm>
            <a:custGeom>
              <a:avLst/>
              <a:gdLst/>
              <a:ahLst/>
              <a:cxnLst/>
              <a:rect l="l" t="t" r="r" b="b"/>
              <a:pathLst>
                <a:path w="2336" h="2336" fill="none" extrusionOk="0">
                  <a:moveTo>
                    <a:pt x="0" y="234"/>
                  </a:moveTo>
                  <a:lnTo>
                    <a:pt x="2135" y="1"/>
                  </a:lnTo>
                  <a:lnTo>
                    <a:pt x="2335" y="2135"/>
                  </a:lnTo>
                  <a:lnTo>
                    <a:pt x="201" y="2336"/>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45"/>
            <p:cNvSpPr/>
            <p:nvPr/>
          </p:nvSpPr>
          <p:spPr>
            <a:xfrm>
              <a:off x="2437875" y="1642897"/>
              <a:ext cx="30314" cy="25618"/>
            </a:xfrm>
            <a:custGeom>
              <a:avLst/>
              <a:gdLst/>
              <a:ahLst/>
              <a:cxnLst/>
              <a:rect l="l" t="t" r="r" b="b"/>
              <a:pathLst>
                <a:path w="1259" h="1064" extrusionOk="0">
                  <a:moveTo>
                    <a:pt x="719" y="0"/>
                  </a:moveTo>
                  <a:cubicBezTo>
                    <a:pt x="702" y="0"/>
                    <a:pt x="685" y="1"/>
                    <a:pt x="668" y="3"/>
                  </a:cubicBezTo>
                  <a:cubicBezTo>
                    <a:pt x="167" y="37"/>
                    <a:pt x="1" y="637"/>
                    <a:pt x="368" y="937"/>
                  </a:cubicBezTo>
                  <a:cubicBezTo>
                    <a:pt x="474" y="1024"/>
                    <a:pt x="594" y="1064"/>
                    <a:pt x="710" y="1064"/>
                  </a:cubicBezTo>
                  <a:cubicBezTo>
                    <a:pt x="996" y="1064"/>
                    <a:pt x="1259" y="826"/>
                    <a:pt x="1235" y="470"/>
                  </a:cubicBezTo>
                  <a:cubicBezTo>
                    <a:pt x="1204" y="221"/>
                    <a:pt x="968"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45"/>
            <p:cNvSpPr/>
            <p:nvPr/>
          </p:nvSpPr>
          <p:spPr>
            <a:xfrm>
              <a:off x="2523808" y="1834916"/>
              <a:ext cx="625702" cy="60266"/>
            </a:xfrm>
            <a:custGeom>
              <a:avLst/>
              <a:gdLst/>
              <a:ahLst/>
              <a:cxnLst/>
              <a:rect l="l" t="t" r="r" b="b"/>
              <a:pathLst>
                <a:path w="25987" h="2503" fill="none" extrusionOk="0">
                  <a:moveTo>
                    <a:pt x="1" y="2502"/>
                  </a:moveTo>
                  <a:lnTo>
                    <a:pt x="25986"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45"/>
            <p:cNvSpPr/>
            <p:nvPr/>
          </p:nvSpPr>
          <p:spPr>
            <a:xfrm>
              <a:off x="2528623" y="1876691"/>
              <a:ext cx="624883" cy="60242"/>
            </a:xfrm>
            <a:custGeom>
              <a:avLst/>
              <a:gdLst/>
              <a:ahLst/>
              <a:cxnLst/>
              <a:rect l="l" t="t" r="r" b="b"/>
              <a:pathLst>
                <a:path w="25953" h="2502" fill="none" extrusionOk="0">
                  <a:moveTo>
                    <a:pt x="1" y="2502"/>
                  </a:moveTo>
                  <a:lnTo>
                    <a:pt x="25953"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45"/>
            <p:cNvSpPr/>
            <p:nvPr/>
          </p:nvSpPr>
          <p:spPr>
            <a:xfrm>
              <a:off x="2532644" y="1933707"/>
              <a:ext cx="533317" cy="51430"/>
            </a:xfrm>
            <a:custGeom>
              <a:avLst/>
              <a:gdLst/>
              <a:ahLst/>
              <a:cxnLst/>
              <a:rect l="l" t="t" r="r" b="b"/>
              <a:pathLst>
                <a:path w="22150" h="2136" fill="none" extrusionOk="0">
                  <a:moveTo>
                    <a:pt x="1" y="2135"/>
                  </a:moveTo>
                  <a:lnTo>
                    <a:pt x="22150"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45"/>
            <p:cNvSpPr/>
            <p:nvPr/>
          </p:nvSpPr>
          <p:spPr>
            <a:xfrm>
              <a:off x="2539867" y="2024456"/>
              <a:ext cx="56245" cy="55450"/>
            </a:xfrm>
            <a:custGeom>
              <a:avLst/>
              <a:gdLst/>
              <a:ahLst/>
              <a:cxnLst/>
              <a:rect l="l" t="t" r="r" b="b"/>
              <a:pathLst>
                <a:path w="2336" h="2303" fill="none" extrusionOk="0">
                  <a:moveTo>
                    <a:pt x="1" y="201"/>
                  </a:moveTo>
                  <a:lnTo>
                    <a:pt x="2102" y="1"/>
                  </a:lnTo>
                  <a:lnTo>
                    <a:pt x="2336" y="2102"/>
                  </a:lnTo>
                  <a:lnTo>
                    <a:pt x="201" y="2303"/>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45"/>
            <p:cNvSpPr/>
            <p:nvPr/>
          </p:nvSpPr>
          <p:spPr>
            <a:xfrm>
              <a:off x="2632253" y="2015644"/>
              <a:ext cx="55426" cy="55426"/>
            </a:xfrm>
            <a:custGeom>
              <a:avLst/>
              <a:gdLst/>
              <a:ahLst/>
              <a:cxnLst/>
              <a:rect l="l" t="t" r="r" b="b"/>
              <a:pathLst>
                <a:path w="2302" h="2302" fill="none" extrusionOk="0">
                  <a:moveTo>
                    <a:pt x="0" y="200"/>
                  </a:moveTo>
                  <a:lnTo>
                    <a:pt x="2102" y="0"/>
                  </a:lnTo>
                  <a:lnTo>
                    <a:pt x="2302"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45"/>
            <p:cNvSpPr/>
            <p:nvPr/>
          </p:nvSpPr>
          <p:spPr>
            <a:xfrm>
              <a:off x="2724615" y="2006807"/>
              <a:ext cx="55426" cy="55426"/>
            </a:xfrm>
            <a:custGeom>
              <a:avLst/>
              <a:gdLst/>
              <a:ahLst/>
              <a:cxnLst/>
              <a:rect l="l" t="t" r="r" b="b"/>
              <a:pathLst>
                <a:path w="2302" h="2302" fill="none" extrusionOk="0">
                  <a:moveTo>
                    <a:pt x="0" y="200"/>
                  </a:moveTo>
                  <a:lnTo>
                    <a:pt x="2102" y="0"/>
                  </a:lnTo>
                  <a:lnTo>
                    <a:pt x="2302" y="2102"/>
                  </a:lnTo>
                  <a:lnTo>
                    <a:pt x="200"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45"/>
            <p:cNvSpPr/>
            <p:nvPr/>
          </p:nvSpPr>
          <p:spPr>
            <a:xfrm>
              <a:off x="2816976" y="1997971"/>
              <a:ext cx="55426" cy="55426"/>
            </a:xfrm>
            <a:custGeom>
              <a:avLst/>
              <a:gdLst/>
              <a:ahLst/>
              <a:cxnLst/>
              <a:rect l="l" t="t" r="r" b="b"/>
              <a:pathLst>
                <a:path w="2302" h="2302" fill="none" extrusionOk="0">
                  <a:moveTo>
                    <a:pt x="0" y="200"/>
                  </a:moveTo>
                  <a:lnTo>
                    <a:pt x="2102" y="0"/>
                  </a:lnTo>
                  <a:lnTo>
                    <a:pt x="2302"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45"/>
            <p:cNvSpPr/>
            <p:nvPr/>
          </p:nvSpPr>
          <p:spPr>
            <a:xfrm>
              <a:off x="2461158" y="1886250"/>
              <a:ext cx="30891" cy="25643"/>
            </a:xfrm>
            <a:custGeom>
              <a:avLst/>
              <a:gdLst/>
              <a:ahLst/>
              <a:cxnLst/>
              <a:rect l="l" t="t" r="r" b="b"/>
              <a:pathLst>
                <a:path w="1283" h="1065" extrusionOk="0">
                  <a:moveTo>
                    <a:pt x="719" y="0"/>
                  </a:moveTo>
                  <a:cubicBezTo>
                    <a:pt x="702" y="0"/>
                    <a:pt x="685" y="1"/>
                    <a:pt x="668" y="3"/>
                  </a:cubicBezTo>
                  <a:cubicBezTo>
                    <a:pt x="168" y="70"/>
                    <a:pt x="1" y="637"/>
                    <a:pt x="368" y="937"/>
                  </a:cubicBezTo>
                  <a:cubicBezTo>
                    <a:pt x="475" y="1025"/>
                    <a:pt x="600" y="1065"/>
                    <a:pt x="720" y="1065"/>
                  </a:cubicBezTo>
                  <a:cubicBezTo>
                    <a:pt x="1012" y="1065"/>
                    <a:pt x="1282" y="834"/>
                    <a:pt x="1235" y="504"/>
                  </a:cubicBezTo>
                  <a:cubicBezTo>
                    <a:pt x="1204" y="223"/>
                    <a:pt x="968"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45"/>
            <p:cNvSpPr/>
            <p:nvPr/>
          </p:nvSpPr>
          <p:spPr>
            <a:xfrm>
              <a:off x="2547909" y="2078270"/>
              <a:ext cx="624883" cy="60266"/>
            </a:xfrm>
            <a:custGeom>
              <a:avLst/>
              <a:gdLst/>
              <a:ahLst/>
              <a:cxnLst/>
              <a:rect l="l" t="t" r="r" b="b"/>
              <a:pathLst>
                <a:path w="25953" h="2503" fill="none" extrusionOk="0">
                  <a:moveTo>
                    <a:pt x="1" y="2503"/>
                  </a:moveTo>
                  <a:lnTo>
                    <a:pt x="259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45"/>
            <p:cNvSpPr/>
            <p:nvPr/>
          </p:nvSpPr>
          <p:spPr>
            <a:xfrm>
              <a:off x="2551930" y="2120045"/>
              <a:ext cx="624883" cy="60266"/>
            </a:xfrm>
            <a:custGeom>
              <a:avLst/>
              <a:gdLst/>
              <a:ahLst/>
              <a:cxnLst/>
              <a:rect l="l" t="t" r="r" b="b"/>
              <a:pathLst>
                <a:path w="25953" h="2503" fill="none" extrusionOk="0">
                  <a:moveTo>
                    <a:pt x="0" y="2502"/>
                  </a:moveTo>
                  <a:lnTo>
                    <a:pt x="259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45"/>
            <p:cNvSpPr/>
            <p:nvPr/>
          </p:nvSpPr>
          <p:spPr>
            <a:xfrm>
              <a:off x="2555951" y="2177061"/>
              <a:ext cx="534111" cy="51430"/>
            </a:xfrm>
            <a:custGeom>
              <a:avLst/>
              <a:gdLst/>
              <a:ahLst/>
              <a:cxnLst/>
              <a:rect l="l" t="t" r="r" b="b"/>
              <a:pathLst>
                <a:path w="22183" h="2136" fill="none" extrusionOk="0">
                  <a:moveTo>
                    <a:pt x="0" y="2136"/>
                  </a:moveTo>
                  <a:lnTo>
                    <a:pt x="22183"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45"/>
            <p:cNvSpPr/>
            <p:nvPr/>
          </p:nvSpPr>
          <p:spPr>
            <a:xfrm>
              <a:off x="2563174" y="2267834"/>
              <a:ext cx="56245" cy="55426"/>
            </a:xfrm>
            <a:custGeom>
              <a:avLst/>
              <a:gdLst/>
              <a:ahLst/>
              <a:cxnLst/>
              <a:rect l="l" t="t" r="r" b="b"/>
              <a:pathLst>
                <a:path w="2336" h="2302" fill="none" extrusionOk="0">
                  <a:moveTo>
                    <a:pt x="0" y="200"/>
                  </a:moveTo>
                  <a:lnTo>
                    <a:pt x="2135" y="0"/>
                  </a:lnTo>
                  <a:lnTo>
                    <a:pt x="2335"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45"/>
            <p:cNvSpPr/>
            <p:nvPr/>
          </p:nvSpPr>
          <p:spPr>
            <a:xfrm>
              <a:off x="2655536" y="2258997"/>
              <a:ext cx="55450" cy="55426"/>
            </a:xfrm>
            <a:custGeom>
              <a:avLst/>
              <a:gdLst/>
              <a:ahLst/>
              <a:cxnLst/>
              <a:rect l="l" t="t" r="r" b="b"/>
              <a:pathLst>
                <a:path w="2303" h="2302" fill="none" extrusionOk="0">
                  <a:moveTo>
                    <a:pt x="0" y="200"/>
                  </a:moveTo>
                  <a:lnTo>
                    <a:pt x="2102" y="0"/>
                  </a:lnTo>
                  <a:lnTo>
                    <a:pt x="2302" y="2102"/>
                  </a:lnTo>
                  <a:lnTo>
                    <a:pt x="201"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45"/>
            <p:cNvSpPr/>
            <p:nvPr/>
          </p:nvSpPr>
          <p:spPr>
            <a:xfrm>
              <a:off x="2747898" y="2250161"/>
              <a:ext cx="55450" cy="55426"/>
            </a:xfrm>
            <a:custGeom>
              <a:avLst/>
              <a:gdLst/>
              <a:ahLst/>
              <a:cxnLst/>
              <a:rect l="l" t="t" r="r" b="b"/>
              <a:pathLst>
                <a:path w="2303" h="2302" fill="none" extrusionOk="0">
                  <a:moveTo>
                    <a:pt x="0" y="200"/>
                  </a:moveTo>
                  <a:lnTo>
                    <a:pt x="2102" y="0"/>
                  </a:lnTo>
                  <a:lnTo>
                    <a:pt x="2302" y="2102"/>
                  </a:lnTo>
                  <a:lnTo>
                    <a:pt x="201"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45"/>
            <p:cNvSpPr/>
            <p:nvPr/>
          </p:nvSpPr>
          <p:spPr>
            <a:xfrm>
              <a:off x="2840259" y="2241324"/>
              <a:ext cx="55450" cy="55450"/>
            </a:xfrm>
            <a:custGeom>
              <a:avLst/>
              <a:gdLst/>
              <a:ahLst/>
              <a:cxnLst/>
              <a:rect l="l" t="t" r="r" b="b"/>
              <a:pathLst>
                <a:path w="2303" h="2303" fill="none" extrusionOk="0">
                  <a:moveTo>
                    <a:pt x="1" y="201"/>
                  </a:moveTo>
                  <a:lnTo>
                    <a:pt x="2102" y="0"/>
                  </a:lnTo>
                  <a:lnTo>
                    <a:pt x="2302" y="2102"/>
                  </a:lnTo>
                  <a:lnTo>
                    <a:pt x="201"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45"/>
            <p:cNvSpPr/>
            <p:nvPr/>
          </p:nvSpPr>
          <p:spPr>
            <a:xfrm>
              <a:off x="2484465" y="2129604"/>
              <a:ext cx="30314" cy="25643"/>
            </a:xfrm>
            <a:custGeom>
              <a:avLst/>
              <a:gdLst/>
              <a:ahLst/>
              <a:cxnLst/>
              <a:rect l="l" t="t" r="r" b="b"/>
              <a:pathLst>
                <a:path w="1259" h="1065" extrusionOk="0">
                  <a:moveTo>
                    <a:pt x="724" y="1"/>
                  </a:moveTo>
                  <a:cubicBezTo>
                    <a:pt x="706" y="1"/>
                    <a:pt x="687" y="2"/>
                    <a:pt x="667" y="4"/>
                  </a:cubicBezTo>
                  <a:cubicBezTo>
                    <a:pt x="200" y="70"/>
                    <a:pt x="0" y="638"/>
                    <a:pt x="367" y="938"/>
                  </a:cubicBezTo>
                  <a:cubicBezTo>
                    <a:pt x="475" y="1026"/>
                    <a:pt x="596" y="1065"/>
                    <a:pt x="713" y="1065"/>
                  </a:cubicBezTo>
                  <a:cubicBezTo>
                    <a:pt x="998" y="1065"/>
                    <a:pt x="1258" y="835"/>
                    <a:pt x="1235" y="504"/>
                  </a:cubicBezTo>
                  <a:cubicBezTo>
                    <a:pt x="1203" y="223"/>
                    <a:pt x="997" y="1"/>
                    <a:pt x="7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45"/>
            <p:cNvSpPr/>
            <p:nvPr/>
          </p:nvSpPr>
          <p:spPr>
            <a:xfrm>
              <a:off x="2572011" y="2328871"/>
              <a:ext cx="624883" cy="59447"/>
            </a:xfrm>
            <a:custGeom>
              <a:avLst/>
              <a:gdLst/>
              <a:ahLst/>
              <a:cxnLst/>
              <a:rect l="l" t="t" r="r" b="b"/>
              <a:pathLst>
                <a:path w="25953" h="2469" fill="none" extrusionOk="0">
                  <a:moveTo>
                    <a:pt x="0" y="2469"/>
                  </a:moveTo>
                  <a:lnTo>
                    <a:pt x="25952"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45"/>
            <p:cNvSpPr/>
            <p:nvPr/>
          </p:nvSpPr>
          <p:spPr>
            <a:xfrm>
              <a:off x="2576032" y="2370621"/>
              <a:ext cx="624859" cy="59471"/>
            </a:xfrm>
            <a:custGeom>
              <a:avLst/>
              <a:gdLst/>
              <a:ahLst/>
              <a:cxnLst/>
              <a:rect l="l" t="t" r="r" b="b"/>
              <a:pathLst>
                <a:path w="25952" h="2470" fill="none" extrusionOk="0">
                  <a:moveTo>
                    <a:pt x="0" y="2469"/>
                  </a:moveTo>
                  <a:lnTo>
                    <a:pt x="25952" y="1"/>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45"/>
            <p:cNvSpPr/>
            <p:nvPr/>
          </p:nvSpPr>
          <p:spPr>
            <a:xfrm>
              <a:off x="2580029" y="2427661"/>
              <a:ext cx="533317" cy="51430"/>
            </a:xfrm>
            <a:custGeom>
              <a:avLst/>
              <a:gdLst/>
              <a:ahLst/>
              <a:cxnLst/>
              <a:rect l="l" t="t" r="r" b="b"/>
              <a:pathLst>
                <a:path w="22150" h="2136" fill="none" extrusionOk="0">
                  <a:moveTo>
                    <a:pt x="1" y="2135"/>
                  </a:moveTo>
                  <a:lnTo>
                    <a:pt x="22150" y="0"/>
                  </a:lnTo>
                </a:path>
              </a:pathLst>
            </a:custGeom>
            <a:noFill/>
            <a:ln w="2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45"/>
            <p:cNvSpPr/>
            <p:nvPr/>
          </p:nvSpPr>
          <p:spPr>
            <a:xfrm>
              <a:off x="2587276" y="2518410"/>
              <a:ext cx="56245" cy="55450"/>
            </a:xfrm>
            <a:custGeom>
              <a:avLst/>
              <a:gdLst/>
              <a:ahLst/>
              <a:cxnLst/>
              <a:rect l="l" t="t" r="r" b="b"/>
              <a:pathLst>
                <a:path w="2336" h="2303" fill="none" extrusionOk="0">
                  <a:moveTo>
                    <a:pt x="0" y="201"/>
                  </a:moveTo>
                  <a:lnTo>
                    <a:pt x="2135" y="1"/>
                  </a:lnTo>
                  <a:lnTo>
                    <a:pt x="2335"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45"/>
            <p:cNvSpPr/>
            <p:nvPr/>
          </p:nvSpPr>
          <p:spPr>
            <a:xfrm>
              <a:off x="2679638" y="2509574"/>
              <a:ext cx="56245" cy="55450"/>
            </a:xfrm>
            <a:custGeom>
              <a:avLst/>
              <a:gdLst/>
              <a:ahLst/>
              <a:cxnLst/>
              <a:rect l="l" t="t" r="r" b="b"/>
              <a:pathLst>
                <a:path w="2336" h="2303" fill="none" extrusionOk="0">
                  <a:moveTo>
                    <a:pt x="0" y="201"/>
                  </a:moveTo>
                  <a:lnTo>
                    <a:pt x="2102" y="1"/>
                  </a:lnTo>
                  <a:lnTo>
                    <a:pt x="2335"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45"/>
            <p:cNvSpPr/>
            <p:nvPr/>
          </p:nvSpPr>
          <p:spPr>
            <a:xfrm>
              <a:off x="2771999" y="2500737"/>
              <a:ext cx="55426" cy="55450"/>
            </a:xfrm>
            <a:custGeom>
              <a:avLst/>
              <a:gdLst/>
              <a:ahLst/>
              <a:cxnLst/>
              <a:rect l="l" t="t" r="r" b="b"/>
              <a:pathLst>
                <a:path w="2302" h="2303" fill="none" extrusionOk="0">
                  <a:moveTo>
                    <a:pt x="0" y="201"/>
                  </a:moveTo>
                  <a:lnTo>
                    <a:pt x="2102" y="1"/>
                  </a:lnTo>
                  <a:lnTo>
                    <a:pt x="2302" y="2102"/>
                  </a:lnTo>
                  <a:lnTo>
                    <a:pt x="200" y="2302"/>
                  </a:lnTo>
                  <a:close/>
                </a:path>
              </a:pathLst>
            </a:custGeom>
            <a:noFill/>
            <a:ln w="10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45"/>
            <p:cNvSpPr/>
            <p:nvPr/>
          </p:nvSpPr>
          <p:spPr>
            <a:xfrm>
              <a:off x="2864361" y="2491901"/>
              <a:ext cx="55426" cy="55450"/>
            </a:xfrm>
            <a:custGeom>
              <a:avLst/>
              <a:gdLst/>
              <a:ahLst/>
              <a:cxnLst/>
              <a:rect l="l" t="t" r="r" b="b"/>
              <a:pathLst>
                <a:path w="2302" h="2303" fill="none" extrusionOk="0">
                  <a:moveTo>
                    <a:pt x="0" y="201"/>
                  </a:moveTo>
                  <a:lnTo>
                    <a:pt x="2102" y="1"/>
                  </a:lnTo>
                  <a:lnTo>
                    <a:pt x="2302" y="2102"/>
                  </a:lnTo>
                  <a:lnTo>
                    <a:pt x="200" y="2302"/>
                  </a:ln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45"/>
            <p:cNvSpPr/>
            <p:nvPr/>
          </p:nvSpPr>
          <p:spPr>
            <a:xfrm>
              <a:off x="2508566" y="2380180"/>
              <a:ext cx="30867" cy="26004"/>
            </a:xfrm>
            <a:custGeom>
              <a:avLst/>
              <a:gdLst/>
              <a:ahLst/>
              <a:cxnLst/>
              <a:rect l="l" t="t" r="r" b="b"/>
              <a:pathLst>
                <a:path w="1282" h="1080" extrusionOk="0">
                  <a:moveTo>
                    <a:pt x="719" y="1"/>
                  </a:moveTo>
                  <a:cubicBezTo>
                    <a:pt x="701" y="1"/>
                    <a:pt x="684" y="2"/>
                    <a:pt x="667" y="4"/>
                  </a:cubicBezTo>
                  <a:cubicBezTo>
                    <a:pt x="200" y="38"/>
                    <a:pt x="0" y="638"/>
                    <a:pt x="367" y="938"/>
                  </a:cubicBezTo>
                  <a:cubicBezTo>
                    <a:pt x="474" y="1036"/>
                    <a:pt x="599" y="1079"/>
                    <a:pt x="719" y="1079"/>
                  </a:cubicBezTo>
                  <a:cubicBezTo>
                    <a:pt x="1011" y="1079"/>
                    <a:pt x="1281" y="825"/>
                    <a:pt x="1234" y="471"/>
                  </a:cubicBezTo>
                  <a:cubicBezTo>
                    <a:pt x="1203" y="221"/>
                    <a:pt x="967" y="1"/>
                    <a:pt x="7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45"/>
            <p:cNvSpPr/>
            <p:nvPr/>
          </p:nvSpPr>
          <p:spPr>
            <a:xfrm>
              <a:off x="2536665" y="1781103"/>
              <a:ext cx="30554" cy="33757"/>
            </a:xfrm>
            <a:custGeom>
              <a:avLst/>
              <a:gdLst/>
              <a:ahLst/>
              <a:cxnLst/>
              <a:rect l="l" t="t" r="r" b="b"/>
              <a:pathLst>
                <a:path w="1269" h="1402" fill="none" extrusionOk="0">
                  <a:moveTo>
                    <a:pt x="1" y="968"/>
                  </a:moveTo>
                  <a:lnTo>
                    <a:pt x="334" y="1402"/>
                  </a:lnTo>
                  <a:lnTo>
                    <a:pt x="1268"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45"/>
            <p:cNvSpPr/>
            <p:nvPr/>
          </p:nvSpPr>
          <p:spPr>
            <a:xfrm>
              <a:off x="2743877" y="2003581"/>
              <a:ext cx="31349" cy="33757"/>
            </a:xfrm>
            <a:custGeom>
              <a:avLst/>
              <a:gdLst/>
              <a:ahLst/>
              <a:cxnLst/>
              <a:rect l="l" t="t" r="r" b="b"/>
              <a:pathLst>
                <a:path w="1302" h="1402" fill="none" extrusionOk="0">
                  <a:moveTo>
                    <a:pt x="1" y="968"/>
                  </a:moveTo>
                  <a:lnTo>
                    <a:pt x="368" y="1402"/>
                  </a:lnTo>
                  <a:lnTo>
                    <a:pt x="1302"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45"/>
            <p:cNvSpPr/>
            <p:nvPr/>
          </p:nvSpPr>
          <p:spPr>
            <a:xfrm>
              <a:off x="2675617" y="2260586"/>
              <a:ext cx="31349" cy="34575"/>
            </a:xfrm>
            <a:custGeom>
              <a:avLst/>
              <a:gdLst/>
              <a:ahLst/>
              <a:cxnLst/>
              <a:rect l="l" t="t" r="r" b="b"/>
              <a:pathLst>
                <a:path w="1302" h="1436" fill="none" extrusionOk="0">
                  <a:moveTo>
                    <a:pt x="0" y="1002"/>
                  </a:moveTo>
                  <a:lnTo>
                    <a:pt x="367" y="1435"/>
                  </a:lnTo>
                  <a:lnTo>
                    <a:pt x="1301"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45"/>
            <p:cNvSpPr/>
            <p:nvPr/>
          </p:nvSpPr>
          <p:spPr>
            <a:xfrm>
              <a:off x="2882829" y="2491901"/>
              <a:ext cx="30554" cy="33757"/>
            </a:xfrm>
            <a:custGeom>
              <a:avLst/>
              <a:gdLst/>
              <a:ahLst/>
              <a:cxnLst/>
              <a:rect l="l" t="t" r="r" b="b"/>
              <a:pathLst>
                <a:path w="1269" h="1402" fill="none" extrusionOk="0">
                  <a:moveTo>
                    <a:pt x="0" y="968"/>
                  </a:moveTo>
                  <a:lnTo>
                    <a:pt x="334" y="1402"/>
                  </a:lnTo>
                  <a:lnTo>
                    <a:pt x="1268" y="1"/>
                  </a:lnTo>
                </a:path>
              </a:pathLst>
            </a:custGeom>
            <a:noFill/>
            <a:ln w="208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45"/>
            <p:cNvSpPr/>
            <p:nvPr/>
          </p:nvSpPr>
          <p:spPr>
            <a:xfrm flipH="1">
              <a:off x="1046985" y="4009083"/>
              <a:ext cx="863465" cy="70599"/>
            </a:xfrm>
            <a:custGeom>
              <a:avLst/>
              <a:gdLst/>
              <a:ahLst/>
              <a:cxnLst/>
              <a:rect l="l" t="t" r="r" b="b"/>
              <a:pathLst>
                <a:path w="31824" h="2602" extrusionOk="0">
                  <a:moveTo>
                    <a:pt x="1" y="0"/>
                  </a:moveTo>
                  <a:lnTo>
                    <a:pt x="1" y="2602"/>
                  </a:lnTo>
                  <a:lnTo>
                    <a:pt x="31824" y="2602"/>
                  </a:lnTo>
                  <a:lnTo>
                    <a:pt x="31824"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45"/>
            <p:cNvSpPr/>
            <p:nvPr/>
          </p:nvSpPr>
          <p:spPr>
            <a:xfrm flipH="1">
              <a:off x="973669" y="3354726"/>
              <a:ext cx="1017306" cy="162035"/>
            </a:xfrm>
            <a:custGeom>
              <a:avLst/>
              <a:gdLst/>
              <a:ahLst/>
              <a:cxnLst/>
              <a:rect l="l" t="t" r="r" b="b"/>
              <a:pathLst>
                <a:path w="37494" h="5972" extrusionOk="0">
                  <a:moveTo>
                    <a:pt x="2535" y="1"/>
                  </a:moveTo>
                  <a:cubicBezTo>
                    <a:pt x="1134" y="1"/>
                    <a:pt x="0" y="1135"/>
                    <a:pt x="0" y="2536"/>
                  </a:cubicBezTo>
                  <a:lnTo>
                    <a:pt x="0" y="5972"/>
                  </a:lnTo>
                  <a:lnTo>
                    <a:pt x="37494" y="5972"/>
                  </a:lnTo>
                  <a:lnTo>
                    <a:pt x="37494" y="2536"/>
                  </a:lnTo>
                  <a:cubicBezTo>
                    <a:pt x="37494" y="1135"/>
                    <a:pt x="36359" y="1"/>
                    <a:pt x="34992"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45"/>
            <p:cNvSpPr/>
            <p:nvPr/>
          </p:nvSpPr>
          <p:spPr>
            <a:xfrm flipH="1">
              <a:off x="1716709" y="2434318"/>
              <a:ext cx="524064" cy="325481"/>
            </a:xfrm>
            <a:custGeom>
              <a:avLst/>
              <a:gdLst/>
              <a:ahLst/>
              <a:cxnLst/>
              <a:rect l="l" t="t" r="r" b="b"/>
              <a:pathLst>
                <a:path w="19315" h="11996" extrusionOk="0">
                  <a:moveTo>
                    <a:pt x="13043" y="1"/>
                  </a:moveTo>
                  <a:cubicBezTo>
                    <a:pt x="13043" y="1"/>
                    <a:pt x="1" y="11409"/>
                    <a:pt x="1835" y="11709"/>
                  </a:cubicBezTo>
                  <a:cubicBezTo>
                    <a:pt x="1835" y="11709"/>
                    <a:pt x="4103" y="11995"/>
                    <a:pt x="5849" y="11995"/>
                  </a:cubicBezTo>
                  <a:cubicBezTo>
                    <a:pt x="6251" y="11995"/>
                    <a:pt x="6626" y="11980"/>
                    <a:pt x="6939" y="11942"/>
                  </a:cubicBezTo>
                  <a:cubicBezTo>
                    <a:pt x="8640" y="11742"/>
                    <a:pt x="19314" y="4204"/>
                    <a:pt x="19314" y="4204"/>
                  </a:cubicBezTo>
                  <a:lnTo>
                    <a:pt x="130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45"/>
            <p:cNvSpPr/>
            <p:nvPr/>
          </p:nvSpPr>
          <p:spPr>
            <a:xfrm flipH="1">
              <a:off x="1716709" y="2434318"/>
              <a:ext cx="524064" cy="325481"/>
            </a:xfrm>
            <a:custGeom>
              <a:avLst/>
              <a:gdLst/>
              <a:ahLst/>
              <a:cxnLst/>
              <a:rect l="l" t="t" r="r" b="b"/>
              <a:pathLst>
                <a:path w="19315" h="11996" extrusionOk="0">
                  <a:moveTo>
                    <a:pt x="13043" y="1"/>
                  </a:moveTo>
                  <a:cubicBezTo>
                    <a:pt x="13043" y="1"/>
                    <a:pt x="1" y="11409"/>
                    <a:pt x="1835" y="11709"/>
                  </a:cubicBezTo>
                  <a:cubicBezTo>
                    <a:pt x="1835" y="11709"/>
                    <a:pt x="4103" y="11995"/>
                    <a:pt x="5849" y="11995"/>
                  </a:cubicBezTo>
                  <a:cubicBezTo>
                    <a:pt x="6251" y="11995"/>
                    <a:pt x="6626" y="11980"/>
                    <a:pt x="6939" y="11942"/>
                  </a:cubicBezTo>
                  <a:cubicBezTo>
                    <a:pt x="8640" y="11742"/>
                    <a:pt x="19314" y="4204"/>
                    <a:pt x="19314" y="4204"/>
                  </a:cubicBezTo>
                  <a:lnTo>
                    <a:pt x="13043" y="1"/>
                  </a:ln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45"/>
            <p:cNvSpPr/>
            <p:nvPr/>
          </p:nvSpPr>
          <p:spPr>
            <a:xfrm flipH="1">
              <a:off x="1716709" y="2434318"/>
              <a:ext cx="524064" cy="329470"/>
            </a:xfrm>
            <a:custGeom>
              <a:avLst/>
              <a:gdLst/>
              <a:ahLst/>
              <a:cxnLst/>
              <a:rect l="l" t="t" r="r" b="b"/>
              <a:pathLst>
                <a:path w="19315" h="12143" fill="none" extrusionOk="0">
                  <a:moveTo>
                    <a:pt x="1835" y="11709"/>
                  </a:moveTo>
                  <a:cubicBezTo>
                    <a:pt x="1" y="11409"/>
                    <a:pt x="13043" y="1"/>
                    <a:pt x="13043" y="1"/>
                  </a:cubicBezTo>
                  <a:lnTo>
                    <a:pt x="19314" y="4204"/>
                  </a:lnTo>
                  <a:cubicBezTo>
                    <a:pt x="19314" y="4204"/>
                    <a:pt x="8640" y="11742"/>
                    <a:pt x="6939" y="11942"/>
                  </a:cubicBezTo>
                  <a:cubicBezTo>
                    <a:pt x="5271" y="12143"/>
                    <a:pt x="1835" y="11709"/>
                    <a:pt x="1835" y="11709"/>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45"/>
            <p:cNvSpPr/>
            <p:nvPr/>
          </p:nvSpPr>
          <p:spPr>
            <a:xfrm flipH="1">
              <a:off x="2009040" y="2621661"/>
              <a:ext cx="119519" cy="105925"/>
            </a:xfrm>
            <a:custGeom>
              <a:avLst/>
              <a:gdLst/>
              <a:ahLst/>
              <a:cxnLst/>
              <a:rect l="l" t="t" r="r" b="b"/>
              <a:pathLst>
                <a:path w="4405" h="3904" extrusionOk="0">
                  <a:moveTo>
                    <a:pt x="1" y="1"/>
                  </a:moveTo>
                  <a:lnTo>
                    <a:pt x="1" y="1"/>
                  </a:lnTo>
                  <a:cubicBezTo>
                    <a:pt x="501" y="2869"/>
                    <a:pt x="4137" y="3903"/>
                    <a:pt x="4137" y="3903"/>
                  </a:cubicBezTo>
                  <a:cubicBezTo>
                    <a:pt x="4137" y="3903"/>
                    <a:pt x="4404" y="1835"/>
                    <a:pt x="3570" y="1268"/>
                  </a:cubicBezTo>
                  <a:cubicBezTo>
                    <a:pt x="2703" y="701"/>
                    <a:pt x="1" y="1"/>
                    <a:pt x="1"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45"/>
            <p:cNvSpPr/>
            <p:nvPr/>
          </p:nvSpPr>
          <p:spPr>
            <a:xfrm flipH="1">
              <a:off x="2021708" y="2466903"/>
              <a:ext cx="154818" cy="277891"/>
            </a:xfrm>
            <a:custGeom>
              <a:avLst/>
              <a:gdLst/>
              <a:ahLst/>
              <a:cxnLst/>
              <a:rect l="l" t="t" r="r" b="b"/>
              <a:pathLst>
                <a:path w="5706" h="10242" extrusionOk="0">
                  <a:moveTo>
                    <a:pt x="868" y="0"/>
                  </a:moveTo>
                  <a:lnTo>
                    <a:pt x="1" y="501"/>
                  </a:lnTo>
                  <a:lnTo>
                    <a:pt x="5105" y="10241"/>
                  </a:lnTo>
                  <a:lnTo>
                    <a:pt x="5705" y="10241"/>
                  </a:lnTo>
                  <a:lnTo>
                    <a:pt x="868" y="0"/>
                  </a:ln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45"/>
            <p:cNvSpPr/>
            <p:nvPr/>
          </p:nvSpPr>
          <p:spPr>
            <a:xfrm flipH="1">
              <a:off x="2007244" y="2608991"/>
              <a:ext cx="238061" cy="155795"/>
            </a:xfrm>
            <a:custGeom>
              <a:avLst/>
              <a:gdLst/>
              <a:ahLst/>
              <a:cxnLst/>
              <a:rect l="l" t="t" r="r" b="b"/>
              <a:pathLst>
                <a:path w="8774" h="5742" extrusionOk="0">
                  <a:moveTo>
                    <a:pt x="3136" y="1"/>
                  </a:moveTo>
                  <a:cubicBezTo>
                    <a:pt x="2369" y="1"/>
                    <a:pt x="1" y="2769"/>
                    <a:pt x="1" y="4170"/>
                  </a:cubicBezTo>
                  <a:cubicBezTo>
                    <a:pt x="1" y="5094"/>
                    <a:pt x="2233" y="5742"/>
                    <a:pt x="4042" y="5742"/>
                  </a:cubicBezTo>
                  <a:cubicBezTo>
                    <a:pt x="4976" y="5742"/>
                    <a:pt x="5798" y="5569"/>
                    <a:pt x="6139" y="5171"/>
                  </a:cubicBezTo>
                  <a:cubicBezTo>
                    <a:pt x="6639" y="4571"/>
                    <a:pt x="5638" y="3170"/>
                    <a:pt x="5638" y="3169"/>
                  </a:cubicBezTo>
                  <a:lnTo>
                    <a:pt x="5638" y="3169"/>
                  </a:lnTo>
                  <a:cubicBezTo>
                    <a:pt x="6239" y="3803"/>
                    <a:pt x="6872" y="4370"/>
                    <a:pt x="7540" y="4937"/>
                  </a:cubicBezTo>
                  <a:cubicBezTo>
                    <a:pt x="7661" y="5003"/>
                    <a:pt x="7811" y="5026"/>
                    <a:pt x="7964" y="5026"/>
                  </a:cubicBezTo>
                  <a:cubicBezTo>
                    <a:pt x="8359" y="5026"/>
                    <a:pt x="8774" y="4871"/>
                    <a:pt x="8774" y="4871"/>
                  </a:cubicBezTo>
                  <a:cubicBezTo>
                    <a:pt x="8774" y="4871"/>
                    <a:pt x="7706" y="3136"/>
                    <a:pt x="7139" y="2302"/>
                  </a:cubicBezTo>
                  <a:cubicBezTo>
                    <a:pt x="7139" y="2302"/>
                    <a:pt x="3937" y="1"/>
                    <a:pt x="3136"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45"/>
            <p:cNvSpPr/>
            <p:nvPr/>
          </p:nvSpPr>
          <p:spPr>
            <a:xfrm flipH="1">
              <a:off x="1622596" y="2298580"/>
              <a:ext cx="398251" cy="357525"/>
            </a:xfrm>
            <a:custGeom>
              <a:avLst/>
              <a:gdLst/>
              <a:ahLst/>
              <a:cxnLst/>
              <a:rect l="l" t="t" r="r" b="b"/>
              <a:pathLst>
                <a:path w="14678" h="13177" extrusionOk="0">
                  <a:moveTo>
                    <a:pt x="9007" y="0"/>
                  </a:moveTo>
                  <a:cubicBezTo>
                    <a:pt x="7372" y="1134"/>
                    <a:pt x="0" y="8706"/>
                    <a:pt x="0" y="8706"/>
                  </a:cubicBezTo>
                  <a:cubicBezTo>
                    <a:pt x="0" y="8706"/>
                    <a:pt x="3470" y="12642"/>
                    <a:pt x="6472" y="13176"/>
                  </a:cubicBezTo>
                  <a:lnTo>
                    <a:pt x="14678" y="9207"/>
                  </a:lnTo>
                  <a:lnTo>
                    <a:pt x="9007" y="0"/>
                  </a:lnTo>
                  <a:close/>
                </a:path>
              </a:pathLst>
            </a:custGeom>
            <a:solidFill>
              <a:srgbClr val="92E3A9"/>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45"/>
            <p:cNvSpPr/>
            <p:nvPr/>
          </p:nvSpPr>
          <p:spPr>
            <a:xfrm flipH="1">
              <a:off x="1622596" y="2298580"/>
              <a:ext cx="398251" cy="357525"/>
            </a:xfrm>
            <a:custGeom>
              <a:avLst/>
              <a:gdLst/>
              <a:ahLst/>
              <a:cxnLst/>
              <a:rect l="l" t="t" r="r" b="b"/>
              <a:pathLst>
                <a:path w="14678" h="13177" extrusionOk="0">
                  <a:moveTo>
                    <a:pt x="9007" y="0"/>
                  </a:moveTo>
                  <a:cubicBezTo>
                    <a:pt x="7372" y="1134"/>
                    <a:pt x="0" y="8706"/>
                    <a:pt x="0" y="8706"/>
                  </a:cubicBezTo>
                  <a:cubicBezTo>
                    <a:pt x="0" y="8706"/>
                    <a:pt x="3470" y="12642"/>
                    <a:pt x="6472" y="13176"/>
                  </a:cubicBezTo>
                  <a:lnTo>
                    <a:pt x="14678" y="9207"/>
                  </a:lnTo>
                  <a:lnTo>
                    <a:pt x="9007" y="0"/>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45"/>
            <p:cNvSpPr/>
            <p:nvPr/>
          </p:nvSpPr>
          <p:spPr>
            <a:xfrm flipH="1">
              <a:off x="1899521" y="4300909"/>
              <a:ext cx="496905" cy="257162"/>
            </a:xfrm>
            <a:custGeom>
              <a:avLst/>
              <a:gdLst/>
              <a:ahLst/>
              <a:cxnLst/>
              <a:rect l="l" t="t" r="r" b="b"/>
              <a:pathLst>
                <a:path w="18314" h="9478" extrusionOk="0">
                  <a:moveTo>
                    <a:pt x="13744" y="1"/>
                  </a:moveTo>
                  <a:cubicBezTo>
                    <a:pt x="13078" y="1"/>
                    <a:pt x="12432" y="274"/>
                    <a:pt x="11909" y="1019"/>
                  </a:cubicBezTo>
                  <a:cubicBezTo>
                    <a:pt x="9974" y="3821"/>
                    <a:pt x="5037" y="4155"/>
                    <a:pt x="2569" y="4655"/>
                  </a:cubicBezTo>
                  <a:cubicBezTo>
                    <a:pt x="100" y="5122"/>
                    <a:pt x="0" y="6823"/>
                    <a:pt x="0" y="6823"/>
                  </a:cubicBezTo>
                  <a:cubicBezTo>
                    <a:pt x="67" y="7424"/>
                    <a:pt x="1568" y="8691"/>
                    <a:pt x="4036" y="9325"/>
                  </a:cubicBezTo>
                  <a:cubicBezTo>
                    <a:pt x="4440" y="9433"/>
                    <a:pt x="5066" y="9478"/>
                    <a:pt x="5831" y="9478"/>
                  </a:cubicBezTo>
                  <a:cubicBezTo>
                    <a:pt x="9813" y="9478"/>
                    <a:pt x="17579" y="8258"/>
                    <a:pt x="17579" y="8258"/>
                  </a:cubicBezTo>
                  <a:cubicBezTo>
                    <a:pt x="18313" y="5623"/>
                    <a:pt x="17579" y="2087"/>
                    <a:pt x="17579" y="2087"/>
                  </a:cubicBezTo>
                  <a:cubicBezTo>
                    <a:pt x="17579" y="2087"/>
                    <a:pt x="15584" y="1"/>
                    <a:pt x="13744" y="1"/>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45"/>
            <p:cNvSpPr/>
            <p:nvPr/>
          </p:nvSpPr>
          <p:spPr>
            <a:xfrm flipH="1">
              <a:off x="945608" y="2913161"/>
              <a:ext cx="1195621" cy="1487241"/>
            </a:xfrm>
            <a:custGeom>
              <a:avLst/>
              <a:gdLst/>
              <a:ahLst/>
              <a:cxnLst/>
              <a:rect l="l" t="t" r="r" b="b"/>
              <a:pathLst>
                <a:path w="44066" h="54814" extrusionOk="0">
                  <a:moveTo>
                    <a:pt x="28409" y="0"/>
                  </a:moveTo>
                  <a:cubicBezTo>
                    <a:pt x="25917" y="0"/>
                    <a:pt x="23787" y="522"/>
                    <a:pt x="22750" y="1999"/>
                  </a:cubicBezTo>
                  <a:lnTo>
                    <a:pt x="21149" y="6469"/>
                  </a:lnTo>
                  <a:cubicBezTo>
                    <a:pt x="21450" y="7403"/>
                    <a:pt x="21917" y="8270"/>
                    <a:pt x="22550" y="9004"/>
                  </a:cubicBezTo>
                  <a:cubicBezTo>
                    <a:pt x="22550" y="9004"/>
                    <a:pt x="10308" y="14441"/>
                    <a:pt x="8440" y="22480"/>
                  </a:cubicBezTo>
                  <a:cubicBezTo>
                    <a:pt x="6506" y="30586"/>
                    <a:pt x="1" y="53436"/>
                    <a:pt x="1" y="53436"/>
                  </a:cubicBezTo>
                  <a:cubicBezTo>
                    <a:pt x="2377" y="54513"/>
                    <a:pt x="4420" y="54814"/>
                    <a:pt x="5960" y="54814"/>
                  </a:cubicBezTo>
                  <a:cubicBezTo>
                    <a:pt x="7900" y="54814"/>
                    <a:pt x="9041" y="54336"/>
                    <a:pt x="9041" y="54336"/>
                  </a:cubicBezTo>
                  <a:lnTo>
                    <a:pt x="19281" y="24081"/>
                  </a:lnTo>
                  <a:cubicBezTo>
                    <a:pt x="21816" y="21446"/>
                    <a:pt x="31123" y="21613"/>
                    <a:pt x="37594" y="18377"/>
                  </a:cubicBezTo>
                  <a:cubicBezTo>
                    <a:pt x="44066" y="15142"/>
                    <a:pt x="42531" y="3033"/>
                    <a:pt x="42531" y="3033"/>
                  </a:cubicBezTo>
                  <a:cubicBezTo>
                    <a:pt x="42531" y="3033"/>
                    <a:pt x="34416" y="0"/>
                    <a:pt x="28409" y="0"/>
                  </a:cubicBezTo>
                  <a:close/>
                </a:path>
              </a:pathLst>
            </a:cu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45"/>
            <p:cNvSpPr/>
            <p:nvPr/>
          </p:nvSpPr>
          <p:spPr>
            <a:xfrm flipH="1">
              <a:off x="945608" y="2830736"/>
              <a:ext cx="1195621" cy="1598348"/>
            </a:xfrm>
            <a:custGeom>
              <a:avLst/>
              <a:gdLst/>
              <a:ahLst/>
              <a:cxnLst/>
              <a:rect l="l" t="t" r="r" b="b"/>
              <a:pathLst>
                <a:path w="44066" h="58909" fill="none" extrusionOk="0">
                  <a:moveTo>
                    <a:pt x="22750" y="5037"/>
                  </a:moveTo>
                  <a:cubicBezTo>
                    <a:pt x="26286" y="0"/>
                    <a:pt x="42531" y="6071"/>
                    <a:pt x="42531" y="6071"/>
                  </a:cubicBezTo>
                  <a:cubicBezTo>
                    <a:pt x="42531" y="6071"/>
                    <a:pt x="44066" y="18180"/>
                    <a:pt x="37594" y="21415"/>
                  </a:cubicBezTo>
                  <a:cubicBezTo>
                    <a:pt x="31123" y="24651"/>
                    <a:pt x="21816" y="24484"/>
                    <a:pt x="19281" y="27119"/>
                  </a:cubicBezTo>
                  <a:lnTo>
                    <a:pt x="9041" y="57374"/>
                  </a:lnTo>
                  <a:cubicBezTo>
                    <a:pt x="9041" y="57374"/>
                    <a:pt x="5371" y="58909"/>
                    <a:pt x="1" y="56474"/>
                  </a:cubicBezTo>
                  <a:cubicBezTo>
                    <a:pt x="1" y="56474"/>
                    <a:pt x="6506" y="33624"/>
                    <a:pt x="8440" y="25518"/>
                  </a:cubicBezTo>
                  <a:cubicBezTo>
                    <a:pt x="10308" y="17479"/>
                    <a:pt x="22550" y="12042"/>
                    <a:pt x="22550" y="12042"/>
                  </a:cubicBezTo>
                  <a:cubicBezTo>
                    <a:pt x="21917" y="11308"/>
                    <a:pt x="21450" y="10441"/>
                    <a:pt x="21149" y="9507"/>
                  </a:cubicBez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45"/>
            <p:cNvSpPr/>
            <p:nvPr/>
          </p:nvSpPr>
          <p:spPr>
            <a:xfrm flipH="1">
              <a:off x="987245" y="2184519"/>
              <a:ext cx="789257" cy="841976"/>
            </a:xfrm>
            <a:custGeom>
              <a:avLst/>
              <a:gdLst/>
              <a:ahLst/>
              <a:cxnLst/>
              <a:rect l="l" t="t" r="r" b="b"/>
              <a:pathLst>
                <a:path w="29089" h="31032" extrusionOk="0">
                  <a:moveTo>
                    <a:pt x="11367" y="1"/>
                  </a:moveTo>
                  <a:cubicBezTo>
                    <a:pt x="4965" y="1"/>
                    <a:pt x="1" y="4204"/>
                    <a:pt x="1" y="4204"/>
                  </a:cubicBezTo>
                  <a:cubicBezTo>
                    <a:pt x="1" y="4771"/>
                    <a:pt x="68" y="5338"/>
                    <a:pt x="234" y="5905"/>
                  </a:cubicBezTo>
                  <a:lnTo>
                    <a:pt x="801" y="7773"/>
                  </a:lnTo>
                  <a:cubicBezTo>
                    <a:pt x="1302" y="9007"/>
                    <a:pt x="1902" y="10208"/>
                    <a:pt x="2569" y="11342"/>
                  </a:cubicBezTo>
                  <a:cubicBezTo>
                    <a:pt x="3136" y="12276"/>
                    <a:pt x="3703" y="13177"/>
                    <a:pt x="4337" y="14078"/>
                  </a:cubicBezTo>
                  <a:cubicBezTo>
                    <a:pt x="4804" y="18448"/>
                    <a:pt x="6939" y="24118"/>
                    <a:pt x="6939" y="24118"/>
                  </a:cubicBezTo>
                  <a:cubicBezTo>
                    <a:pt x="6939" y="24118"/>
                    <a:pt x="6572" y="28588"/>
                    <a:pt x="7073" y="29222"/>
                  </a:cubicBezTo>
                  <a:cubicBezTo>
                    <a:pt x="8124" y="30603"/>
                    <a:pt x="11552" y="31031"/>
                    <a:pt x="15401" y="31031"/>
                  </a:cubicBezTo>
                  <a:cubicBezTo>
                    <a:pt x="21685" y="31031"/>
                    <a:pt x="29088" y="29889"/>
                    <a:pt x="29088" y="29889"/>
                  </a:cubicBezTo>
                  <a:cubicBezTo>
                    <a:pt x="29088" y="29889"/>
                    <a:pt x="28655" y="11109"/>
                    <a:pt x="25686" y="5805"/>
                  </a:cubicBezTo>
                  <a:cubicBezTo>
                    <a:pt x="23818" y="2436"/>
                    <a:pt x="19114" y="34"/>
                    <a:pt x="11442" y="1"/>
                  </a:cubicBezTo>
                  <a:cubicBezTo>
                    <a:pt x="11417" y="1"/>
                    <a:pt x="11392" y="1"/>
                    <a:pt x="11367"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45"/>
            <p:cNvSpPr/>
            <p:nvPr/>
          </p:nvSpPr>
          <p:spPr>
            <a:xfrm flipH="1">
              <a:off x="987245" y="2183623"/>
              <a:ext cx="789257" cy="892415"/>
            </a:xfrm>
            <a:custGeom>
              <a:avLst/>
              <a:gdLst/>
              <a:ahLst/>
              <a:cxnLst/>
              <a:rect l="l" t="t" r="r" b="b"/>
              <a:pathLst>
                <a:path w="29089" h="32891" fill="none" extrusionOk="0">
                  <a:moveTo>
                    <a:pt x="234" y="5938"/>
                  </a:moveTo>
                  <a:cubicBezTo>
                    <a:pt x="68" y="5371"/>
                    <a:pt x="1" y="4804"/>
                    <a:pt x="1" y="4237"/>
                  </a:cubicBezTo>
                  <a:cubicBezTo>
                    <a:pt x="1" y="4237"/>
                    <a:pt x="5004" y="1"/>
                    <a:pt x="11442" y="34"/>
                  </a:cubicBezTo>
                  <a:cubicBezTo>
                    <a:pt x="19114" y="67"/>
                    <a:pt x="23818" y="2469"/>
                    <a:pt x="25686" y="5838"/>
                  </a:cubicBezTo>
                  <a:cubicBezTo>
                    <a:pt x="28655" y="11142"/>
                    <a:pt x="29088" y="29922"/>
                    <a:pt x="29088" y="29922"/>
                  </a:cubicBezTo>
                  <a:cubicBezTo>
                    <a:pt x="29088" y="29922"/>
                    <a:pt x="9841" y="32891"/>
                    <a:pt x="7073" y="29255"/>
                  </a:cubicBezTo>
                  <a:cubicBezTo>
                    <a:pt x="6572" y="28621"/>
                    <a:pt x="6939" y="24151"/>
                    <a:pt x="6939" y="24151"/>
                  </a:cubicBezTo>
                  <a:cubicBezTo>
                    <a:pt x="6939" y="24151"/>
                    <a:pt x="4804" y="18481"/>
                    <a:pt x="4337" y="14111"/>
                  </a:cubicBezTo>
                  <a:cubicBezTo>
                    <a:pt x="3703" y="13210"/>
                    <a:pt x="3136" y="12309"/>
                    <a:pt x="2569" y="11375"/>
                  </a:cubicBezTo>
                  <a:cubicBezTo>
                    <a:pt x="1902" y="10241"/>
                    <a:pt x="1302" y="9040"/>
                    <a:pt x="801" y="7806"/>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45"/>
            <p:cNvSpPr/>
            <p:nvPr/>
          </p:nvSpPr>
          <p:spPr>
            <a:xfrm flipH="1">
              <a:off x="987245" y="2184519"/>
              <a:ext cx="789257" cy="841976"/>
            </a:xfrm>
            <a:custGeom>
              <a:avLst/>
              <a:gdLst/>
              <a:ahLst/>
              <a:cxnLst/>
              <a:rect l="l" t="t" r="r" b="b"/>
              <a:pathLst>
                <a:path w="29089" h="31032" extrusionOk="0">
                  <a:moveTo>
                    <a:pt x="11367" y="1"/>
                  </a:moveTo>
                  <a:cubicBezTo>
                    <a:pt x="4965" y="1"/>
                    <a:pt x="1" y="4204"/>
                    <a:pt x="1" y="4204"/>
                  </a:cubicBezTo>
                  <a:cubicBezTo>
                    <a:pt x="1" y="4771"/>
                    <a:pt x="68" y="5338"/>
                    <a:pt x="234" y="5905"/>
                  </a:cubicBezTo>
                  <a:lnTo>
                    <a:pt x="801" y="7773"/>
                  </a:lnTo>
                  <a:cubicBezTo>
                    <a:pt x="1302" y="9007"/>
                    <a:pt x="1902" y="10208"/>
                    <a:pt x="2569" y="11342"/>
                  </a:cubicBezTo>
                  <a:cubicBezTo>
                    <a:pt x="3136" y="12276"/>
                    <a:pt x="3703" y="13177"/>
                    <a:pt x="4337" y="14078"/>
                  </a:cubicBezTo>
                  <a:cubicBezTo>
                    <a:pt x="4804" y="18448"/>
                    <a:pt x="6939" y="24118"/>
                    <a:pt x="6939" y="24118"/>
                  </a:cubicBezTo>
                  <a:cubicBezTo>
                    <a:pt x="6939" y="24118"/>
                    <a:pt x="6572" y="28588"/>
                    <a:pt x="7073" y="29222"/>
                  </a:cubicBezTo>
                  <a:cubicBezTo>
                    <a:pt x="8124" y="30603"/>
                    <a:pt x="11552" y="31031"/>
                    <a:pt x="15401" y="31031"/>
                  </a:cubicBezTo>
                  <a:cubicBezTo>
                    <a:pt x="21685" y="31031"/>
                    <a:pt x="29088" y="29889"/>
                    <a:pt x="29088" y="29889"/>
                  </a:cubicBezTo>
                  <a:cubicBezTo>
                    <a:pt x="29088" y="29889"/>
                    <a:pt x="28655" y="11109"/>
                    <a:pt x="25686" y="5805"/>
                  </a:cubicBezTo>
                  <a:cubicBezTo>
                    <a:pt x="23818" y="2436"/>
                    <a:pt x="19114" y="34"/>
                    <a:pt x="11442" y="1"/>
                  </a:cubicBezTo>
                  <a:cubicBezTo>
                    <a:pt x="11417" y="1"/>
                    <a:pt x="11392" y="1"/>
                    <a:pt x="113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45"/>
            <p:cNvSpPr/>
            <p:nvPr/>
          </p:nvSpPr>
          <p:spPr>
            <a:xfrm flipH="1">
              <a:off x="987245" y="2183623"/>
              <a:ext cx="789257" cy="892415"/>
            </a:xfrm>
            <a:custGeom>
              <a:avLst/>
              <a:gdLst/>
              <a:ahLst/>
              <a:cxnLst/>
              <a:rect l="l" t="t" r="r" b="b"/>
              <a:pathLst>
                <a:path w="29089" h="32891" fill="none" extrusionOk="0">
                  <a:moveTo>
                    <a:pt x="234" y="5938"/>
                  </a:moveTo>
                  <a:cubicBezTo>
                    <a:pt x="68" y="5371"/>
                    <a:pt x="1" y="4804"/>
                    <a:pt x="1" y="4237"/>
                  </a:cubicBezTo>
                  <a:cubicBezTo>
                    <a:pt x="1" y="4237"/>
                    <a:pt x="5004" y="1"/>
                    <a:pt x="11442" y="34"/>
                  </a:cubicBezTo>
                  <a:cubicBezTo>
                    <a:pt x="19114" y="67"/>
                    <a:pt x="23818" y="2469"/>
                    <a:pt x="25686" y="5838"/>
                  </a:cubicBezTo>
                  <a:cubicBezTo>
                    <a:pt x="28655" y="11142"/>
                    <a:pt x="29088" y="29922"/>
                    <a:pt x="29088" y="29922"/>
                  </a:cubicBezTo>
                  <a:cubicBezTo>
                    <a:pt x="29088" y="29922"/>
                    <a:pt x="9841" y="32891"/>
                    <a:pt x="7073" y="29255"/>
                  </a:cubicBezTo>
                  <a:cubicBezTo>
                    <a:pt x="6572" y="28621"/>
                    <a:pt x="6939" y="24151"/>
                    <a:pt x="6939" y="24151"/>
                  </a:cubicBezTo>
                  <a:cubicBezTo>
                    <a:pt x="6939" y="24151"/>
                    <a:pt x="4804" y="18481"/>
                    <a:pt x="4337" y="14111"/>
                  </a:cubicBezTo>
                  <a:cubicBezTo>
                    <a:pt x="3703" y="13210"/>
                    <a:pt x="3136" y="12309"/>
                    <a:pt x="2569" y="11375"/>
                  </a:cubicBezTo>
                  <a:cubicBezTo>
                    <a:pt x="1902" y="10241"/>
                    <a:pt x="1302" y="9040"/>
                    <a:pt x="801" y="7806"/>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45"/>
            <p:cNvSpPr/>
            <p:nvPr/>
          </p:nvSpPr>
          <p:spPr>
            <a:xfrm flipH="1">
              <a:off x="1319242" y="2176569"/>
              <a:ext cx="375812" cy="358258"/>
            </a:xfrm>
            <a:custGeom>
              <a:avLst/>
              <a:gdLst/>
              <a:ahLst/>
              <a:cxnLst/>
              <a:rect l="l" t="t" r="r" b="b"/>
              <a:pathLst>
                <a:path w="13851" h="13204" extrusionOk="0">
                  <a:moveTo>
                    <a:pt x="9026" y="1"/>
                  </a:moveTo>
                  <a:cubicBezTo>
                    <a:pt x="8245" y="1"/>
                    <a:pt x="7343" y="91"/>
                    <a:pt x="6305" y="294"/>
                  </a:cubicBezTo>
                  <a:cubicBezTo>
                    <a:pt x="1" y="1528"/>
                    <a:pt x="2503" y="12203"/>
                    <a:pt x="2503" y="12203"/>
                  </a:cubicBezTo>
                  <a:lnTo>
                    <a:pt x="4604" y="10701"/>
                  </a:lnTo>
                  <a:lnTo>
                    <a:pt x="7807" y="13203"/>
                  </a:lnTo>
                  <a:cubicBezTo>
                    <a:pt x="7807" y="13203"/>
                    <a:pt x="13044" y="6665"/>
                    <a:pt x="13544" y="3997"/>
                  </a:cubicBezTo>
                  <a:cubicBezTo>
                    <a:pt x="13851" y="2325"/>
                    <a:pt x="12993" y="1"/>
                    <a:pt x="9026" y="1"/>
                  </a:cubicBezTo>
                  <a:close/>
                </a:path>
              </a:pathLst>
            </a:custGeom>
            <a:solidFill>
              <a:srgbClr val="92E3A9"/>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45"/>
            <p:cNvSpPr/>
            <p:nvPr/>
          </p:nvSpPr>
          <p:spPr>
            <a:xfrm flipH="1">
              <a:off x="1319242" y="2176569"/>
              <a:ext cx="375812" cy="358258"/>
            </a:xfrm>
            <a:custGeom>
              <a:avLst/>
              <a:gdLst/>
              <a:ahLst/>
              <a:cxnLst/>
              <a:rect l="l" t="t" r="r" b="b"/>
              <a:pathLst>
                <a:path w="13851" h="13204" extrusionOk="0">
                  <a:moveTo>
                    <a:pt x="9026" y="1"/>
                  </a:moveTo>
                  <a:cubicBezTo>
                    <a:pt x="8245" y="1"/>
                    <a:pt x="7343" y="91"/>
                    <a:pt x="6305" y="294"/>
                  </a:cubicBezTo>
                  <a:cubicBezTo>
                    <a:pt x="1" y="1528"/>
                    <a:pt x="2503" y="12203"/>
                    <a:pt x="2503" y="12203"/>
                  </a:cubicBezTo>
                  <a:lnTo>
                    <a:pt x="4604" y="10701"/>
                  </a:lnTo>
                  <a:lnTo>
                    <a:pt x="7807" y="13203"/>
                  </a:lnTo>
                  <a:cubicBezTo>
                    <a:pt x="7807" y="13203"/>
                    <a:pt x="13044" y="6665"/>
                    <a:pt x="13544" y="3997"/>
                  </a:cubicBezTo>
                  <a:cubicBezTo>
                    <a:pt x="13851" y="2325"/>
                    <a:pt x="12993" y="1"/>
                    <a:pt x="9026" y="1"/>
                  </a:cubicBezTo>
                  <a:close/>
                </a:path>
              </a:pathLst>
            </a:custGeom>
            <a:solidFill>
              <a:schemeClr val="accent5"/>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45"/>
            <p:cNvSpPr/>
            <p:nvPr/>
          </p:nvSpPr>
          <p:spPr>
            <a:xfrm flipH="1">
              <a:off x="969173" y="2716187"/>
              <a:ext cx="231739" cy="86878"/>
            </a:xfrm>
            <a:custGeom>
              <a:avLst/>
              <a:gdLst/>
              <a:ahLst/>
              <a:cxnLst/>
              <a:rect l="l" t="t" r="r" b="b"/>
              <a:pathLst>
                <a:path w="8541" h="3202" extrusionOk="0">
                  <a:moveTo>
                    <a:pt x="2084" y="0"/>
                  </a:moveTo>
                  <a:cubicBezTo>
                    <a:pt x="601" y="0"/>
                    <a:pt x="1" y="619"/>
                    <a:pt x="1" y="619"/>
                  </a:cubicBezTo>
                  <a:cubicBezTo>
                    <a:pt x="1" y="619"/>
                    <a:pt x="1538" y="3202"/>
                    <a:pt x="7741" y="3202"/>
                  </a:cubicBezTo>
                  <a:cubicBezTo>
                    <a:pt x="7999" y="3202"/>
                    <a:pt x="8266" y="3197"/>
                    <a:pt x="8540" y="3188"/>
                  </a:cubicBezTo>
                  <a:cubicBezTo>
                    <a:pt x="7273" y="1820"/>
                    <a:pt x="5638" y="786"/>
                    <a:pt x="3870" y="253"/>
                  </a:cubicBezTo>
                  <a:cubicBezTo>
                    <a:pt x="3170" y="69"/>
                    <a:pt x="2578" y="0"/>
                    <a:pt x="2084" y="0"/>
                  </a:cubicBezTo>
                  <a:close/>
                </a:path>
              </a:pathLst>
            </a:custGeom>
            <a:solidFill>
              <a:srgbClr val="92E3A9"/>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45"/>
            <p:cNvSpPr/>
            <p:nvPr/>
          </p:nvSpPr>
          <p:spPr>
            <a:xfrm flipH="1">
              <a:off x="990874" y="2548352"/>
              <a:ext cx="932246" cy="459299"/>
            </a:xfrm>
            <a:custGeom>
              <a:avLst/>
              <a:gdLst/>
              <a:ahLst/>
              <a:cxnLst/>
              <a:rect l="l" t="t" r="r" b="b"/>
              <a:pathLst>
                <a:path w="34359" h="16928" extrusionOk="0">
                  <a:moveTo>
                    <a:pt x="26954" y="1"/>
                  </a:moveTo>
                  <a:lnTo>
                    <a:pt x="27421" y="9241"/>
                  </a:lnTo>
                  <a:cubicBezTo>
                    <a:pt x="21883" y="7406"/>
                    <a:pt x="10108" y="4404"/>
                    <a:pt x="9441" y="4404"/>
                  </a:cubicBezTo>
                  <a:cubicBezTo>
                    <a:pt x="8774" y="4437"/>
                    <a:pt x="4504" y="4470"/>
                    <a:pt x="3036" y="4971"/>
                  </a:cubicBezTo>
                  <a:cubicBezTo>
                    <a:pt x="1569" y="5471"/>
                    <a:pt x="1" y="7940"/>
                    <a:pt x="1" y="7940"/>
                  </a:cubicBezTo>
                  <a:cubicBezTo>
                    <a:pt x="1" y="7940"/>
                    <a:pt x="3767" y="8029"/>
                    <a:pt x="6455" y="8029"/>
                  </a:cubicBezTo>
                  <a:cubicBezTo>
                    <a:pt x="7799" y="8029"/>
                    <a:pt x="8874" y="8006"/>
                    <a:pt x="9074" y="7940"/>
                  </a:cubicBezTo>
                  <a:cubicBezTo>
                    <a:pt x="9089" y="7936"/>
                    <a:pt x="9107" y="7934"/>
                    <a:pt x="9128" y="7934"/>
                  </a:cubicBezTo>
                  <a:cubicBezTo>
                    <a:pt x="9992" y="7934"/>
                    <a:pt x="16448" y="11191"/>
                    <a:pt x="27287" y="15879"/>
                  </a:cubicBezTo>
                  <a:cubicBezTo>
                    <a:pt x="28637" y="16457"/>
                    <a:pt x="29724" y="16927"/>
                    <a:pt x="30618" y="16927"/>
                  </a:cubicBezTo>
                  <a:cubicBezTo>
                    <a:pt x="31580" y="16927"/>
                    <a:pt x="32319" y="16383"/>
                    <a:pt x="32924" y="14845"/>
                  </a:cubicBezTo>
                  <a:cubicBezTo>
                    <a:pt x="34059" y="11842"/>
                    <a:pt x="34359" y="601"/>
                    <a:pt x="34359" y="601"/>
                  </a:cubicBezTo>
                  <a:lnTo>
                    <a:pt x="26954" y="1"/>
                  </a:ln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45"/>
            <p:cNvSpPr/>
            <p:nvPr/>
          </p:nvSpPr>
          <p:spPr>
            <a:xfrm flipH="1">
              <a:off x="937507" y="2285204"/>
              <a:ext cx="312268" cy="517498"/>
            </a:xfrm>
            <a:custGeom>
              <a:avLst/>
              <a:gdLst/>
              <a:ahLst/>
              <a:cxnLst/>
              <a:rect l="l" t="t" r="r" b="b"/>
              <a:pathLst>
                <a:path w="11509" h="19073" extrusionOk="0">
                  <a:moveTo>
                    <a:pt x="3944" y="1"/>
                  </a:moveTo>
                  <a:cubicBezTo>
                    <a:pt x="2607" y="1"/>
                    <a:pt x="1419" y="1292"/>
                    <a:pt x="735" y="2928"/>
                  </a:cubicBezTo>
                  <a:lnTo>
                    <a:pt x="268" y="4329"/>
                  </a:lnTo>
                  <a:cubicBezTo>
                    <a:pt x="67" y="5096"/>
                    <a:pt x="1" y="5897"/>
                    <a:pt x="67" y="6697"/>
                  </a:cubicBezTo>
                  <a:cubicBezTo>
                    <a:pt x="401" y="9566"/>
                    <a:pt x="1802" y="16504"/>
                    <a:pt x="1802" y="16504"/>
                  </a:cubicBezTo>
                  <a:cubicBezTo>
                    <a:pt x="1802" y="16504"/>
                    <a:pt x="8740" y="17505"/>
                    <a:pt x="10341" y="19073"/>
                  </a:cubicBezTo>
                  <a:cubicBezTo>
                    <a:pt x="10341" y="19073"/>
                    <a:pt x="11509" y="9900"/>
                    <a:pt x="9174" y="5230"/>
                  </a:cubicBezTo>
                  <a:cubicBezTo>
                    <a:pt x="6839" y="560"/>
                    <a:pt x="4437" y="59"/>
                    <a:pt x="4437" y="59"/>
                  </a:cubicBezTo>
                  <a:cubicBezTo>
                    <a:pt x="4271" y="20"/>
                    <a:pt x="4107" y="1"/>
                    <a:pt x="3944"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45"/>
            <p:cNvSpPr/>
            <p:nvPr/>
          </p:nvSpPr>
          <p:spPr>
            <a:xfrm flipH="1">
              <a:off x="937507" y="2276847"/>
              <a:ext cx="312268" cy="525855"/>
            </a:xfrm>
            <a:custGeom>
              <a:avLst/>
              <a:gdLst/>
              <a:ahLst/>
              <a:cxnLst/>
              <a:rect l="l" t="t" r="r" b="b"/>
              <a:pathLst>
                <a:path w="11509" h="19381" fill="none" extrusionOk="0">
                  <a:moveTo>
                    <a:pt x="268" y="4637"/>
                  </a:moveTo>
                  <a:cubicBezTo>
                    <a:pt x="67" y="5404"/>
                    <a:pt x="1" y="6205"/>
                    <a:pt x="67" y="7005"/>
                  </a:cubicBezTo>
                  <a:cubicBezTo>
                    <a:pt x="401" y="9874"/>
                    <a:pt x="1802" y="16812"/>
                    <a:pt x="1802" y="16812"/>
                  </a:cubicBezTo>
                  <a:cubicBezTo>
                    <a:pt x="1802" y="16812"/>
                    <a:pt x="8740" y="17813"/>
                    <a:pt x="10341" y="19381"/>
                  </a:cubicBezTo>
                  <a:cubicBezTo>
                    <a:pt x="10341" y="19381"/>
                    <a:pt x="11509" y="10208"/>
                    <a:pt x="9174" y="5538"/>
                  </a:cubicBezTo>
                  <a:cubicBezTo>
                    <a:pt x="6839" y="868"/>
                    <a:pt x="4437" y="367"/>
                    <a:pt x="4437" y="367"/>
                  </a:cubicBezTo>
                  <a:cubicBezTo>
                    <a:pt x="2903" y="0"/>
                    <a:pt x="1502" y="1401"/>
                    <a:pt x="735" y="3236"/>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45"/>
            <p:cNvSpPr/>
            <p:nvPr/>
          </p:nvSpPr>
          <p:spPr>
            <a:xfrm flipH="1">
              <a:off x="937507" y="2285204"/>
              <a:ext cx="312268" cy="517498"/>
            </a:xfrm>
            <a:custGeom>
              <a:avLst/>
              <a:gdLst/>
              <a:ahLst/>
              <a:cxnLst/>
              <a:rect l="l" t="t" r="r" b="b"/>
              <a:pathLst>
                <a:path w="11509" h="19073" extrusionOk="0">
                  <a:moveTo>
                    <a:pt x="3944" y="1"/>
                  </a:moveTo>
                  <a:cubicBezTo>
                    <a:pt x="2607" y="1"/>
                    <a:pt x="1419" y="1292"/>
                    <a:pt x="735" y="2928"/>
                  </a:cubicBezTo>
                  <a:lnTo>
                    <a:pt x="268" y="4329"/>
                  </a:lnTo>
                  <a:cubicBezTo>
                    <a:pt x="67" y="5096"/>
                    <a:pt x="1" y="5897"/>
                    <a:pt x="67" y="6697"/>
                  </a:cubicBezTo>
                  <a:cubicBezTo>
                    <a:pt x="401" y="9566"/>
                    <a:pt x="1802" y="16504"/>
                    <a:pt x="1802" y="16504"/>
                  </a:cubicBezTo>
                  <a:cubicBezTo>
                    <a:pt x="1802" y="16504"/>
                    <a:pt x="8740" y="17505"/>
                    <a:pt x="10341" y="19073"/>
                  </a:cubicBezTo>
                  <a:cubicBezTo>
                    <a:pt x="10341" y="19073"/>
                    <a:pt x="11509" y="9900"/>
                    <a:pt x="9174" y="5230"/>
                  </a:cubicBezTo>
                  <a:cubicBezTo>
                    <a:pt x="6839" y="560"/>
                    <a:pt x="4437" y="59"/>
                    <a:pt x="4437" y="59"/>
                  </a:cubicBezTo>
                  <a:cubicBezTo>
                    <a:pt x="4271" y="20"/>
                    <a:pt x="4107" y="1"/>
                    <a:pt x="3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45"/>
            <p:cNvSpPr/>
            <p:nvPr/>
          </p:nvSpPr>
          <p:spPr>
            <a:xfrm flipH="1">
              <a:off x="937507" y="2276847"/>
              <a:ext cx="312268" cy="525855"/>
            </a:xfrm>
            <a:custGeom>
              <a:avLst/>
              <a:gdLst/>
              <a:ahLst/>
              <a:cxnLst/>
              <a:rect l="l" t="t" r="r" b="b"/>
              <a:pathLst>
                <a:path w="11509" h="19381" fill="none" extrusionOk="0">
                  <a:moveTo>
                    <a:pt x="268" y="4637"/>
                  </a:moveTo>
                  <a:cubicBezTo>
                    <a:pt x="67" y="5404"/>
                    <a:pt x="1" y="6205"/>
                    <a:pt x="67" y="7005"/>
                  </a:cubicBezTo>
                  <a:cubicBezTo>
                    <a:pt x="401" y="9874"/>
                    <a:pt x="1802" y="16812"/>
                    <a:pt x="1802" y="16812"/>
                  </a:cubicBezTo>
                  <a:cubicBezTo>
                    <a:pt x="1802" y="16812"/>
                    <a:pt x="8740" y="17813"/>
                    <a:pt x="10341" y="19381"/>
                  </a:cubicBezTo>
                  <a:cubicBezTo>
                    <a:pt x="10341" y="19381"/>
                    <a:pt x="11509" y="10208"/>
                    <a:pt x="9174" y="5538"/>
                  </a:cubicBezTo>
                  <a:cubicBezTo>
                    <a:pt x="6839" y="868"/>
                    <a:pt x="4437" y="367"/>
                    <a:pt x="4437" y="367"/>
                  </a:cubicBezTo>
                  <a:cubicBezTo>
                    <a:pt x="2903" y="0"/>
                    <a:pt x="1502" y="1401"/>
                    <a:pt x="735" y="3236"/>
                  </a:cubicBezTo>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45"/>
            <p:cNvSpPr/>
            <p:nvPr/>
          </p:nvSpPr>
          <p:spPr>
            <a:xfrm flipH="1">
              <a:off x="1386398" y="2159205"/>
              <a:ext cx="236243" cy="295066"/>
            </a:xfrm>
            <a:custGeom>
              <a:avLst/>
              <a:gdLst/>
              <a:ahLst/>
              <a:cxnLst/>
              <a:rect l="l" t="t" r="r" b="b"/>
              <a:pathLst>
                <a:path w="8707" h="10875" extrusionOk="0">
                  <a:moveTo>
                    <a:pt x="1035" y="0"/>
                  </a:moveTo>
                  <a:lnTo>
                    <a:pt x="1" y="4170"/>
                  </a:lnTo>
                  <a:lnTo>
                    <a:pt x="901" y="5604"/>
                  </a:lnTo>
                  <a:lnTo>
                    <a:pt x="1602" y="6738"/>
                  </a:lnTo>
                  <a:cubicBezTo>
                    <a:pt x="1568" y="7072"/>
                    <a:pt x="1502" y="7439"/>
                    <a:pt x="1502" y="7772"/>
                  </a:cubicBezTo>
                  <a:cubicBezTo>
                    <a:pt x="1435" y="8840"/>
                    <a:pt x="1568" y="9907"/>
                    <a:pt x="1935" y="10874"/>
                  </a:cubicBezTo>
                  <a:cubicBezTo>
                    <a:pt x="1935" y="10874"/>
                    <a:pt x="8707" y="5004"/>
                    <a:pt x="8206" y="3136"/>
                  </a:cubicBezTo>
                  <a:cubicBezTo>
                    <a:pt x="7739" y="1301"/>
                    <a:pt x="1035" y="0"/>
                    <a:pt x="1035" y="0"/>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45"/>
            <p:cNvSpPr/>
            <p:nvPr/>
          </p:nvSpPr>
          <p:spPr>
            <a:xfrm flipH="1">
              <a:off x="1386398" y="2159205"/>
              <a:ext cx="236243" cy="295066"/>
            </a:xfrm>
            <a:custGeom>
              <a:avLst/>
              <a:gdLst/>
              <a:ahLst/>
              <a:cxnLst/>
              <a:rect l="l" t="t" r="r" b="b"/>
              <a:pathLst>
                <a:path w="8707" h="10875" fill="none" extrusionOk="0">
                  <a:moveTo>
                    <a:pt x="1935" y="10874"/>
                  </a:moveTo>
                  <a:cubicBezTo>
                    <a:pt x="1568" y="9907"/>
                    <a:pt x="1435" y="8840"/>
                    <a:pt x="1502" y="7772"/>
                  </a:cubicBezTo>
                  <a:cubicBezTo>
                    <a:pt x="1502" y="7439"/>
                    <a:pt x="1568" y="7072"/>
                    <a:pt x="1602" y="6738"/>
                  </a:cubicBezTo>
                  <a:lnTo>
                    <a:pt x="901" y="5604"/>
                  </a:lnTo>
                  <a:lnTo>
                    <a:pt x="1" y="4170"/>
                  </a:lnTo>
                  <a:lnTo>
                    <a:pt x="1035" y="0"/>
                  </a:lnTo>
                  <a:cubicBezTo>
                    <a:pt x="1035" y="0"/>
                    <a:pt x="7739" y="1301"/>
                    <a:pt x="8206" y="3136"/>
                  </a:cubicBezTo>
                  <a:cubicBezTo>
                    <a:pt x="8707" y="5004"/>
                    <a:pt x="1935" y="10874"/>
                    <a:pt x="1935" y="10874"/>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45"/>
            <p:cNvSpPr/>
            <p:nvPr/>
          </p:nvSpPr>
          <p:spPr>
            <a:xfrm flipH="1">
              <a:off x="1404809" y="1812899"/>
              <a:ext cx="483013" cy="536518"/>
            </a:xfrm>
            <a:custGeom>
              <a:avLst/>
              <a:gdLst/>
              <a:ahLst/>
              <a:cxnLst/>
              <a:rect l="l" t="t" r="r" b="b"/>
              <a:pathLst>
                <a:path w="17802" h="19774" extrusionOk="0">
                  <a:moveTo>
                    <a:pt x="8945" y="0"/>
                  </a:moveTo>
                  <a:cubicBezTo>
                    <a:pt x="8215" y="0"/>
                    <a:pt x="7425" y="71"/>
                    <a:pt x="6572" y="222"/>
                  </a:cubicBezTo>
                  <a:cubicBezTo>
                    <a:pt x="701" y="1289"/>
                    <a:pt x="1" y="8361"/>
                    <a:pt x="1969" y="11530"/>
                  </a:cubicBezTo>
                  <a:cubicBezTo>
                    <a:pt x="3904" y="14665"/>
                    <a:pt x="1836" y="14765"/>
                    <a:pt x="4771" y="17100"/>
                  </a:cubicBezTo>
                  <a:cubicBezTo>
                    <a:pt x="5972" y="18068"/>
                    <a:pt x="6939" y="19669"/>
                    <a:pt x="8374" y="19769"/>
                  </a:cubicBezTo>
                  <a:cubicBezTo>
                    <a:pt x="8424" y="19772"/>
                    <a:pt x="8475" y="19773"/>
                    <a:pt x="8527" y="19773"/>
                  </a:cubicBezTo>
                  <a:cubicBezTo>
                    <a:pt x="10204" y="19773"/>
                    <a:pt x="12291" y="18216"/>
                    <a:pt x="13844" y="16533"/>
                  </a:cubicBezTo>
                  <a:lnTo>
                    <a:pt x="15879" y="13131"/>
                  </a:lnTo>
                  <a:cubicBezTo>
                    <a:pt x="17801" y="8157"/>
                    <a:pt x="16793" y="0"/>
                    <a:pt x="8945" y="0"/>
                  </a:cubicBezTo>
                  <a:close/>
                </a:path>
              </a:pathLst>
            </a:custGeom>
            <a:solidFill>
              <a:srgbClr val="A97249"/>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45"/>
            <p:cNvSpPr/>
            <p:nvPr/>
          </p:nvSpPr>
          <p:spPr>
            <a:xfrm flipH="1">
              <a:off x="1399953" y="1770927"/>
              <a:ext cx="487869" cy="581097"/>
            </a:xfrm>
            <a:custGeom>
              <a:avLst/>
              <a:gdLst/>
              <a:ahLst/>
              <a:cxnLst/>
              <a:rect l="l" t="t" r="r" b="b"/>
              <a:pathLst>
                <a:path w="17981" h="21417" fill="none" extrusionOk="0">
                  <a:moveTo>
                    <a:pt x="15879" y="14678"/>
                  </a:moveTo>
                  <a:cubicBezTo>
                    <a:pt x="17980" y="9241"/>
                    <a:pt x="16579" y="1"/>
                    <a:pt x="6572" y="1769"/>
                  </a:cubicBezTo>
                  <a:cubicBezTo>
                    <a:pt x="701" y="2836"/>
                    <a:pt x="1" y="9908"/>
                    <a:pt x="1969" y="13077"/>
                  </a:cubicBezTo>
                  <a:cubicBezTo>
                    <a:pt x="3904" y="16212"/>
                    <a:pt x="1836" y="16312"/>
                    <a:pt x="4771" y="18647"/>
                  </a:cubicBezTo>
                  <a:cubicBezTo>
                    <a:pt x="5972" y="19615"/>
                    <a:pt x="6939" y="21216"/>
                    <a:pt x="8374" y="21316"/>
                  </a:cubicBezTo>
                  <a:cubicBezTo>
                    <a:pt x="10075" y="21416"/>
                    <a:pt x="12243" y="19815"/>
                    <a:pt x="13844" y="18080"/>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45"/>
            <p:cNvSpPr/>
            <p:nvPr/>
          </p:nvSpPr>
          <p:spPr>
            <a:xfrm flipH="1">
              <a:off x="1353797" y="1718509"/>
              <a:ext cx="610943" cy="468850"/>
            </a:xfrm>
            <a:custGeom>
              <a:avLst/>
              <a:gdLst/>
              <a:ahLst/>
              <a:cxnLst/>
              <a:rect l="l" t="t" r="r" b="b"/>
              <a:pathLst>
                <a:path w="22517" h="17280" extrusionOk="0">
                  <a:moveTo>
                    <a:pt x="11731" y="1"/>
                  </a:moveTo>
                  <a:cubicBezTo>
                    <a:pt x="9970" y="1"/>
                    <a:pt x="7961" y="533"/>
                    <a:pt x="5971" y="1733"/>
                  </a:cubicBezTo>
                  <a:cubicBezTo>
                    <a:pt x="1468" y="4468"/>
                    <a:pt x="1" y="11339"/>
                    <a:pt x="2969" y="12841"/>
                  </a:cubicBezTo>
                  <a:cubicBezTo>
                    <a:pt x="3562" y="13137"/>
                    <a:pt x="4154" y="13255"/>
                    <a:pt x="4723" y="13255"/>
                  </a:cubicBezTo>
                  <a:cubicBezTo>
                    <a:pt x="6970" y="13255"/>
                    <a:pt x="8840" y="11406"/>
                    <a:pt x="8840" y="11406"/>
                  </a:cubicBezTo>
                  <a:lnTo>
                    <a:pt x="8840" y="11406"/>
                  </a:lnTo>
                  <a:cubicBezTo>
                    <a:pt x="8473" y="12374"/>
                    <a:pt x="7172" y="13374"/>
                    <a:pt x="7172" y="13374"/>
                  </a:cubicBezTo>
                  <a:cubicBezTo>
                    <a:pt x="7219" y="13376"/>
                    <a:pt x="7266" y="13376"/>
                    <a:pt x="7312" y="13376"/>
                  </a:cubicBezTo>
                  <a:cubicBezTo>
                    <a:pt x="11046" y="13376"/>
                    <a:pt x="12543" y="9438"/>
                    <a:pt x="12543" y="9438"/>
                  </a:cubicBezTo>
                  <a:cubicBezTo>
                    <a:pt x="12843" y="11173"/>
                    <a:pt x="13677" y="12807"/>
                    <a:pt x="14911" y="14075"/>
                  </a:cubicBezTo>
                  <a:cubicBezTo>
                    <a:pt x="14911" y="14075"/>
                    <a:pt x="15494" y="17279"/>
                    <a:pt x="18413" y="17279"/>
                  </a:cubicBezTo>
                  <a:cubicBezTo>
                    <a:pt x="18457" y="17279"/>
                    <a:pt x="18502" y="17279"/>
                    <a:pt x="18547" y="17277"/>
                  </a:cubicBezTo>
                  <a:cubicBezTo>
                    <a:pt x="20515" y="17177"/>
                    <a:pt x="22517" y="10872"/>
                    <a:pt x="21249" y="6703"/>
                  </a:cubicBezTo>
                  <a:cubicBezTo>
                    <a:pt x="20037" y="2565"/>
                    <a:pt x="17411" y="2329"/>
                    <a:pt x="16829" y="2329"/>
                  </a:cubicBezTo>
                  <a:cubicBezTo>
                    <a:pt x="16754" y="2329"/>
                    <a:pt x="16712" y="2333"/>
                    <a:pt x="16712" y="2333"/>
                  </a:cubicBezTo>
                  <a:cubicBezTo>
                    <a:pt x="15832" y="872"/>
                    <a:pt x="13985" y="1"/>
                    <a:pt x="1173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45"/>
            <p:cNvSpPr/>
            <p:nvPr/>
          </p:nvSpPr>
          <p:spPr>
            <a:xfrm flipH="1">
              <a:off x="1418527" y="2076671"/>
              <a:ext cx="117836" cy="132352"/>
            </a:xfrm>
            <a:custGeom>
              <a:avLst/>
              <a:gdLst/>
              <a:ahLst/>
              <a:cxnLst/>
              <a:rect l="l" t="t" r="r" b="b"/>
              <a:pathLst>
                <a:path w="4343" h="4878" extrusionOk="0">
                  <a:moveTo>
                    <a:pt x="1806" y="0"/>
                  </a:moveTo>
                  <a:cubicBezTo>
                    <a:pt x="1" y="0"/>
                    <a:pt x="90" y="3409"/>
                    <a:pt x="90" y="3409"/>
                  </a:cubicBezTo>
                  <a:lnTo>
                    <a:pt x="1124" y="4877"/>
                  </a:lnTo>
                  <a:cubicBezTo>
                    <a:pt x="1136" y="4877"/>
                    <a:pt x="1148" y="4877"/>
                    <a:pt x="1160" y="4877"/>
                  </a:cubicBezTo>
                  <a:cubicBezTo>
                    <a:pt x="2782" y="4877"/>
                    <a:pt x="4343" y="503"/>
                    <a:pt x="2158" y="40"/>
                  </a:cubicBezTo>
                  <a:cubicBezTo>
                    <a:pt x="2033" y="13"/>
                    <a:pt x="1916" y="0"/>
                    <a:pt x="1806" y="0"/>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45"/>
            <p:cNvSpPr/>
            <p:nvPr/>
          </p:nvSpPr>
          <p:spPr>
            <a:xfrm flipH="1">
              <a:off x="1418065" y="2065059"/>
              <a:ext cx="118596" cy="145756"/>
            </a:xfrm>
            <a:custGeom>
              <a:avLst/>
              <a:gdLst/>
              <a:ahLst/>
              <a:cxnLst/>
              <a:rect l="l" t="t" r="r" b="b"/>
              <a:pathLst>
                <a:path w="4371" h="5372" fill="none" extrusionOk="0">
                  <a:moveTo>
                    <a:pt x="101" y="3837"/>
                  </a:moveTo>
                  <a:cubicBezTo>
                    <a:pt x="101" y="3837"/>
                    <a:pt x="0" y="1"/>
                    <a:pt x="2169" y="468"/>
                  </a:cubicBezTo>
                  <a:cubicBezTo>
                    <a:pt x="4370" y="935"/>
                    <a:pt x="2769" y="5371"/>
                    <a:pt x="1135" y="5305"/>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45"/>
            <p:cNvSpPr/>
            <p:nvPr/>
          </p:nvSpPr>
          <p:spPr>
            <a:xfrm flipH="1">
              <a:off x="1698594" y="2751973"/>
              <a:ext cx="948525" cy="68835"/>
            </a:xfrm>
            <a:custGeom>
              <a:avLst/>
              <a:gdLst/>
              <a:ahLst/>
              <a:cxnLst/>
              <a:rect l="l" t="t" r="r" b="b"/>
              <a:pathLst>
                <a:path w="34959" h="2537" extrusionOk="0">
                  <a:moveTo>
                    <a:pt x="667" y="1"/>
                  </a:moveTo>
                  <a:cubicBezTo>
                    <a:pt x="300" y="1"/>
                    <a:pt x="0" y="301"/>
                    <a:pt x="0" y="701"/>
                  </a:cubicBezTo>
                  <a:lnTo>
                    <a:pt x="0" y="1869"/>
                  </a:lnTo>
                  <a:cubicBezTo>
                    <a:pt x="0" y="2236"/>
                    <a:pt x="300" y="2536"/>
                    <a:pt x="667" y="2536"/>
                  </a:cubicBezTo>
                  <a:lnTo>
                    <a:pt x="34291" y="2536"/>
                  </a:lnTo>
                  <a:cubicBezTo>
                    <a:pt x="34658" y="2536"/>
                    <a:pt x="34959" y="2236"/>
                    <a:pt x="34959" y="1869"/>
                  </a:cubicBezTo>
                  <a:lnTo>
                    <a:pt x="34959" y="701"/>
                  </a:lnTo>
                  <a:cubicBezTo>
                    <a:pt x="34959" y="301"/>
                    <a:pt x="34658" y="1"/>
                    <a:pt x="34291"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45"/>
            <p:cNvSpPr/>
            <p:nvPr/>
          </p:nvSpPr>
          <p:spPr>
            <a:xfrm flipH="1">
              <a:off x="810794" y="3808147"/>
              <a:ext cx="534917" cy="678828"/>
            </a:xfrm>
            <a:custGeom>
              <a:avLst/>
              <a:gdLst/>
              <a:ahLst/>
              <a:cxnLst/>
              <a:rect l="l" t="t" r="r" b="b"/>
              <a:pathLst>
                <a:path w="19715" h="25019" extrusionOk="0">
                  <a:moveTo>
                    <a:pt x="15445" y="1"/>
                  </a:moveTo>
                  <a:cubicBezTo>
                    <a:pt x="11843" y="2336"/>
                    <a:pt x="8807" y="5471"/>
                    <a:pt x="6606" y="9174"/>
                  </a:cubicBezTo>
                  <a:cubicBezTo>
                    <a:pt x="2936" y="15278"/>
                    <a:pt x="1" y="23918"/>
                    <a:pt x="4537" y="25019"/>
                  </a:cubicBezTo>
                  <a:lnTo>
                    <a:pt x="8840" y="24852"/>
                  </a:lnTo>
                  <a:lnTo>
                    <a:pt x="17113" y="22017"/>
                  </a:lnTo>
                  <a:lnTo>
                    <a:pt x="16246" y="20349"/>
                  </a:lnTo>
                  <a:cubicBezTo>
                    <a:pt x="16246" y="20349"/>
                    <a:pt x="9007" y="24185"/>
                    <a:pt x="7740" y="24185"/>
                  </a:cubicBezTo>
                  <a:cubicBezTo>
                    <a:pt x="7066" y="24185"/>
                    <a:pt x="6284" y="24274"/>
                    <a:pt x="5598" y="24274"/>
                  </a:cubicBezTo>
                  <a:cubicBezTo>
                    <a:pt x="5027" y="24274"/>
                    <a:pt x="4522" y="24212"/>
                    <a:pt x="4204" y="23985"/>
                  </a:cubicBezTo>
                  <a:cubicBezTo>
                    <a:pt x="3537" y="23484"/>
                    <a:pt x="6606" y="12343"/>
                    <a:pt x="13144" y="8640"/>
                  </a:cubicBezTo>
                  <a:cubicBezTo>
                    <a:pt x="19715" y="4904"/>
                    <a:pt x="15445" y="1"/>
                    <a:pt x="15445"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45"/>
            <p:cNvSpPr/>
            <p:nvPr/>
          </p:nvSpPr>
          <p:spPr>
            <a:xfrm flipH="1">
              <a:off x="810794" y="3808147"/>
              <a:ext cx="534917" cy="678828"/>
            </a:xfrm>
            <a:custGeom>
              <a:avLst/>
              <a:gdLst/>
              <a:ahLst/>
              <a:cxnLst/>
              <a:rect l="l" t="t" r="r" b="b"/>
              <a:pathLst>
                <a:path w="19715" h="25019" extrusionOk="0">
                  <a:moveTo>
                    <a:pt x="15445" y="1"/>
                  </a:moveTo>
                  <a:cubicBezTo>
                    <a:pt x="11843" y="2336"/>
                    <a:pt x="8807" y="5471"/>
                    <a:pt x="6606" y="9174"/>
                  </a:cubicBezTo>
                  <a:cubicBezTo>
                    <a:pt x="2936" y="15278"/>
                    <a:pt x="1" y="23918"/>
                    <a:pt x="4537" y="25019"/>
                  </a:cubicBezTo>
                  <a:lnTo>
                    <a:pt x="8840" y="24852"/>
                  </a:lnTo>
                  <a:lnTo>
                    <a:pt x="17113" y="22017"/>
                  </a:lnTo>
                  <a:lnTo>
                    <a:pt x="16246" y="20349"/>
                  </a:lnTo>
                  <a:cubicBezTo>
                    <a:pt x="16246" y="20349"/>
                    <a:pt x="9007" y="24185"/>
                    <a:pt x="7740" y="24185"/>
                  </a:cubicBezTo>
                  <a:cubicBezTo>
                    <a:pt x="7066" y="24185"/>
                    <a:pt x="6284" y="24274"/>
                    <a:pt x="5598" y="24274"/>
                  </a:cubicBezTo>
                  <a:cubicBezTo>
                    <a:pt x="5027" y="24274"/>
                    <a:pt x="4522" y="24212"/>
                    <a:pt x="4204" y="23985"/>
                  </a:cubicBezTo>
                  <a:cubicBezTo>
                    <a:pt x="3537" y="23484"/>
                    <a:pt x="6606" y="12343"/>
                    <a:pt x="13144" y="8640"/>
                  </a:cubicBezTo>
                  <a:cubicBezTo>
                    <a:pt x="19715" y="4904"/>
                    <a:pt x="15445" y="1"/>
                    <a:pt x="15445"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45"/>
            <p:cNvSpPr/>
            <p:nvPr/>
          </p:nvSpPr>
          <p:spPr>
            <a:xfrm flipH="1">
              <a:off x="810794" y="3808147"/>
              <a:ext cx="534917" cy="678828"/>
            </a:xfrm>
            <a:custGeom>
              <a:avLst/>
              <a:gdLst/>
              <a:ahLst/>
              <a:cxnLst/>
              <a:rect l="l" t="t" r="r" b="b"/>
              <a:pathLst>
                <a:path w="19715" h="25019" fill="none" extrusionOk="0">
                  <a:moveTo>
                    <a:pt x="15445" y="1"/>
                  </a:moveTo>
                  <a:cubicBezTo>
                    <a:pt x="11843" y="2336"/>
                    <a:pt x="8807" y="5471"/>
                    <a:pt x="6606" y="9174"/>
                  </a:cubicBezTo>
                  <a:cubicBezTo>
                    <a:pt x="2936" y="15278"/>
                    <a:pt x="1" y="23918"/>
                    <a:pt x="4537" y="25019"/>
                  </a:cubicBezTo>
                  <a:lnTo>
                    <a:pt x="8840" y="24852"/>
                  </a:lnTo>
                  <a:lnTo>
                    <a:pt x="17113" y="22017"/>
                  </a:lnTo>
                  <a:lnTo>
                    <a:pt x="16246" y="20349"/>
                  </a:lnTo>
                  <a:cubicBezTo>
                    <a:pt x="16246" y="20349"/>
                    <a:pt x="9007" y="24185"/>
                    <a:pt x="7740" y="24185"/>
                  </a:cubicBezTo>
                  <a:cubicBezTo>
                    <a:pt x="6505" y="24185"/>
                    <a:pt x="4904" y="24485"/>
                    <a:pt x="4204" y="23985"/>
                  </a:cubicBezTo>
                  <a:cubicBezTo>
                    <a:pt x="3537" y="23484"/>
                    <a:pt x="6606" y="12343"/>
                    <a:pt x="13144" y="8640"/>
                  </a:cubicBezTo>
                  <a:cubicBezTo>
                    <a:pt x="19715" y="4904"/>
                    <a:pt x="15445" y="1"/>
                    <a:pt x="15445" y="1"/>
                  </a:cubicBez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45"/>
            <p:cNvSpPr/>
            <p:nvPr/>
          </p:nvSpPr>
          <p:spPr>
            <a:xfrm flipH="1">
              <a:off x="609870" y="3591472"/>
              <a:ext cx="231750" cy="116261"/>
            </a:xfrm>
            <a:custGeom>
              <a:avLst/>
              <a:gdLst/>
              <a:ahLst/>
              <a:cxnLst/>
              <a:rect l="l" t="t" r="r" b="b"/>
              <a:pathLst>
                <a:path w="5805" h="2389" extrusionOk="0">
                  <a:moveTo>
                    <a:pt x="3082" y="1"/>
                  </a:moveTo>
                  <a:cubicBezTo>
                    <a:pt x="2961" y="1"/>
                    <a:pt x="2834" y="7"/>
                    <a:pt x="2702" y="20"/>
                  </a:cubicBezTo>
                  <a:cubicBezTo>
                    <a:pt x="1" y="253"/>
                    <a:pt x="1" y="2055"/>
                    <a:pt x="1" y="2055"/>
                  </a:cubicBezTo>
                  <a:lnTo>
                    <a:pt x="968" y="2388"/>
                  </a:lnTo>
                  <a:cubicBezTo>
                    <a:pt x="968" y="2388"/>
                    <a:pt x="905" y="683"/>
                    <a:pt x="2745" y="683"/>
                  </a:cubicBezTo>
                  <a:cubicBezTo>
                    <a:pt x="2796" y="683"/>
                    <a:pt x="2849" y="684"/>
                    <a:pt x="2903" y="687"/>
                  </a:cubicBezTo>
                  <a:cubicBezTo>
                    <a:pt x="4904" y="820"/>
                    <a:pt x="4871" y="2388"/>
                    <a:pt x="4871" y="2388"/>
                  </a:cubicBezTo>
                  <a:lnTo>
                    <a:pt x="5805" y="2388"/>
                  </a:lnTo>
                  <a:cubicBezTo>
                    <a:pt x="5805" y="2388"/>
                    <a:pt x="5472" y="1"/>
                    <a:pt x="3082"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45"/>
            <p:cNvSpPr/>
            <p:nvPr/>
          </p:nvSpPr>
          <p:spPr>
            <a:xfrm flipH="1">
              <a:off x="277707" y="3708873"/>
              <a:ext cx="787439" cy="778106"/>
            </a:xfrm>
            <a:custGeom>
              <a:avLst/>
              <a:gdLst/>
              <a:ahLst/>
              <a:cxnLst/>
              <a:rect l="l" t="t" r="r" b="b"/>
              <a:pathLst>
                <a:path w="29022" h="28678" extrusionOk="0">
                  <a:moveTo>
                    <a:pt x="17389" y="1"/>
                  </a:moveTo>
                  <a:cubicBezTo>
                    <a:pt x="12000" y="1"/>
                    <a:pt x="2274" y="597"/>
                    <a:pt x="1768" y="1558"/>
                  </a:cubicBezTo>
                  <a:cubicBezTo>
                    <a:pt x="1101" y="2826"/>
                    <a:pt x="1" y="28678"/>
                    <a:pt x="5771" y="28678"/>
                  </a:cubicBezTo>
                  <a:lnTo>
                    <a:pt x="25385" y="28511"/>
                  </a:lnTo>
                  <a:cubicBezTo>
                    <a:pt x="29021" y="26443"/>
                    <a:pt x="22417" y="724"/>
                    <a:pt x="20782" y="191"/>
                  </a:cubicBezTo>
                  <a:cubicBezTo>
                    <a:pt x="20387" y="62"/>
                    <a:pt x="19108" y="1"/>
                    <a:pt x="17389"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45"/>
            <p:cNvSpPr/>
            <p:nvPr/>
          </p:nvSpPr>
          <p:spPr>
            <a:xfrm flipH="1">
              <a:off x="277707" y="3708873"/>
              <a:ext cx="787439" cy="778106"/>
            </a:xfrm>
            <a:custGeom>
              <a:avLst/>
              <a:gdLst/>
              <a:ahLst/>
              <a:cxnLst/>
              <a:rect l="l" t="t" r="r" b="b"/>
              <a:pathLst>
                <a:path w="29022" h="28678" extrusionOk="0">
                  <a:moveTo>
                    <a:pt x="17389" y="1"/>
                  </a:moveTo>
                  <a:cubicBezTo>
                    <a:pt x="12000" y="1"/>
                    <a:pt x="2274" y="597"/>
                    <a:pt x="1768" y="1558"/>
                  </a:cubicBezTo>
                  <a:cubicBezTo>
                    <a:pt x="1101" y="2826"/>
                    <a:pt x="1" y="28678"/>
                    <a:pt x="5771" y="28678"/>
                  </a:cubicBezTo>
                  <a:lnTo>
                    <a:pt x="25385" y="28511"/>
                  </a:lnTo>
                  <a:cubicBezTo>
                    <a:pt x="29021" y="26443"/>
                    <a:pt x="22417" y="724"/>
                    <a:pt x="20782" y="191"/>
                  </a:cubicBezTo>
                  <a:cubicBezTo>
                    <a:pt x="20387" y="62"/>
                    <a:pt x="19108" y="1"/>
                    <a:pt x="17389" y="1"/>
                  </a:cubicBezTo>
                  <a:close/>
                </a:path>
              </a:pathLst>
            </a:custGeom>
            <a:solidFill>
              <a:schemeClr val="dk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45"/>
            <p:cNvSpPr/>
            <p:nvPr/>
          </p:nvSpPr>
          <p:spPr>
            <a:xfrm flipH="1">
              <a:off x="277707" y="3699540"/>
              <a:ext cx="787439" cy="787439"/>
            </a:xfrm>
            <a:custGeom>
              <a:avLst/>
              <a:gdLst/>
              <a:ahLst/>
              <a:cxnLst/>
              <a:rect l="l" t="t" r="r" b="b"/>
              <a:pathLst>
                <a:path w="29022" h="29022" fill="none" extrusionOk="0">
                  <a:moveTo>
                    <a:pt x="5771" y="29022"/>
                  </a:moveTo>
                  <a:cubicBezTo>
                    <a:pt x="1" y="29022"/>
                    <a:pt x="1101" y="3170"/>
                    <a:pt x="1768" y="1902"/>
                  </a:cubicBezTo>
                  <a:cubicBezTo>
                    <a:pt x="2436" y="635"/>
                    <a:pt x="19148" y="1"/>
                    <a:pt x="20782" y="535"/>
                  </a:cubicBezTo>
                  <a:cubicBezTo>
                    <a:pt x="22417" y="1068"/>
                    <a:pt x="29021" y="26787"/>
                    <a:pt x="25385" y="28855"/>
                  </a:cubicBezTo>
                  <a:close/>
                </a:path>
              </a:pathLst>
            </a:custGeom>
            <a:noFill/>
            <a:ln w="108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45"/>
            <p:cNvSpPr/>
            <p:nvPr/>
          </p:nvSpPr>
          <p:spPr>
            <a:xfrm flipH="1">
              <a:off x="335637" y="3683532"/>
              <a:ext cx="681541" cy="405821"/>
            </a:xfrm>
            <a:custGeom>
              <a:avLst/>
              <a:gdLst/>
              <a:ahLst/>
              <a:cxnLst/>
              <a:rect l="l" t="t" r="r" b="b"/>
              <a:pathLst>
                <a:path w="25119" h="14957" extrusionOk="0">
                  <a:moveTo>
                    <a:pt x="7281" y="0"/>
                  </a:moveTo>
                  <a:cubicBezTo>
                    <a:pt x="1180" y="0"/>
                    <a:pt x="0" y="2459"/>
                    <a:pt x="0" y="2459"/>
                  </a:cubicBezTo>
                  <a:cubicBezTo>
                    <a:pt x="2069" y="2926"/>
                    <a:pt x="3269" y="11365"/>
                    <a:pt x="6105" y="13500"/>
                  </a:cubicBezTo>
                  <a:cubicBezTo>
                    <a:pt x="7422" y="14520"/>
                    <a:pt x="11040" y="14957"/>
                    <a:pt x="14660" y="14957"/>
                  </a:cubicBezTo>
                  <a:cubicBezTo>
                    <a:pt x="18740" y="14957"/>
                    <a:pt x="22822" y="14402"/>
                    <a:pt x="23617" y="13500"/>
                  </a:cubicBezTo>
                  <a:cubicBezTo>
                    <a:pt x="25118" y="11832"/>
                    <a:pt x="22183" y="2359"/>
                    <a:pt x="20081" y="891"/>
                  </a:cubicBezTo>
                  <a:cubicBezTo>
                    <a:pt x="19284" y="355"/>
                    <a:pt x="18570" y="215"/>
                    <a:pt x="17677" y="215"/>
                  </a:cubicBezTo>
                  <a:cubicBezTo>
                    <a:pt x="16699" y="215"/>
                    <a:pt x="15507" y="383"/>
                    <a:pt x="13756" y="383"/>
                  </a:cubicBezTo>
                  <a:cubicBezTo>
                    <a:pt x="12826" y="383"/>
                    <a:pt x="11738" y="336"/>
                    <a:pt x="10441" y="191"/>
                  </a:cubicBezTo>
                  <a:cubicBezTo>
                    <a:pt x="9263" y="58"/>
                    <a:pt x="8214" y="0"/>
                    <a:pt x="7281" y="0"/>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45"/>
            <p:cNvSpPr/>
            <p:nvPr/>
          </p:nvSpPr>
          <p:spPr>
            <a:xfrm flipH="1">
              <a:off x="534777" y="3880425"/>
              <a:ext cx="136694" cy="127089"/>
            </a:xfrm>
            <a:custGeom>
              <a:avLst/>
              <a:gdLst/>
              <a:ahLst/>
              <a:cxnLst/>
              <a:rect l="l" t="t" r="r" b="b"/>
              <a:pathLst>
                <a:path w="5038" h="4684" extrusionOk="0">
                  <a:moveTo>
                    <a:pt x="2235" y="1"/>
                  </a:moveTo>
                  <a:cubicBezTo>
                    <a:pt x="2155" y="1"/>
                    <a:pt x="2074" y="34"/>
                    <a:pt x="2002" y="105"/>
                  </a:cubicBezTo>
                  <a:lnTo>
                    <a:pt x="134" y="1873"/>
                  </a:lnTo>
                  <a:cubicBezTo>
                    <a:pt x="1" y="2007"/>
                    <a:pt x="1" y="2207"/>
                    <a:pt x="134" y="2340"/>
                  </a:cubicBezTo>
                  <a:lnTo>
                    <a:pt x="2569" y="4609"/>
                  </a:lnTo>
                  <a:cubicBezTo>
                    <a:pt x="2636" y="4659"/>
                    <a:pt x="2720" y="4684"/>
                    <a:pt x="2803" y="4684"/>
                  </a:cubicBezTo>
                  <a:cubicBezTo>
                    <a:pt x="2886" y="4684"/>
                    <a:pt x="2970" y="4659"/>
                    <a:pt x="3036" y="4609"/>
                  </a:cubicBezTo>
                  <a:lnTo>
                    <a:pt x="4938" y="2541"/>
                  </a:lnTo>
                  <a:cubicBezTo>
                    <a:pt x="5038" y="2407"/>
                    <a:pt x="5038" y="2174"/>
                    <a:pt x="4904" y="2074"/>
                  </a:cubicBezTo>
                  <a:lnTo>
                    <a:pt x="2436" y="72"/>
                  </a:lnTo>
                  <a:cubicBezTo>
                    <a:pt x="2374" y="26"/>
                    <a:pt x="2305" y="1"/>
                    <a:pt x="2235"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45"/>
            <p:cNvSpPr/>
            <p:nvPr/>
          </p:nvSpPr>
          <p:spPr>
            <a:xfrm flipH="1">
              <a:off x="534777" y="3880425"/>
              <a:ext cx="136694" cy="127089"/>
            </a:xfrm>
            <a:custGeom>
              <a:avLst/>
              <a:gdLst/>
              <a:ahLst/>
              <a:cxnLst/>
              <a:rect l="l" t="t" r="r" b="b"/>
              <a:pathLst>
                <a:path w="5038" h="4684" extrusionOk="0">
                  <a:moveTo>
                    <a:pt x="2235" y="1"/>
                  </a:moveTo>
                  <a:cubicBezTo>
                    <a:pt x="2155" y="1"/>
                    <a:pt x="2074" y="34"/>
                    <a:pt x="2002" y="105"/>
                  </a:cubicBezTo>
                  <a:lnTo>
                    <a:pt x="134" y="1873"/>
                  </a:lnTo>
                  <a:cubicBezTo>
                    <a:pt x="1" y="2007"/>
                    <a:pt x="1" y="2207"/>
                    <a:pt x="134" y="2340"/>
                  </a:cubicBezTo>
                  <a:lnTo>
                    <a:pt x="2569" y="4609"/>
                  </a:lnTo>
                  <a:cubicBezTo>
                    <a:pt x="2636" y="4659"/>
                    <a:pt x="2720" y="4684"/>
                    <a:pt x="2803" y="4684"/>
                  </a:cubicBezTo>
                  <a:cubicBezTo>
                    <a:pt x="2886" y="4684"/>
                    <a:pt x="2970" y="4659"/>
                    <a:pt x="3036" y="4609"/>
                  </a:cubicBezTo>
                  <a:lnTo>
                    <a:pt x="4938" y="2541"/>
                  </a:lnTo>
                  <a:cubicBezTo>
                    <a:pt x="5038" y="2407"/>
                    <a:pt x="5038" y="2174"/>
                    <a:pt x="4904" y="2074"/>
                  </a:cubicBezTo>
                  <a:lnTo>
                    <a:pt x="2436" y="72"/>
                  </a:lnTo>
                  <a:cubicBezTo>
                    <a:pt x="2374" y="26"/>
                    <a:pt x="2305"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45"/>
            <p:cNvSpPr/>
            <p:nvPr/>
          </p:nvSpPr>
          <p:spPr>
            <a:xfrm flipH="1">
              <a:off x="534777" y="3879666"/>
              <a:ext cx="136694" cy="128527"/>
            </a:xfrm>
            <a:custGeom>
              <a:avLst/>
              <a:gdLst/>
              <a:ahLst/>
              <a:cxnLst/>
              <a:rect l="l" t="t" r="r" b="b"/>
              <a:pathLst>
                <a:path w="5038" h="4737" fill="none" extrusionOk="0">
                  <a:moveTo>
                    <a:pt x="2436" y="100"/>
                  </a:moveTo>
                  <a:lnTo>
                    <a:pt x="4904" y="2102"/>
                  </a:lnTo>
                  <a:cubicBezTo>
                    <a:pt x="5038" y="2202"/>
                    <a:pt x="5038" y="2435"/>
                    <a:pt x="4938" y="2569"/>
                  </a:cubicBezTo>
                  <a:lnTo>
                    <a:pt x="4938" y="2569"/>
                  </a:lnTo>
                  <a:lnTo>
                    <a:pt x="3036" y="4637"/>
                  </a:lnTo>
                  <a:cubicBezTo>
                    <a:pt x="2903" y="4737"/>
                    <a:pt x="2703" y="4737"/>
                    <a:pt x="2569" y="4637"/>
                  </a:cubicBezTo>
                  <a:lnTo>
                    <a:pt x="2569" y="4637"/>
                  </a:lnTo>
                  <a:lnTo>
                    <a:pt x="134" y="2368"/>
                  </a:lnTo>
                  <a:cubicBezTo>
                    <a:pt x="1" y="2235"/>
                    <a:pt x="1" y="2035"/>
                    <a:pt x="134" y="1901"/>
                  </a:cubicBezTo>
                  <a:lnTo>
                    <a:pt x="134" y="1901"/>
                  </a:lnTo>
                  <a:lnTo>
                    <a:pt x="2002" y="133"/>
                  </a:lnTo>
                  <a:cubicBezTo>
                    <a:pt x="2136" y="0"/>
                    <a:pt x="2303" y="0"/>
                    <a:pt x="2436" y="100"/>
                  </a:cubicBez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45"/>
            <p:cNvSpPr/>
            <p:nvPr/>
          </p:nvSpPr>
          <p:spPr>
            <a:xfrm flipH="1">
              <a:off x="292205" y="4153883"/>
              <a:ext cx="549406" cy="296992"/>
            </a:xfrm>
            <a:custGeom>
              <a:avLst/>
              <a:gdLst/>
              <a:ahLst/>
              <a:cxnLst/>
              <a:rect l="l" t="t" r="r" b="b"/>
              <a:pathLst>
                <a:path w="20249" h="10946" extrusionOk="0">
                  <a:moveTo>
                    <a:pt x="17146" y="0"/>
                  </a:moveTo>
                  <a:cubicBezTo>
                    <a:pt x="14768" y="613"/>
                    <a:pt x="11310" y="786"/>
                    <a:pt x="8172" y="786"/>
                  </a:cubicBezTo>
                  <a:cubicBezTo>
                    <a:pt x="4139" y="786"/>
                    <a:pt x="635" y="501"/>
                    <a:pt x="635" y="501"/>
                  </a:cubicBezTo>
                  <a:lnTo>
                    <a:pt x="635" y="501"/>
                  </a:lnTo>
                  <a:cubicBezTo>
                    <a:pt x="635" y="501"/>
                    <a:pt x="1" y="8206"/>
                    <a:pt x="1502" y="9674"/>
                  </a:cubicBezTo>
                  <a:cubicBezTo>
                    <a:pt x="2328" y="10500"/>
                    <a:pt x="6206" y="10945"/>
                    <a:pt x="9987" y="10945"/>
                  </a:cubicBezTo>
                  <a:cubicBezTo>
                    <a:pt x="12925" y="10945"/>
                    <a:pt x="15804" y="10676"/>
                    <a:pt x="17146" y="10108"/>
                  </a:cubicBezTo>
                  <a:cubicBezTo>
                    <a:pt x="20249" y="8807"/>
                    <a:pt x="19214" y="3703"/>
                    <a:pt x="18714" y="2235"/>
                  </a:cubicBezTo>
                  <a:cubicBezTo>
                    <a:pt x="18414" y="1335"/>
                    <a:pt x="17880" y="567"/>
                    <a:pt x="17146"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45"/>
            <p:cNvSpPr/>
            <p:nvPr/>
          </p:nvSpPr>
          <p:spPr>
            <a:xfrm flipH="1">
              <a:off x="292205" y="4153883"/>
              <a:ext cx="549406" cy="296992"/>
            </a:xfrm>
            <a:custGeom>
              <a:avLst/>
              <a:gdLst/>
              <a:ahLst/>
              <a:cxnLst/>
              <a:rect l="l" t="t" r="r" b="b"/>
              <a:pathLst>
                <a:path w="20249" h="10946" extrusionOk="0">
                  <a:moveTo>
                    <a:pt x="17146" y="0"/>
                  </a:moveTo>
                  <a:cubicBezTo>
                    <a:pt x="14768" y="613"/>
                    <a:pt x="11310" y="786"/>
                    <a:pt x="8172" y="786"/>
                  </a:cubicBezTo>
                  <a:cubicBezTo>
                    <a:pt x="4139" y="786"/>
                    <a:pt x="635" y="501"/>
                    <a:pt x="635" y="501"/>
                  </a:cubicBezTo>
                  <a:lnTo>
                    <a:pt x="635" y="501"/>
                  </a:lnTo>
                  <a:cubicBezTo>
                    <a:pt x="635" y="501"/>
                    <a:pt x="1" y="8206"/>
                    <a:pt x="1502" y="9674"/>
                  </a:cubicBezTo>
                  <a:cubicBezTo>
                    <a:pt x="2328" y="10500"/>
                    <a:pt x="6206" y="10945"/>
                    <a:pt x="9987" y="10945"/>
                  </a:cubicBezTo>
                  <a:cubicBezTo>
                    <a:pt x="12925" y="10945"/>
                    <a:pt x="15804" y="10676"/>
                    <a:pt x="17146" y="10108"/>
                  </a:cubicBezTo>
                  <a:cubicBezTo>
                    <a:pt x="20249" y="8807"/>
                    <a:pt x="19214" y="3703"/>
                    <a:pt x="18714" y="2235"/>
                  </a:cubicBezTo>
                  <a:cubicBezTo>
                    <a:pt x="18414" y="1335"/>
                    <a:pt x="17880" y="567"/>
                    <a:pt x="17146" y="0"/>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45"/>
            <p:cNvSpPr/>
            <p:nvPr/>
          </p:nvSpPr>
          <p:spPr>
            <a:xfrm flipH="1">
              <a:off x="275004" y="4153883"/>
              <a:ext cx="549406" cy="132217"/>
            </a:xfrm>
            <a:custGeom>
              <a:avLst/>
              <a:gdLst/>
              <a:ahLst/>
              <a:cxnLst/>
              <a:rect l="l" t="t" r="r" b="b"/>
              <a:pathLst>
                <a:path w="20249" h="4873" extrusionOk="0">
                  <a:moveTo>
                    <a:pt x="16512" y="0"/>
                  </a:moveTo>
                  <a:cubicBezTo>
                    <a:pt x="16512" y="0"/>
                    <a:pt x="10418" y="707"/>
                    <a:pt x="4681" y="707"/>
                  </a:cubicBezTo>
                  <a:cubicBezTo>
                    <a:pt x="3041" y="707"/>
                    <a:pt x="1431" y="649"/>
                    <a:pt x="1" y="501"/>
                  </a:cubicBezTo>
                  <a:lnTo>
                    <a:pt x="1" y="501"/>
                  </a:lnTo>
                  <a:cubicBezTo>
                    <a:pt x="1" y="501"/>
                    <a:pt x="1302" y="4003"/>
                    <a:pt x="1969" y="4537"/>
                  </a:cubicBezTo>
                  <a:cubicBezTo>
                    <a:pt x="2242" y="4745"/>
                    <a:pt x="4600" y="4872"/>
                    <a:pt x="7469" y="4872"/>
                  </a:cubicBezTo>
                  <a:cubicBezTo>
                    <a:pt x="11948" y="4872"/>
                    <a:pt x="17671" y="4563"/>
                    <a:pt x="18647" y="3770"/>
                  </a:cubicBezTo>
                  <a:cubicBezTo>
                    <a:pt x="20248" y="2469"/>
                    <a:pt x="18047" y="134"/>
                    <a:pt x="16512" y="0"/>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45"/>
            <p:cNvSpPr/>
            <p:nvPr/>
          </p:nvSpPr>
          <p:spPr>
            <a:xfrm flipH="1">
              <a:off x="920313" y="4147535"/>
              <a:ext cx="147547" cy="256836"/>
            </a:xfrm>
            <a:custGeom>
              <a:avLst/>
              <a:gdLst/>
              <a:ahLst/>
              <a:cxnLst/>
              <a:rect l="l" t="t" r="r" b="b"/>
              <a:pathLst>
                <a:path w="5438" h="9466" extrusionOk="0">
                  <a:moveTo>
                    <a:pt x="4337" y="1"/>
                  </a:moveTo>
                  <a:cubicBezTo>
                    <a:pt x="4337" y="1"/>
                    <a:pt x="1097" y="1702"/>
                    <a:pt x="679" y="1702"/>
                  </a:cubicBezTo>
                  <a:cubicBezTo>
                    <a:pt x="675" y="1702"/>
                    <a:pt x="671" y="1702"/>
                    <a:pt x="668" y="1702"/>
                  </a:cubicBezTo>
                  <a:cubicBezTo>
                    <a:pt x="301" y="1702"/>
                    <a:pt x="0" y="8040"/>
                    <a:pt x="1868" y="9041"/>
                  </a:cubicBezTo>
                  <a:cubicBezTo>
                    <a:pt x="2419" y="9324"/>
                    <a:pt x="3028" y="9466"/>
                    <a:pt x="3641" y="9466"/>
                  </a:cubicBezTo>
                  <a:cubicBezTo>
                    <a:pt x="4254" y="9466"/>
                    <a:pt x="4871" y="9324"/>
                    <a:pt x="5438" y="9041"/>
                  </a:cubicBezTo>
                  <a:cubicBezTo>
                    <a:pt x="4704" y="7339"/>
                    <a:pt x="4337" y="1"/>
                    <a:pt x="4337" y="1"/>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45"/>
            <p:cNvSpPr/>
            <p:nvPr/>
          </p:nvSpPr>
          <p:spPr>
            <a:xfrm flipH="1">
              <a:off x="920313" y="4147535"/>
              <a:ext cx="147547" cy="256836"/>
            </a:xfrm>
            <a:custGeom>
              <a:avLst/>
              <a:gdLst/>
              <a:ahLst/>
              <a:cxnLst/>
              <a:rect l="l" t="t" r="r" b="b"/>
              <a:pathLst>
                <a:path w="5438" h="9466" extrusionOk="0">
                  <a:moveTo>
                    <a:pt x="4337" y="1"/>
                  </a:moveTo>
                  <a:cubicBezTo>
                    <a:pt x="4337" y="1"/>
                    <a:pt x="1097" y="1702"/>
                    <a:pt x="679" y="1702"/>
                  </a:cubicBezTo>
                  <a:cubicBezTo>
                    <a:pt x="675" y="1702"/>
                    <a:pt x="671" y="1702"/>
                    <a:pt x="668" y="1702"/>
                  </a:cubicBezTo>
                  <a:cubicBezTo>
                    <a:pt x="301" y="1702"/>
                    <a:pt x="0" y="8040"/>
                    <a:pt x="1868" y="9041"/>
                  </a:cubicBezTo>
                  <a:cubicBezTo>
                    <a:pt x="2419" y="9324"/>
                    <a:pt x="3028" y="9466"/>
                    <a:pt x="3641" y="9466"/>
                  </a:cubicBezTo>
                  <a:cubicBezTo>
                    <a:pt x="4254" y="9466"/>
                    <a:pt x="4871" y="9324"/>
                    <a:pt x="5438" y="9041"/>
                  </a:cubicBezTo>
                  <a:cubicBezTo>
                    <a:pt x="4704" y="7339"/>
                    <a:pt x="4337" y="1"/>
                    <a:pt x="4337" y="1"/>
                  </a:cubicBezTo>
                  <a:close/>
                </a:path>
              </a:pathLst>
            </a:custGeom>
            <a:solidFill>
              <a:schemeClr val="accen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45"/>
            <p:cNvSpPr/>
            <p:nvPr/>
          </p:nvSpPr>
          <p:spPr>
            <a:xfrm flipH="1">
              <a:off x="950184" y="4147535"/>
              <a:ext cx="148442" cy="92766"/>
            </a:xfrm>
            <a:custGeom>
              <a:avLst/>
              <a:gdLst/>
              <a:ahLst/>
              <a:cxnLst/>
              <a:rect l="l" t="t" r="r" b="b"/>
              <a:pathLst>
                <a:path w="5471" h="3419" extrusionOk="0">
                  <a:moveTo>
                    <a:pt x="5471" y="1"/>
                  </a:moveTo>
                  <a:lnTo>
                    <a:pt x="2669" y="535"/>
                  </a:lnTo>
                  <a:cubicBezTo>
                    <a:pt x="2669" y="535"/>
                    <a:pt x="0" y="2569"/>
                    <a:pt x="1168" y="3270"/>
                  </a:cubicBezTo>
                  <a:cubicBezTo>
                    <a:pt x="1350" y="3371"/>
                    <a:pt x="1573" y="3418"/>
                    <a:pt x="1823" y="3418"/>
                  </a:cubicBezTo>
                  <a:cubicBezTo>
                    <a:pt x="3220" y="3418"/>
                    <a:pt x="5414" y="1926"/>
                    <a:pt x="547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45"/>
            <p:cNvSpPr/>
            <p:nvPr/>
          </p:nvSpPr>
          <p:spPr>
            <a:xfrm rot="374410" flipH="1">
              <a:off x="1493926" y="2266931"/>
              <a:ext cx="106574" cy="127945"/>
            </a:xfrm>
            <a:custGeom>
              <a:avLst/>
              <a:gdLst/>
              <a:ahLst/>
              <a:cxnLst/>
              <a:rect l="l" t="t" r="r" b="b"/>
              <a:pathLst>
                <a:path w="3336" h="4004" extrusionOk="0">
                  <a:moveTo>
                    <a:pt x="3269" y="1"/>
                  </a:moveTo>
                  <a:lnTo>
                    <a:pt x="3269" y="1"/>
                  </a:lnTo>
                  <a:cubicBezTo>
                    <a:pt x="2435" y="968"/>
                    <a:pt x="1268" y="1635"/>
                    <a:pt x="0" y="1835"/>
                  </a:cubicBezTo>
                  <a:lnTo>
                    <a:pt x="701" y="2936"/>
                  </a:lnTo>
                  <a:cubicBezTo>
                    <a:pt x="634" y="3303"/>
                    <a:pt x="601" y="3637"/>
                    <a:pt x="601" y="4004"/>
                  </a:cubicBezTo>
                  <a:cubicBezTo>
                    <a:pt x="2268" y="3370"/>
                    <a:pt x="3336" y="1769"/>
                    <a:pt x="3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5000" b="-35000"/>
          </a:stretch>
        </a:blipFill>
        <a:effectLst/>
      </p:bgPr>
    </p:bg>
    <p:spTree>
      <p:nvGrpSpPr>
        <p:cNvPr id="1" name="Shape 3511"/>
        <p:cNvGrpSpPr/>
        <p:nvPr/>
      </p:nvGrpSpPr>
      <p:grpSpPr>
        <a:xfrm>
          <a:off x="0" y="0"/>
          <a:ext cx="0" cy="0"/>
          <a:chOff x="0" y="0"/>
          <a:chExt cx="0" cy="0"/>
        </a:xfrm>
      </p:grpSpPr>
      <p:grpSp>
        <p:nvGrpSpPr>
          <p:cNvPr id="3527" name="Google Shape;3527;p47"/>
          <p:cNvGrpSpPr/>
          <p:nvPr/>
        </p:nvGrpSpPr>
        <p:grpSpPr>
          <a:xfrm>
            <a:off x="7731150" y="78975"/>
            <a:ext cx="1382624" cy="1260272"/>
            <a:chOff x="7731150" y="78975"/>
            <a:chExt cx="1382624" cy="1260272"/>
          </a:xfrm>
        </p:grpSpPr>
        <p:grpSp>
          <p:nvGrpSpPr>
            <p:cNvPr id="3528" name="Google Shape;3528;p47"/>
            <p:cNvGrpSpPr/>
            <p:nvPr/>
          </p:nvGrpSpPr>
          <p:grpSpPr>
            <a:xfrm>
              <a:off x="7731150" y="78975"/>
              <a:ext cx="1263655" cy="1260272"/>
              <a:chOff x="7731150" y="78975"/>
              <a:chExt cx="1263655" cy="1260272"/>
            </a:xfrm>
          </p:grpSpPr>
          <p:sp>
            <p:nvSpPr>
              <p:cNvPr id="3529" name="Google Shape;3529;p47"/>
              <p:cNvSpPr/>
              <p:nvPr/>
            </p:nvSpPr>
            <p:spPr>
              <a:xfrm>
                <a:off x="7731150" y="78975"/>
                <a:ext cx="1253721" cy="1260272"/>
              </a:xfrm>
              <a:custGeom>
                <a:avLst/>
                <a:gdLst/>
                <a:ahLst/>
                <a:cxnLst/>
                <a:rect l="l" t="t" r="r" b="b"/>
                <a:pathLst>
                  <a:path w="4013" h="4034" extrusionOk="0">
                    <a:moveTo>
                      <a:pt x="1956" y="1"/>
                    </a:moveTo>
                    <a:cubicBezTo>
                      <a:pt x="1532" y="21"/>
                      <a:pt x="1149" y="162"/>
                      <a:pt x="827" y="384"/>
                    </a:cubicBezTo>
                    <a:cubicBezTo>
                      <a:pt x="484" y="646"/>
                      <a:pt x="202" y="1029"/>
                      <a:pt x="81" y="1452"/>
                    </a:cubicBezTo>
                    <a:cubicBezTo>
                      <a:pt x="20" y="1634"/>
                      <a:pt x="0" y="1815"/>
                      <a:pt x="0" y="2017"/>
                    </a:cubicBezTo>
                    <a:cubicBezTo>
                      <a:pt x="0" y="2803"/>
                      <a:pt x="444" y="3469"/>
                      <a:pt x="1089" y="3811"/>
                    </a:cubicBezTo>
                    <a:cubicBezTo>
                      <a:pt x="1190" y="3852"/>
                      <a:pt x="1290" y="3912"/>
                      <a:pt x="1411" y="3932"/>
                    </a:cubicBezTo>
                    <a:cubicBezTo>
                      <a:pt x="1593" y="3993"/>
                      <a:pt x="1795" y="4033"/>
                      <a:pt x="2016" y="4033"/>
                    </a:cubicBezTo>
                    <a:cubicBezTo>
                      <a:pt x="2218" y="4033"/>
                      <a:pt x="2420" y="3993"/>
                      <a:pt x="2601" y="3932"/>
                    </a:cubicBezTo>
                    <a:cubicBezTo>
                      <a:pt x="3428" y="3690"/>
                      <a:pt x="4012" y="2924"/>
                      <a:pt x="4012" y="2017"/>
                    </a:cubicBezTo>
                    <a:cubicBezTo>
                      <a:pt x="4012" y="1473"/>
                      <a:pt x="3791" y="969"/>
                      <a:pt x="3448" y="606"/>
                    </a:cubicBezTo>
                    <a:cubicBezTo>
                      <a:pt x="3145" y="303"/>
                      <a:pt x="2742" y="102"/>
                      <a:pt x="2299" y="21"/>
                    </a:cubicBezTo>
                    <a:cubicBezTo>
                      <a:pt x="2198" y="21"/>
                      <a:pt x="2117" y="1"/>
                      <a:pt x="20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47"/>
              <p:cNvSpPr/>
              <p:nvPr/>
            </p:nvSpPr>
            <p:spPr>
              <a:xfrm>
                <a:off x="7756143" y="198627"/>
                <a:ext cx="308978" cy="365835"/>
              </a:xfrm>
              <a:custGeom>
                <a:avLst/>
                <a:gdLst/>
                <a:ahLst/>
                <a:cxnLst/>
                <a:rect l="l" t="t" r="r" b="b"/>
                <a:pathLst>
                  <a:path w="989" h="1171" extrusionOk="0">
                    <a:moveTo>
                      <a:pt x="747" y="1"/>
                    </a:moveTo>
                    <a:cubicBezTo>
                      <a:pt x="404" y="263"/>
                      <a:pt x="122" y="646"/>
                      <a:pt x="1" y="1069"/>
                    </a:cubicBezTo>
                    <a:cubicBezTo>
                      <a:pt x="102" y="1130"/>
                      <a:pt x="202" y="1170"/>
                      <a:pt x="323" y="1170"/>
                    </a:cubicBezTo>
                    <a:cubicBezTo>
                      <a:pt x="686" y="1170"/>
                      <a:pt x="989" y="868"/>
                      <a:pt x="989" y="505"/>
                    </a:cubicBezTo>
                    <a:cubicBezTo>
                      <a:pt x="989" y="303"/>
                      <a:pt x="888" y="122"/>
                      <a:pt x="7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47"/>
              <p:cNvSpPr/>
              <p:nvPr/>
            </p:nvSpPr>
            <p:spPr>
              <a:xfrm>
                <a:off x="8316924" y="78975"/>
                <a:ext cx="491429" cy="365835"/>
              </a:xfrm>
              <a:custGeom>
                <a:avLst/>
                <a:gdLst/>
                <a:ahLst/>
                <a:cxnLst/>
                <a:rect l="l" t="t" r="r" b="b"/>
                <a:pathLst>
                  <a:path w="1573" h="1171" extrusionOk="0">
                    <a:moveTo>
                      <a:pt x="81" y="1"/>
                    </a:moveTo>
                    <a:cubicBezTo>
                      <a:pt x="20" y="122"/>
                      <a:pt x="0" y="243"/>
                      <a:pt x="0" y="364"/>
                    </a:cubicBezTo>
                    <a:cubicBezTo>
                      <a:pt x="0" y="807"/>
                      <a:pt x="363" y="1170"/>
                      <a:pt x="807" y="1170"/>
                    </a:cubicBezTo>
                    <a:cubicBezTo>
                      <a:pt x="1149" y="1170"/>
                      <a:pt x="1452" y="928"/>
                      <a:pt x="1573" y="606"/>
                    </a:cubicBezTo>
                    <a:cubicBezTo>
                      <a:pt x="1210" y="243"/>
                      <a:pt x="686"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47"/>
              <p:cNvSpPr/>
              <p:nvPr/>
            </p:nvSpPr>
            <p:spPr>
              <a:xfrm>
                <a:off x="8442826" y="708791"/>
                <a:ext cx="371774" cy="372083"/>
              </a:xfrm>
              <a:custGeom>
                <a:avLst/>
                <a:gdLst/>
                <a:ahLst/>
                <a:cxnLst/>
                <a:rect l="l" t="t" r="r" b="b"/>
                <a:pathLst>
                  <a:path w="1190" h="1191" extrusionOk="0">
                    <a:moveTo>
                      <a:pt x="585" y="1"/>
                    </a:moveTo>
                    <a:cubicBezTo>
                      <a:pt x="263" y="1"/>
                      <a:pt x="0" y="263"/>
                      <a:pt x="0" y="606"/>
                    </a:cubicBezTo>
                    <a:cubicBezTo>
                      <a:pt x="0" y="928"/>
                      <a:pt x="263" y="1190"/>
                      <a:pt x="585" y="1190"/>
                    </a:cubicBezTo>
                    <a:cubicBezTo>
                      <a:pt x="908" y="1190"/>
                      <a:pt x="1190" y="928"/>
                      <a:pt x="1190" y="606"/>
                    </a:cubicBezTo>
                    <a:cubicBezTo>
                      <a:pt x="1190" y="263"/>
                      <a:pt x="908" y="1"/>
                      <a:pt x="5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47"/>
              <p:cNvSpPr/>
              <p:nvPr/>
            </p:nvSpPr>
            <p:spPr>
              <a:xfrm>
                <a:off x="8171964" y="1118359"/>
                <a:ext cx="371774" cy="220876"/>
              </a:xfrm>
              <a:custGeom>
                <a:avLst/>
                <a:gdLst/>
                <a:ahLst/>
                <a:cxnLst/>
                <a:rect l="l" t="t" r="r" b="b"/>
                <a:pathLst>
                  <a:path w="1190" h="707" extrusionOk="0">
                    <a:moveTo>
                      <a:pt x="605" y="0"/>
                    </a:moveTo>
                    <a:cubicBezTo>
                      <a:pt x="263" y="0"/>
                      <a:pt x="0" y="283"/>
                      <a:pt x="0" y="605"/>
                    </a:cubicBezTo>
                    <a:cubicBezTo>
                      <a:pt x="182" y="666"/>
                      <a:pt x="384" y="706"/>
                      <a:pt x="605" y="706"/>
                    </a:cubicBezTo>
                    <a:cubicBezTo>
                      <a:pt x="807" y="706"/>
                      <a:pt x="1009" y="666"/>
                      <a:pt x="1190" y="605"/>
                    </a:cubicBezTo>
                    <a:cubicBezTo>
                      <a:pt x="1190" y="283"/>
                      <a:pt x="928" y="0"/>
                      <a:pt x="6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47"/>
              <p:cNvSpPr/>
              <p:nvPr/>
            </p:nvSpPr>
            <p:spPr>
              <a:xfrm>
                <a:off x="8064807" y="797203"/>
                <a:ext cx="252431" cy="252117"/>
              </a:xfrm>
              <a:custGeom>
                <a:avLst/>
                <a:gdLst/>
                <a:ahLst/>
                <a:cxnLst/>
                <a:rect l="l" t="t" r="r" b="b"/>
                <a:pathLst>
                  <a:path w="808" h="807" extrusionOk="0">
                    <a:moveTo>
                      <a:pt x="404" y="0"/>
                    </a:moveTo>
                    <a:cubicBezTo>
                      <a:pt x="182" y="0"/>
                      <a:pt x="1" y="182"/>
                      <a:pt x="1" y="403"/>
                    </a:cubicBezTo>
                    <a:cubicBezTo>
                      <a:pt x="1" y="625"/>
                      <a:pt x="182" y="807"/>
                      <a:pt x="404" y="807"/>
                    </a:cubicBezTo>
                    <a:cubicBezTo>
                      <a:pt x="626" y="807"/>
                      <a:pt x="807" y="625"/>
                      <a:pt x="807" y="403"/>
                    </a:cubicBezTo>
                    <a:cubicBezTo>
                      <a:pt x="807" y="182"/>
                      <a:pt x="626" y="0"/>
                      <a:pt x="4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47"/>
              <p:cNvSpPr/>
              <p:nvPr/>
            </p:nvSpPr>
            <p:spPr>
              <a:xfrm>
                <a:off x="7731150" y="78975"/>
                <a:ext cx="718242" cy="1190916"/>
              </a:xfrm>
              <a:custGeom>
                <a:avLst/>
                <a:gdLst/>
                <a:ahLst/>
                <a:cxnLst/>
                <a:rect l="l" t="t" r="r" b="b"/>
                <a:pathLst>
                  <a:path w="2299" h="3812" extrusionOk="0">
                    <a:moveTo>
                      <a:pt x="1956" y="1"/>
                    </a:moveTo>
                    <a:cubicBezTo>
                      <a:pt x="1532" y="21"/>
                      <a:pt x="1149" y="162"/>
                      <a:pt x="827" y="384"/>
                    </a:cubicBezTo>
                    <a:cubicBezTo>
                      <a:pt x="484" y="646"/>
                      <a:pt x="202" y="1029"/>
                      <a:pt x="81" y="1452"/>
                    </a:cubicBezTo>
                    <a:cubicBezTo>
                      <a:pt x="20" y="1634"/>
                      <a:pt x="0" y="1815"/>
                      <a:pt x="0" y="2017"/>
                    </a:cubicBezTo>
                    <a:cubicBezTo>
                      <a:pt x="0" y="2803"/>
                      <a:pt x="444" y="3469"/>
                      <a:pt x="1089" y="3811"/>
                    </a:cubicBezTo>
                    <a:cubicBezTo>
                      <a:pt x="928" y="3106"/>
                      <a:pt x="968" y="2360"/>
                      <a:pt x="1290" y="1513"/>
                    </a:cubicBezTo>
                    <a:cubicBezTo>
                      <a:pt x="1512" y="989"/>
                      <a:pt x="1855" y="444"/>
                      <a:pt x="2299" y="21"/>
                    </a:cubicBezTo>
                    <a:cubicBezTo>
                      <a:pt x="2198" y="21"/>
                      <a:pt x="2117" y="1"/>
                      <a:pt x="2016"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47"/>
              <p:cNvSpPr/>
              <p:nvPr/>
            </p:nvSpPr>
            <p:spPr>
              <a:xfrm>
                <a:off x="7741083" y="78975"/>
                <a:ext cx="1253721" cy="1260272"/>
              </a:xfrm>
              <a:custGeom>
                <a:avLst/>
                <a:gdLst/>
                <a:ahLst/>
                <a:cxnLst/>
                <a:rect l="l" t="t" r="r" b="b"/>
                <a:pathLst>
                  <a:path w="4013" h="4034" extrusionOk="0">
                    <a:moveTo>
                      <a:pt x="1956" y="1"/>
                    </a:moveTo>
                    <a:cubicBezTo>
                      <a:pt x="1532" y="21"/>
                      <a:pt x="1149" y="162"/>
                      <a:pt x="827" y="384"/>
                    </a:cubicBezTo>
                    <a:cubicBezTo>
                      <a:pt x="484" y="646"/>
                      <a:pt x="202" y="1029"/>
                      <a:pt x="81" y="1452"/>
                    </a:cubicBezTo>
                    <a:cubicBezTo>
                      <a:pt x="20" y="1634"/>
                      <a:pt x="0" y="1815"/>
                      <a:pt x="0" y="2017"/>
                    </a:cubicBezTo>
                    <a:cubicBezTo>
                      <a:pt x="0" y="2803"/>
                      <a:pt x="444" y="3469"/>
                      <a:pt x="1089" y="3811"/>
                    </a:cubicBezTo>
                    <a:cubicBezTo>
                      <a:pt x="1190" y="3852"/>
                      <a:pt x="1290" y="3912"/>
                      <a:pt x="1411" y="3932"/>
                    </a:cubicBezTo>
                    <a:cubicBezTo>
                      <a:pt x="1593" y="3993"/>
                      <a:pt x="1795" y="4033"/>
                      <a:pt x="2016" y="4033"/>
                    </a:cubicBezTo>
                    <a:cubicBezTo>
                      <a:pt x="2218" y="4033"/>
                      <a:pt x="2420" y="3993"/>
                      <a:pt x="2601" y="3932"/>
                    </a:cubicBezTo>
                    <a:cubicBezTo>
                      <a:pt x="3428" y="3690"/>
                      <a:pt x="4012" y="2924"/>
                      <a:pt x="4012" y="2017"/>
                    </a:cubicBezTo>
                    <a:cubicBezTo>
                      <a:pt x="4012" y="1473"/>
                      <a:pt x="3791" y="969"/>
                      <a:pt x="3448" y="606"/>
                    </a:cubicBezTo>
                    <a:cubicBezTo>
                      <a:pt x="3145" y="303"/>
                      <a:pt x="2742" y="102"/>
                      <a:pt x="2299" y="21"/>
                    </a:cubicBezTo>
                    <a:cubicBezTo>
                      <a:pt x="2198" y="21"/>
                      <a:pt x="2117" y="1"/>
                      <a:pt x="2016"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7" name="Google Shape;3537;p47"/>
            <p:cNvSpPr/>
            <p:nvPr/>
          </p:nvSpPr>
          <p:spPr>
            <a:xfrm rot="2700000" flipH="1">
              <a:off x="8523608" y="512123"/>
              <a:ext cx="407064" cy="686501"/>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8" name="Google Shape;3538;p47"/>
          <p:cNvGrpSpPr/>
          <p:nvPr/>
        </p:nvGrpSpPr>
        <p:grpSpPr>
          <a:xfrm>
            <a:off x="3" y="3617295"/>
            <a:ext cx="1532359" cy="1522070"/>
            <a:chOff x="3" y="3617295"/>
            <a:chExt cx="1532359" cy="1522070"/>
          </a:xfrm>
        </p:grpSpPr>
        <p:sp>
          <p:nvSpPr>
            <p:cNvPr id="3539" name="Google Shape;3539;p47"/>
            <p:cNvSpPr/>
            <p:nvPr/>
          </p:nvSpPr>
          <p:spPr>
            <a:xfrm rot="-685000">
              <a:off x="114757" y="3733481"/>
              <a:ext cx="1302851" cy="1289699"/>
            </a:xfrm>
            <a:custGeom>
              <a:avLst/>
              <a:gdLst/>
              <a:ahLst/>
              <a:cxnLst/>
              <a:rect l="l" t="t" r="r" b="b"/>
              <a:pathLst>
                <a:path w="39921" h="39518" extrusionOk="0">
                  <a:moveTo>
                    <a:pt x="19781" y="0"/>
                  </a:moveTo>
                  <a:cubicBezTo>
                    <a:pt x="17586" y="0"/>
                    <a:pt x="15426" y="362"/>
                    <a:pt x="13388" y="1048"/>
                  </a:cubicBezTo>
                  <a:cubicBezTo>
                    <a:pt x="10746" y="1956"/>
                    <a:pt x="8327" y="3387"/>
                    <a:pt x="6291" y="5282"/>
                  </a:cubicBezTo>
                  <a:cubicBezTo>
                    <a:pt x="5525" y="5988"/>
                    <a:pt x="4819" y="6734"/>
                    <a:pt x="4174" y="7581"/>
                  </a:cubicBezTo>
                  <a:cubicBezTo>
                    <a:pt x="3347" y="8629"/>
                    <a:pt x="2621" y="9778"/>
                    <a:pt x="2016" y="11028"/>
                  </a:cubicBezTo>
                  <a:cubicBezTo>
                    <a:pt x="1754" y="11532"/>
                    <a:pt x="1533" y="12077"/>
                    <a:pt x="1311" y="12621"/>
                  </a:cubicBezTo>
                  <a:cubicBezTo>
                    <a:pt x="1028" y="13367"/>
                    <a:pt x="787" y="14113"/>
                    <a:pt x="605" y="14879"/>
                  </a:cubicBezTo>
                  <a:cubicBezTo>
                    <a:pt x="303" y="16048"/>
                    <a:pt x="121" y="17238"/>
                    <a:pt x="41" y="18427"/>
                  </a:cubicBezTo>
                  <a:cubicBezTo>
                    <a:pt x="20" y="18851"/>
                    <a:pt x="0" y="19274"/>
                    <a:pt x="0" y="19718"/>
                  </a:cubicBezTo>
                  <a:cubicBezTo>
                    <a:pt x="0" y="20907"/>
                    <a:pt x="121" y="22077"/>
                    <a:pt x="343" y="23226"/>
                  </a:cubicBezTo>
                  <a:cubicBezTo>
                    <a:pt x="524" y="24214"/>
                    <a:pt x="766" y="25161"/>
                    <a:pt x="1109" y="26109"/>
                  </a:cubicBezTo>
                  <a:cubicBezTo>
                    <a:pt x="1291" y="26653"/>
                    <a:pt x="1512" y="27218"/>
                    <a:pt x="1754" y="27742"/>
                  </a:cubicBezTo>
                  <a:cubicBezTo>
                    <a:pt x="2279" y="28932"/>
                    <a:pt x="2924" y="30061"/>
                    <a:pt x="3670" y="31109"/>
                  </a:cubicBezTo>
                  <a:cubicBezTo>
                    <a:pt x="4436" y="32198"/>
                    <a:pt x="5303" y="33206"/>
                    <a:pt x="6291" y="34113"/>
                  </a:cubicBezTo>
                  <a:cubicBezTo>
                    <a:pt x="7400" y="35162"/>
                    <a:pt x="8650" y="36109"/>
                    <a:pt x="10041" y="36875"/>
                  </a:cubicBezTo>
                  <a:cubicBezTo>
                    <a:pt x="10908" y="37379"/>
                    <a:pt x="11815" y="37803"/>
                    <a:pt x="12783" y="38186"/>
                  </a:cubicBezTo>
                  <a:cubicBezTo>
                    <a:pt x="12863" y="38226"/>
                    <a:pt x="12944" y="38246"/>
                    <a:pt x="13025" y="38266"/>
                  </a:cubicBezTo>
                  <a:cubicBezTo>
                    <a:pt x="13468" y="38428"/>
                    <a:pt x="13892" y="38589"/>
                    <a:pt x="14335" y="38710"/>
                  </a:cubicBezTo>
                  <a:cubicBezTo>
                    <a:pt x="15081" y="38932"/>
                    <a:pt x="15827" y="39093"/>
                    <a:pt x="16573" y="39214"/>
                  </a:cubicBezTo>
                  <a:cubicBezTo>
                    <a:pt x="17721" y="39418"/>
                    <a:pt x="18871" y="39517"/>
                    <a:pt x="20012" y="39517"/>
                  </a:cubicBezTo>
                  <a:cubicBezTo>
                    <a:pt x="22477" y="39517"/>
                    <a:pt x="24897" y="39054"/>
                    <a:pt x="27158" y="38186"/>
                  </a:cubicBezTo>
                  <a:cubicBezTo>
                    <a:pt x="31654" y="36432"/>
                    <a:pt x="35485" y="33085"/>
                    <a:pt x="37723" y="28508"/>
                  </a:cubicBezTo>
                  <a:cubicBezTo>
                    <a:pt x="37985" y="28004"/>
                    <a:pt x="38227" y="27460"/>
                    <a:pt x="38428" y="26915"/>
                  </a:cubicBezTo>
                  <a:cubicBezTo>
                    <a:pt x="38610" y="26452"/>
                    <a:pt x="38751" y="26008"/>
                    <a:pt x="38892" y="25565"/>
                  </a:cubicBezTo>
                  <a:cubicBezTo>
                    <a:pt x="39295" y="24214"/>
                    <a:pt x="39557" y="22863"/>
                    <a:pt x="39678" y="21512"/>
                  </a:cubicBezTo>
                  <a:cubicBezTo>
                    <a:pt x="39920" y="18548"/>
                    <a:pt x="39497" y="15605"/>
                    <a:pt x="38448" y="12883"/>
                  </a:cubicBezTo>
                  <a:cubicBezTo>
                    <a:pt x="38146" y="12097"/>
                    <a:pt x="37823" y="11331"/>
                    <a:pt x="37420" y="10585"/>
                  </a:cubicBezTo>
                  <a:cubicBezTo>
                    <a:pt x="37400" y="10564"/>
                    <a:pt x="37400" y="10564"/>
                    <a:pt x="37400" y="10544"/>
                  </a:cubicBezTo>
                  <a:cubicBezTo>
                    <a:pt x="37239" y="10262"/>
                    <a:pt x="37098" y="10000"/>
                    <a:pt x="36936" y="9718"/>
                  </a:cubicBezTo>
                  <a:cubicBezTo>
                    <a:pt x="36775" y="9435"/>
                    <a:pt x="36594" y="9173"/>
                    <a:pt x="36412" y="8891"/>
                  </a:cubicBezTo>
                  <a:cubicBezTo>
                    <a:pt x="35928" y="8185"/>
                    <a:pt x="35404" y="7480"/>
                    <a:pt x="34819" y="6835"/>
                  </a:cubicBezTo>
                  <a:cubicBezTo>
                    <a:pt x="33993" y="5887"/>
                    <a:pt x="33065" y="5000"/>
                    <a:pt x="32057" y="4214"/>
                  </a:cubicBezTo>
                  <a:cubicBezTo>
                    <a:pt x="31936" y="4133"/>
                    <a:pt x="31835" y="4032"/>
                    <a:pt x="31714" y="3952"/>
                  </a:cubicBezTo>
                  <a:cubicBezTo>
                    <a:pt x="30283" y="2883"/>
                    <a:pt x="28690" y="2016"/>
                    <a:pt x="26956" y="1331"/>
                  </a:cubicBezTo>
                  <a:cubicBezTo>
                    <a:pt x="24594" y="428"/>
                    <a:pt x="22166" y="0"/>
                    <a:pt x="19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47"/>
            <p:cNvSpPr/>
            <p:nvPr/>
          </p:nvSpPr>
          <p:spPr>
            <a:xfrm rot="-685000">
              <a:off x="82996" y="4061914"/>
              <a:ext cx="1221262" cy="326390"/>
            </a:xfrm>
            <a:custGeom>
              <a:avLst/>
              <a:gdLst/>
              <a:ahLst/>
              <a:cxnLst/>
              <a:rect l="l" t="t" r="r" b="b"/>
              <a:pathLst>
                <a:path w="37421" h="10001" extrusionOk="0">
                  <a:moveTo>
                    <a:pt x="36936" y="1"/>
                  </a:moveTo>
                  <a:cubicBezTo>
                    <a:pt x="32118" y="1472"/>
                    <a:pt x="27037" y="2581"/>
                    <a:pt x="22138" y="3650"/>
                  </a:cubicBezTo>
                  <a:cubicBezTo>
                    <a:pt x="14759" y="5263"/>
                    <a:pt x="7359" y="6856"/>
                    <a:pt x="41" y="8710"/>
                  </a:cubicBezTo>
                  <a:cubicBezTo>
                    <a:pt x="20" y="9134"/>
                    <a:pt x="0" y="9577"/>
                    <a:pt x="0" y="10001"/>
                  </a:cubicBezTo>
                  <a:cubicBezTo>
                    <a:pt x="6633" y="8751"/>
                    <a:pt x="13186" y="7360"/>
                    <a:pt x="19738" y="5666"/>
                  </a:cubicBezTo>
                  <a:cubicBezTo>
                    <a:pt x="25122" y="4275"/>
                    <a:pt x="30585" y="3005"/>
                    <a:pt x="35888" y="1291"/>
                  </a:cubicBezTo>
                  <a:cubicBezTo>
                    <a:pt x="36251" y="1190"/>
                    <a:pt x="36795" y="1049"/>
                    <a:pt x="37420" y="868"/>
                  </a:cubicBezTo>
                  <a:cubicBezTo>
                    <a:pt x="37400" y="868"/>
                    <a:pt x="37400" y="847"/>
                    <a:pt x="37400" y="827"/>
                  </a:cubicBezTo>
                  <a:cubicBezTo>
                    <a:pt x="37239" y="545"/>
                    <a:pt x="37098" y="283"/>
                    <a:pt x="36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47"/>
            <p:cNvSpPr/>
            <p:nvPr/>
          </p:nvSpPr>
          <p:spPr>
            <a:xfrm rot="-685000">
              <a:off x="69133" y="3883619"/>
              <a:ext cx="1116632" cy="356676"/>
            </a:xfrm>
            <a:custGeom>
              <a:avLst/>
              <a:gdLst/>
              <a:ahLst/>
              <a:cxnLst/>
              <a:rect l="l" t="t" r="r" b="b"/>
              <a:pathLst>
                <a:path w="34215" h="10929" extrusionOk="0">
                  <a:moveTo>
                    <a:pt x="31109" y="1"/>
                  </a:moveTo>
                  <a:cubicBezTo>
                    <a:pt x="28690" y="726"/>
                    <a:pt x="26634" y="1472"/>
                    <a:pt x="25585" y="1795"/>
                  </a:cubicBezTo>
                  <a:cubicBezTo>
                    <a:pt x="20404" y="3448"/>
                    <a:pt x="15625" y="4940"/>
                    <a:pt x="10202" y="5807"/>
                  </a:cubicBezTo>
                  <a:cubicBezTo>
                    <a:pt x="7379" y="6271"/>
                    <a:pt x="4395" y="6613"/>
                    <a:pt x="1411" y="7077"/>
                  </a:cubicBezTo>
                  <a:cubicBezTo>
                    <a:pt x="1149" y="7581"/>
                    <a:pt x="928" y="8126"/>
                    <a:pt x="706" y="8670"/>
                  </a:cubicBezTo>
                  <a:cubicBezTo>
                    <a:pt x="423" y="9416"/>
                    <a:pt x="182" y="10162"/>
                    <a:pt x="0" y="10928"/>
                  </a:cubicBezTo>
                  <a:cubicBezTo>
                    <a:pt x="5182" y="9839"/>
                    <a:pt x="10282" y="8791"/>
                    <a:pt x="15464" y="7380"/>
                  </a:cubicBezTo>
                  <a:cubicBezTo>
                    <a:pt x="21674" y="5686"/>
                    <a:pt x="27904" y="4174"/>
                    <a:pt x="34214" y="2884"/>
                  </a:cubicBezTo>
                  <a:cubicBezTo>
                    <a:pt x="33307" y="1815"/>
                    <a:pt x="32259" y="847"/>
                    <a:pt x="311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47"/>
            <p:cNvSpPr/>
            <p:nvPr/>
          </p:nvSpPr>
          <p:spPr>
            <a:xfrm rot="-685000">
              <a:off x="140326" y="4151347"/>
              <a:ext cx="1291690" cy="595504"/>
            </a:xfrm>
            <a:custGeom>
              <a:avLst/>
              <a:gdLst/>
              <a:ahLst/>
              <a:cxnLst/>
              <a:rect l="l" t="t" r="r" b="b"/>
              <a:pathLst>
                <a:path w="39579" h="18247" extrusionOk="0">
                  <a:moveTo>
                    <a:pt x="38106" y="0"/>
                  </a:moveTo>
                  <a:cubicBezTo>
                    <a:pt x="37824" y="81"/>
                    <a:pt x="37562" y="161"/>
                    <a:pt x="37300" y="222"/>
                  </a:cubicBezTo>
                  <a:cubicBezTo>
                    <a:pt x="26917" y="2863"/>
                    <a:pt x="16695" y="6512"/>
                    <a:pt x="6231" y="8811"/>
                  </a:cubicBezTo>
                  <a:cubicBezTo>
                    <a:pt x="4497" y="9194"/>
                    <a:pt x="2279" y="9879"/>
                    <a:pt x="1" y="10343"/>
                  </a:cubicBezTo>
                  <a:cubicBezTo>
                    <a:pt x="505" y="13186"/>
                    <a:pt x="1654" y="15887"/>
                    <a:pt x="3328" y="18246"/>
                  </a:cubicBezTo>
                  <a:cubicBezTo>
                    <a:pt x="4820" y="17803"/>
                    <a:pt x="6251" y="17359"/>
                    <a:pt x="7501" y="16996"/>
                  </a:cubicBezTo>
                  <a:cubicBezTo>
                    <a:pt x="17985" y="13871"/>
                    <a:pt x="28691" y="11230"/>
                    <a:pt x="39336" y="8629"/>
                  </a:cubicBezTo>
                  <a:cubicBezTo>
                    <a:pt x="39578" y="5665"/>
                    <a:pt x="39155" y="2722"/>
                    <a:pt x="381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47"/>
            <p:cNvSpPr/>
            <p:nvPr/>
          </p:nvSpPr>
          <p:spPr>
            <a:xfrm rot="-685000">
              <a:off x="392362" y="4543339"/>
              <a:ext cx="1063990" cy="369176"/>
            </a:xfrm>
            <a:custGeom>
              <a:avLst/>
              <a:gdLst/>
              <a:ahLst/>
              <a:cxnLst/>
              <a:rect l="l" t="t" r="r" b="b"/>
              <a:pathLst>
                <a:path w="32602" h="11312" extrusionOk="0">
                  <a:moveTo>
                    <a:pt x="32602" y="1"/>
                  </a:moveTo>
                  <a:cubicBezTo>
                    <a:pt x="25162" y="1735"/>
                    <a:pt x="17823" y="3892"/>
                    <a:pt x="10384" y="5565"/>
                  </a:cubicBezTo>
                  <a:cubicBezTo>
                    <a:pt x="7884" y="6110"/>
                    <a:pt x="4033" y="7481"/>
                    <a:pt x="1" y="8549"/>
                  </a:cubicBezTo>
                  <a:cubicBezTo>
                    <a:pt x="1110" y="9598"/>
                    <a:pt x="2360" y="10545"/>
                    <a:pt x="3751" y="11311"/>
                  </a:cubicBezTo>
                  <a:cubicBezTo>
                    <a:pt x="4275" y="11110"/>
                    <a:pt x="4779" y="10908"/>
                    <a:pt x="5263" y="10747"/>
                  </a:cubicBezTo>
                  <a:cubicBezTo>
                    <a:pt x="12682" y="8065"/>
                    <a:pt x="20303" y="6049"/>
                    <a:pt x="27884" y="3892"/>
                  </a:cubicBezTo>
                  <a:cubicBezTo>
                    <a:pt x="29074" y="3569"/>
                    <a:pt x="30243" y="3267"/>
                    <a:pt x="31433" y="2944"/>
                  </a:cubicBezTo>
                  <a:cubicBezTo>
                    <a:pt x="31695" y="2440"/>
                    <a:pt x="31937" y="1896"/>
                    <a:pt x="32138" y="1351"/>
                  </a:cubicBezTo>
                  <a:cubicBezTo>
                    <a:pt x="32320" y="888"/>
                    <a:pt x="32461" y="444"/>
                    <a:pt x="326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47"/>
            <p:cNvSpPr/>
            <p:nvPr/>
          </p:nvSpPr>
          <p:spPr>
            <a:xfrm rot="-685000">
              <a:off x="118559" y="3850766"/>
              <a:ext cx="473153" cy="1229127"/>
            </a:xfrm>
            <a:custGeom>
              <a:avLst/>
              <a:gdLst/>
              <a:ahLst/>
              <a:cxnLst/>
              <a:rect l="l" t="t" r="r" b="b"/>
              <a:pathLst>
                <a:path w="14498" h="37662" extrusionOk="0">
                  <a:moveTo>
                    <a:pt x="13550" y="0"/>
                  </a:moveTo>
                  <a:lnTo>
                    <a:pt x="13550" y="0"/>
                  </a:lnTo>
                  <a:cubicBezTo>
                    <a:pt x="10908" y="908"/>
                    <a:pt x="8489" y="2339"/>
                    <a:pt x="6453" y="4234"/>
                  </a:cubicBezTo>
                  <a:cubicBezTo>
                    <a:pt x="5687" y="4940"/>
                    <a:pt x="4981" y="5706"/>
                    <a:pt x="4356" y="6533"/>
                  </a:cubicBezTo>
                  <a:cubicBezTo>
                    <a:pt x="3509" y="7581"/>
                    <a:pt x="2783" y="8730"/>
                    <a:pt x="2178" y="9980"/>
                  </a:cubicBezTo>
                  <a:cubicBezTo>
                    <a:pt x="1916" y="10484"/>
                    <a:pt x="1695" y="11029"/>
                    <a:pt x="1473" y="11573"/>
                  </a:cubicBezTo>
                  <a:cubicBezTo>
                    <a:pt x="1190" y="12319"/>
                    <a:pt x="949" y="13065"/>
                    <a:pt x="767" y="13831"/>
                  </a:cubicBezTo>
                  <a:cubicBezTo>
                    <a:pt x="61" y="16634"/>
                    <a:pt x="1" y="19476"/>
                    <a:pt x="505" y="22178"/>
                  </a:cubicBezTo>
                  <a:cubicBezTo>
                    <a:pt x="1009" y="25021"/>
                    <a:pt x="2158" y="27722"/>
                    <a:pt x="3832" y="30061"/>
                  </a:cubicBezTo>
                  <a:cubicBezTo>
                    <a:pt x="4598" y="31150"/>
                    <a:pt x="5465" y="32158"/>
                    <a:pt x="6453" y="33065"/>
                  </a:cubicBezTo>
                  <a:cubicBezTo>
                    <a:pt x="7562" y="34114"/>
                    <a:pt x="8832" y="35061"/>
                    <a:pt x="10203" y="35827"/>
                  </a:cubicBezTo>
                  <a:cubicBezTo>
                    <a:pt x="11070" y="36331"/>
                    <a:pt x="11977" y="36775"/>
                    <a:pt x="12945" y="37138"/>
                  </a:cubicBezTo>
                  <a:cubicBezTo>
                    <a:pt x="13469" y="37339"/>
                    <a:pt x="13973" y="37521"/>
                    <a:pt x="14497" y="37662"/>
                  </a:cubicBezTo>
                  <a:cubicBezTo>
                    <a:pt x="11130" y="30948"/>
                    <a:pt x="9275" y="23670"/>
                    <a:pt x="10021" y="15787"/>
                  </a:cubicBezTo>
                  <a:cubicBezTo>
                    <a:pt x="10505" y="10726"/>
                    <a:pt x="11453" y="4839"/>
                    <a:pt x="1355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47"/>
            <p:cNvSpPr/>
            <p:nvPr/>
          </p:nvSpPr>
          <p:spPr>
            <a:xfrm rot="-685000">
              <a:off x="114757" y="3733481"/>
              <a:ext cx="1302851" cy="1289699"/>
            </a:xfrm>
            <a:custGeom>
              <a:avLst/>
              <a:gdLst/>
              <a:ahLst/>
              <a:cxnLst/>
              <a:rect l="l" t="t" r="r" b="b"/>
              <a:pathLst>
                <a:path w="39921" h="39518" extrusionOk="0">
                  <a:moveTo>
                    <a:pt x="19781" y="0"/>
                  </a:moveTo>
                  <a:cubicBezTo>
                    <a:pt x="17586" y="0"/>
                    <a:pt x="15426" y="362"/>
                    <a:pt x="13388" y="1048"/>
                  </a:cubicBezTo>
                  <a:cubicBezTo>
                    <a:pt x="10746" y="1956"/>
                    <a:pt x="8327" y="3387"/>
                    <a:pt x="6291" y="5282"/>
                  </a:cubicBezTo>
                  <a:cubicBezTo>
                    <a:pt x="5525" y="5988"/>
                    <a:pt x="4819" y="6734"/>
                    <a:pt x="4174" y="7581"/>
                  </a:cubicBezTo>
                  <a:cubicBezTo>
                    <a:pt x="3347" y="8629"/>
                    <a:pt x="2621" y="9778"/>
                    <a:pt x="2016" y="11028"/>
                  </a:cubicBezTo>
                  <a:cubicBezTo>
                    <a:pt x="1754" y="11532"/>
                    <a:pt x="1533" y="12077"/>
                    <a:pt x="1311" y="12621"/>
                  </a:cubicBezTo>
                  <a:cubicBezTo>
                    <a:pt x="1028" y="13367"/>
                    <a:pt x="787" y="14113"/>
                    <a:pt x="605" y="14879"/>
                  </a:cubicBezTo>
                  <a:cubicBezTo>
                    <a:pt x="303" y="16048"/>
                    <a:pt x="121" y="17238"/>
                    <a:pt x="41" y="18427"/>
                  </a:cubicBezTo>
                  <a:cubicBezTo>
                    <a:pt x="20" y="18851"/>
                    <a:pt x="0" y="19274"/>
                    <a:pt x="0" y="19718"/>
                  </a:cubicBezTo>
                  <a:cubicBezTo>
                    <a:pt x="0" y="20907"/>
                    <a:pt x="121" y="22077"/>
                    <a:pt x="343" y="23226"/>
                  </a:cubicBezTo>
                  <a:cubicBezTo>
                    <a:pt x="524" y="24214"/>
                    <a:pt x="766" y="25161"/>
                    <a:pt x="1109" y="26109"/>
                  </a:cubicBezTo>
                  <a:cubicBezTo>
                    <a:pt x="1291" y="26653"/>
                    <a:pt x="1512" y="27218"/>
                    <a:pt x="1754" y="27742"/>
                  </a:cubicBezTo>
                  <a:cubicBezTo>
                    <a:pt x="2279" y="28932"/>
                    <a:pt x="2924" y="30061"/>
                    <a:pt x="3670" y="31109"/>
                  </a:cubicBezTo>
                  <a:cubicBezTo>
                    <a:pt x="4436" y="32198"/>
                    <a:pt x="5303" y="33206"/>
                    <a:pt x="6291" y="34113"/>
                  </a:cubicBezTo>
                  <a:cubicBezTo>
                    <a:pt x="7400" y="35162"/>
                    <a:pt x="8650" y="36109"/>
                    <a:pt x="10041" y="36875"/>
                  </a:cubicBezTo>
                  <a:cubicBezTo>
                    <a:pt x="10908" y="37379"/>
                    <a:pt x="11815" y="37803"/>
                    <a:pt x="12783" y="38186"/>
                  </a:cubicBezTo>
                  <a:cubicBezTo>
                    <a:pt x="12863" y="38226"/>
                    <a:pt x="12944" y="38246"/>
                    <a:pt x="13025" y="38266"/>
                  </a:cubicBezTo>
                  <a:cubicBezTo>
                    <a:pt x="13468" y="38428"/>
                    <a:pt x="13892" y="38589"/>
                    <a:pt x="14335" y="38710"/>
                  </a:cubicBezTo>
                  <a:cubicBezTo>
                    <a:pt x="15081" y="38932"/>
                    <a:pt x="15827" y="39093"/>
                    <a:pt x="16573" y="39214"/>
                  </a:cubicBezTo>
                  <a:cubicBezTo>
                    <a:pt x="17721" y="39418"/>
                    <a:pt x="18871" y="39517"/>
                    <a:pt x="20012" y="39517"/>
                  </a:cubicBezTo>
                  <a:cubicBezTo>
                    <a:pt x="22477" y="39517"/>
                    <a:pt x="24897" y="39054"/>
                    <a:pt x="27158" y="38186"/>
                  </a:cubicBezTo>
                  <a:cubicBezTo>
                    <a:pt x="31654" y="36432"/>
                    <a:pt x="35485" y="33085"/>
                    <a:pt x="37723" y="28508"/>
                  </a:cubicBezTo>
                  <a:cubicBezTo>
                    <a:pt x="37985" y="28004"/>
                    <a:pt x="38227" y="27460"/>
                    <a:pt x="38428" y="26915"/>
                  </a:cubicBezTo>
                  <a:cubicBezTo>
                    <a:pt x="38610" y="26452"/>
                    <a:pt x="38751" y="26008"/>
                    <a:pt x="38892" y="25565"/>
                  </a:cubicBezTo>
                  <a:cubicBezTo>
                    <a:pt x="39295" y="24214"/>
                    <a:pt x="39557" y="22863"/>
                    <a:pt x="39678" y="21512"/>
                  </a:cubicBezTo>
                  <a:cubicBezTo>
                    <a:pt x="39920" y="18548"/>
                    <a:pt x="39497" y="15605"/>
                    <a:pt x="38448" y="12883"/>
                  </a:cubicBezTo>
                  <a:cubicBezTo>
                    <a:pt x="38146" y="12097"/>
                    <a:pt x="37823" y="11331"/>
                    <a:pt x="37420" y="10585"/>
                  </a:cubicBezTo>
                  <a:cubicBezTo>
                    <a:pt x="37400" y="10564"/>
                    <a:pt x="37400" y="10564"/>
                    <a:pt x="37400" y="10544"/>
                  </a:cubicBezTo>
                  <a:cubicBezTo>
                    <a:pt x="37239" y="10262"/>
                    <a:pt x="37098" y="10000"/>
                    <a:pt x="36936" y="9718"/>
                  </a:cubicBezTo>
                  <a:cubicBezTo>
                    <a:pt x="36775" y="9435"/>
                    <a:pt x="36594" y="9173"/>
                    <a:pt x="36412" y="8891"/>
                  </a:cubicBezTo>
                  <a:cubicBezTo>
                    <a:pt x="35928" y="8185"/>
                    <a:pt x="35404" y="7480"/>
                    <a:pt x="34819" y="6835"/>
                  </a:cubicBezTo>
                  <a:cubicBezTo>
                    <a:pt x="33993" y="5887"/>
                    <a:pt x="33065" y="5000"/>
                    <a:pt x="32057" y="4214"/>
                  </a:cubicBezTo>
                  <a:cubicBezTo>
                    <a:pt x="31936" y="4133"/>
                    <a:pt x="31835" y="4032"/>
                    <a:pt x="31714" y="3952"/>
                  </a:cubicBezTo>
                  <a:cubicBezTo>
                    <a:pt x="30283" y="2883"/>
                    <a:pt x="28690" y="2016"/>
                    <a:pt x="26956" y="1331"/>
                  </a:cubicBezTo>
                  <a:cubicBezTo>
                    <a:pt x="24594" y="428"/>
                    <a:pt x="22166" y="0"/>
                    <a:pt x="19781"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47"/>
            <p:cNvSpPr/>
            <p:nvPr/>
          </p:nvSpPr>
          <p:spPr>
            <a:xfrm rot="8620352">
              <a:off x="1038470" y="4045096"/>
              <a:ext cx="345277" cy="582295"/>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329" name="Rectangle 1"/>
          <p:cNvSpPr>
            <a:spLocks noChangeArrowheads="1"/>
          </p:cNvSpPr>
          <p:nvPr/>
        </p:nvSpPr>
        <p:spPr bwMode="auto">
          <a:xfrm>
            <a:off x="1447800" y="849184"/>
            <a:ext cx="6934200" cy="3323987"/>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342900" marR="0" lvl="0" indent="-342900" defTabSz="914400" rtl="0" eaLnBrk="0" fontAlgn="base" latinLnBrk="0" hangingPunct="0">
              <a:lnSpc>
                <a:spcPct val="100000"/>
              </a:lnSpc>
              <a:spcBef>
                <a:spcPct val="0"/>
              </a:spcBef>
              <a:spcAft>
                <a:spcPct val="0"/>
              </a:spcAft>
              <a:buClrTx/>
              <a:buSzTx/>
              <a:buFont typeface="+mj-lt"/>
              <a:buAutoNum type="arabicPeriod"/>
              <a:tabLst/>
            </a:pP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Bilamana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populasi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relatif</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besar</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lang="en-US" sz="1800" b="1" dirty="0" smtClean="0">
              <a:solidFill>
                <a:schemeClr val="tx1"/>
              </a:solidFill>
              <a:latin typeface="Calibri" pitchFamily="34" charset="0"/>
              <a:ea typeface="Times New Roman" pitchFamily="18" charset="0"/>
              <a:cs typeface="Times New Roman" pitchFamily="18" charset="0"/>
            </a:endParaRPr>
          </a:p>
          <a:p>
            <a:pPr marL="342900" marR="0" lvl="0" indent="-342900" defTabSz="914400" rtl="0" eaLnBrk="0" fontAlgn="base" latinLnBrk="0" hangingPunct="0">
              <a:lnSpc>
                <a:spcPct val="100000"/>
              </a:lnSpc>
              <a:spcBef>
                <a:spcPct val="0"/>
              </a:spcBef>
              <a:spcAft>
                <a:spcPct val="0"/>
              </a:spcAft>
              <a:buClrTx/>
              <a:buSzTx/>
              <a:buFont typeface="+mj-lt"/>
              <a:buAutoNum type="arabicPeriod"/>
              <a:tabLst/>
            </a:pP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Satu</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kasus</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susah</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digunakan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sebagai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basis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generalisasi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karena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banyaknya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variasi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dalam</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suatu</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populasi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Contoh</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persepsi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tiga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orang</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buta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yang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memegang</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gajah</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lang="en-US" sz="1800" b="1" dirty="0" smtClean="0">
              <a:solidFill>
                <a:schemeClr val="tx1"/>
              </a:solidFill>
              <a:latin typeface="Calibri" pitchFamily="34" charset="0"/>
              <a:ea typeface="Times New Roman" pitchFamily="18" charset="0"/>
              <a:cs typeface="Times New Roman" pitchFamily="18" charset="0"/>
            </a:endParaRPr>
          </a:p>
          <a:p>
            <a:pPr marL="342900" marR="0" lvl="0" indent="-342900" defTabSz="914400" rtl="0" eaLnBrk="0" fontAlgn="base" latinLnBrk="0" hangingPunct="0">
              <a:lnSpc>
                <a:spcPct val="100000"/>
              </a:lnSpc>
              <a:spcBef>
                <a:spcPct val="0"/>
              </a:spcBef>
              <a:spcAft>
                <a:spcPct val="0"/>
              </a:spcAft>
              <a:buClrTx/>
              <a:buSzTx/>
              <a:buFont typeface="+mj-lt"/>
              <a:buAutoNum type="arabicPeriod"/>
              <a:tabLst/>
            </a:pPr>
            <a:r>
              <a:rPr lang="en-US" sz="1800" b="1" dirty="0" err="1" smtClean="0">
                <a:solidFill>
                  <a:schemeClr val="tx1"/>
                </a:solidFill>
                <a:latin typeface="Calibri" pitchFamily="34" charset="0"/>
                <a:ea typeface="Times New Roman" pitchFamily="18" charset="0"/>
                <a:cs typeface="Times New Roman" pitchFamily="18" charset="0"/>
              </a:rPr>
              <a:t>B</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ilamana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penelitian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terhadap</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populasi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membutuhkan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biaya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yang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besar</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dengan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sampel</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dapat</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mengurangi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biaya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lang="en-US" sz="1800" b="1" dirty="0" smtClean="0">
              <a:solidFill>
                <a:schemeClr val="tx1"/>
              </a:solidFill>
              <a:latin typeface="Calibri" pitchFamily="34" charset="0"/>
              <a:ea typeface="Times New Roman" pitchFamily="18" charset="0"/>
              <a:cs typeface="Times New Roman" pitchFamily="18" charset="0"/>
            </a:endParaRPr>
          </a:p>
          <a:p>
            <a:pPr marL="342900" marR="0" lvl="0" indent="-342900" defTabSz="914400" rtl="0" eaLnBrk="0" fontAlgn="base" latinLnBrk="0" hangingPunct="0">
              <a:lnSpc>
                <a:spcPct val="100000"/>
              </a:lnSpc>
              <a:spcBef>
                <a:spcPct val="0"/>
              </a:spcBef>
              <a:spcAft>
                <a:spcPct val="0"/>
              </a:spcAft>
              <a:buClrTx/>
              <a:buSzTx/>
              <a:buFont typeface="+mj-lt"/>
              <a:buAutoNum type="arabicPeriod"/>
              <a:tabLst/>
            </a:pP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Bilamana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penelitian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terhadap</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populasi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membutuhkan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waktu</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yang lama;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dengan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sampel</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waktu</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penelitian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dapat</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dipercepat</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lang="en-US" sz="1800" b="1" dirty="0" smtClean="0">
              <a:solidFill>
                <a:schemeClr val="tx1"/>
              </a:solidFill>
              <a:latin typeface="Calibri" pitchFamily="34" charset="0"/>
              <a:ea typeface="Times New Roman" pitchFamily="18" charset="0"/>
              <a:cs typeface="Times New Roman" pitchFamily="18" charset="0"/>
            </a:endParaRPr>
          </a:p>
          <a:p>
            <a:pPr marL="342900" marR="0" lvl="0" indent="-342900" defTabSz="914400" rtl="0" eaLnBrk="0" fontAlgn="base" latinLnBrk="0" hangingPunct="0">
              <a:lnSpc>
                <a:spcPct val="100000"/>
              </a:lnSpc>
              <a:spcBef>
                <a:spcPct val="0"/>
              </a:spcBef>
              <a:spcAft>
                <a:spcPct val="0"/>
              </a:spcAft>
              <a:buClrTx/>
              <a:buSzTx/>
              <a:buFont typeface="+mj-lt"/>
              <a:buAutoNum type="arabicPeriod"/>
              <a:tabLst/>
            </a:pP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Bilamana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penelitian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terhadap</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populasi</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membutuhkan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tenaga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yang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banyak</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dengan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sampel</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tenaga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yang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terlibat</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lebih</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sedikit</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lang="en-US" sz="1800" b="1" dirty="0" smtClean="0">
              <a:solidFill>
                <a:schemeClr val="tx1"/>
              </a:solidFill>
              <a:latin typeface="Calibri" pitchFamily="34" charset="0"/>
              <a:ea typeface="Times New Roman" pitchFamily="18" charset="0"/>
              <a:cs typeface="Times New Roman" pitchFamily="18" charset="0"/>
            </a:endParaRPr>
          </a:p>
          <a:p>
            <a:pPr marL="342900" marR="0" lvl="0" indent="-342900" defTabSz="914400" rtl="0" eaLnBrk="0" fontAlgn="base" latinLnBrk="0" hangingPunct="0">
              <a:lnSpc>
                <a:spcPct val="100000"/>
              </a:lnSpc>
              <a:spcBef>
                <a:spcPct val="0"/>
              </a:spcBef>
              <a:spcAft>
                <a:spcPct val="0"/>
              </a:spcAft>
              <a:buClrTx/>
              <a:buSzTx/>
              <a:buFont typeface="+mj-lt"/>
              <a:buAutoNum type="arabicPeriod"/>
              <a:tabLst/>
            </a:pPr>
            <a:r>
              <a:rPr lang="en-US" sz="1800" b="1" dirty="0" err="1" smtClean="0">
                <a:solidFill>
                  <a:schemeClr val="tx1"/>
                </a:solidFill>
                <a:latin typeface="Calibri" pitchFamily="34" charset="0"/>
                <a:ea typeface="Times New Roman" pitchFamily="18" charset="0"/>
                <a:cs typeface="Times New Roman" pitchFamily="18" charset="0"/>
              </a:rPr>
              <a:t>P</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ada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intinya</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penarikan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sampel</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dilakukan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untuk</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menjamin</a:t>
            </a:r>
            <a:r>
              <a:rPr kumimoji="0" lang="en-US"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fisibilitas</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1000" b="-51000"/>
          </a:stretch>
        </a:blipFill>
        <a:effectLst/>
      </p:bgPr>
    </p:bg>
    <p:spTree>
      <p:nvGrpSpPr>
        <p:cNvPr id="1" name=""/>
        <p:cNvGrpSpPr/>
        <p:nvPr/>
      </p:nvGrpSpPr>
      <p:grpSpPr>
        <a:xfrm>
          <a:off x="0" y="0"/>
          <a:ext cx="0" cy="0"/>
          <a:chOff x="0" y="0"/>
          <a:chExt cx="0" cy="0"/>
        </a:xfrm>
      </p:grpSpPr>
      <p:grpSp>
        <p:nvGrpSpPr>
          <p:cNvPr id="93" name="Google Shape;3272;p45"/>
          <p:cNvGrpSpPr/>
          <p:nvPr/>
        </p:nvGrpSpPr>
        <p:grpSpPr>
          <a:xfrm>
            <a:off x="1066800" y="438150"/>
            <a:ext cx="6858000" cy="4343400"/>
            <a:chOff x="4171175" y="1273455"/>
            <a:chExt cx="4238670" cy="3528097"/>
          </a:xfrm>
        </p:grpSpPr>
        <p:sp>
          <p:nvSpPr>
            <p:cNvPr id="94" name="Google Shape;3273;p45"/>
            <p:cNvSpPr/>
            <p:nvPr/>
          </p:nvSpPr>
          <p:spPr>
            <a:xfrm>
              <a:off x="4171175" y="1342252"/>
              <a:ext cx="4235100" cy="3459300"/>
            </a:xfrm>
            <a:prstGeom prst="roundRect">
              <a:avLst>
                <a:gd name="adj" fmla="val 214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274;p45"/>
            <p:cNvSpPr/>
            <p:nvPr/>
          </p:nvSpPr>
          <p:spPr>
            <a:xfrm>
              <a:off x="4299845" y="1273455"/>
              <a:ext cx="4110000" cy="3401700"/>
            </a:xfrm>
            <a:prstGeom prst="roundRect">
              <a:avLst>
                <a:gd name="adj" fmla="val 3030"/>
              </a:avLst>
            </a:prstGeom>
            <a:solidFill>
              <a:schemeClr val="accent5"/>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275;p45"/>
            <p:cNvSpPr/>
            <p:nvPr/>
          </p:nvSpPr>
          <p:spPr>
            <a:xfrm>
              <a:off x="4532025" y="1531151"/>
              <a:ext cx="3645900" cy="2710500"/>
            </a:xfrm>
            <a:prstGeom prst="rect">
              <a:avLst/>
            </a:prstGeom>
            <a:solidFill>
              <a:schemeClr val="dk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276;p45"/>
            <p:cNvSpPr/>
            <p:nvPr/>
          </p:nvSpPr>
          <p:spPr>
            <a:xfrm>
              <a:off x="6256236" y="4359267"/>
              <a:ext cx="197348" cy="197900"/>
            </a:xfrm>
            <a:custGeom>
              <a:avLst/>
              <a:gdLst/>
              <a:ahLst/>
              <a:cxnLst/>
              <a:rect l="l" t="t" r="r" b="b"/>
              <a:pathLst>
                <a:path w="7503" h="7524" extrusionOk="0">
                  <a:moveTo>
                    <a:pt x="3741" y="0"/>
                  </a:moveTo>
                  <a:cubicBezTo>
                    <a:pt x="1675" y="0"/>
                    <a:pt x="1" y="1696"/>
                    <a:pt x="1" y="3762"/>
                  </a:cubicBezTo>
                  <a:cubicBezTo>
                    <a:pt x="1" y="5828"/>
                    <a:pt x="1675" y="7524"/>
                    <a:pt x="3741" y="7524"/>
                  </a:cubicBezTo>
                  <a:cubicBezTo>
                    <a:pt x="5828" y="7524"/>
                    <a:pt x="7502" y="5828"/>
                    <a:pt x="7502" y="3762"/>
                  </a:cubicBezTo>
                  <a:cubicBezTo>
                    <a:pt x="7502" y="1696"/>
                    <a:pt x="5828" y="0"/>
                    <a:pt x="3741" y="0"/>
                  </a:cubicBezTo>
                  <a:close/>
                </a:path>
              </a:pathLst>
            </a:cu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3278;p45"/>
          <p:cNvSpPr txBox="1">
            <a:spLocks noGrp="1"/>
          </p:cNvSpPr>
          <p:nvPr>
            <p:ph type="title" idx="2"/>
          </p:nvPr>
        </p:nvSpPr>
        <p:spPr>
          <a:xfrm>
            <a:off x="3124200" y="1047750"/>
            <a:ext cx="3559200" cy="94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smtClean="0"/>
              <a:t>03.</a:t>
            </a:r>
            <a:endParaRPr sz="7200" dirty="0"/>
          </a:p>
        </p:txBody>
      </p:sp>
      <p:sp>
        <p:nvSpPr>
          <p:cNvPr id="99" name="Google Shape;3277;p45"/>
          <p:cNvSpPr txBox="1">
            <a:spLocks noGrp="1"/>
          </p:cNvSpPr>
          <p:nvPr>
            <p:ph type="title"/>
          </p:nvPr>
        </p:nvSpPr>
        <p:spPr>
          <a:xfrm>
            <a:off x="3200400" y="2419350"/>
            <a:ext cx="3559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smtClean="0"/>
              <a:t>RANCANGAN SAMPLING </a:t>
            </a:r>
            <a:endParaRPr sz="4000" dirty="0"/>
          </a:p>
        </p:txBody>
      </p:sp>
      <p:grpSp>
        <p:nvGrpSpPr>
          <p:cNvPr id="212" name="Google Shape;4074;p57"/>
          <p:cNvGrpSpPr/>
          <p:nvPr/>
        </p:nvGrpSpPr>
        <p:grpSpPr>
          <a:xfrm>
            <a:off x="2209800" y="2571750"/>
            <a:ext cx="1129934" cy="1981200"/>
            <a:chOff x="3940315" y="2224225"/>
            <a:chExt cx="1434734" cy="2177343"/>
          </a:xfrm>
        </p:grpSpPr>
        <p:sp>
          <p:nvSpPr>
            <p:cNvPr id="213" name="Google Shape;4075;p57"/>
            <p:cNvSpPr/>
            <p:nvPr/>
          </p:nvSpPr>
          <p:spPr>
            <a:xfrm>
              <a:off x="4357191" y="3586575"/>
              <a:ext cx="60041" cy="358869"/>
            </a:xfrm>
            <a:custGeom>
              <a:avLst/>
              <a:gdLst/>
              <a:ahLst/>
              <a:cxnLst/>
              <a:rect l="l" t="t" r="r" b="b"/>
              <a:pathLst>
                <a:path w="3883" h="23209" fill="none" extrusionOk="0">
                  <a:moveTo>
                    <a:pt x="0" y="1"/>
                  </a:moveTo>
                  <a:lnTo>
                    <a:pt x="3882" y="1"/>
                  </a:lnTo>
                  <a:lnTo>
                    <a:pt x="3882" y="23208"/>
                  </a:lnTo>
                  <a:lnTo>
                    <a:pt x="0" y="23208"/>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4076;p57"/>
            <p:cNvSpPr/>
            <p:nvPr/>
          </p:nvSpPr>
          <p:spPr>
            <a:xfrm>
              <a:off x="4416548" y="3586575"/>
              <a:ext cx="101604" cy="358869"/>
            </a:xfrm>
            <a:custGeom>
              <a:avLst/>
              <a:gdLst/>
              <a:ahLst/>
              <a:cxnLst/>
              <a:rect l="l" t="t" r="r" b="b"/>
              <a:pathLst>
                <a:path w="6571" h="23209" fill="none" extrusionOk="0">
                  <a:moveTo>
                    <a:pt x="1" y="1"/>
                  </a:moveTo>
                  <a:lnTo>
                    <a:pt x="6570" y="1"/>
                  </a:lnTo>
                  <a:lnTo>
                    <a:pt x="6570" y="23208"/>
                  </a:lnTo>
                  <a:lnTo>
                    <a:pt x="1" y="23208"/>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4077;p57"/>
            <p:cNvSpPr/>
            <p:nvPr/>
          </p:nvSpPr>
          <p:spPr>
            <a:xfrm>
              <a:off x="4357191" y="3868239"/>
              <a:ext cx="60041" cy="29688"/>
            </a:xfrm>
            <a:custGeom>
              <a:avLst/>
              <a:gdLst/>
              <a:ahLst/>
              <a:cxnLst/>
              <a:rect l="l" t="t" r="r" b="b"/>
              <a:pathLst>
                <a:path w="3883" h="1920" fill="none" extrusionOk="0">
                  <a:moveTo>
                    <a:pt x="0" y="0"/>
                  </a:moveTo>
                  <a:lnTo>
                    <a:pt x="3882" y="0"/>
                  </a:lnTo>
                  <a:lnTo>
                    <a:pt x="3882" y="1920"/>
                  </a:lnTo>
                  <a:lnTo>
                    <a:pt x="0" y="1920"/>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4078;p57"/>
            <p:cNvSpPr/>
            <p:nvPr/>
          </p:nvSpPr>
          <p:spPr>
            <a:xfrm>
              <a:off x="4357191" y="3622864"/>
              <a:ext cx="60041" cy="29688"/>
            </a:xfrm>
            <a:custGeom>
              <a:avLst/>
              <a:gdLst/>
              <a:ahLst/>
              <a:cxnLst/>
              <a:rect l="l" t="t" r="r" b="b"/>
              <a:pathLst>
                <a:path w="3883" h="1920" fill="none" extrusionOk="0">
                  <a:moveTo>
                    <a:pt x="0" y="0"/>
                  </a:moveTo>
                  <a:lnTo>
                    <a:pt x="3882" y="0"/>
                  </a:lnTo>
                  <a:lnTo>
                    <a:pt x="3882" y="1920"/>
                  </a:lnTo>
                  <a:lnTo>
                    <a:pt x="0" y="1920"/>
                  </a:lnTo>
                  <a:close/>
                </a:path>
              </a:pathLst>
            </a:custGeom>
            <a:noFill/>
            <a:ln w="13875" cap="rnd" cmpd="sng">
              <a:solidFill>
                <a:srgbClr val="A6A6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4079;p57"/>
            <p:cNvSpPr/>
            <p:nvPr/>
          </p:nvSpPr>
          <p:spPr>
            <a:xfrm>
              <a:off x="4312336" y="2995572"/>
              <a:ext cx="620077" cy="676160"/>
            </a:xfrm>
            <a:custGeom>
              <a:avLst/>
              <a:gdLst/>
              <a:ahLst/>
              <a:cxnLst/>
              <a:rect l="l" t="t" r="r" b="b"/>
              <a:pathLst>
                <a:path w="40102" h="43729" extrusionOk="0">
                  <a:moveTo>
                    <a:pt x="4394" y="1"/>
                  </a:moveTo>
                  <a:cubicBezTo>
                    <a:pt x="1963" y="1"/>
                    <a:pt x="0" y="1963"/>
                    <a:pt x="0" y="4395"/>
                  </a:cubicBezTo>
                  <a:cubicBezTo>
                    <a:pt x="0" y="4523"/>
                    <a:pt x="0" y="4608"/>
                    <a:pt x="0" y="4736"/>
                  </a:cubicBezTo>
                  <a:lnTo>
                    <a:pt x="3029" y="43728"/>
                  </a:lnTo>
                  <a:lnTo>
                    <a:pt x="36902" y="43728"/>
                  </a:lnTo>
                  <a:lnTo>
                    <a:pt x="39888" y="4736"/>
                  </a:lnTo>
                  <a:cubicBezTo>
                    <a:pt x="40101" y="2304"/>
                    <a:pt x="38267" y="171"/>
                    <a:pt x="35835"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4080;p57"/>
            <p:cNvSpPr/>
            <p:nvPr/>
          </p:nvSpPr>
          <p:spPr>
            <a:xfrm>
              <a:off x="4274084" y="3693430"/>
              <a:ext cx="115443" cy="688189"/>
            </a:xfrm>
            <a:custGeom>
              <a:avLst/>
              <a:gdLst/>
              <a:ahLst/>
              <a:cxnLst/>
              <a:rect l="l" t="t" r="r" b="b"/>
              <a:pathLst>
                <a:path w="7466" h="44507" extrusionOk="0">
                  <a:moveTo>
                    <a:pt x="5247" y="1"/>
                  </a:moveTo>
                  <a:lnTo>
                    <a:pt x="43" y="43259"/>
                  </a:lnTo>
                  <a:cubicBezTo>
                    <a:pt x="0" y="43899"/>
                    <a:pt x="427" y="44453"/>
                    <a:pt x="1024" y="44496"/>
                  </a:cubicBezTo>
                  <a:cubicBezTo>
                    <a:pt x="1079" y="44503"/>
                    <a:pt x="1133" y="44507"/>
                    <a:pt x="1186" y="44507"/>
                  </a:cubicBezTo>
                  <a:cubicBezTo>
                    <a:pt x="1755" y="44507"/>
                    <a:pt x="2226" y="44100"/>
                    <a:pt x="2304" y="43515"/>
                  </a:cubicBezTo>
                  <a:lnTo>
                    <a:pt x="7466" y="257"/>
                  </a:lnTo>
                  <a:lnTo>
                    <a:pt x="5247" y="1"/>
                  </a:ln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4081;p57"/>
            <p:cNvSpPr/>
            <p:nvPr/>
          </p:nvSpPr>
          <p:spPr>
            <a:xfrm>
              <a:off x="4259566" y="4297638"/>
              <a:ext cx="71916" cy="96532"/>
            </a:xfrm>
            <a:custGeom>
              <a:avLst/>
              <a:gdLst/>
              <a:ahLst/>
              <a:cxnLst/>
              <a:rect l="l" t="t" r="r" b="b"/>
              <a:pathLst>
                <a:path w="4651" h="6243" extrusionOk="0">
                  <a:moveTo>
                    <a:pt x="598" y="0"/>
                  </a:moveTo>
                  <a:lnTo>
                    <a:pt x="128" y="3968"/>
                  </a:lnTo>
                  <a:cubicBezTo>
                    <a:pt x="0" y="5120"/>
                    <a:pt x="768" y="6101"/>
                    <a:pt x="1920" y="6229"/>
                  </a:cubicBezTo>
                  <a:cubicBezTo>
                    <a:pt x="2001" y="6238"/>
                    <a:pt x="2082" y="6243"/>
                    <a:pt x="2161" y="6243"/>
                  </a:cubicBezTo>
                  <a:cubicBezTo>
                    <a:pt x="3168" y="6243"/>
                    <a:pt x="4020" y="5508"/>
                    <a:pt x="4139" y="4480"/>
                  </a:cubicBezTo>
                  <a:lnTo>
                    <a:pt x="4651" y="512"/>
                  </a:lnTo>
                  <a:lnTo>
                    <a:pt x="598"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4082;p57"/>
            <p:cNvSpPr/>
            <p:nvPr/>
          </p:nvSpPr>
          <p:spPr>
            <a:xfrm>
              <a:off x="4845947" y="3693430"/>
              <a:ext cx="117438" cy="688189"/>
            </a:xfrm>
            <a:custGeom>
              <a:avLst/>
              <a:gdLst/>
              <a:ahLst/>
              <a:cxnLst/>
              <a:rect l="l" t="t" r="r" b="b"/>
              <a:pathLst>
                <a:path w="7595" h="44507" extrusionOk="0">
                  <a:moveTo>
                    <a:pt x="2219" y="1"/>
                  </a:moveTo>
                  <a:lnTo>
                    <a:pt x="1" y="257"/>
                  </a:lnTo>
                  <a:lnTo>
                    <a:pt x="5333" y="43515"/>
                  </a:lnTo>
                  <a:cubicBezTo>
                    <a:pt x="5372" y="44100"/>
                    <a:pt x="5840" y="44507"/>
                    <a:pt x="6409" y="44507"/>
                  </a:cubicBezTo>
                  <a:cubicBezTo>
                    <a:pt x="6462" y="44507"/>
                    <a:pt x="6516" y="44503"/>
                    <a:pt x="6571" y="44496"/>
                  </a:cubicBezTo>
                  <a:cubicBezTo>
                    <a:pt x="7168" y="44453"/>
                    <a:pt x="7594" y="43899"/>
                    <a:pt x="7552" y="43259"/>
                  </a:cubicBezTo>
                  <a:lnTo>
                    <a:pt x="2219" y="1"/>
                  </a:ln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4083;p57"/>
            <p:cNvSpPr/>
            <p:nvPr/>
          </p:nvSpPr>
          <p:spPr>
            <a:xfrm>
              <a:off x="4906634" y="4297638"/>
              <a:ext cx="71251" cy="96532"/>
            </a:xfrm>
            <a:custGeom>
              <a:avLst/>
              <a:gdLst/>
              <a:ahLst/>
              <a:cxnLst/>
              <a:rect l="l" t="t" r="r" b="b"/>
              <a:pathLst>
                <a:path w="4608" h="6243" extrusionOk="0">
                  <a:moveTo>
                    <a:pt x="4011" y="0"/>
                  </a:moveTo>
                  <a:lnTo>
                    <a:pt x="1" y="512"/>
                  </a:lnTo>
                  <a:lnTo>
                    <a:pt x="470" y="4480"/>
                  </a:lnTo>
                  <a:cubicBezTo>
                    <a:pt x="589" y="5508"/>
                    <a:pt x="1440" y="6243"/>
                    <a:pt x="2481" y="6243"/>
                  </a:cubicBezTo>
                  <a:cubicBezTo>
                    <a:pt x="2563" y="6243"/>
                    <a:pt x="2647" y="6238"/>
                    <a:pt x="2731" y="6229"/>
                  </a:cubicBezTo>
                  <a:cubicBezTo>
                    <a:pt x="3840" y="6101"/>
                    <a:pt x="4608" y="5120"/>
                    <a:pt x="4480" y="3968"/>
                  </a:cubicBezTo>
                  <a:lnTo>
                    <a:pt x="4011" y="0"/>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4084;p57"/>
            <p:cNvSpPr/>
            <p:nvPr/>
          </p:nvSpPr>
          <p:spPr>
            <a:xfrm>
              <a:off x="4282650" y="3658472"/>
              <a:ext cx="664934" cy="52140"/>
            </a:xfrm>
            <a:custGeom>
              <a:avLst/>
              <a:gdLst/>
              <a:ahLst/>
              <a:cxnLst/>
              <a:rect l="l" t="t" r="r" b="b"/>
              <a:pathLst>
                <a:path w="43003" h="3372" extrusionOk="0">
                  <a:moveTo>
                    <a:pt x="1664" y="1"/>
                  </a:moveTo>
                  <a:cubicBezTo>
                    <a:pt x="726" y="1"/>
                    <a:pt x="1" y="769"/>
                    <a:pt x="1" y="1707"/>
                  </a:cubicBezTo>
                  <a:cubicBezTo>
                    <a:pt x="1" y="2603"/>
                    <a:pt x="726" y="3371"/>
                    <a:pt x="1664" y="3371"/>
                  </a:cubicBezTo>
                  <a:lnTo>
                    <a:pt x="41296" y="3371"/>
                  </a:lnTo>
                  <a:cubicBezTo>
                    <a:pt x="42235" y="3371"/>
                    <a:pt x="43003" y="2603"/>
                    <a:pt x="43003" y="1707"/>
                  </a:cubicBezTo>
                  <a:cubicBezTo>
                    <a:pt x="43003" y="769"/>
                    <a:pt x="42235" y="1"/>
                    <a:pt x="41296" y="1"/>
                  </a:cubicBezTo>
                  <a:close/>
                </a:path>
              </a:pathLst>
            </a:custGeom>
            <a:solidFill>
              <a:schemeClr val="accen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4085;p57"/>
            <p:cNvSpPr/>
            <p:nvPr/>
          </p:nvSpPr>
          <p:spPr>
            <a:xfrm>
              <a:off x="4215377" y="2224225"/>
              <a:ext cx="314662" cy="319316"/>
            </a:xfrm>
            <a:custGeom>
              <a:avLst/>
              <a:gdLst/>
              <a:ahLst/>
              <a:cxnLst/>
              <a:rect l="l" t="t" r="r" b="b"/>
              <a:pathLst>
                <a:path w="20350" h="20651" extrusionOk="0">
                  <a:moveTo>
                    <a:pt x="14169" y="0"/>
                  </a:moveTo>
                  <a:cubicBezTo>
                    <a:pt x="13523" y="0"/>
                    <a:pt x="13308" y="499"/>
                    <a:pt x="12798" y="829"/>
                  </a:cubicBezTo>
                  <a:cubicBezTo>
                    <a:pt x="12535" y="1027"/>
                    <a:pt x="12099" y="1103"/>
                    <a:pt x="11572" y="1103"/>
                  </a:cubicBezTo>
                  <a:cubicBezTo>
                    <a:pt x="10736" y="1103"/>
                    <a:pt x="9671" y="910"/>
                    <a:pt x="8703" y="701"/>
                  </a:cubicBezTo>
                  <a:cubicBezTo>
                    <a:pt x="8449" y="646"/>
                    <a:pt x="8186" y="619"/>
                    <a:pt x="7925" y="619"/>
                  </a:cubicBezTo>
                  <a:cubicBezTo>
                    <a:pt x="6568" y="619"/>
                    <a:pt x="5280" y="1360"/>
                    <a:pt x="5674" y="2791"/>
                  </a:cubicBezTo>
                  <a:cubicBezTo>
                    <a:pt x="6082" y="4237"/>
                    <a:pt x="5749" y="4974"/>
                    <a:pt x="4786" y="4974"/>
                  </a:cubicBezTo>
                  <a:cubicBezTo>
                    <a:pt x="4641" y="4974"/>
                    <a:pt x="4482" y="4958"/>
                    <a:pt x="4309" y="4924"/>
                  </a:cubicBezTo>
                  <a:cubicBezTo>
                    <a:pt x="4222" y="4905"/>
                    <a:pt x="4130" y="4896"/>
                    <a:pt x="4036" y="4896"/>
                  </a:cubicBezTo>
                  <a:cubicBezTo>
                    <a:pt x="2657" y="4896"/>
                    <a:pt x="652" y="6857"/>
                    <a:pt x="1451" y="8294"/>
                  </a:cubicBezTo>
                  <a:cubicBezTo>
                    <a:pt x="2304" y="9830"/>
                    <a:pt x="2901" y="10897"/>
                    <a:pt x="2219" y="11195"/>
                  </a:cubicBezTo>
                  <a:cubicBezTo>
                    <a:pt x="1579" y="11451"/>
                    <a:pt x="0" y="12262"/>
                    <a:pt x="640" y="13670"/>
                  </a:cubicBezTo>
                  <a:cubicBezTo>
                    <a:pt x="1280" y="15077"/>
                    <a:pt x="2858" y="14352"/>
                    <a:pt x="3114" y="15376"/>
                  </a:cubicBezTo>
                  <a:cubicBezTo>
                    <a:pt x="3370" y="16357"/>
                    <a:pt x="2091" y="17339"/>
                    <a:pt x="3114" y="18533"/>
                  </a:cubicBezTo>
                  <a:cubicBezTo>
                    <a:pt x="3557" y="19030"/>
                    <a:pt x="4078" y="19178"/>
                    <a:pt x="4618" y="19178"/>
                  </a:cubicBezTo>
                  <a:cubicBezTo>
                    <a:pt x="5327" y="19178"/>
                    <a:pt x="6068" y="18923"/>
                    <a:pt x="6698" y="18874"/>
                  </a:cubicBezTo>
                  <a:cubicBezTo>
                    <a:pt x="6733" y="18871"/>
                    <a:pt x="6767" y="18870"/>
                    <a:pt x="6799" y="18870"/>
                  </a:cubicBezTo>
                  <a:cubicBezTo>
                    <a:pt x="7733" y="18870"/>
                    <a:pt x="7312" y="20043"/>
                    <a:pt x="9044" y="20538"/>
                  </a:cubicBezTo>
                  <a:cubicBezTo>
                    <a:pt x="9326" y="20614"/>
                    <a:pt x="9603" y="20651"/>
                    <a:pt x="9869" y="20651"/>
                  </a:cubicBezTo>
                  <a:cubicBezTo>
                    <a:pt x="11254" y="20651"/>
                    <a:pt x="12364" y="19653"/>
                    <a:pt x="12542" y="17936"/>
                  </a:cubicBezTo>
                  <a:cubicBezTo>
                    <a:pt x="12756" y="15845"/>
                    <a:pt x="15145" y="10726"/>
                    <a:pt x="15742" y="10086"/>
                  </a:cubicBezTo>
                  <a:cubicBezTo>
                    <a:pt x="16339" y="9489"/>
                    <a:pt x="18088" y="8038"/>
                    <a:pt x="18088" y="8038"/>
                  </a:cubicBezTo>
                  <a:cubicBezTo>
                    <a:pt x="18088" y="8038"/>
                    <a:pt x="20008" y="6247"/>
                    <a:pt x="20179" y="4412"/>
                  </a:cubicBezTo>
                  <a:cubicBezTo>
                    <a:pt x="20349" y="2535"/>
                    <a:pt x="19112" y="2919"/>
                    <a:pt x="17832" y="2663"/>
                  </a:cubicBezTo>
                  <a:cubicBezTo>
                    <a:pt x="16595" y="2365"/>
                    <a:pt x="16894" y="1085"/>
                    <a:pt x="15273" y="317"/>
                  </a:cubicBezTo>
                  <a:cubicBezTo>
                    <a:pt x="14792" y="89"/>
                    <a:pt x="14442" y="0"/>
                    <a:pt x="14169" y="0"/>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4086;p57"/>
            <p:cNvSpPr/>
            <p:nvPr/>
          </p:nvSpPr>
          <p:spPr>
            <a:xfrm>
              <a:off x="4363777" y="2320025"/>
              <a:ext cx="152398" cy="144930"/>
            </a:xfrm>
            <a:custGeom>
              <a:avLst/>
              <a:gdLst/>
              <a:ahLst/>
              <a:cxnLst/>
              <a:rect l="l" t="t" r="r" b="b"/>
              <a:pathLst>
                <a:path w="9856" h="9373" extrusionOk="0">
                  <a:moveTo>
                    <a:pt x="6555" y="1"/>
                  </a:moveTo>
                  <a:cubicBezTo>
                    <a:pt x="6502" y="1"/>
                    <a:pt x="6451" y="41"/>
                    <a:pt x="6400" y="136"/>
                  </a:cubicBezTo>
                  <a:cubicBezTo>
                    <a:pt x="6074" y="787"/>
                    <a:pt x="6370" y="2022"/>
                    <a:pt x="5953" y="2022"/>
                  </a:cubicBezTo>
                  <a:cubicBezTo>
                    <a:pt x="5933" y="2022"/>
                    <a:pt x="5911" y="2019"/>
                    <a:pt x="5888" y="2013"/>
                  </a:cubicBezTo>
                  <a:cubicBezTo>
                    <a:pt x="5430" y="1943"/>
                    <a:pt x="4652" y="970"/>
                    <a:pt x="4251" y="970"/>
                  </a:cubicBezTo>
                  <a:cubicBezTo>
                    <a:pt x="4166" y="970"/>
                    <a:pt x="4098" y="1013"/>
                    <a:pt x="4054" y="1117"/>
                  </a:cubicBezTo>
                  <a:cubicBezTo>
                    <a:pt x="3926" y="1586"/>
                    <a:pt x="3926" y="2098"/>
                    <a:pt x="4054" y="2568"/>
                  </a:cubicBezTo>
                  <a:cubicBezTo>
                    <a:pt x="4054" y="2568"/>
                    <a:pt x="3503" y="2213"/>
                    <a:pt x="3002" y="2213"/>
                  </a:cubicBezTo>
                  <a:cubicBezTo>
                    <a:pt x="2766" y="2213"/>
                    <a:pt x="2540" y="2292"/>
                    <a:pt x="2390" y="2525"/>
                  </a:cubicBezTo>
                  <a:cubicBezTo>
                    <a:pt x="1921" y="3293"/>
                    <a:pt x="2689" y="3549"/>
                    <a:pt x="2646" y="3848"/>
                  </a:cubicBezTo>
                  <a:cubicBezTo>
                    <a:pt x="2613" y="3964"/>
                    <a:pt x="2463" y="3977"/>
                    <a:pt x="2276" y="3977"/>
                  </a:cubicBezTo>
                  <a:cubicBezTo>
                    <a:pt x="2222" y="3977"/>
                    <a:pt x="2165" y="3976"/>
                    <a:pt x="2107" y="3976"/>
                  </a:cubicBezTo>
                  <a:cubicBezTo>
                    <a:pt x="1846" y="3976"/>
                    <a:pt x="1558" y="3997"/>
                    <a:pt x="1409" y="4231"/>
                  </a:cubicBezTo>
                  <a:cubicBezTo>
                    <a:pt x="1110" y="4658"/>
                    <a:pt x="2049" y="5170"/>
                    <a:pt x="2049" y="5170"/>
                  </a:cubicBezTo>
                  <a:cubicBezTo>
                    <a:pt x="2049" y="5170"/>
                    <a:pt x="769" y="5213"/>
                    <a:pt x="598" y="6151"/>
                  </a:cubicBezTo>
                  <a:cubicBezTo>
                    <a:pt x="385" y="7047"/>
                    <a:pt x="1238" y="7516"/>
                    <a:pt x="1579" y="7815"/>
                  </a:cubicBezTo>
                  <a:cubicBezTo>
                    <a:pt x="1921" y="8114"/>
                    <a:pt x="1" y="8327"/>
                    <a:pt x="513" y="8754"/>
                  </a:cubicBezTo>
                  <a:cubicBezTo>
                    <a:pt x="879" y="9035"/>
                    <a:pt x="1469" y="9373"/>
                    <a:pt x="2036" y="9373"/>
                  </a:cubicBezTo>
                  <a:cubicBezTo>
                    <a:pt x="2328" y="9373"/>
                    <a:pt x="2613" y="9284"/>
                    <a:pt x="2859" y="9052"/>
                  </a:cubicBezTo>
                  <a:cubicBezTo>
                    <a:pt x="3627" y="8370"/>
                    <a:pt x="7978" y="4231"/>
                    <a:pt x="7978" y="4231"/>
                  </a:cubicBezTo>
                  <a:lnTo>
                    <a:pt x="8960" y="2781"/>
                  </a:lnTo>
                  <a:cubicBezTo>
                    <a:pt x="8960" y="2781"/>
                    <a:pt x="9855" y="989"/>
                    <a:pt x="9301" y="648"/>
                  </a:cubicBezTo>
                  <a:cubicBezTo>
                    <a:pt x="9224" y="601"/>
                    <a:pt x="9150" y="581"/>
                    <a:pt x="9078" y="581"/>
                  </a:cubicBezTo>
                  <a:cubicBezTo>
                    <a:pt x="8625" y="581"/>
                    <a:pt x="8237" y="1373"/>
                    <a:pt x="7722" y="1373"/>
                  </a:cubicBezTo>
                  <a:cubicBezTo>
                    <a:pt x="7214" y="1337"/>
                    <a:pt x="6860" y="1"/>
                    <a:pt x="6555" y="1"/>
                  </a:cubicBez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4087;p57"/>
            <p:cNvSpPr/>
            <p:nvPr/>
          </p:nvSpPr>
          <p:spPr>
            <a:xfrm>
              <a:off x="4210089" y="2725134"/>
              <a:ext cx="889882" cy="944264"/>
            </a:xfrm>
            <a:custGeom>
              <a:avLst/>
              <a:gdLst/>
              <a:ahLst/>
              <a:cxnLst/>
              <a:rect l="l" t="t" r="r" b="b"/>
              <a:pathLst>
                <a:path w="57551" h="61068" extrusionOk="0">
                  <a:moveTo>
                    <a:pt x="28669" y="1"/>
                  </a:moveTo>
                  <a:cubicBezTo>
                    <a:pt x="26621" y="1"/>
                    <a:pt x="19625" y="726"/>
                    <a:pt x="19625" y="726"/>
                  </a:cubicBezTo>
                  <a:cubicBezTo>
                    <a:pt x="19625" y="726"/>
                    <a:pt x="12245" y="3798"/>
                    <a:pt x="8874" y="5547"/>
                  </a:cubicBezTo>
                  <a:cubicBezTo>
                    <a:pt x="5462" y="7296"/>
                    <a:pt x="4779" y="14079"/>
                    <a:pt x="4651" y="15999"/>
                  </a:cubicBezTo>
                  <a:cubicBezTo>
                    <a:pt x="4480" y="17236"/>
                    <a:pt x="4182" y="18430"/>
                    <a:pt x="3798" y="19625"/>
                  </a:cubicBezTo>
                  <a:lnTo>
                    <a:pt x="3414" y="20307"/>
                  </a:lnTo>
                  <a:cubicBezTo>
                    <a:pt x="2817" y="21459"/>
                    <a:pt x="1793" y="22270"/>
                    <a:pt x="1665" y="22995"/>
                  </a:cubicBezTo>
                  <a:cubicBezTo>
                    <a:pt x="1579" y="23720"/>
                    <a:pt x="1793" y="24531"/>
                    <a:pt x="1665" y="25043"/>
                  </a:cubicBezTo>
                  <a:cubicBezTo>
                    <a:pt x="1579" y="25555"/>
                    <a:pt x="769" y="26152"/>
                    <a:pt x="556" y="27517"/>
                  </a:cubicBezTo>
                  <a:cubicBezTo>
                    <a:pt x="342" y="28840"/>
                    <a:pt x="1" y="30717"/>
                    <a:pt x="1" y="30717"/>
                  </a:cubicBezTo>
                  <a:lnTo>
                    <a:pt x="556" y="30589"/>
                  </a:lnTo>
                  <a:lnTo>
                    <a:pt x="556" y="30589"/>
                  </a:lnTo>
                  <a:cubicBezTo>
                    <a:pt x="513" y="30802"/>
                    <a:pt x="470" y="31015"/>
                    <a:pt x="428" y="31229"/>
                  </a:cubicBezTo>
                  <a:cubicBezTo>
                    <a:pt x="342" y="32636"/>
                    <a:pt x="2902" y="34513"/>
                    <a:pt x="4651" y="34513"/>
                  </a:cubicBezTo>
                  <a:cubicBezTo>
                    <a:pt x="6400" y="34513"/>
                    <a:pt x="7637" y="34300"/>
                    <a:pt x="8149" y="33575"/>
                  </a:cubicBezTo>
                  <a:cubicBezTo>
                    <a:pt x="8362" y="33276"/>
                    <a:pt x="9301" y="30973"/>
                    <a:pt x="10282" y="28498"/>
                  </a:cubicBezTo>
                  <a:lnTo>
                    <a:pt x="10965" y="28328"/>
                  </a:lnTo>
                  <a:lnTo>
                    <a:pt x="10965" y="27304"/>
                  </a:lnTo>
                  <a:cubicBezTo>
                    <a:pt x="10965" y="26962"/>
                    <a:pt x="11306" y="26877"/>
                    <a:pt x="11903" y="26067"/>
                  </a:cubicBezTo>
                  <a:cubicBezTo>
                    <a:pt x="12458" y="25384"/>
                    <a:pt x="12074" y="24915"/>
                    <a:pt x="11903" y="24317"/>
                  </a:cubicBezTo>
                  <a:lnTo>
                    <a:pt x="12970" y="21630"/>
                  </a:lnTo>
                  <a:lnTo>
                    <a:pt x="12970" y="21630"/>
                  </a:lnTo>
                  <a:cubicBezTo>
                    <a:pt x="12970" y="21631"/>
                    <a:pt x="12884" y="30759"/>
                    <a:pt x="11946" y="35495"/>
                  </a:cubicBezTo>
                  <a:cubicBezTo>
                    <a:pt x="11050" y="40230"/>
                    <a:pt x="10495" y="43515"/>
                    <a:pt x="10410" y="44752"/>
                  </a:cubicBezTo>
                  <a:cubicBezTo>
                    <a:pt x="10325" y="45989"/>
                    <a:pt x="8960" y="50170"/>
                    <a:pt x="9984" y="53583"/>
                  </a:cubicBezTo>
                  <a:cubicBezTo>
                    <a:pt x="11050" y="56953"/>
                    <a:pt x="18430" y="60920"/>
                    <a:pt x="25512" y="61048"/>
                  </a:cubicBezTo>
                  <a:cubicBezTo>
                    <a:pt x="26150" y="61060"/>
                    <a:pt x="26779" y="61067"/>
                    <a:pt x="27398" y="61067"/>
                  </a:cubicBezTo>
                  <a:cubicBezTo>
                    <a:pt x="33599" y="61067"/>
                    <a:pt x="38756" y="60359"/>
                    <a:pt x="41936" y="56441"/>
                  </a:cubicBezTo>
                  <a:cubicBezTo>
                    <a:pt x="45392" y="52132"/>
                    <a:pt x="45008" y="48634"/>
                    <a:pt x="43984" y="44837"/>
                  </a:cubicBezTo>
                  <a:cubicBezTo>
                    <a:pt x="42960" y="41041"/>
                    <a:pt x="41083" y="37030"/>
                    <a:pt x="40785" y="35068"/>
                  </a:cubicBezTo>
                  <a:cubicBezTo>
                    <a:pt x="40443" y="33148"/>
                    <a:pt x="41169" y="18857"/>
                    <a:pt x="41169" y="18857"/>
                  </a:cubicBezTo>
                  <a:cubicBezTo>
                    <a:pt x="41169" y="18857"/>
                    <a:pt x="42832" y="22056"/>
                    <a:pt x="43046" y="23080"/>
                  </a:cubicBezTo>
                  <a:cubicBezTo>
                    <a:pt x="43216" y="24104"/>
                    <a:pt x="43558" y="25256"/>
                    <a:pt x="44069" y="25640"/>
                  </a:cubicBezTo>
                  <a:cubicBezTo>
                    <a:pt x="44539" y="26067"/>
                    <a:pt x="45179" y="26365"/>
                    <a:pt x="45179" y="26792"/>
                  </a:cubicBezTo>
                  <a:cubicBezTo>
                    <a:pt x="45179" y="27176"/>
                    <a:pt x="45307" y="28114"/>
                    <a:pt x="45307" y="28114"/>
                  </a:cubicBezTo>
                  <a:cubicBezTo>
                    <a:pt x="45307" y="28114"/>
                    <a:pt x="45179" y="32210"/>
                    <a:pt x="46842" y="33148"/>
                  </a:cubicBezTo>
                  <a:cubicBezTo>
                    <a:pt x="48033" y="33838"/>
                    <a:pt x="50905" y="35172"/>
                    <a:pt x="53207" y="35172"/>
                  </a:cubicBezTo>
                  <a:cubicBezTo>
                    <a:pt x="54039" y="35172"/>
                    <a:pt x="54797" y="34998"/>
                    <a:pt x="55375" y="34556"/>
                  </a:cubicBezTo>
                  <a:cubicBezTo>
                    <a:pt x="57550" y="32935"/>
                    <a:pt x="54863" y="27389"/>
                    <a:pt x="53497" y="23592"/>
                  </a:cubicBezTo>
                  <a:cubicBezTo>
                    <a:pt x="52175" y="19795"/>
                    <a:pt x="49103" y="10453"/>
                    <a:pt x="47269" y="8106"/>
                  </a:cubicBezTo>
                  <a:cubicBezTo>
                    <a:pt x="44795" y="5205"/>
                    <a:pt x="41723" y="2944"/>
                    <a:pt x="38225" y="1451"/>
                  </a:cubicBezTo>
                  <a:cubicBezTo>
                    <a:pt x="34727" y="1"/>
                    <a:pt x="30717" y="1"/>
                    <a:pt x="28669"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4088;p57"/>
            <p:cNvSpPr/>
            <p:nvPr/>
          </p:nvSpPr>
          <p:spPr>
            <a:xfrm>
              <a:off x="4452171" y="2939508"/>
              <a:ext cx="346979" cy="272449"/>
            </a:xfrm>
            <a:custGeom>
              <a:avLst/>
              <a:gdLst/>
              <a:ahLst/>
              <a:cxnLst/>
              <a:rect l="l" t="t" r="r" b="b"/>
              <a:pathLst>
                <a:path w="22440" h="17620" extrusionOk="0">
                  <a:moveTo>
                    <a:pt x="16851" y="1"/>
                  </a:moveTo>
                  <a:cubicBezTo>
                    <a:pt x="14462" y="1"/>
                    <a:pt x="12372" y="1536"/>
                    <a:pt x="11561" y="3755"/>
                  </a:cubicBezTo>
                  <a:cubicBezTo>
                    <a:pt x="10787" y="1464"/>
                    <a:pt x="8628" y="24"/>
                    <a:pt x="6326" y="24"/>
                  </a:cubicBezTo>
                  <a:cubicBezTo>
                    <a:pt x="5713" y="24"/>
                    <a:pt x="5090" y="127"/>
                    <a:pt x="4480" y="342"/>
                  </a:cubicBezTo>
                  <a:cubicBezTo>
                    <a:pt x="1579" y="1323"/>
                    <a:pt x="0" y="4523"/>
                    <a:pt x="1024" y="7424"/>
                  </a:cubicBezTo>
                  <a:cubicBezTo>
                    <a:pt x="1067" y="7594"/>
                    <a:pt x="1152" y="7765"/>
                    <a:pt x="1238" y="7893"/>
                  </a:cubicBezTo>
                  <a:cubicBezTo>
                    <a:pt x="1238" y="7893"/>
                    <a:pt x="1750" y="9813"/>
                    <a:pt x="4011" y="11818"/>
                  </a:cubicBezTo>
                  <a:cubicBezTo>
                    <a:pt x="6314" y="13780"/>
                    <a:pt x="11561" y="17619"/>
                    <a:pt x="11561" y="17619"/>
                  </a:cubicBezTo>
                  <a:cubicBezTo>
                    <a:pt x="11561" y="17619"/>
                    <a:pt x="16851" y="13780"/>
                    <a:pt x="19112" y="11818"/>
                  </a:cubicBezTo>
                  <a:cubicBezTo>
                    <a:pt x="20350" y="10794"/>
                    <a:pt x="21288" y="9514"/>
                    <a:pt x="21885" y="8063"/>
                  </a:cubicBezTo>
                  <a:cubicBezTo>
                    <a:pt x="22269" y="7296"/>
                    <a:pt x="22440" y="6442"/>
                    <a:pt x="22440" y="5589"/>
                  </a:cubicBezTo>
                  <a:cubicBezTo>
                    <a:pt x="22440" y="2518"/>
                    <a:pt x="19923" y="1"/>
                    <a:pt x="16851" y="1"/>
                  </a:cubicBezTo>
                  <a:close/>
                </a:path>
              </a:pathLst>
            </a:custGeom>
            <a:solidFill>
              <a:schemeClr val="accent4"/>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4089;p57"/>
            <p:cNvSpPr/>
            <p:nvPr/>
          </p:nvSpPr>
          <p:spPr>
            <a:xfrm>
              <a:off x="4477707" y="2631081"/>
              <a:ext cx="252657" cy="188581"/>
            </a:xfrm>
            <a:custGeom>
              <a:avLst/>
              <a:gdLst/>
              <a:ahLst/>
              <a:cxnLst/>
              <a:rect l="l" t="t" r="r" b="b"/>
              <a:pathLst>
                <a:path w="16340" h="12196" extrusionOk="0">
                  <a:moveTo>
                    <a:pt x="11547" y="1"/>
                  </a:moveTo>
                  <a:cubicBezTo>
                    <a:pt x="11163" y="1"/>
                    <a:pt x="10879" y="26"/>
                    <a:pt x="10879" y="26"/>
                  </a:cubicBezTo>
                  <a:cubicBezTo>
                    <a:pt x="10879" y="26"/>
                    <a:pt x="2090" y="26"/>
                    <a:pt x="1024" y="1690"/>
                  </a:cubicBezTo>
                  <a:cubicBezTo>
                    <a:pt x="0" y="3311"/>
                    <a:pt x="1237" y="5487"/>
                    <a:pt x="1237" y="6297"/>
                  </a:cubicBezTo>
                  <a:cubicBezTo>
                    <a:pt x="1280" y="7065"/>
                    <a:pt x="1152" y="7833"/>
                    <a:pt x="939" y="8558"/>
                  </a:cubicBezTo>
                  <a:cubicBezTo>
                    <a:pt x="640" y="9667"/>
                    <a:pt x="1365" y="11758"/>
                    <a:pt x="5674" y="12142"/>
                  </a:cubicBezTo>
                  <a:cubicBezTo>
                    <a:pt x="6080" y="12178"/>
                    <a:pt x="6475" y="12195"/>
                    <a:pt x="6859" y="12195"/>
                  </a:cubicBezTo>
                  <a:cubicBezTo>
                    <a:pt x="10549" y="12195"/>
                    <a:pt x="13207" y="10604"/>
                    <a:pt x="14675" y="8942"/>
                  </a:cubicBezTo>
                  <a:cubicBezTo>
                    <a:pt x="16339" y="7108"/>
                    <a:pt x="14163" y="6169"/>
                    <a:pt x="13993" y="4420"/>
                  </a:cubicBezTo>
                  <a:cubicBezTo>
                    <a:pt x="13779" y="2671"/>
                    <a:pt x="13865" y="1434"/>
                    <a:pt x="13566" y="623"/>
                  </a:cubicBezTo>
                  <a:cubicBezTo>
                    <a:pt x="13371" y="92"/>
                    <a:pt x="12278" y="1"/>
                    <a:pt x="11547"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4090;p57"/>
            <p:cNvSpPr/>
            <p:nvPr/>
          </p:nvSpPr>
          <p:spPr>
            <a:xfrm>
              <a:off x="4572215" y="2587418"/>
              <a:ext cx="118087" cy="124829"/>
            </a:xfrm>
            <a:custGeom>
              <a:avLst/>
              <a:gdLst/>
              <a:ahLst/>
              <a:cxnLst/>
              <a:rect l="l" t="t" r="r" b="b"/>
              <a:pathLst>
                <a:path w="7637" h="8073" extrusionOk="0">
                  <a:moveTo>
                    <a:pt x="6701" y="0"/>
                  </a:moveTo>
                  <a:cubicBezTo>
                    <a:pt x="5404" y="0"/>
                    <a:pt x="3106" y="1553"/>
                    <a:pt x="1878" y="3106"/>
                  </a:cubicBezTo>
                  <a:cubicBezTo>
                    <a:pt x="427" y="4983"/>
                    <a:pt x="1" y="7969"/>
                    <a:pt x="726" y="8055"/>
                  </a:cubicBezTo>
                  <a:cubicBezTo>
                    <a:pt x="829" y="8067"/>
                    <a:pt x="945" y="8073"/>
                    <a:pt x="1073" y="8073"/>
                  </a:cubicBezTo>
                  <a:cubicBezTo>
                    <a:pt x="1838" y="8073"/>
                    <a:pt x="3023" y="7853"/>
                    <a:pt x="4523" y="7415"/>
                  </a:cubicBezTo>
                  <a:cubicBezTo>
                    <a:pt x="6272" y="6903"/>
                    <a:pt x="6997" y="6178"/>
                    <a:pt x="7296" y="4983"/>
                  </a:cubicBezTo>
                  <a:cubicBezTo>
                    <a:pt x="7637" y="3746"/>
                    <a:pt x="7296" y="162"/>
                    <a:pt x="7296" y="162"/>
                  </a:cubicBezTo>
                  <a:cubicBezTo>
                    <a:pt x="7139" y="51"/>
                    <a:pt x="6936" y="0"/>
                    <a:pt x="6701" y="0"/>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4091;p57"/>
            <p:cNvSpPr/>
            <p:nvPr/>
          </p:nvSpPr>
          <p:spPr>
            <a:xfrm>
              <a:off x="4375652" y="2326241"/>
              <a:ext cx="344350" cy="434373"/>
            </a:xfrm>
            <a:custGeom>
              <a:avLst/>
              <a:gdLst/>
              <a:ahLst/>
              <a:cxnLst/>
              <a:rect l="l" t="t" r="r" b="b"/>
              <a:pathLst>
                <a:path w="22270" h="28092" extrusionOk="0">
                  <a:moveTo>
                    <a:pt x="11983" y="1"/>
                  </a:moveTo>
                  <a:cubicBezTo>
                    <a:pt x="9970" y="1"/>
                    <a:pt x="7217" y="335"/>
                    <a:pt x="4736" y="1782"/>
                  </a:cubicBezTo>
                  <a:cubicBezTo>
                    <a:pt x="129" y="4427"/>
                    <a:pt x="1" y="11935"/>
                    <a:pt x="811" y="14708"/>
                  </a:cubicBezTo>
                  <a:cubicBezTo>
                    <a:pt x="1665" y="17481"/>
                    <a:pt x="811" y="21064"/>
                    <a:pt x="2048" y="23112"/>
                  </a:cubicBezTo>
                  <a:cubicBezTo>
                    <a:pt x="3165" y="24960"/>
                    <a:pt x="6607" y="28092"/>
                    <a:pt x="9306" y="28092"/>
                  </a:cubicBezTo>
                  <a:cubicBezTo>
                    <a:pt x="9599" y="28092"/>
                    <a:pt x="9883" y="28055"/>
                    <a:pt x="10154" y="27975"/>
                  </a:cubicBezTo>
                  <a:cubicBezTo>
                    <a:pt x="13268" y="27165"/>
                    <a:pt x="16041" y="25331"/>
                    <a:pt x="18004" y="22728"/>
                  </a:cubicBezTo>
                  <a:cubicBezTo>
                    <a:pt x="18558" y="22003"/>
                    <a:pt x="18985" y="19443"/>
                    <a:pt x="18985" y="19443"/>
                  </a:cubicBezTo>
                  <a:cubicBezTo>
                    <a:pt x="18985" y="19443"/>
                    <a:pt x="20222" y="17396"/>
                    <a:pt x="21246" y="15647"/>
                  </a:cubicBezTo>
                  <a:cubicBezTo>
                    <a:pt x="22270" y="13897"/>
                    <a:pt x="22270" y="8352"/>
                    <a:pt x="20521" y="4768"/>
                  </a:cubicBezTo>
                  <a:cubicBezTo>
                    <a:pt x="18771" y="1142"/>
                    <a:pt x="14889" y="246"/>
                    <a:pt x="14889" y="246"/>
                  </a:cubicBezTo>
                  <a:cubicBezTo>
                    <a:pt x="14889" y="246"/>
                    <a:pt x="13708" y="1"/>
                    <a:pt x="11983" y="1"/>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4092;p57"/>
            <p:cNvSpPr/>
            <p:nvPr/>
          </p:nvSpPr>
          <p:spPr>
            <a:xfrm>
              <a:off x="4619713" y="2231229"/>
              <a:ext cx="292226" cy="327125"/>
            </a:xfrm>
            <a:custGeom>
              <a:avLst/>
              <a:gdLst/>
              <a:ahLst/>
              <a:cxnLst/>
              <a:rect l="l" t="t" r="r" b="b"/>
              <a:pathLst>
                <a:path w="18899" h="21156" extrusionOk="0">
                  <a:moveTo>
                    <a:pt x="6724" y="1"/>
                  </a:moveTo>
                  <a:cubicBezTo>
                    <a:pt x="6500" y="1"/>
                    <a:pt x="6226" y="37"/>
                    <a:pt x="5887" y="120"/>
                  </a:cubicBezTo>
                  <a:cubicBezTo>
                    <a:pt x="4181" y="504"/>
                    <a:pt x="4181" y="1869"/>
                    <a:pt x="2901" y="1869"/>
                  </a:cubicBezTo>
                  <a:cubicBezTo>
                    <a:pt x="2382" y="1869"/>
                    <a:pt x="1884" y="1764"/>
                    <a:pt x="1462" y="1764"/>
                  </a:cubicBezTo>
                  <a:cubicBezTo>
                    <a:pt x="842" y="1764"/>
                    <a:pt x="383" y="1990"/>
                    <a:pt x="256" y="3106"/>
                  </a:cubicBezTo>
                  <a:cubicBezTo>
                    <a:pt x="0" y="4940"/>
                    <a:pt x="1493" y="7074"/>
                    <a:pt x="1493" y="7074"/>
                  </a:cubicBezTo>
                  <a:cubicBezTo>
                    <a:pt x="1493" y="7074"/>
                    <a:pt x="2901" y="8823"/>
                    <a:pt x="3370" y="9548"/>
                  </a:cubicBezTo>
                  <a:cubicBezTo>
                    <a:pt x="3840" y="10273"/>
                    <a:pt x="5077" y="15819"/>
                    <a:pt x="4864" y="17867"/>
                  </a:cubicBezTo>
                  <a:cubicBezTo>
                    <a:pt x="4657" y="19852"/>
                    <a:pt x="5813" y="21156"/>
                    <a:pt x="7594" y="21156"/>
                  </a:cubicBezTo>
                  <a:cubicBezTo>
                    <a:pt x="7650" y="21156"/>
                    <a:pt x="7707" y="21154"/>
                    <a:pt x="7764" y="21152"/>
                  </a:cubicBezTo>
                  <a:cubicBezTo>
                    <a:pt x="9419" y="21075"/>
                    <a:pt x="9408" y="19957"/>
                    <a:pt x="10140" y="19957"/>
                  </a:cubicBezTo>
                  <a:cubicBezTo>
                    <a:pt x="10220" y="19957"/>
                    <a:pt x="10309" y="19970"/>
                    <a:pt x="10409" y="20000"/>
                  </a:cubicBezTo>
                  <a:cubicBezTo>
                    <a:pt x="11127" y="20239"/>
                    <a:pt x="11969" y="20813"/>
                    <a:pt x="12849" y="20813"/>
                  </a:cubicBezTo>
                  <a:cubicBezTo>
                    <a:pt x="13226" y="20813"/>
                    <a:pt x="13609" y="20708"/>
                    <a:pt x="13993" y="20426"/>
                  </a:cubicBezTo>
                  <a:cubicBezTo>
                    <a:pt x="15230" y="19488"/>
                    <a:pt x="14206" y="18293"/>
                    <a:pt x="14676" y="17355"/>
                  </a:cubicBezTo>
                  <a:cubicBezTo>
                    <a:pt x="15145" y="16416"/>
                    <a:pt x="16553" y="17440"/>
                    <a:pt x="17448" y="16203"/>
                  </a:cubicBezTo>
                  <a:cubicBezTo>
                    <a:pt x="18344" y="15008"/>
                    <a:pt x="16937" y="13857"/>
                    <a:pt x="16382" y="13430"/>
                  </a:cubicBezTo>
                  <a:cubicBezTo>
                    <a:pt x="15785" y="13046"/>
                    <a:pt x="16638" y="12108"/>
                    <a:pt x="17747" y="10785"/>
                  </a:cubicBezTo>
                  <a:cubicBezTo>
                    <a:pt x="18899" y="9463"/>
                    <a:pt x="17065" y="6860"/>
                    <a:pt x="15699" y="6860"/>
                  </a:cubicBezTo>
                  <a:cubicBezTo>
                    <a:pt x="14292" y="6860"/>
                    <a:pt x="13950" y="6050"/>
                    <a:pt x="14761" y="4514"/>
                  </a:cubicBezTo>
                  <a:cubicBezTo>
                    <a:pt x="15571" y="2978"/>
                    <a:pt x="13822" y="1869"/>
                    <a:pt x="12244" y="1869"/>
                  </a:cubicBezTo>
                  <a:cubicBezTo>
                    <a:pt x="10623" y="1869"/>
                    <a:pt x="8788" y="1741"/>
                    <a:pt x="8191" y="1144"/>
                  </a:cubicBezTo>
                  <a:cubicBezTo>
                    <a:pt x="7744" y="628"/>
                    <a:pt x="7657" y="1"/>
                    <a:pt x="6724" y="1"/>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4093;p57"/>
            <p:cNvSpPr/>
            <p:nvPr/>
          </p:nvSpPr>
          <p:spPr>
            <a:xfrm>
              <a:off x="4624320" y="2319391"/>
              <a:ext cx="125354" cy="156620"/>
            </a:xfrm>
            <a:custGeom>
              <a:avLst/>
              <a:gdLst/>
              <a:ahLst/>
              <a:cxnLst/>
              <a:rect l="l" t="t" r="r" b="b"/>
              <a:pathLst>
                <a:path w="8107" h="10129" extrusionOk="0">
                  <a:moveTo>
                    <a:pt x="3474" y="0"/>
                  </a:moveTo>
                  <a:cubicBezTo>
                    <a:pt x="3176" y="0"/>
                    <a:pt x="2619" y="1119"/>
                    <a:pt x="2134" y="1119"/>
                  </a:cubicBezTo>
                  <a:cubicBezTo>
                    <a:pt x="2120" y="1119"/>
                    <a:pt x="2106" y="1118"/>
                    <a:pt x="2091" y="1116"/>
                  </a:cubicBezTo>
                  <a:cubicBezTo>
                    <a:pt x="1546" y="999"/>
                    <a:pt x="1321" y="65"/>
                    <a:pt x="799" y="65"/>
                  </a:cubicBezTo>
                  <a:cubicBezTo>
                    <a:pt x="749" y="65"/>
                    <a:pt x="697" y="73"/>
                    <a:pt x="641" y="92"/>
                  </a:cubicBezTo>
                  <a:cubicBezTo>
                    <a:pt x="1" y="262"/>
                    <a:pt x="555" y="2225"/>
                    <a:pt x="555" y="2225"/>
                  </a:cubicBezTo>
                  <a:lnTo>
                    <a:pt x="1153" y="3846"/>
                  </a:lnTo>
                  <a:cubicBezTo>
                    <a:pt x="1153" y="3846"/>
                    <a:pt x="4523" y="8795"/>
                    <a:pt x="5163" y="9605"/>
                  </a:cubicBezTo>
                  <a:cubicBezTo>
                    <a:pt x="5450" y="9995"/>
                    <a:pt x="5856" y="10128"/>
                    <a:pt x="6271" y="10128"/>
                  </a:cubicBezTo>
                  <a:cubicBezTo>
                    <a:pt x="6719" y="10128"/>
                    <a:pt x="7177" y="9973"/>
                    <a:pt x="7509" y="9818"/>
                  </a:cubicBezTo>
                  <a:cubicBezTo>
                    <a:pt x="8106" y="9520"/>
                    <a:pt x="6272" y="8880"/>
                    <a:pt x="6699" y="8667"/>
                  </a:cubicBezTo>
                  <a:cubicBezTo>
                    <a:pt x="7083" y="8496"/>
                    <a:pt x="8021" y="8155"/>
                    <a:pt x="8021" y="7259"/>
                  </a:cubicBezTo>
                  <a:cubicBezTo>
                    <a:pt x="8021" y="6320"/>
                    <a:pt x="6784" y="6022"/>
                    <a:pt x="6784" y="6022"/>
                  </a:cubicBezTo>
                  <a:cubicBezTo>
                    <a:pt x="6784" y="6022"/>
                    <a:pt x="7808" y="5723"/>
                    <a:pt x="7594" y="5211"/>
                  </a:cubicBezTo>
                  <a:cubicBezTo>
                    <a:pt x="7424" y="4699"/>
                    <a:pt x="6485" y="4870"/>
                    <a:pt x="6485" y="4571"/>
                  </a:cubicBezTo>
                  <a:cubicBezTo>
                    <a:pt x="6485" y="4272"/>
                    <a:pt x="7338" y="4187"/>
                    <a:pt x="6997" y="3334"/>
                  </a:cubicBezTo>
                  <a:cubicBezTo>
                    <a:pt x="6865" y="2976"/>
                    <a:pt x="6533" y="2876"/>
                    <a:pt x="6204" y="2876"/>
                  </a:cubicBezTo>
                  <a:cubicBezTo>
                    <a:pt x="5788" y="2876"/>
                    <a:pt x="5376" y="3035"/>
                    <a:pt x="5376" y="3035"/>
                  </a:cubicBezTo>
                  <a:cubicBezTo>
                    <a:pt x="5589" y="2609"/>
                    <a:pt x="5717" y="2097"/>
                    <a:pt x="5675" y="1585"/>
                  </a:cubicBezTo>
                  <a:cubicBezTo>
                    <a:pt x="5657" y="1462"/>
                    <a:pt x="5585" y="1413"/>
                    <a:pt x="5478" y="1413"/>
                  </a:cubicBezTo>
                  <a:cubicBezTo>
                    <a:pt x="5063" y="1413"/>
                    <a:pt x="4119" y="2139"/>
                    <a:pt x="3712" y="2139"/>
                  </a:cubicBezTo>
                  <a:cubicBezTo>
                    <a:pt x="3200" y="2139"/>
                    <a:pt x="3840" y="902"/>
                    <a:pt x="3627" y="177"/>
                  </a:cubicBezTo>
                  <a:cubicBezTo>
                    <a:pt x="3590" y="52"/>
                    <a:pt x="3538" y="0"/>
                    <a:pt x="3474" y="0"/>
                  </a:cubicBezTo>
                  <a:close/>
                </a:path>
              </a:pathLst>
            </a:custGeom>
            <a:solidFill>
              <a:schemeClr val="accent1"/>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4094;p57"/>
            <p:cNvSpPr/>
            <p:nvPr/>
          </p:nvSpPr>
          <p:spPr>
            <a:xfrm>
              <a:off x="4384233" y="2326241"/>
              <a:ext cx="335768" cy="249194"/>
            </a:xfrm>
            <a:custGeom>
              <a:avLst/>
              <a:gdLst/>
              <a:ahLst/>
              <a:cxnLst/>
              <a:rect l="l" t="t" r="r" b="b"/>
              <a:pathLst>
                <a:path w="21715" h="16116" extrusionOk="0">
                  <a:moveTo>
                    <a:pt x="11428" y="1"/>
                  </a:moveTo>
                  <a:cubicBezTo>
                    <a:pt x="9415" y="1"/>
                    <a:pt x="6662" y="335"/>
                    <a:pt x="4181" y="1782"/>
                  </a:cubicBezTo>
                  <a:cubicBezTo>
                    <a:pt x="1493" y="3318"/>
                    <a:pt x="342" y="6474"/>
                    <a:pt x="0" y="9375"/>
                  </a:cubicBezTo>
                  <a:lnTo>
                    <a:pt x="43" y="9674"/>
                  </a:lnTo>
                  <a:cubicBezTo>
                    <a:pt x="43" y="9674"/>
                    <a:pt x="1215" y="5997"/>
                    <a:pt x="2418" y="5997"/>
                  </a:cubicBezTo>
                  <a:cubicBezTo>
                    <a:pt x="2451" y="5997"/>
                    <a:pt x="2484" y="5999"/>
                    <a:pt x="2517" y="6005"/>
                  </a:cubicBezTo>
                  <a:cubicBezTo>
                    <a:pt x="3243" y="6133"/>
                    <a:pt x="4266" y="6773"/>
                    <a:pt x="5504" y="7072"/>
                  </a:cubicBezTo>
                  <a:cubicBezTo>
                    <a:pt x="6527" y="5067"/>
                    <a:pt x="7893" y="3318"/>
                    <a:pt x="9599" y="1910"/>
                  </a:cubicBezTo>
                  <a:cubicBezTo>
                    <a:pt x="9695" y="1814"/>
                    <a:pt x="9817" y="1769"/>
                    <a:pt x="9938" y="1769"/>
                  </a:cubicBezTo>
                  <a:cubicBezTo>
                    <a:pt x="10085" y="1769"/>
                    <a:pt x="10230" y="1835"/>
                    <a:pt x="10324" y="1952"/>
                  </a:cubicBezTo>
                  <a:cubicBezTo>
                    <a:pt x="10538" y="2166"/>
                    <a:pt x="10495" y="2507"/>
                    <a:pt x="10282" y="2720"/>
                  </a:cubicBezTo>
                  <a:cubicBezTo>
                    <a:pt x="8788" y="4000"/>
                    <a:pt x="7551" y="5536"/>
                    <a:pt x="6655" y="7285"/>
                  </a:cubicBezTo>
                  <a:cubicBezTo>
                    <a:pt x="6742" y="7290"/>
                    <a:pt x="6829" y="7293"/>
                    <a:pt x="6915" y="7293"/>
                  </a:cubicBezTo>
                  <a:cubicBezTo>
                    <a:pt x="7511" y="7293"/>
                    <a:pt x="8102" y="7167"/>
                    <a:pt x="8660" y="6944"/>
                  </a:cubicBezTo>
                  <a:cubicBezTo>
                    <a:pt x="9562" y="6603"/>
                    <a:pt x="10358" y="6455"/>
                    <a:pt x="11059" y="6455"/>
                  </a:cubicBezTo>
                  <a:cubicBezTo>
                    <a:pt x="13341" y="6455"/>
                    <a:pt x="14610" y="8022"/>
                    <a:pt x="15230" y="9589"/>
                  </a:cubicBezTo>
                  <a:cubicBezTo>
                    <a:pt x="15998" y="11466"/>
                    <a:pt x="15358" y="14665"/>
                    <a:pt x="16894" y="15561"/>
                  </a:cubicBezTo>
                  <a:cubicBezTo>
                    <a:pt x="17555" y="15966"/>
                    <a:pt x="18067" y="16030"/>
                    <a:pt x="18595" y="16030"/>
                  </a:cubicBezTo>
                  <a:cubicBezTo>
                    <a:pt x="18839" y="16030"/>
                    <a:pt x="19086" y="16017"/>
                    <a:pt x="19353" y="16017"/>
                  </a:cubicBezTo>
                  <a:cubicBezTo>
                    <a:pt x="19664" y="16017"/>
                    <a:pt x="20002" y="16035"/>
                    <a:pt x="20392" y="16116"/>
                  </a:cubicBezTo>
                  <a:cubicBezTo>
                    <a:pt x="20520" y="15945"/>
                    <a:pt x="20605" y="15775"/>
                    <a:pt x="20691" y="15604"/>
                  </a:cubicBezTo>
                  <a:cubicBezTo>
                    <a:pt x="21715" y="13897"/>
                    <a:pt x="21715" y="8352"/>
                    <a:pt x="19966" y="4725"/>
                  </a:cubicBezTo>
                  <a:cubicBezTo>
                    <a:pt x="18216" y="1142"/>
                    <a:pt x="14334" y="246"/>
                    <a:pt x="14334" y="246"/>
                  </a:cubicBezTo>
                  <a:cubicBezTo>
                    <a:pt x="14334" y="246"/>
                    <a:pt x="13153" y="1"/>
                    <a:pt x="11428" y="1"/>
                  </a:cubicBezTo>
                  <a:close/>
                </a:path>
              </a:pathLst>
            </a:custGeom>
            <a:solidFill>
              <a:schemeClr val="accent6"/>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4095;p57"/>
            <p:cNvSpPr/>
            <p:nvPr/>
          </p:nvSpPr>
          <p:spPr>
            <a:xfrm>
              <a:off x="4656651" y="2532745"/>
              <a:ext cx="65314" cy="98094"/>
            </a:xfrm>
            <a:custGeom>
              <a:avLst/>
              <a:gdLst/>
              <a:ahLst/>
              <a:cxnLst/>
              <a:rect l="l" t="t" r="r" b="b"/>
              <a:pathLst>
                <a:path w="4224" h="6344" extrusionOk="0">
                  <a:moveTo>
                    <a:pt x="2507" y="1"/>
                  </a:moveTo>
                  <a:cubicBezTo>
                    <a:pt x="1359" y="1"/>
                    <a:pt x="86" y="2973"/>
                    <a:pt x="86" y="2973"/>
                  </a:cubicBezTo>
                  <a:lnTo>
                    <a:pt x="0" y="5661"/>
                  </a:lnTo>
                  <a:cubicBezTo>
                    <a:pt x="43" y="5746"/>
                    <a:pt x="128" y="5831"/>
                    <a:pt x="214" y="5917"/>
                  </a:cubicBezTo>
                  <a:cubicBezTo>
                    <a:pt x="522" y="6205"/>
                    <a:pt x="900" y="6344"/>
                    <a:pt x="1271" y="6344"/>
                  </a:cubicBezTo>
                  <a:cubicBezTo>
                    <a:pt x="1669" y="6344"/>
                    <a:pt x="2059" y="6183"/>
                    <a:pt x="2347" y="5874"/>
                  </a:cubicBezTo>
                  <a:cubicBezTo>
                    <a:pt x="3712" y="4637"/>
                    <a:pt x="4224" y="1352"/>
                    <a:pt x="2986" y="200"/>
                  </a:cubicBezTo>
                  <a:cubicBezTo>
                    <a:pt x="2832" y="61"/>
                    <a:pt x="2671" y="1"/>
                    <a:pt x="2507" y="1"/>
                  </a:cubicBezTo>
                  <a:close/>
                </a:path>
              </a:pathLst>
            </a:custGeom>
            <a:solidFill>
              <a:srgbClr val="A97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4096;p57"/>
            <p:cNvSpPr/>
            <p:nvPr/>
          </p:nvSpPr>
          <p:spPr>
            <a:xfrm>
              <a:off x="4656651" y="2518675"/>
              <a:ext cx="65314" cy="114794"/>
            </a:xfrm>
            <a:custGeom>
              <a:avLst/>
              <a:gdLst/>
              <a:ahLst/>
              <a:cxnLst/>
              <a:rect l="l" t="t" r="r" b="b"/>
              <a:pathLst>
                <a:path w="4224" h="7424" fill="none" extrusionOk="0">
                  <a:moveTo>
                    <a:pt x="86" y="3883"/>
                  </a:moveTo>
                  <a:cubicBezTo>
                    <a:pt x="86" y="3883"/>
                    <a:pt x="1749" y="1"/>
                    <a:pt x="2986" y="1110"/>
                  </a:cubicBezTo>
                  <a:cubicBezTo>
                    <a:pt x="4224" y="2262"/>
                    <a:pt x="3712" y="5547"/>
                    <a:pt x="2347" y="6784"/>
                  </a:cubicBezTo>
                  <a:cubicBezTo>
                    <a:pt x="1792" y="7381"/>
                    <a:pt x="853" y="7424"/>
                    <a:pt x="214" y="6827"/>
                  </a:cubicBezTo>
                  <a:cubicBezTo>
                    <a:pt x="128" y="6741"/>
                    <a:pt x="43" y="6656"/>
                    <a:pt x="0" y="657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4097;p57"/>
            <p:cNvSpPr/>
            <p:nvPr/>
          </p:nvSpPr>
          <p:spPr>
            <a:xfrm>
              <a:off x="4191628" y="3131881"/>
              <a:ext cx="514530" cy="136503"/>
            </a:xfrm>
            <a:custGeom>
              <a:avLst/>
              <a:gdLst/>
              <a:ahLst/>
              <a:cxnLst/>
              <a:rect l="l" t="t" r="r" b="b"/>
              <a:pathLst>
                <a:path w="33276" h="8828" extrusionOk="0">
                  <a:moveTo>
                    <a:pt x="8032" y="1"/>
                  </a:moveTo>
                  <a:cubicBezTo>
                    <a:pt x="6867" y="1"/>
                    <a:pt x="5699" y="226"/>
                    <a:pt x="4608" y="655"/>
                  </a:cubicBezTo>
                  <a:lnTo>
                    <a:pt x="3072" y="1381"/>
                  </a:lnTo>
                  <a:cubicBezTo>
                    <a:pt x="2176" y="2618"/>
                    <a:pt x="1366" y="3898"/>
                    <a:pt x="726" y="5305"/>
                  </a:cubicBezTo>
                  <a:cubicBezTo>
                    <a:pt x="0" y="7055"/>
                    <a:pt x="1280" y="8334"/>
                    <a:pt x="1664" y="8676"/>
                  </a:cubicBezTo>
                  <a:cubicBezTo>
                    <a:pt x="1792" y="8789"/>
                    <a:pt x="5314" y="8827"/>
                    <a:pt x="9953" y="8827"/>
                  </a:cubicBezTo>
                  <a:cubicBezTo>
                    <a:pt x="19231" y="8827"/>
                    <a:pt x="32977" y="8676"/>
                    <a:pt x="32977" y="8676"/>
                  </a:cubicBezTo>
                  <a:cubicBezTo>
                    <a:pt x="33148" y="8676"/>
                    <a:pt x="33276" y="8548"/>
                    <a:pt x="33276" y="8377"/>
                  </a:cubicBezTo>
                  <a:cubicBezTo>
                    <a:pt x="33276" y="8078"/>
                    <a:pt x="32636" y="7012"/>
                    <a:pt x="30801" y="5476"/>
                  </a:cubicBezTo>
                  <a:cubicBezTo>
                    <a:pt x="29119" y="4068"/>
                    <a:pt x="28190" y="3018"/>
                    <a:pt x="27193" y="3018"/>
                  </a:cubicBezTo>
                  <a:cubicBezTo>
                    <a:pt x="27102" y="3018"/>
                    <a:pt x="27011" y="3027"/>
                    <a:pt x="26919" y="3044"/>
                  </a:cubicBezTo>
                  <a:cubicBezTo>
                    <a:pt x="25767" y="3215"/>
                    <a:pt x="22397" y="3556"/>
                    <a:pt x="21587" y="3770"/>
                  </a:cubicBezTo>
                  <a:cubicBezTo>
                    <a:pt x="21493" y="3789"/>
                    <a:pt x="21363" y="3799"/>
                    <a:pt x="21202" y="3799"/>
                  </a:cubicBezTo>
                  <a:cubicBezTo>
                    <a:pt x="19980" y="3799"/>
                    <a:pt x="17001" y="3249"/>
                    <a:pt x="14889" y="2533"/>
                  </a:cubicBezTo>
                  <a:cubicBezTo>
                    <a:pt x="12543" y="1679"/>
                    <a:pt x="11391" y="357"/>
                    <a:pt x="9045" y="58"/>
                  </a:cubicBezTo>
                  <a:cubicBezTo>
                    <a:pt x="8709" y="20"/>
                    <a:pt x="8370" y="1"/>
                    <a:pt x="8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4098;p57"/>
            <p:cNvSpPr/>
            <p:nvPr/>
          </p:nvSpPr>
          <p:spPr>
            <a:xfrm>
              <a:off x="4191628" y="3130134"/>
              <a:ext cx="514530" cy="141173"/>
            </a:xfrm>
            <a:custGeom>
              <a:avLst/>
              <a:gdLst/>
              <a:ahLst/>
              <a:cxnLst/>
              <a:rect l="l" t="t" r="r" b="b"/>
              <a:pathLst>
                <a:path w="33276" h="9130" fill="none" extrusionOk="0">
                  <a:moveTo>
                    <a:pt x="4608" y="768"/>
                  </a:moveTo>
                  <a:cubicBezTo>
                    <a:pt x="6016" y="214"/>
                    <a:pt x="7551" y="1"/>
                    <a:pt x="9045" y="171"/>
                  </a:cubicBezTo>
                  <a:cubicBezTo>
                    <a:pt x="11391" y="470"/>
                    <a:pt x="12543" y="1792"/>
                    <a:pt x="14889" y="2646"/>
                  </a:cubicBezTo>
                  <a:cubicBezTo>
                    <a:pt x="17278" y="3456"/>
                    <a:pt x="20776" y="4053"/>
                    <a:pt x="21587" y="3883"/>
                  </a:cubicBezTo>
                  <a:cubicBezTo>
                    <a:pt x="22397" y="3669"/>
                    <a:pt x="25767" y="3328"/>
                    <a:pt x="26919" y="3157"/>
                  </a:cubicBezTo>
                  <a:cubicBezTo>
                    <a:pt x="28029" y="2944"/>
                    <a:pt x="28967" y="4053"/>
                    <a:pt x="30801" y="5589"/>
                  </a:cubicBezTo>
                  <a:cubicBezTo>
                    <a:pt x="32636" y="7125"/>
                    <a:pt x="33276" y="8191"/>
                    <a:pt x="33276" y="8490"/>
                  </a:cubicBezTo>
                  <a:cubicBezTo>
                    <a:pt x="33276" y="8661"/>
                    <a:pt x="33148" y="8789"/>
                    <a:pt x="32977" y="8789"/>
                  </a:cubicBezTo>
                  <a:lnTo>
                    <a:pt x="32977" y="8789"/>
                  </a:lnTo>
                  <a:cubicBezTo>
                    <a:pt x="32977" y="8789"/>
                    <a:pt x="2048" y="9130"/>
                    <a:pt x="1664" y="8789"/>
                  </a:cubicBezTo>
                  <a:cubicBezTo>
                    <a:pt x="1280" y="8447"/>
                    <a:pt x="0" y="7168"/>
                    <a:pt x="726" y="5418"/>
                  </a:cubicBezTo>
                  <a:cubicBezTo>
                    <a:pt x="1366" y="4011"/>
                    <a:pt x="2176" y="2731"/>
                    <a:pt x="3072" y="149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4099;p57"/>
            <p:cNvSpPr/>
            <p:nvPr/>
          </p:nvSpPr>
          <p:spPr>
            <a:xfrm>
              <a:off x="4515486" y="3178544"/>
              <a:ext cx="190653" cy="88801"/>
            </a:xfrm>
            <a:custGeom>
              <a:avLst/>
              <a:gdLst/>
              <a:ahLst/>
              <a:cxnLst/>
              <a:rect l="l" t="t" r="r" b="b"/>
              <a:pathLst>
                <a:path w="12330" h="5743" extrusionOk="0">
                  <a:moveTo>
                    <a:pt x="6214" y="0"/>
                  </a:moveTo>
                  <a:cubicBezTo>
                    <a:pt x="6120" y="0"/>
                    <a:pt x="6026" y="9"/>
                    <a:pt x="5931" y="26"/>
                  </a:cubicBezTo>
                  <a:cubicBezTo>
                    <a:pt x="5547" y="69"/>
                    <a:pt x="4864" y="197"/>
                    <a:pt x="4096" y="282"/>
                  </a:cubicBezTo>
                  <a:cubicBezTo>
                    <a:pt x="2944" y="666"/>
                    <a:pt x="1963" y="1306"/>
                    <a:pt x="1110" y="2159"/>
                  </a:cubicBezTo>
                  <a:cubicBezTo>
                    <a:pt x="1" y="3439"/>
                    <a:pt x="470" y="4847"/>
                    <a:pt x="1025" y="5743"/>
                  </a:cubicBezTo>
                  <a:cubicBezTo>
                    <a:pt x="7040" y="5700"/>
                    <a:pt x="11988" y="5658"/>
                    <a:pt x="11988" y="5658"/>
                  </a:cubicBezTo>
                  <a:cubicBezTo>
                    <a:pt x="12159" y="5658"/>
                    <a:pt x="12287" y="5530"/>
                    <a:pt x="12330" y="5359"/>
                  </a:cubicBezTo>
                  <a:cubicBezTo>
                    <a:pt x="12330" y="5060"/>
                    <a:pt x="11690" y="4037"/>
                    <a:pt x="9855" y="2458"/>
                  </a:cubicBezTo>
                  <a:cubicBezTo>
                    <a:pt x="8173" y="1050"/>
                    <a:pt x="7244" y="0"/>
                    <a:pt x="6214"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4100;p57"/>
            <p:cNvSpPr/>
            <p:nvPr/>
          </p:nvSpPr>
          <p:spPr>
            <a:xfrm>
              <a:off x="4568922" y="3131881"/>
              <a:ext cx="514530" cy="136503"/>
            </a:xfrm>
            <a:custGeom>
              <a:avLst/>
              <a:gdLst/>
              <a:ahLst/>
              <a:cxnLst/>
              <a:rect l="l" t="t" r="r" b="b"/>
              <a:pathLst>
                <a:path w="33276" h="8828" extrusionOk="0">
                  <a:moveTo>
                    <a:pt x="25244" y="1"/>
                  </a:moveTo>
                  <a:cubicBezTo>
                    <a:pt x="24906" y="1"/>
                    <a:pt x="24568" y="20"/>
                    <a:pt x="24232" y="58"/>
                  </a:cubicBezTo>
                  <a:cubicBezTo>
                    <a:pt x="21885" y="357"/>
                    <a:pt x="20733" y="1679"/>
                    <a:pt x="18387" y="2533"/>
                  </a:cubicBezTo>
                  <a:cubicBezTo>
                    <a:pt x="16275" y="3249"/>
                    <a:pt x="13296" y="3799"/>
                    <a:pt x="12074" y="3799"/>
                  </a:cubicBezTo>
                  <a:cubicBezTo>
                    <a:pt x="11914" y="3799"/>
                    <a:pt x="11783" y="3789"/>
                    <a:pt x="11689" y="3770"/>
                  </a:cubicBezTo>
                  <a:cubicBezTo>
                    <a:pt x="10879" y="3556"/>
                    <a:pt x="7509" y="3215"/>
                    <a:pt x="6357" y="3044"/>
                  </a:cubicBezTo>
                  <a:cubicBezTo>
                    <a:pt x="6265" y="3027"/>
                    <a:pt x="6174" y="3018"/>
                    <a:pt x="6084" y="3018"/>
                  </a:cubicBezTo>
                  <a:cubicBezTo>
                    <a:pt x="5086" y="3018"/>
                    <a:pt x="4157" y="4068"/>
                    <a:pt x="2475" y="5476"/>
                  </a:cubicBezTo>
                  <a:cubicBezTo>
                    <a:pt x="640" y="7012"/>
                    <a:pt x="0" y="8078"/>
                    <a:pt x="0" y="8377"/>
                  </a:cubicBezTo>
                  <a:cubicBezTo>
                    <a:pt x="0" y="8548"/>
                    <a:pt x="128" y="8676"/>
                    <a:pt x="299" y="8676"/>
                  </a:cubicBezTo>
                  <a:cubicBezTo>
                    <a:pt x="299" y="8676"/>
                    <a:pt x="14045" y="8827"/>
                    <a:pt x="23323" y="8827"/>
                  </a:cubicBezTo>
                  <a:cubicBezTo>
                    <a:pt x="27962" y="8827"/>
                    <a:pt x="31484" y="8789"/>
                    <a:pt x="31612" y="8676"/>
                  </a:cubicBezTo>
                  <a:cubicBezTo>
                    <a:pt x="31996" y="8334"/>
                    <a:pt x="33276" y="7055"/>
                    <a:pt x="32550" y="5305"/>
                  </a:cubicBezTo>
                  <a:cubicBezTo>
                    <a:pt x="31911" y="3898"/>
                    <a:pt x="31100" y="2618"/>
                    <a:pt x="30204" y="1381"/>
                  </a:cubicBezTo>
                  <a:lnTo>
                    <a:pt x="28668" y="655"/>
                  </a:lnTo>
                  <a:cubicBezTo>
                    <a:pt x="27577" y="226"/>
                    <a:pt x="26409" y="1"/>
                    <a:pt x="252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4101;p57"/>
            <p:cNvSpPr/>
            <p:nvPr/>
          </p:nvSpPr>
          <p:spPr>
            <a:xfrm>
              <a:off x="4568922" y="3130134"/>
              <a:ext cx="514530" cy="141173"/>
            </a:xfrm>
            <a:custGeom>
              <a:avLst/>
              <a:gdLst/>
              <a:ahLst/>
              <a:cxnLst/>
              <a:rect l="l" t="t" r="r" b="b"/>
              <a:pathLst>
                <a:path w="33276" h="9130" fill="none" extrusionOk="0">
                  <a:moveTo>
                    <a:pt x="28668" y="768"/>
                  </a:moveTo>
                  <a:cubicBezTo>
                    <a:pt x="27261" y="214"/>
                    <a:pt x="25725" y="1"/>
                    <a:pt x="24232" y="171"/>
                  </a:cubicBezTo>
                  <a:cubicBezTo>
                    <a:pt x="21885" y="470"/>
                    <a:pt x="20733" y="1792"/>
                    <a:pt x="18387" y="2646"/>
                  </a:cubicBezTo>
                  <a:cubicBezTo>
                    <a:pt x="15998" y="3456"/>
                    <a:pt x="12500" y="4053"/>
                    <a:pt x="11689" y="3883"/>
                  </a:cubicBezTo>
                  <a:cubicBezTo>
                    <a:pt x="10879" y="3669"/>
                    <a:pt x="7509" y="3328"/>
                    <a:pt x="6357" y="3157"/>
                  </a:cubicBezTo>
                  <a:cubicBezTo>
                    <a:pt x="5248" y="2944"/>
                    <a:pt x="4309" y="4053"/>
                    <a:pt x="2475" y="5589"/>
                  </a:cubicBezTo>
                  <a:cubicBezTo>
                    <a:pt x="640" y="7125"/>
                    <a:pt x="0" y="8191"/>
                    <a:pt x="0" y="8490"/>
                  </a:cubicBezTo>
                  <a:cubicBezTo>
                    <a:pt x="0" y="8661"/>
                    <a:pt x="128" y="8789"/>
                    <a:pt x="299" y="8789"/>
                  </a:cubicBezTo>
                  <a:lnTo>
                    <a:pt x="299" y="8789"/>
                  </a:lnTo>
                  <a:cubicBezTo>
                    <a:pt x="299" y="8789"/>
                    <a:pt x="31228" y="9130"/>
                    <a:pt x="31612" y="8789"/>
                  </a:cubicBezTo>
                  <a:cubicBezTo>
                    <a:pt x="31996" y="8447"/>
                    <a:pt x="33276" y="7168"/>
                    <a:pt x="32550" y="5418"/>
                  </a:cubicBezTo>
                  <a:cubicBezTo>
                    <a:pt x="31911" y="4011"/>
                    <a:pt x="31100" y="2731"/>
                    <a:pt x="30204" y="1494"/>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4102;p57"/>
            <p:cNvSpPr/>
            <p:nvPr/>
          </p:nvSpPr>
          <p:spPr>
            <a:xfrm>
              <a:off x="4569586" y="3178544"/>
              <a:ext cx="190637" cy="88801"/>
            </a:xfrm>
            <a:custGeom>
              <a:avLst/>
              <a:gdLst/>
              <a:ahLst/>
              <a:cxnLst/>
              <a:rect l="l" t="t" r="r" b="b"/>
              <a:pathLst>
                <a:path w="12329" h="5743" extrusionOk="0">
                  <a:moveTo>
                    <a:pt x="6074" y="0"/>
                  </a:moveTo>
                  <a:cubicBezTo>
                    <a:pt x="5043" y="0"/>
                    <a:pt x="4114" y="1050"/>
                    <a:pt x="2432" y="2458"/>
                  </a:cubicBezTo>
                  <a:cubicBezTo>
                    <a:pt x="597" y="4037"/>
                    <a:pt x="0" y="5060"/>
                    <a:pt x="0" y="5359"/>
                  </a:cubicBezTo>
                  <a:cubicBezTo>
                    <a:pt x="0" y="5530"/>
                    <a:pt x="128" y="5658"/>
                    <a:pt x="299" y="5658"/>
                  </a:cubicBezTo>
                  <a:cubicBezTo>
                    <a:pt x="299" y="5658"/>
                    <a:pt x="5290" y="5700"/>
                    <a:pt x="11262" y="5743"/>
                  </a:cubicBezTo>
                  <a:cubicBezTo>
                    <a:pt x="11817" y="4847"/>
                    <a:pt x="12329" y="3439"/>
                    <a:pt x="11177" y="2159"/>
                  </a:cubicBezTo>
                  <a:cubicBezTo>
                    <a:pt x="10367" y="1306"/>
                    <a:pt x="9343" y="666"/>
                    <a:pt x="8191" y="282"/>
                  </a:cubicBezTo>
                  <a:cubicBezTo>
                    <a:pt x="7423" y="197"/>
                    <a:pt x="6740" y="69"/>
                    <a:pt x="6356" y="26"/>
                  </a:cubicBezTo>
                  <a:cubicBezTo>
                    <a:pt x="6261" y="9"/>
                    <a:pt x="6167" y="0"/>
                    <a:pt x="6074" y="0"/>
                  </a:cubicBezTo>
                  <a:close/>
                </a:path>
              </a:pathLst>
            </a:custGeom>
            <a:solidFill>
              <a:srgbClr val="A97249"/>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4103;p57"/>
            <p:cNvSpPr/>
            <p:nvPr/>
          </p:nvSpPr>
          <p:spPr>
            <a:xfrm>
              <a:off x="4349274" y="3407824"/>
              <a:ext cx="562680" cy="261533"/>
            </a:xfrm>
            <a:custGeom>
              <a:avLst/>
              <a:gdLst/>
              <a:ahLst/>
              <a:cxnLst/>
              <a:rect l="l" t="t" r="r" b="b"/>
              <a:pathLst>
                <a:path w="36390" h="16914" extrusionOk="0">
                  <a:moveTo>
                    <a:pt x="1451" y="1"/>
                  </a:moveTo>
                  <a:cubicBezTo>
                    <a:pt x="1451" y="257"/>
                    <a:pt x="1451" y="427"/>
                    <a:pt x="1451" y="598"/>
                  </a:cubicBezTo>
                  <a:cubicBezTo>
                    <a:pt x="1323" y="1793"/>
                    <a:pt x="0" y="6016"/>
                    <a:pt x="1024" y="9429"/>
                  </a:cubicBezTo>
                  <a:cubicBezTo>
                    <a:pt x="2048" y="12799"/>
                    <a:pt x="9428" y="16766"/>
                    <a:pt x="16510" y="16894"/>
                  </a:cubicBezTo>
                  <a:cubicBezTo>
                    <a:pt x="17148" y="16906"/>
                    <a:pt x="17777" y="16913"/>
                    <a:pt x="18396" y="16913"/>
                  </a:cubicBezTo>
                  <a:cubicBezTo>
                    <a:pt x="24597" y="16913"/>
                    <a:pt x="29754" y="16205"/>
                    <a:pt x="32934" y="12287"/>
                  </a:cubicBezTo>
                  <a:cubicBezTo>
                    <a:pt x="36390" y="7978"/>
                    <a:pt x="36006" y="4480"/>
                    <a:pt x="34982" y="683"/>
                  </a:cubicBezTo>
                  <a:cubicBezTo>
                    <a:pt x="34897" y="470"/>
                    <a:pt x="34854" y="214"/>
                    <a:pt x="34769" y="1"/>
                  </a:cubicBezTo>
                  <a:close/>
                </a:path>
              </a:pathLst>
            </a:custGeom>
            <a:solidFill>
              <a:schemeClr val="accent4"/>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4104;p57"/>
            <p:cNvSpPr/>
            <p:nvPr/>
          </p:nvSpPr>
          <p:spPr>
            <a:xfrm>
              <a:off x="4316295" y="3390074"/>
              <a:ext cx="306080" cy="856885"/>
            </a:xfrm>
            <a:custGeom>
              <a:avLst/>
              <a:gdLst/>
              <a:ahLst/>
              <a:cxnLst/>
              <a:rect l="l" t="t" r="r" b="b"/>
              <a:pathLst>
                <a:path w="19795" h="55417" extrusionOk="0">
                  <a:moveTo>
                    <a:pt x="11254" y="1"/>
                  </a:moveTo>
                  <a:cubicBezTo>
                    <a:pt x="8564" y="1"/>
                    <a:pt x="5818" y="782"/>
                    <a:pt x="4522" y="2173"/>
                  </a:cubicBezTo>
                  <a:cubicBezTo>
                    <a:pt x="2773" y="4092"/>
                    <a:pt x="1536" y="8486"/>
                    <a:pt x="2304" y="11345"/>
                  </a:cubicBezTo>
                  <a:cubicBezTo>
                    <a:pt x="2688" y="12923"/>
                    <a:pt x="3669" y="14331"/>
                    <a:pt x="4992" y="15269"/>
                  </a:cubicBezTo>
                  <a:cubicBezTo>
                    <a:pt x="4992" y="15269"/>
                    <a:pt x="3669" y="31054"/>
                    <a:pt x="3371" y="36387"/>
                  </a:cubicBezTo>
                  <a:cubicBezTo>
                    <a:pt x="3029" y="41762"/>
                    <a:pt x="2901" y="44194"/>
                    <a:pt x="2261" y="44961"/>
                  </a:cubicBezTo>
                  <a:cubicBezTo>
                    <a:pt x="1621" y="45772"/>
                    <a:pt x="640" y="47180"/>
                    <a:pt x="640" y="47820"/>
                  </a:cubicBezTo>
                  <a:cubicBezTo>
                    <a:pt x="640" y="48417"/>
                    <a:pt x="1152" y="48758"/>
                    <a:pt x="811" y="49526"/>
                  </a:cubicBezTo>
                  <a:cubicBezTo>
                    <a:pt x="512" y="50337"/>
                    <a:pt x="43" y="49867"/>
                    <a:pt x="43" y="51574"/>
                  </a:cubicBezTo>
                  <a:cubicBezTo>
                    <a:pt x="0" y="52384"/>
                    <a:pt x="43" y="53152"/>
                    <a:pt x="171" y="53963"/>
                  </a:cubicBezTo>
                  <a:cubicBezTo>
                    <a:pt x="171" y="53963"/>
                    <a:pt x="171" y="54048"/>
                    <a:pt x="2219" y="54816"/>
                  </a:cubicBezTo>
                  <a:cubicBezTo>
                    <a:pt x="3141" y="55181"/>
                    <a:pt x="4463" y="55417"/>
                    <a:pt x="5694" y="55417"/>
                  </a:cubicBezTo>
                  <a:cubicBezTo>
                    <a:pt x="7196" y="55417"/>
                    <a:pt x="8565" y="55067"/>
                    <a:pt x="8916" y="54176"/>
                  </a:cubicBezTo>
                  <a:cubicBezTo>
                    <a:pt x="9556" y="52598"/>
                    <a:pt x="9514" y="53110"/>
                    <a:pt x="9514" y="52342"/>
                  </a:cubicBezTo>
                  <a:cubicBezTo>
                    <a:pt x="9599" y="51617"/>
                    <a:pt x="9855" y="50891"/>
                    <a:pt x="10324" y="50294"/>
                  </a:cubicBezTo>
                  <a:cubicBezTo>
                    <a:pt x="10623" y="49825"/>
                    <a:pt x="12372" y="48588"/>
                    <a:pt x="12372" y="47649"/>
                  </a:cubicBezTo>
                  <a:cubicBezTo>
                    <a:pt x="12372" y="46711"/>
                    <a:pt x="11433" y="45132"/>
                    <a:pt x="11561" y="44023"/>
                  </a:cubicBezTo>
                  <a:cubicBezTo>
                    <a:pt x="11732" y="42914"/>
                    <a:pt x="15188" y="26788"/>
                    <a:pt x="15188" y="26788"/>
                  </a:cubicBezTo>
                  <a:cubicBezTo>
                    <a:pt x="15188" y="26788"/>
                    <a:pt x="19795" y="13990"/>
                    <a:pt x="19795" y="9425"/>
                  </a:cubicBezTo>
                  <a:cubicBezTo>
                    <a:pt x="19795" y="4903"/>
                    <a:pt x="17278" y="1106"/>
                    <a:pt x="13993" y="296"/>
                  </a:cubicBezTo>
                  <a:cubicBezTo>
                    <a:pt x="13130" y="96"/>
                    <a:pt x="12195" y="1"/>
                    <a:pt x="11254"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4105;p57"/>
            <p:cNvSpPr/>
            <p:nvPr/>
          </p:nvSpPr>
          <p:spPr>
            <a:xfrm>
              <a:off x="4295190" y="4174362"/>
              <a:ext cx="188009" cy="227206"/>
            </a:xfrm>
            <a:custGeom>
              <a:avLst/>
              <a:gdLst/>
              <a:ahLst/>
              <a:cxnLst/>
              <a:rect l="l" t="t" r="r" b="b"/>
              <a:pathLst>
                <a:path w="12159" h="14694" extrusionOk="0">
                  <a:moveTo>
                    <a:pt x="6305" y="1"/>
                  </a:moveTo>
                  <a:cubicBezTo>
                    <a:pt x="5442" y="1"/>
                    <a:pt x="4630" y="235"/>
                    <a:pt x="4096" y="721"/>
                  </a:cubicBezTo>
                  <a:cubicBezTo>
                    <a:pt x="2688" y="1958"/>
                    <a:pt x="2389" y="465"/>
                    <a:pt x="1749" y="2385"/>
                  </a:cubicBezTo>
                  <a:cubicBezTo>
                    <a:pt x="1109" y="4262"/>
                    <a:pt x="341" y="9296"/>
                    <a:pt x="171" y="10917"/>
                  </a:cubicBezTo>
                  <a:cubicBezTo>
                    <a:pt x="0" y="12495"/>
                    <a:pt x="3797" y="14543"/>
                    <a:pt x="6143" y="14671"/>
                  </a:cubicBezTo>
                  <a:cubicBezTo>
                    <a:pt x="6353" y="14686"/>
                    <a:pt x="6566" y="14694"/>
                    <a:pt x="6782" y="14694"/>
                  </a:cubicBezTo>
                  <a:cubicBezTo>
                    <a:pt x="9028" y="14694"/>
                    <a:pt x="11506" y="13853"/>
                    <a:pt x="11817" y="11557"/>
                  </a:cubicBezTo>
                  <a:cubicBezTo>
                    <a:pt x="12158" y="8997"/>
                    <a:pt x="10879" y="4091"/>
                    <a:pt x="10879" y="4091"/>
                  </a:cubicBezTo>
                  <a:cubicBezTo>
                    <a:pt x="10879" y="4091"/>
                    <a:pt x="11049" y="3707"/>
                    <a:pt x="9940" y="1787"/>
                  </a:cubicBezTo>
                  <a:cubicBezTo>
                    <a:pt x="9252" y="623"/>
                    <a:pt x="7712" y="1"/>
                    <a:pt x="6305"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4106;p57"/>
            <p:cNvSpPr/>
            <p:nvPr/>
          </p:nvSpPr>
          <p:spPr>
            <a:xfrm>
              <a:off x="4295190" y="4326659"/>
              <a:ext cx="182736" cy="74761"/>
            </a:xfrm>
            <a:custGeom>
              <a:avLst/>
              <a:gdLst/>
              <a:ahLst/>
              <a:cxnLst/>
              <a:rect l="l" t="t" r="r" b="b"/>
              <a:pathLst>
                <a:path w="11818" h="4835" extrusionOk="0">
                  <a:moveTo>
                    <a:pt x="299" y="0"/>
                  </a:moveTo>
                  <a:cubicBezTo>
                    <a:pt x="256" y="427"/>
                    <a:pt x="213" y="768"/>
                    <a:pt x="171" y="1024"/>
                  </a:cubicBezTo>
                  <a:cubicBezTo>
                    <a:pt x="0" y="2645"/>
                    <a:pt x="3797" y="4650"/>
                    <a:pt x="6143" y="4821"/>
                  </a:cubicBezTo>
                  <a:cubicBezTo>
                    <a:pt x="6309" y="4830"/>
                    <a:pt x="6477" y="4834"/>
                    <a:pt x="6646" y="4834"/>
                  </a:cubicBezTo>
                  <a:cubicBezTo>
                    <a:pt x="8932" y="4834"/>
                    <a:pt x="11539" y="4007"/>
                    <a:pt x="11817" y="1664"/>
                  </a:cubicBezTo>
                  <a:lnTo>
                    <a:pt x="11817" y="1664"/>
                  </a:lnTo>
                  <a:cubicBezTo>
                    <a:pt x="10537" y="2176"/>
                    <a:pt x="9130" y="2432"/>
                    <a:pt x="7722" y="2432"/>
                  </a:cubicBezTo>
                  <a:cubicBezTo>
                    <a:pt x="7552" y="2440"/>
                    <a:pt x="7383" y="2444"/>
                    <a:pt x="7214" y="2444"/>
                  </a:cubicBezTo>
                  <a:cubicBezTo>
                    <a:pt x="4703" y="2444"/>
                    <a:pt x="2257" y="1559"/>
                    <a:pt x="299"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4107;p57"/>
            <p:cNvSpPr/>
            <p:nvPr/>
          </p:nvSpPr>
          <p:spPr>
            <a:xfrm>
              <a:off x="4324860" y="4230627"/>
              <a:ext cx="138544" cy="55804"/>
            </a:xfrm>
            <a:custGeom>
              <a:avLst/>
              <a:gdLst/>
              <a:ahLst/>
              <a:cxnLst/>
              <a:rect l="l" t="t" r="r" b="b"/>
              <a:pathLst>
                <a:path w="8960" h="3609" extrusionOk="0">
                  <a:moveTo>
                    <a:pt x="4452" y="1"/>
                  </a:moveTo>
                  <a:cubicBezTo>
                    <a:pt x="2135" y="1"/>
                    <a:pt x="1" y="793"/>
                    <a:pt x="1" y="793"/>
                  </a:cubicBezTo>
                  <a:lnTo>
                    <a:pt x="300" y="3140"/>
                  </a:lnTo>
                  <a:cubicBezTo>
                    <a:pt x="1173" y="2811"/>
                    <a:pt x="2195" y="2690"/>
                    <a:pt x="3225" y="2690"/>
                  </a:cubicBezTo>
                  <a:cubicBezTo>
                    <a:pt x="6064" y="2690"/>
                    <a:pt x="8960" y="3609"/>
                    <a:pt x="8960" y="3609"/>
                  </a:cubicBezTo>
                  <a:lnTo>
                    <a:pt x="8789" y="1561"/>
                  </a:lnTo>
                  <a:cubicBezTo>
                    <a:pt x="7656" y="360"/>
                    <a:pt x="6013" y="1"/>
                    <a:pt x="4452"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4108;p57"/>
            <p:cNvSpPr/>
            <p:nvPr/>
          </p:nvSpPr>
          <p:spPr>
            <a:xfrm>
              <a:off x="4393463" y="3472469"/>
              <a:ext cx="38935" cy="153713"/>
            </a:xfrm>
            <a:custGeom>
              <a:avLst/>
              <a:gdLst/>
              <a:ahLst/>
              <a:cxnLst/>
              <a:rect l="l" t="t" r="r" b="b"/>
              <a:pathLst>
                <a:path w="2518" h="9941" fill="none" extrusionOk="0">
                  <a:moveTo>
                    <a:pt x="1" y="9940"/>
                  </a:moveTo>
                  <a:cubicBezTo>
                    <a:pt x="1" y="9940"/>
                    <a:pt x="171" y="3328"/>
                    <a:pt x="2518" y="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4109;p57"/>
            <p:cNvSpPr/>
            <p:nvPr/>
          </p:nvSpPr>
          <p:spPr>
            <a:xfrm>
              <a:off x="4634881" y="3390074"/>
              <a:ext cx="313997" cy="856885"/>
            </a:xfrm>
            <a:custGeom>
              <a:avLst/>
              <a:gdLst/>
              <a:ahLst/>
              <a:cxnLst/>
              <a:rect l="l" t="t" r="r" b="b"/>
              <a:pathLst>
                <a:path w="20307" h="55417" extrusionOk="0">
                  <a:moveTo>
                    <a:pt x="8542" y="1"/>
                  </a:moveTo>
                  <a:cubicBezTo>
                    <a:pt x="7600" y="1"/>
                    <a:pt x="6665" y="96"/>
                    <a:pt x="5802" y="296"/>
                  </a:cubicBezTo>
                  <a:cubicBezTo>
                    <a:pt x="2517" y="1106"/>
                    <a:pt x="0" y="4903"/>
                    <a:pt x="0" y="9425"/>
                  </a:cubicBezTo>
                  <a:cubicBezTo>
                    <a:pt x="0" y="13990"/>
                    <a:pt x="5120" y="26788"/>
                    <a:pt x="5120" y="26788"/>
                  </a:cubicBezTo>
                  <a:cubicBezTo>
                    <a:pt x="5120" y="26788"/>
                    <a:pt x="8618" y="42914"/>
                    <a:pt x="8746" y="44023"/>
                  </a:cubicBezTo>
                  <a:cubicBezTo>
                    <a:pt x="8917" y="45132"/>
                    <a:pt x="7978" y="46711"/>
                    <a:pt x="7978" y="47649"/>
                  </a:cubicBezTo>
                  <a:cubicBezTo>
                    <a:pt x="7978" y="48588"/>
                    <a:pt x="9684" y="49825"/>
                    <a:pt x="10026" y="50294"/>
                  </a:cubicBezTo>
                  <a:cubicBezTo>
                    <a:pt x="10452" y="50891"/>
                    <a:pt x="10751" y="51617"/>
                    <a:pt x="10794" y="52342"/>
                  </a:cubicBezTo>
                  <a:cubicBezTo>
                    <a:pt x="10794" y="53110"/>
                    <a:pt x="10794" y="52598"/>
                    <a:pt x="11433" y="54176"/>
                  </a:cubicBezTo>
                  <a:cubicBezTo>
                    <a:pt x="11785" y="55067"/>
                    <a:pt x="13128" y="55417"/>
                    <a:pt x="14607" y="55417"/>
                  </a:cubicBezTo>
                  <a:cubicBezTo>
                    <a:pt x="15819" y="55417"/>
                    <a:pt x="17123" y="55181"/>
                    <a:pt x="18046" y="54816"/>
                  </a:cubicBezTo>
                  <a:cubicBezTo>
                    <a:pt x="20094" y="54048"/>
                    <a:pt x="20094" y="53963"/>
                    <a:pt x="20094" y="53963"/>
                  </a:cubicBezTo>
                  <a:cubicBezTo>
                    <a:pt x="20264" y="53152"/>
                    <a:pt x="20307" y="52384"/>
                    <a:pt x="20264" y="51574"/>
                  </a:cubicBezTo>
                  <a:cubicBezTo>
                    <a:pt x="20264" y="49867"/>
                    <a:pt x="19795" y="50337"/>
                    <a:pt x="19496" y="49526"/>
                  </a:cubicBezTo>
                  <a:cubicBezTo>
                    <a:pt x="19155" y="48758"/>
                    <a:pt x="19624" y="48417"/>
                    <a:pt x="19624" y="47820"/>
                  </a:cubicBezTo>
                  <a:cubicBezTo>
                    <a:pt x="19624" y="47180"/>
                    <a:pt x="18686" y="45772"/>
                    <a:pt x="18046" y="44961"/>
                  </a:cubicBezTo>
                  <a:cubicBezTo>
                    <a:pt x="17406" y="44194"/>
                    <a:pt x="17235" y="43212"/>
                    <a:pt x="16937" y="37880"/>
                  </a:cubicBezTo>
                  <a:cubicBezTo>
                    <a:pt x="16638" y="32504"/>
                    <a:pt x="14804" y="15269"/>
                    <a:pt x="14804" y="15269"/>
                  </a:cubicBezTo>
                  <a:cubicBezTo>
                    <a:pt x="16169" y="14331"/>
                    <a:pt x="17107" y="12923"/>
                    <a:pt x="17491" y="11345"/>
                  </a:cubicBezTo>
                  <a:cubicBezTo>
                    <a:pt x="18259" y="8486"/>
                    <a:pt x="17022" y="4092"/>
                    <a:pt x="15273" y="2173"/>
                  </a:cubicBezTo>
                  <a:cubicBezTo>
                    <a:pt x="13977" y="782"/>
                    <a:pt x="11231" y="1"/>
                    <a:pt x="8542" y="1"/>
                  </a:cubicBezTo>
                  <a:close/>
                </a:path>
              </a:pathLst>
            </a:custGeom>
            <a:solidFill>
              <a:schemeClr val="accent4"/>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4110;p57"/>
            <p:cNvSpPr/>
            <p:nvPr/>
          </p:nvSpPr>
          <p:spPr>
            <a:xfrm>
              <a:off x="4781967" y="4174362"/>
              <a:ext cx="188024" cy="227206"/>
            </a:xfrm>
            <a:custGeom>
              <a:avLst/>
              <a:gdLst/>
              <a:ahLst/>
              <a:cxnLst/>
              <a:rect l="l" t="t" r="r" b="b"/>
              <a:pathLst>
                <a:path w="12160" h="14694" extrusionOk="0">
                  <a:moveTo>
                    <a:pt x="5855" y="1"/>
                  </a:moveTo>
                  <a:cubicBezTo>
                    <a:pt x="4448" y="1"/>
                    <a:pt x="2907" y="623"/>
                    <a:pt x="2219" y="1787"/>
                  </a:cubicBezTo>
                  <a:cubicBezTo>
                    <a:pt x="1153" y="3707"/>
                    <a:pt x="1281" y="4091"/>
                    <a:pt x="1281" y="4091"/>
                  </a:cubicBezTo>
                  <a:cubicBezTo>
                    <a:pt x="1281" y="4091"/>
                    <a:pt x="1" y="8997"/>
                    <a:pt x="342" y="11557"/>
                  </a:cubicBezTo>
                  <a:cubicBezTo>
                    <a:pt x="653" y="13853"/>
                    <a:pt x="3167" y="14694"/>
                    <a:pt x="5387" y="14694"/>
                  </a:cubicBezTo>
                  <a:cubicBezTo>
                    <a:pt x="5600" y="14694"/>
                    <a:pt x="5810" y="14686"/>
                    <a:pt x="6016" y="14671"/>
                  </a:cubicBezTo>
                  <a:cubicBezTo>
                    <a:pt x="8405" y="14543"/>
                    <a:pt x="12159" y="12495"/>
                    <a:pt x="11988" y="10917"/>
                  </a:cubicBezTo>
                  <a:cubicBezTo>
                    <a:pt x="11860" y="9296"/>
                    <a:pt x="11050" y="4262"/>
                    <a:pt x="10453" y="2385"/>
                  </a:cubicBezTo>
                  <a:cubicBezTo>
                    <a:pt x="9813" y="465"/>
                    <a:pt x="9471" y="1958"/>
                    <a:pt x="8064" y="721"/>
                  </a:cubicBezTo>
                  <a:cubicBezTo>
                    <a:pt x="7529" y="235"/>
                    <a:pt x="6717" y="1"/>
                    <a:pt x="5855" y="1"/>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4111;p57"/>
            <p:cNvSpPr/>
            <p:nvPr/>
          </p:nvSpPr>
          <p:spPr>
            <a:xfrm>
              <a:off x="4787255" y="4326659"/>
              <a:ext cx="182736" cy="74761"/>
            </a:xfrm>
            <a:custGeom>
              <a:avLst/>
              <a:gdLst/>
              <a:ahLst/>
              <a:cxnLst/>
              <a:rect l="l" t="t" r="r" b="b"/>
              <a:pathLst>
                <a:path w="11818" h="4835" extrusionOk="0">
                  <a:moveTo>
                    <a:pt x="11561" y="0"/>
                  </a:moveTo>
                  <a:cubicBezTo>
                    <a:pt x="9562" y="1559"/>
                    <a:pt x="7114" y="2444"/>
                    <a:pt x="4603" y="2444"/>
                  </a:cubicBezTo>
                  <a:cubicBezTo>
                    <a:pt x="4434" y="2444"/>
                    <a:pt x="4265" y="2440"/>
                    <a:pt x="4095" y="2432"/>
                  </a:cubicBezTo>
                  <a:cubicBezTo>
                    <a:pt x="2688" y="2432"/>
                    <a:pt x="1323" y="2176"/>
                    <a:pt x="0" y="1664"/>
                  </a:cubicBezTo>
                  <a:lnTo>
                    <a:pt x="0" y="1664"/>
                  </a:lnTo>
                  <a:cubicBezTo>
                    <a:pt x="278" y="4007"/>
                    <a:pt x="2922" y="4834"/>
                    <a:pt x="5178" y="4834"/>
                  </a:cubicBezTo>
                  <a:cubicBezTo>
                    <a:pt x="5346" y="4834"/>
                    <a:pt x="5512" y="4830"/>
                    <a:pt x="5674" y="4821"/>
                  </a:cubicBezTo>
                  <a:cubicBezTo>
                    <a:pt x="8063" y="4650"/>
                    <a:pt x="11817" y="2645"/>
                    <a:pt x="11646" y="1024"/>
                  </a:cubicBezTo>
                  <a:cubicBezTo>
                    <a:pt x="11646" y="768"/>
                    <a:pt x="11604" y="427"/>
                    <a:pt x="11561" y="0"/>
                  </a:cubicBezTo>
                  <a:close/>
                </a:path>
              </a:pathLst>
            </a:custGeom>
            <a:solidFill>
              <a:schemeClr val="accent3"/>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4112;p57"/>
            <p:cNvSpPr/>
            <p:nvPr/>
          </p:nvSpPr>
          <p:spPr>
            <a:xfrm>
              <a:off x="4801758" y="4230627"/>
              <a:ext cx="139193" cy="55804"/>
            </a:xfrm>
            <a:custGeom>
              <a:avLst/>
              <a:gdLst/>
              <a:ahLst/>
              <a:cxnLst/>
              <a:rect l="l" t="t" r="r" b="b"/>
              <a:pathLst>
                <a:path w="9002" h="3609" extrusionOk="0">
                  <a:moveTo>
                    <a:pt x="4541" y="1"/>
                  </a:moveTo>
                  <a:cubicBezTo>
                    <a:pt x="2975" y="1"/>
                    <a:pt x="1321" y="360"/>
                    <a:pt x="171" y="1561"/>
                  </a:cubicBezTo>
                  <a:lnTo>
                    <a:pt x="1" y="3609"/>
                  </a:lnTo>
                  <a:cubicBezTo>
                    <a:pt x="1" y="3609"/>
                    <a:pt x="2873" y="2690"/>
                    <a:pt x="5717" y="2690"/>
                  </a:cubicBezTo>
                  <a:cubicBezTo>
                    <a:pt x="6748" y="2690"/>
                    <a:pt x="7775" y="2811"/>
                    <a:pt x="8661" y="3140"/>
                  </a:cubicBezTo>
                  <a:lnTo>
                    <a:pt x="9002" y="793"/>
                  </a:lnTo>
                  <a:cubicBezTo>
                    <a:pt x="9002" y="793"/>
                    <a:pt x="6868" y="1"/>
                    <a:pt x="4541" y="1"/>
                  </a:cubicBezTo>
                  <a:close/>
                </a:path>
              </a:pathLst>
            </a:custGeom>
            <a:solidFill>
              <a:schemeClr val="accent1"/>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4113;p57"/>
            <p:cNvSpPr/>
            <p:nvPr/>
          </p:nvSpPr>
          <p:spPr>
            <a:xfrm>
              <a:off x="4824842" y="3472469"/>
              <a:ext cx="38935" cy="153713"/>
            </a:xfrm>
            <a:custGeom>
              <a:avLst/>
              <a:gdLst/>
              <a:ahLst/>
              <a:cxnLst/>
              <a:rect l="l" t="t" r="r" b="b"/>
              <a:pathLst>
                <a:path w="2518" h="9941" fill="none" extrusionOk="0">
                  <a:moveTo>
                    <a:pt x="2518" y="9940"/>
                  </a:moveTo>
                  <a:cubicBezTo>
                    <a:pt x="2518" y="9940"/>
                    <a:pt x="2347" y="3328"/>
                    <a:pt x="1" y="1"/>
                  </a:cubicBez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4114;p57"/>
            <p:cNvSpPr/>
            <p:nvPr/>
          </p:nvSpPr>
          <p:spPr>
            <a:xfrm>
              <a:off x="4862444" y="3181590"/>
              <a:ext cx="315976" cy="55418"/>
            </a:xfrm>
            <a:custGeom>
              <a:avLst/>
              <a:gdLst/>
              <a:ahLst/>
              <a:cxnLst/>
              <a:rect l="l" t="t" r="r" b="b"/>
              <a:pathLst>
                <a:path w="20435" h="3584" extrusionOk="0">
                  <a:moveTo>
                    <a:pt x="19454" y="0"/>
                  </a:moveTo>
                  <a:lnTo>
                    <a:pt x="0" y="85"/>
                  </a:lnTo>
                  <a:cubicBezTo>
                    <a:pt x="811" y="1109"/>
                    <a:pt x="811" y="2560"/>
                    <a:pt x="0" y="3584"/>
                  </a:cubicBezTo>
                  <a:lnTo>
                    <a:pt x="19667" y="3584"/>
                  </a:lnTo>
                  <a:lnTo>
                    <a:pt x="20435" y="1664"/>
                  </a:lnTo>
                  <a:lnTo>
                    <a:pt x="19454" y="0"/>
                  </a:lnTo>
                  <a:close/>
                </a:path>
              </a:pathLst>
            </a:custGeom>
            <a:solidFill>
              <a:srgbClr val="FFFFFF"/>
            </a:solidFill>
            <a:ln w="13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4115;p57"/>
            <p:cNvSpPr/>
            <p:nvPr/>
          </p:nvSpPr>
          <p:spPr>
            <a:xfrm>
              <a:off x="4886193" y="3173674"/>
              <a:ext cx="437357" cy="74545"/>
            </a:xfrm>
            <a:custGeom>
              <a:avLst/>
              <a:gdLst/>
              <a:ahLst/>
              <a:cxnLst/>
              <a:rect l="l" t="t" r="r" b="b"/>
              <a:pathLst>
                <a:path w="28285" h="4821" extrusionOk="0">
                  <a:moveTo>
                    <a:pt x="0" y="0"/>
                  </a:moveTo>
                  <a:lnTo>
                    <a:pt x="0" y="811"/>
                  </a:lnTo>
                  <a:lnTo>
                    <a:pt x="18131" y="811"/>
                  </a:lnTo>
                  <a:lnTo>
                    <a:pt x="18131" y="4010"/>
                  </a:lnTo>
                  <a:lnTo>
                    <a:pt x="0" y="4010"/>
                  </a:lnTo>
                  <a:lnTo>
                    <a:pt x="0" y="4821"/>
                  </a:lnTo>
                  <a:lnTo>
                    <a:pt x="25895" y="4821"/>
                  </a:lnTo>
                  <a:cubicBezTo>
                    <a:pt x="27218" y="4821"/>
                    <a:pt x="28284" y="3712"/>
                    <a:pt x="28284" y="2389"/>
                  </a:cubicBezTo>
                  <a:cubicBezTo>
                    <a:pt x="28284" y="1067"/>
                    <a:pt x="27218" y="0"/>
                    <a:pt x="25895" y="0"/>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4116;p57"/>
            <p:cNvSpPr/>
            <p:nvPr/>
          </p:nvSpPr>
          <p:spPr>
            <a:xfrm>
              <a:off x="4847926" y="3173674"/>
              <a:ext cx="336433" cy="73895"/>
            </a:xfrm>
            <a:custGeom>
              <a:avLst/>
              <a:gdLst/>
              <a:ahLst/>
              <a:cxnLst/>
              <a:rect l="l" t="t" r="r" b="b"/>
              <a:pathLst>
                <a:path w="21758" h="4779" extrusionOk="0">
                  <a:moveTo>
                    <a:pt x="1" y="0"/>
                  </a:moveTo>
                  <a:lnTo>
                    <a:pt x="1" y="811"/>
                  </a:lnTo>
                  <a:lnTo>
                    <a:pt x="19027" y="811"/>
                  </a:lnTo>
                  <a:cubicBezTo>
                    <a:pt x="19881" y="811"/>
                    <a:pt x="20606" y="1536"/>
                    <a:pt x="20606" y="2389"/>
                  </a:cubicBezTo>
                  <a:cubicBezTo>
                    <a:pt x="20606" y="3285"/>
                    <a:pt x="19881" y="4010"/>
                    <a:pt x="19027" y="4010"/>
                  </a:cubicBezTo>
                  <a:lnTo>
                    <a:pt x="1" y="4010"/>
                  </a:lnTo>
                  <a:lnTo>
                    <a:pt x="1" y="4778"/>
                  </a:lnTo>
                  <a:lnTo>
                    <a:pt x="19283" y="4778"/>
                  </a:lnTo>
                  <a:cubicBezTo>
                    <a:pt x="20649" y="4778"/>
                    <a:pt x="21758" y="3669"/>
                    <a:pt x="21758" y="2304"/>
                  </a:cubicBezTo>
                  <a:cubicBezTo>
                    <a:pt x="21758" y="1024"/>
                    <a:pt x="20734" y="0"/>
                    <a:pt x="19454" y="0"/>
                  </a:cubicBez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4117;p57"/>
            <p:cNvSpPr/>
            <p:nvPr/>
          </p:nvSpPr>
          <p:spPr>
            <a:xfrm>
              <a:off x="3960771" y="3353075"/>
              <a:ext cx="71251" cy="1048187"/>
            </a:xfrm>
            <a:custGeom>
              <a:avLst/>
              <a:gdLst/>
              <a:ahLst/>
              <a:cxnLst/>
              <a:rect l="l" t="t" r="r" b="b"/>
              <a:pathLst>
                <a:path w="4608" h="67789" extrusionOk="0">
                  <a:moveTo>
                    <a:pt x="0" y="1"/>
                  </a:moveTo>
                  <a:lnTo>
                    <a:pt x="683" y="67789"/>
                  </a:lnTo>
                  <a:lnTo>
                    <a:pt x="3882" y="67789"/>
                  </a:lnTo>
                  <a:lnTo>
                    <a:pt x="4608"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4118;p57"/>
            <p:cNvSpPr/>
            <p:nvPr/>
          </p:nvSpPr>
          <p:spPr>
            <a:xfrm>
              <a:off x="5276676" y="3353075"/>
              <a:ext cx="71251" cy="1048187"/>
            </a:xfrm>
            <a:custGeom>
              <a:avLst/>
              <a:gdLst/>
              <a:ahLst/>
              <a:cxnLst/>
              <a:rect l="l" t="t" r="r" b="b"/>
              <a:pathLst>
                <a:path w="4608" h="67789" extrusionOk="0">
                  <a:moveTo>
                    <a:pt x="0" y="1"/>
                  </a:moveTo>
                  <a:lnTo>
                    <a:pt x="683" y="67789"/>
                  </a:lnTo>
                  <a:lnTo>
                    <a:pt x="3925" y="67789"/>
                  </a:lnTo>
                  <a:lnTo>
                    <a:pt x="4608"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4119;p57"/>
            <p:cNvSpPr/>
            <p:nvPr/>
          </p:nvSpPr>
          <p:spPr>
            <a:xfrm>
              <a:off x="3944938" y="3246220"/>
              <a:ext cx="1424838" cy="147126"/>
            </a:xfrm>
            <a:custGeom>
              <a:avLst/>
              <a:gdLst/>
              <a:ahLst/>
              <a:cxnLst/>
              <a:rect l="l" t="t" r="r" b="b"/>
              <a:pathLst>
                <a:path w="92148" h="9515" extrusionOk="0">
                  <a:moveTo>
                    <a:pt x="0" y="1"/>
                  </a:moveTo>
                  <a:lnTo>
                    <a:pt x="0" y="9514"/>
                  </a:lnTo>
                  <a:lnTo>
                    <a:pt x="92147" y="9514"/>
                  </a:lnTo>
                  <a:lnTo>
                    <a:pt x="92147" y="1"/>
                  </a:lnTo>
                  <a:close/>
                </a:path>
              </a:pathLst>
            </a:custGeom>
            <a:solidFill>
              <a:schemeClr val="lt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4120;p57"/>
            <p:cNvSpPr/>
            <p:nvPr/>
          </p:nvSpPr>
          <p:spPr>
            <a:xfrm>
              <a:off x="3940315" y="3246220"/>
              <a:ext cx="1434734" cy="45537"/>
            </a:xfrm>
            <a:custGeom>
              <a:avLst/>
              <a:gdLst/>
              <a:ahLst/>
              <a:cxnLst/>
              <a:rect l="l" t="t" r="r" b="b"/>
              <a:pathLst>
                <a:path w="92788" h="2945" extrusionOk="0">
                  <a:moveTo>
                    <a:pt x="1" y="1"/>
                  </a:moveTo>
                  <a:lnTo>
                    <a:pt x="1" y="2944"/>
                  </a:lnTo>
                  <a:lnTo>
                    <a:pt x="92788" y="2944"/>
                  </a:lnTo>
                  <a:lnTo>
                    <a:pt x="92788" y="1"/>
                  </a:lnTo>
                  <a:close/>
                </a:path>
              </a:pathLst>
            </a:custGeom>
            <a:solidFill>
              <a:schemeClr val="dk2"/>
            </a:solid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582"/>
        <p:cNvGrpSpPr/>
        <p:nvPr/>
      </p:nvGrpSpPr>
      <p:grpSpPr>
        <a:xfrm>
          <a:off x="0" y="0"/>
          <a:ext cx="0" cy="0"/>
          <a:chOff x="0" y="0"/>
          <a:chExt cx="0" cy="0"/>
        </a:xfrm>
      </p:grpSpPr>
      <p:sp>
        <p:nvSpPr>
          <p:cNvPr id="3583" name="Google Shape;3583;p49"/>
          <p:cNvSpPr txBox="1">
            <a:spLocks noGrp="1"/>
          </p:cNvSpPr>
          <p:nvPr>
            <p:ph type="title"/>
          </p:nvPr>
        </p:nvSpPr>
        <p:spPr>
          <a:xfrm>
            <a:off x="713100" y="539400"/>
            <a:ext cx="77178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RANCANGAN SAMPLING</a:t>
            </a:r>
            <a:endParaRPr dirty="0"/>
          </a:p>
        </p:txBody>
      </p:sp>
      <p:grpSp>
        <p:nvGrpSpPr>
          <p:cNvPr id="3590" name="Google Shape;3590;p49"/>
          <p:cNvGrpSpPr/>
          <p:nvPr/>
        </p:nvGrpSpPr>
        <p:grpSpPr>
          <a:xfrm rot="2471524">
            <a:off x="7812002" y="1949248"/>
            <a:ext cx="647181" cy="594875"/>
            <a:chOff x="1768351" y="2315333"/>
            <a:chExt cx="647181" cy="594875"/>
          </a:xfrm>
        </p:grpSpPr>
        <p:sp>
          <p:nvSpPr>
            <p:cNvPr id="3591" name="Google Shape;3591;p49"/>
            <p:cNvSpPr/>
            <p:nvPr/>
          </p:nvSpPr>
          <p:spPr>
            <a:xfrm>
              <a:off x="1818574" y="2454239"/>
              <a:ext cx="546666" cy="391648"/>
            </a:xfrm>
            <a:custGeom>
              <a:avLst/>
              <a:gdLst/>
              <a:ahLst/>
              <a:cxnLst/>
              <a:rect l="l" t="t" r="r" b="b"/>
              <a:pathLst>
                <a:path w="176344" h="126338" extrusionOk="0">
                  <a:moveTo>
                    <a:pt x="14483" y="1"/>
                  </a:moveTo>
                  <a:cubicBezTo>
                    <a:pt x="6491" y="1"/>
                    <a:pt x="0" y="6492"/>
                    <a:pt x="0" y="14517"/>
                  </a:cubicBez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9"/>
            <p:cNvSpPr/>
            <p:nvPr/>
          </p:nvSpPr>
          <p:spPr>
            <a:xfrm>
              <a:off x="1861216" y="2500723"/>
              <a:ext cx="461320" cy="324604"/>
            </a:xfrm>
            <a:custGeom>
              <a:avLst/>
              <a:gdLst/>
              <a:ahLst/>
              <a:cxnLst/>
              <a:rect l="l" t="t" r="r" b="b"/>
              <a:pathLst>
                <a:path w="148813" h="104711" extrusionOk="0">
                  <a:moveTo>
                    <a:pt x="4078" y="1"/>
                  </a:moveTo>
                  <a:cubicBezTo>
                    <a:pt x="1827" y="1"/>
                    <a:pt x="1" y="1828"/>
                    <a:pt x="1" y="4111"/>
                  </a:cubicBezTo>
                  <a:lnTo>
                    <a:pt x="1" y="104711"/>
                  </a:lnTo>
                  <a:lnTo>
                    <a:pt x="148812" y="104711"/>
                  </a:lnTo>
                  <a:lnTo>
                    <a:pt x="148812" y="4111"/>
                  </a:lnTo>
                  <a:cubicBezTo>
                    <a:pt x="148812" y="1828"/>
                    <a:pt x="146986" y="1"/>
                    <a:pt x="1447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9"/>
            <p:cNvSpPr/>
            <p:nvPr/>
          </p:nvSpPr>
          <p:spPr>
            <a:xfrm>
              <a:off x="1818574" y="2454239"/>
              <a:ext cx="546666" cy="391648"/>
            </a:xfrm>
            <a:custGeom>
              <a:avLst/>
              <a:gdLst/>
              <a:ahLst/>
              <a:cxnLst/>
              <a:rect l="l" t="t" r="r" b="b"/>
              <a:pathLst>
                <a:path w="176344" h="126338" extrusionOk="0">
                  <a:moveTo>
                    <a:pt x="135112" y="1"/>
                  </a:moveTo>
                  <a:cubicBezTo>
                    <a:pt x="141440" y="1"/>
                    <a:pt x="146561" y="5122"/>
                    <a:pt x="146561" y="11483"/>
                  </a:cubicBezTo>
                  <a:lnTo>
                    <a:pt x="146561" y="84193"/>
                  </a:lnTo>
                  <a:cubicBezTo>
                    <a:pt x="146561" y="90129"/>
                    <a:pt x="141733" y="94957"/>
                    <a:pt x="135797" y="94957"/>
                  </a:cubicBezTo>
                  <a:lnTo>
                    <a:pt x="0" y="94957"/>
                  </a:lnTo>
                  <a:lnTo>
                    <a:pt x="0" y="126338"/>
                  </a:lnTo>
                  <a:lnTo>
                    <a:pt x="176343" y="126338"/>
                  </a:lnTo>
                  <a:lnTo>
                    <a:pt x="176343" y="14517"/>
                  </a:lnTo>
                  <a:cubicBezTo>
                    <a:pt x="176343" y="6492"/>
                    <a:pt x="169852" y="1"/>
                    <a:pt x="161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49"/>
            <p:cNvSpPr/>
            <p:nvPr/>
          </p:nvSpPr>
          <p:spPr>
            <a:xfrm>
              <a:off x="1861216" y="2500723"/>
              <a:ext cx="461320" cy="324604"/>
            </a:xfrm>
            <a:custGeom>
              <a:avLst/>
              <a:gdLst/>
              <a:ahLst/>
              <a:cxnLst/>
              <a:rect l="l" t="t" r="r" b="b"/>
              <a:pathLst>
                <a:path w="148813" h="104711" extrusionOk="0">
                  <a:moveTo>
                    <a:pt x="132796" y="1"/>
                  </a:moveTo>
                  <a:lnTo>
                    <a:pt x="132796" y="69188"/>
                  </a:lnTo>
                  <a:cubicBezTo>
                    <a:pt x="132796" y="75124"/>
                    <a:pt x="127968" y="79952"/>
                    <a:pt x="122032" y="79952"/>
                  </a:cubicBezTo>
                  <a:lnTo>
                    <a:pt x="1" y="79952"/>
                  </a:lnTo>
                  <a:lnTo>
                    <a:pt x="1" y="104711"/>
                  </a:lnTo>
                  <a:lnTo>
                    <a:pt x="148812" y="104711"/>
                  </a:lnTo>
                  <a:lnTo>
                    <a:pt x="148812" y="4111"/>
                  </a:lnTo>
                  <a:cubicBezTo>
                    <a:pt x="148812" y="1828"/>
                    <a:pt x="146986" y="1"/>
                    <a:pt x="144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49"/>
            <p:cNvSpPr/>
            <p:nvPr/>
          </p:nvSpPr>
          <p:spPr>
            <a:xfrm>
              <a:off x="1780981" y="2804490"/>
              <a:ext cx="621900" cy="92833"/>
            </a:xfrm>
            <a:custGeom>
              <a:avLst/>
              <a:gdLst/>
              <a:ahLst/>
              <a:cxnLst/>
              <a:rect l="l" t="t" r="r" b="b"/>
              <a:pathLst>
                <a:path w="200613" h="29946" extrusionOk="0">
                  <a:moveTo>
                    <a:pt x="4274" y="0"/>
                  </a:moveTo>
                  <a:cubicBezTo>
                    <a:pt x="1925" y="0"/>
                    <a:pt x="0" y="1925"/>
                    <a:pt x="0" y="4273"/>
                  </a:cubicBezTo>
                  <a:cubicBezTo>
                    <a:pt x="0" y="18463"/>
                    <a:pt x="11515" y="29945"/>
                    <a:pt x="25672" y="29945"/>
                  </a:cubicBezTo>
                  <a:lnTo>
                    <a:pt x="174941" y="29945"/>
                  </a:lnTo>
                  <a:cubicBezTo>
                    <a:pt x="189098" y="29945"/>
                    <a:pt x="200613" y="18463"/>
                    <a:pt x="200613" y="4273"/>
                  </a:cubicBezTo>
                  <a:cubicBezTo>
                    <a:pt x="200613" y="1925"/>
                    <a:pt x="198688" y="0"/>
                    <a:pt x="196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49"/>
            <p:cNvSpPr/>
            <p:nvPr/>
          </p:nvSpPr>
          <p:spPr>
            <a:xfrm>
              <a:off x="1963885" y="2804490"/>
              <a:ext cx="255840" cy="41159"/>
            </a:xfrm>
            <a:custGeom>
              <a:avLst/>
              <a:gdLst/>
              <a:ahLst/>
              <a:cxnLst/>
              <a:rect l="l" t="t" r="r" b="b"/>
              <a:pathLst>
                <a:path w="82529" h="13277" extrusionOk="0">
                  <a:moveTo>
                    <a:pt x="0" y="0"/>
                  </a:moveTo>
                  <a:cubicBezTo>
                    <a:pt x="0" y="7340"/>
                    <a:pt x="5937" y="13277"/>
                    <a:pt x="13277" y="13277"/>
                  </a:cubicBezTo>
                  <a:lnTo>
                    <a:pt x="69252" y="13277"/>
                  </a:lnTo>
                  <a:cubicBezTo>
                    <a:pt x="76592" y="13277"/>
                    <a:pt x="82529" y="7340"/>
                    <a:pt x="82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49"/>
            <p:cNvSpPr/>
            <p:nvPr/>
          </p:nvSpPr>
          <p:spPr>
            <a:xfrm>
              <a:off x="2048667" y="2558124"/>
              <a:ext cx="219539" cy="183740"/>
            </a:xfrm>
            <a:custGeom>
              <a:avLst/>
              <a:gdLst/>
              <a:ahLst/>
              <a:cxnLst/>
              <a:rect l="l" t="t" r="r" b="b"/>
              <a:pathLst>
                <a:path w="70819" h="59271" extrusionOk="0">
                  <a:moveTo>
                    <a:pt x="3687" y="0"/>
                  </a:moveTo>
                  <a:cubicBezTo>
                    <a:pt x="1664" y="0"/>
                    <a:pt x="1" y="1664"/>
                    <a:pt x="1" y="3719"/>
                  </a:cubicBezTo>
                  <a:lnTo>
                    <a:pt x="1" y="55584"/>
                  </a:lnTo>
                  <a:cubicBezTo>
                    <a:pt x="1" y="57607"/>
                    <a:pt x="1664" y="59270"/>
                    <a:pt x="3687" y="59270"/>
                  </a:cubicBezTo>
                  <a:lnTo>
                    <a:pt x="67132" y="59270"/>
                  </a:lnTo>
                  <a:cubicBezTo>
                    <a:pt x="69155" y="59270"/>
                    <a:pt x="70818" y="57607"/>
                    <a:pt x="70818" y="55584"/>
                  </a:cubicBezTo>
                  <a:lnTo>
                    <a:pt x="70818" y="3719"/>
                  </a:lnTo>
                  <a:cubicBezTo>
                    <a:pt x="70818" y="1664"/>
                    <a:pt x="69155" y="0"/>
                    <a:pt x="67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49"/>
            <p:cNvSpPr/>
            <p:nvPr/>
          </p:nvSpPr>
          <p:spPr>
            <a:xfrm>
              <a:off x="2048667" y="2558124"/>
              <a:ext cx="219539" cy="35901"/>
            </a:xfrm>
            <a:custGeom>
              <a:avLst/>
              <a:gdLst/>
              <a:ahLst/>
              <a:cxnLst/>
              <a:rect l="l" t="t" r="r" b="b"/>
              <a:pathLst>
                <a:path w="70819" h="11581" extrusionOk="0">
                  <a:moveTo>
                    <a:pt x="3687" y="0"/>
                  </a:moveTo>
                  <a:cubicBezTo>
                    <a:pt x="1664" y="0"/>
                    <a:pt x="1" y="1664"/>
                    <a:pt x="1" y="3719"/>
                  </a:cubicBezTo>
                  <a:lnTo>
                    <a:pt x="1" y="11580"/>
                  </a:lnTo>
                  <a:lnTo>
                    <a:pt x="70818" y="11580"/>
                  </a:lnTo>
                  <a:lnTo>
                    <a:pt x="70818" y="3719"/>
                  </a:lnTo>
                  <a:cubicBezTo>
                    <a:pt x="70818" y="1664"/>
                    <a:pt x="69155" y="0"/>
                    <a:pt x="67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49"/>
            <p:cNvSpPr/>
            <p:nvPr/>
          </p:nvSpPr>
          <p:spPr>
            <a:xfrm>
              <a:off x="1905478" y="2547814"/>
              <a:ext cx="50663" cy="52790"/>
            </a:xfrm>
            <a:custGeom>
              <a:avLst/>
              <a:gdLst/>
              <a:ahLst/>
              <a:cxnLst/>
              <a:rect l="l" t="t" r="r" b="b"/>
              <a:pathLst>
                <a:path w="16343" h="17029" extrusionOk="0">
                  <a:moveTo>
                    <a:pt x="2838" y="1"/>
                  </a:moveTo>
                  <a:cubicBezTo>
                    <a:pt x="1240" y="1"/>
                    <a:pt x="0" y="1436"/>
                    <a:pt x="228" y="3002"/>
                  </a:cubicBezTo>
                  <a:lnTo>
                    <a:pt x="1892" y="14745"/>
                  </a:lnTo>
                  <a:cubicBezTo>
                    <a:pt x="2088" y="16050"/>
                    <a:pt x="3197" y="17028"/>
                    <a:pt x="4502" y="17028"/>
                  </a:cubicBezTo>
                  <a:lnTo>
                    <a:pt x="12004" y="17028"/>
                  </a:lnTo>
                  <a:cubicBezTo>
                    <a:pt x="13342" y="17028"/>
                    <a:pt x="14451" y="16050"/>
                    <a:pt x="14614" y="14745"/>
                  </a:cubicBezTo>
                  <a:lnTo>
                    <a:pt x="16147" y="2969"/>
                  </a:lnTo>
                  <a:cubicBezTo>
                    <a:pt x="16343" y="1403"/>
                    <a:pt x="15136" y="1"/>
                    <a:pt x="13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49"/>
            <p:cNvSpPr/>
            <p:nvPr/>
          </p:nvSpPr>
          <p:spPr>
            <a:xfrm>
              <a:off x="1768351" y="2441609"/>
              <a:ext cx="647181" cy="468599"/>
            </a:xfrm>
            <a:custGeom>
              <a:avLst/>
              <a:gdLst/>
              <a:ahLst/>
              <a:cxnLst/>
              <a:rect l="l" t="t" r="r" b="b"/>
              <a:pathLst>
                <a:path w="208768" h="151161" extrusionOk="0">
                  <a:moveTo>
                    <a:pt x="174712" y="21529"/>
                  </a:moveTo>
                  <a:cubicBezTo>
                    <a:pt x="175625" y="21529"/>
                    <a:pt x="176343" y="22280"/>
                    <a:pt x="176343" y="23193"/>
                  </a:cubicBezTo>
                  <a:lnTo>
                    <a:pt x="176343" y="113061"/>
                  </a:lnTo>
                  <a:lnTo>
                    <a:pt x="32424" y="113061"/>
                  </a:lnTo>
                  <a:lnTo>
                    <a:pt x="32424" y="23193"/>
                  </a:lnTo>
                  <a:cubicBezTo>
                    <a:pt x="32424" y="22280"/>
                    <a:pt x="33142" y="21529"/>
                    <a:pt x="34055" y="21529"/>
                  </a:cubicBezTo>
                  <a:close/>
                  <a:moveTo>
                    <a:pt x="178072" y="8155"/>
                  </a:moveTo>
                  <a:cubicBezTo>
                    <a:pt x="183813" y="8155"/>
                    <a:pt x="188478" y="12853"/>
                    <a:pt x="188478" y="18594"/>
                  </a:cubicBezTo>
                  <a:lnTo>
                    <a:pt x="188478" y="113061"/>
                  </a:lnTo>
                  <a:lnTo>
                    <a:pt x="181269" y="113061"/>
                  </a:lnTo>
                  <a:lnTo>
                    <a:pt x="181269" y="23193"/>
                  </a:lnTo>
                  <a:cubicBezTo>
                    <a:pt x="181269" y="19572"/>
                    <a:pt x="178300" y="16636"/>
                    <a:pt x="174712" y="16636"/>
                  </a:cubicBezTo>
                  <a:lnTo>
                    <a:pt x="34055" y="16636"/>
                  </a:lnTo>
                  <a:cubicBezTo>
                    <a:pt x="30467" y="16636"/>
                    <a:pt x="27499" y="19572"/>
                    <a:pt x="27499" y="23193"/>
                  </a:cubicBezTo>
                  <a:lnTo>
                    <a:pt x="27499" y="113061"/>
                  </a:lnTo>
                  <a:lnTo>
                    <a:pt x="20290" y="113061"/>
                  </a:lnTo>
                  <a:lnTo>
                    <a:pt x="20290" y="18594"/>
                  </a:lnTo>
                  <a:cubicBezTo>
                    <a:pt x="20290" y="12853"/>
                    <a:pt x="24954" y="8155"/>
                    <a:pt x="30695" y="8155"/>
                  </a:cubicBezTo>
                  <a:close/>
                  <a:moveTo>
                    <a:pt x="142386" y="121216"/>
                  </a:moveTo>
                  <a:cubicBezTo>
                    <a:pt x="140787" y="125195"/>
                    <a:pt x="136906" y="127968"/>
                    <a:pt x="132371" y="127968"/>
                  </a:cubicBezTo>
                  <a:lnTo>
                    <a:pt x="76396" y="127968"/>
                  </a:lnTo>
                  <a:cubicBezTo>
                    <a:pt x="71862" y="127968"/>
                    <a:pt x="67980" y="125195"/>
                    <a:pt x="66381" y="121216"/>
                  </a:cubicBezTo>
                  <a:close/>
                  <a:moveTo>
                    <a:pt x="200416" y="121216"/>
                  </a:moveTo>
                  <a:cubicBezTo>
                    <a:pt x="200514" y="121216"/>
                    <a:pt x="200580" y="121314"/>
                    <a:pt x="200580" y="121411"/>
                  </a:cubicBezTo>
                  <a:cubicBezTo>
                    <a:pt x="200580" y="133318"/>
                    <a:pt x="190924" y="143006"/>
                    <a:pt x="179018" y="143006"/>
                  </a:cubicBezTo>
                  <a:lnTo>
                    <a:pt x="29749" y="143006"/>
                  </a:lnTo>
                  <a:cubicBezTo>
                    <a:pt x="17843" y="143006"/>
                    <a:pt x="8188" y="133318"/>
                    <a:pt x="8188" y="121411"/>
                  </a:cubicBezTo>
                  <a:cubicBezTo>
                    <a:pt x="8188" y="121314"/>
                    <a:pt x="8253" y="121216"/>
                    <a:pt x="8351" y="121216"/>
                  </a:cubicBezTo>
                  <a:lnTo>
                    <a:pt x="61195" y="121216"/>
                  </a:lnTo>
                  <a:cubicBezTo>
                    <a:pt x="63022" y="127935"/>
                    <a:pt x="69121" y="132861"/>
                    <a:pt x="76396" y="132861"/>
                  </a:cubicBezTo>
                  <a:lnTo>
                    <a:pt x="132371" y="132861"/>
                  </a:lnTo>
                  <a:cubicBezTo>
                    <a:pt x="139646" y="132861"/>
                    <a:pt x="145746" y="127935"/>
                    <a:pt x="147572" y="121216"/>
                  </a:cubicBezTo>
                  <a:close/>
                  <a:moveTo>
                    <a:pt x="30695" y="0"/>
                  </a:moveTo>
                  <a:cubicBezTo>
                    <a:pt x="20453" y="0"/>
                    <a:pt x="12102" y="8351"/>
                    <a:pt x="12102" y="18594"/>
                  </a:cubicBezTo>
                  <a:lnTo>
                    <a:pt x="12102" y="113061"/>
                  </a:lnTo>
                  <a:lnTo>
                    <a:pt x="8351" y="113061"/>
                  </a:lnTo>
                  <a:cubicBezTo>
                    <a:pt x="3751" y="113061"/>
                    <a:pt x="0" y="116812"/>
                    <a:pt x="0" y="121411"/>
                  </a:cubicBezTo>
                  <a:cubicBezTo>
                    <a:pt x="0" y="137819"/>
                    <a:pt x="13342" y="151161"/>
                    <a:pt x="29749" y="151161"/>
                  </a:cubicBezTo>
                  <a:lnTo>
                    <a:pt x="179018" y="151161"/>
                  </a:lnTo>
                  <a:cubicBezTo>
                    <a:pt x="195426" y="151161"/>
                    <a:pt x="208767" y="137819"/>
                    <a:pt x="208767" y="121411"/>
                  </a:cubicBezTo>
                  <a:cubicBezTo>
                    <a:pt x="208767" y="116812"/>
                    <a:pt x="205016" y="113061"/>
                    <a:pt x="200416" y="113061"/>
                  </a:cubicBezTo>
                  <a:lnTo>
                    <a:pt x="196665" y="113061"/>
                  </a:lnTo>
                  <a:lnTo>
                    <a:pt x="196665" y="18594"/>
                  </a:lnTo>
                  <a:cubicBezTo>
                    <a:pt x="196665" y="8351"/>
                    <a:pt x="188314" y="0"/>
                    <a:pt x="1780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49"/>
            <p:cNvSpPr/>
            <p:nvPr/>
          </p:nvSpPr>
          <p:spPr>
            <a:xfrm>
              <a:off x="2041090" y="2550543"/>
              <a:ext cx="234704" cy="198908"/>
            </a:xfrm>
            <a:custGeom>
              <a:avLst/>
              <a:gdLst/>
              <a:ahLst/>
              <a:cxnLst/>
              <a:rect l="l" t="t" r="r" b="b"/>
              <a:pathLst>
                <a:path w="75711" h="64164" extrusionOk="0">
                  <a:moveTo>
                    <a:pt x="69578" y="4894"/>
                  </a:moveTo>
                  <a:cubicBezTo>
                    <a:pt x="70263" y="4894"/>
                    <a:pt x="70818" y="5448"/>
                    <a:pt x="70818" y="6166"/>
                  </a:cubicBezTo>
                  <a:lnTo>
                    <a:pt x="70818" y="11939"/>
                  </a:lnTo>
                  <a:lnTo>
                    <a:pt x="4893" y="11939"/>
                  </a:lnTo>
                  <a:lnTo>
                    <a:pt x="4893" y="6166"/>
                  </a:lnTo>
                  <a:cubicBezTo>
                    <a:pt x="4893" y="5448"/>
                    <a:pt x="5448" y="4894"/>
                    <a:pt x="6133" y="4894"/>
                  </a:cubicBezTo>
                  <a:close/>
                  <a:moveTo>
                    <a:pt x="70818" y="16865"/>
                  </a:moveTo>
                  <a:lnTo>
                    <a:pt x="70818" y="58031"/>
                  </a:lnTo>
                  <a:cubicBezTo>
                    <a:pt x="70818" y="58716"/>
                    <a:pt x="70263" y="59271"/>
                    <a:pt x="69578" y="59271"/>
                  </a:cubicBezTo>
                  <a:lnTo>
                    <a:pt x="6133" y="59271"/>
                  </a:lnTo>
                  <a:cubicBezTo>
                    <a:pt x="5448" y="59271"/>
                    <a:pt x="4893" y="58716"/>
                    <a:pt x="4893" y="58031"/>
                  </a:cubicBezTo>
                  <a:lnTo>
                    <a:pt x="4893" y="16865"/>
                  </a:lnTo>
                  <a:close/>
                  <a:moveTo>
                    <a:pt x="6133" y="1"/>
                  </a:moveTo>
                  <a:cubicBezTo>
                    <a:pt x="2740" y="1"/>
                    <a:pt x="0" y="2773"/>
                    <a:pt x="0" y="6166"/>
                  </a:cubicBezTo>
                  <a:lnTo>
                    <a:pt x="0" y="58031"/>
                  </a:lnTo>
                  <a:cubicBezTo>
                    <a:pt x="0" y="61424"/>
                    <a:pt x="2740" y="64164"/>
                    <a:pt x="6133" y="64164"/>
                  </a:cubicBezTo>
                  <a:lnTo>
                    <a:pt x="69578" y="64164"/>
                  </a:lnTo>
                  <a:cubicBezTo>
                    <a:pt x="72971" y="64164"/>
                    <a:pt x="75711" y="61424"/>
                    <a:pt x="75711" y="58031"/>
                  </a:cubicBezTo>
                  <a:lnTo>
                    <a:pt x="75711" y="6166"/>
                  </a:lnTo>
                  <a:cubicBezTo>
                    <a:pt x="75711" y="2773"/>
                    <a:pt x="72971" y="1"/>
                    <a:pt x="69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49"/>
            <p:cNvSpPr/>
            <p:nvPr/>
          </p:nvSpPr>
          <p:spPr>
            <a:xfrm>
              <a:off x="1898000" y="2540236"/>
              <a:ext cx="65732" cy="67955"/>
            </a:xfrm>
            <a:custGeom>
              <a:avLst/>
              <a:gdLst/>
              <a:ahLst/>
              <a:cxnLst/>
              <a:rect l="l" t="t" r="r" b="b"/>
              <a:pathLst>
                <a:path w="21204" h="21921" extrusionOk="0">
                  <a:moveTo>
                    <a:pt x="15951" y="4893"/>
                  </a:moveTo>
                  <a:cubicBezTo>
                    <a:pt x="15984" y="4893"/>
                    <a:pt x="16049" y="4893"/>
                    <a:pt x="16082" y="4959"/>
                  </a:cubicBezTo>
                  <a:cubicBezTo>
                    <a:pt x="16147" y="5024"/>
                    <a:pt x="16147" y="5089"/>
                    <a:pt x="16147" y="5089"/>
                  </a:cubicBezTo>
                  <a:lnTo>
                    <a:pt x="14614" y="16865"/>
                  </a:lnTo>
                  <a:cubicBezTo>
                    <a:pt x="14581" y="16963"/>
                    <a:pt x="14516" y="17028"/>
                    <a:pt x="14418" y="17028"/>
                  </a:cubicBezTo>
                  <a:lnTo>
                    <a:pt x="6916" y="17028"/>
                  </a:lnTo>
                  <a:cubicBezTo>
                    <a:pt x="6818" y="17028"/>
                    <a:pt x="6753" y="16963"/>
                    <a:pt x="6753" y="16865"/>
                  </a:cubicBezTo>
                  <a:lnTo>
                    <a:pt x="5056" y="5122"/>
                  </a:lnTo>
                  <a:cubicBezTo>
                    <a:pt x="5056" y="5089"/>
                    <a:pt x="5056" y="5024"/>
                    <a:pt x="5122" y="4959"/>
                  </a:cubicBezTo>
                  <a:cubicBezTo>
                    <a:pt x="5154" y="4893"/>
                    <a:pt x="5219" y="4893"/>
                    <a:pt x="5252" y="4893"/>
                  </a:cubicBezTo>
                  <a:close/>
                  <a:moveTo>
                    <a:pt x="5252" y="0"/>
                  </a:moveTo>
                  <a:cubicBezTo>
                    <a:pt x="3784" y="0"/>
                    <a:pt x="2382" y="653"/>
                    <a:pt x="1403" y="1762"/>
                  </a:cubicBezTo>
                  <a:cubicBezTo>
                    <a:pt x="457" y="2871"/>
                    <a:pt x="0" y="4339"/>
                    <a:pt x="229" y="5807"/>
                  </a:cubicBezTo>
                  <a:lnTo>
                    <a:pt x="1892" y="17550"/>
                  </a:lnTo>
                  <a:cubicBezTo>
                    <a:pt x="2251" y="20029"/>
                    <a:pt x="4404" y="21921"/>
                    <a:pt x="6916" y="21921"/>
                  </a:cubicBezTo>
                  <a:lnTo>
                    <a:pt x="14418" y="21921"/>
                  </a:lnTo>
                  <a:cubicBezTo>
                    <a:pt x="16963" y="21921"/>
                    <a:pt x="19148" y="20029"/>
                    <a:pt x="19474" y="17485"/>
                  </a:cubicBezTo>
                  <a:lnTo>
                    <a:pt x="21007" y="5741"/>
                  </a:lnTo>
                  <a:cubicBezTo>
                    <a:pt x="21203" y="4274"/>
                    <a:pt x="20747" y="2838"/>
                    <a:pt x="19768" y="1729"/>
                  </a:cubicBezTo>
                  <a:cubicBezTo>
                    <a:pt x="18822" y="620"/>
                    <a:pt x="17419" y="0"/>
                    <a:pt x="159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49"/>
            <p:cNvSpPr/>
            <p:nvPr/>
          </p:nvSpPr>
          <p:spPr>
            <a:xfrm>
              <a:off x="2219648" y="2679487"/>
              <a:ext cx="15171" cy="31350"/>
            </a:xfrm>
            <a:custGeom>
              <a:avLst/>
              <a:gdLst/>
              <a:ahLst/>
              <a:cxnLst/>
              <a:rect l="l" t="t" r="r" b="b"/>
              <a:pathLst>
                <a:path w="4894" h="10113" extrusionOk="0">
                  <a:moveTo>
                    <a:pt x="2447" y="0"/>
                  </a:moveTo>
                  <a:cubicBezTo>
                    <a:pt x="1077" y="0"/>
                    <a:pt x="0" y="1077"/>
                    <a:pt x="0" y="2447"/>
                  </a:cubicBezTo>
                  <a:lnTo>
                    <a:pt x="0" y="7666"/>
                  </a:lnTo>
                  <a:cubicBezTo>
                    <a:pt x="0" y="9004"/>
                    <a:pt x="1077" y="10113"/>
                    <a:pt x="2447" y="10113"/>
                  </a:cubicBezTo>
                  <a:cubicBezTo>
                    <a:pt x="3784" y="10113"/>
                    <a:pt x="4893" y="9004"/>
                    <a:pt x="4893" y="7666"/>
                  </a:cubicBezTo>
                  <a:lnTo>
                    <a:pt x="4893" y="2447"/>
                  </a:lnTo>
                  <a:cubicBezTo>
                    <a:pt x="4893" y="1077"/>
                    <a:pt x="3784"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49"/>
            <p:cNvSpPr/>
            <p:nvPr/>
          </p:nvSpPr>
          <p:spPr>
            <a:xfrm>
              <a:off x="2182055" y="2652910"/>
              <a:ext cx="15274" cy="31350"/>
            </a:xfrm>
            <a:custGeom>
              <a:avLst/>
              <a:gdLst/>
              <a:ahLst/>
              <a:cxnLst/>
              <a:rect l="l" t="t" r="r" b="b"/>
              <a:pathLst>
                <a:path w="4927" h="10113" extrusionOk="0">
                  <a:moveTo>
                    <a:pt x="2447" y="0"/>
                  </a:moveTo>
                  <a:cubicBezTo>
                    <a:pt x="1110" y="0"/>
                    <a:pt x="1" y="1077"/>
                    <a:pt x="1" y="2447"/>
                  </a:cubicBezTo>
                  <a:lnTo>
                    <a:pt x="1" y="7666"/>
                  </a:lnTo>
                  <a:cubicBezTo>
                    <a:pt x="1" y="9004"/>
                    <a:pt x="1110" y="10113"/>
                    <a:pt x="2447" y="10113"/>
                  </a:cubicBezTo>
                  <a:cubicBezTo>
                    <a:pt x="3817" y="10113"/>
                    <a:pt x="4926" y="9004"/>
                    <a:pt x="4926" y="7666"/>
                  </a:cubicBezTo>
                  <a:lnTo>
                    <a:pt x="4926" y="2447"/>
                  </a:lnTo>
                  <a:cubicBezTo>
                    <a:pt x="4926" y="1077"/>
                    <a:pt x="3817" y="0"/>
                    <a:pt x="2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49"/>
            <p:cNvSpPr/>
            <p:nvPr/>
          </p:nvSpPr>
          <p:spPr>
            <a:xfrm>
              <a:off x="1886885" y="2672616"/>
              <a:ext cx="25383" cy="45003"/>
            </a:xfrm>
            <a:custGeom>
              <a:avLst/>
              <a:gdLst/>
              <a:ahLst/>
              <a:cxnLst/>
              <a:rect l="l" t="t" r="r" b="b"/>
              <a:pathLst>
                <a:path w="8188" h="14517" extrusionOk="0">
                  <a:moveTo>
                    <a:pt x="4078" y="0"/>
                  </a:moveTo>
                  <a:cubicBezTo>
                    <a:pt x="1827" y="0"/>
                    <a:pt x="0" y="1827"/>
                    <a:pt x="0" y="4110"/>
                  </a:cubicBezTo>
                  <a:lnTo>
                    <a:pt x="0" y="10439"/>
                  </a:lnTo>
                  <a:cubicBezTo>
                    <a:pt x="0" y="12689"/>
                    <a:pt x="1827" y="14516"/>
                    <a:pt x="4078" y="14516"/>
                  </a:cubicBezTo>
                  <a:cubicBezTo>
                    <a:pt x="6361" y="14516"/>
                    <a:pt x="8188" y="12689"/>
                    <a:pt x="8188" y="10439"/>
                  </a:cubicBezTo>
                  <a:lnTo>
                    <a:pt x="8188" y="4110"/>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49"/>
            <p:cNvSpPr/>
            <p:nvPr/>
          </p:nvSpPr>
          <p:spPr>
            <a:xfrm>
              <a:off x="1886885" y="2630680"/>
              <a:ext cx="25383" cy="29326"/>
            </a:xfrm>
            <a:custGeom>
              <a:avLst/>
              <a:gdLst/>
              <a:ahLst/>
              <a:cxnLst/>
              <a:rect l="l" t="t" r="r" b="b"/>
              <a:pathLst>
                <a:path w="8188" h="9460" extrusionOk="0">
                  <a:moveTo>
                    <a:pt x="4078" y="0"/>
                  </a:moveTo>
                  <a:cubicBezTo>
                    <a:pt x="1827" y="0"/>
                    <a:pt x="0" y="1827"/>
                    <a:pt x="0" y="4078"/>
                  </a:cubicBezTo>
                  <a:lnTo>
                    <a:pt x="0" y="5350"/>
                  </a:lnTo>
                  <a:cubicBezTo>
                    <a:pt x="0" y="7633"/>
                    <a:pt x="1827" y="9460"/>
                    <a:pt x="4078" y="9460"/>
                  </a:cubicBezTo>
                  <a:cubicBezTo>
                    <a:pt x="6361" y="9460"/>
                    <a:pt x="8188" y="7633"/>
                    <a:pt x="8188" y="5350"/>
                  </a:cubicBezTo>
                  <a:lnTo>
                    <a:pt x="8188" y="4078"/>
                  </a:lnTo>
                  <a:cubicBezTo>
                    <a:pt x="8188" y="1827"/>
                    <a:pt x="6361"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49"/>
            <p:cNvSpPr/>
            <p:nvPr/>
          </p:nvSpPr>
          <p:spPr>
            <a:xfrm>
              <a:off x="1775955" y="2382754"/>
              <a:ext cx="51674" cy="46984"/>
            </a:xfrm>
            <a:custGeom>
              <a:avLst/>
              <a:gdLst/>
              <a:ahLst/>
              <a:cxnLst/>
              <a:rect l="l" t="t" r="r" b="b"/>
              <a:pathLst>
                <a:path w="16669" h="15156" extrusionOk="0">
                  <a:moveTo>
                    <a:pt x="8302" y="1"/>
                  </a:moveTo>
                  <a:cubicBezTo>
                    <a:pt x="4877" y="1"/>
                    <a:pt x="1782" y="2341"/>
                    <a:pt x="946" y="5823"/>
                  </a:cubicBezTo>
                  <a:cubicBezTo>
                    <a:pt x="0" y="9900"/>
                    <a:pt x="2512" y="13978"/>
                    <a:pt x="6589" y="14956"/>
                  </a:cubicBezTo>
                  <a:cubicBezTo>
                    <a:pt x="7170" y="15091"/>
                    <a:pt x="7750" y="15155"/>
                    <a:pt x="8321" y="15155"/>
                  </a:cubicBezTo>
                  <a:cubicBezTo>
                    <a:pt x="11764" y="15155"/>
                    <a:pt x="14879" y="12810"/>
                    <a:pt x="15690" y="9313"/>
                  </a:cubicBezTo>
                  <a:cubicBezTo>
                    <a:pt x="16669" y="5236"/>
                    <a:pt x="14124" y="1158"/>
                    <a:pt x="10080" y="212"/>
                  </a:cubicBezTo>
                  <a:cubicBezTo>
                    <a:pt x="9484" y="69"/>
                    <a:pt x="8888" y="1"/>
                    <a:pt x="8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49"/>
            <p:cNvSpPr/>
            <p:nvPr/>
          </p:nvSpPr>
          <p:spPr>
            <a:xfrm>
              <a:off x="2143344" y="2357713"/>
              <a:ext cx="19924" cy="19924"/>
            </a:xfrm>
            <a:custGeom>
              <a:avLst/>
              <a:gdLst/>
              <a:ahLst/>
              <a:cxnLst/>
              <a:rect l="l" t="t" r="r" b="b"/>
              <a:pathLst>
                <a:path w="6427" h="6427" extrusionOk="0">
                  <a:moveTo>
                    <a:pt x="3230" y="1"/>
                  </a:moveTo>
                  <a:cubicBezTo>
                    <a:pt x="1435" y="1"/>
                    <a:pt x="0" y="1436"/>
                    <a:pt x="0" y="3230"/>
                  </a:cubicBezTo>
                  <a:cubicBezTo>
                    <a:pt x="0" y="4992"/>
                    <a:pt x="1435" y="6427"/>
                    <a:pt x="3230" y="6427"/>
                  </a:cubicBezTo>
                  <a:cubicBezTo>
                    <a:pt x="4991" y="6427"/>
                    <a:pt x="6426" y="4992"/>
                    <a:pt x="6426" y="3230"/>
                  </a:cubicBezTo>
                  <a:cubicBezTo>
                    <a:pt x="6426" y="1436"/>
                    <a:pt x="4991" y="1"/>
                    <a:pt x="32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49"/>
            <p:cNvSpPr/>
            <p:nvPr/>
          </p:nvSpPr>
          <p:spPr>
            <a:xfrm>
              <a:off x="1912281" y="2315333"/>
              <a:ext cx="71396" cy="78901"/>
            </a:xfrm>
            <a:custGeom>
              <a:avLst/>
              <a:gdLst/>
              <a:ahLst/>
              <a:cxnLst/>
              <a:rect l="l" t="t" r="r" b="b"/>
              <a:pathLst>
                <a:path w="23031" h="25452" extrusionOk="0">
                  <a:moveTo>
                    <a:pt x="11516" y="0"/>
                  </a:moveTo>
                  <a:cubicBezTo>
                    <a:pt x="11100" y="0"/>
                    <a:pt x="10684" y="253"/>
                    <a:pt x="10505" y="759"/>
                  </a:cubicBezTo>
                  <a:lnTo>
                    <a:pt x="7928" y="8000"/>
                  </a:lnTo>
                  <a:cubicBezTo>
                    <a:pt x="7830" y="8326"/>
                    <a:pt x="7601" y="8555"/>
                    <a:pt x="7340" y="8685"/>
                  </a:cubicBezTo>
                  <a:lnTo>
                    <a:pt x="914" y="11588"/>
                  </a:lnTo>
                  <a:cubicBezTo>
                    <a:pt x="1" y="12012"/>
                    <a:pt x="1" y="13448"/>
                    <a:pt x="914" y="13872"/>
                  </a:cubicBezTo>
                  <a:lnTo>
                    <a:pt x="7340" y="16742"/>
                  </a:lnTo>
                  <a:cubicBezTo>
                    <a:pt x="7601" y="16873"/>
                    <a:pt x="7830" y="17134"/>
                    <a:pt x="7928" y="17427"/>
                  </a:cubicBezTo>
                  <a:lnTo>
                    <a:pt x="10505" y="24669"/>
                  </a:lnTo>
                  <a:cubicBezTo>
                    <a:pt x="10684" y="25191"/>
                    <a:pt x="11100" y="25452"/>
                    <a:pt x="11516" y="25452"/>
                  </a:cubicBezTo>
                  <a:cubicBezTo>
                    <a:pt x="11932" y="25452"/>
                    <a:pt x="12348" y="25191"/>
                    <a:pt x="12527" y="24669"/>
                  </a:cubicBezTo>
                  <a:lnTo>
                    <a:pt x="15104" y="17427"/>
                  </a:lnTo>
                  <a:cubicBezTo>
                    <a:pt x="15202" y="17134"/>
                    <a:pt x="15430" y="16873"/>
                    <a:pt x="15691" y="16742"/>
                  </a:cubicBezTo>
                  <a:lnTo>
                    <a:pt x="22150" y="13872"/>
                  </a:lnTo>
                  <a:cubicBezTo>
                    <a:pt x="23031" y="13448"/>
                    <a:pt x="23031" y="12012"/>
                    <a:pt x="22150" y="11588"/>
                  </a:cubicBezTo>
                  <a:lnTo>
                    <a:pt x="15691" y="8685"/>
                  </a:lnTo>
                  <a:cubicBezTo>
                    <a:pt x="15430" y="8555"/>
                    <a:pt x="15202" y="8326"/>
                    <a:pt x="15104" y="8000"/>
                  </a:cubicBezTo>
                  <a:lnTo>
                    <a:pt x="12527" y="759"/>
                  </a:lnTo>
                  <a:cubicBezTo>
                    <a:pt x="12348" y="253"/>
                    <a:pt x="11932" y="0"/>
                    <a:pt x="11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49"/>
            <p:cNvSpPr/>
            <p:nvPr/>
          </p:nvSpPr>
          <p:spPr>
            <a:xfrm>
              <a:off x="2268197" y="2323452"/>
              <a:ext cx="98292" cy="106280"/>
            </a:xfrm>
            <a:custGeom>
              <a:avLst/>
              <a:gdLst/>
              <a:ahLst/>
              <a:cxnLst/>
              <a:rect l="l" t="t" r="r" b="b"/>
              <a:pathLst>
                <a:path w="31707" h="34284" extrusionOk="0">
                  <a:moveTo>
                    <a:pt x="15853" y="0"/>
                  </a:moveTo>
                  <a:cubicBezTo>
                    <a:pt x="15291" y="0"/>
                    <a:pt x="14728" y="343"/>
                    <a:pt x="14483" y="1028"/>
                  </a:cubicBezTo>
                  <a:lnTo>
                    <a:pt x="10928" y="10781"/>
                  </a:lnTo>
                  <a:cubicBezTo>
                    <a:pt x="10797" y="11205"/>
                    <a:pt x="10471" y="11531"/>
                    <a:pt x="10112" y="11694"/>
                  </a:cubicBezTo>
                  <a:lnTo>
                    <a:pt x="1272" y="15609"/>
                  </a:lnTo>
                  <a:cubicBezTo>
                    <a:pt x="0" y="16163"/>
                    <a:pt x="0" y="18120"/>
                    <a:pt x="1272" y="18675"/>
                  </a:cubicBezTo>
                  <a:lnTo>
                    <a:pt x="10112" y="22557"/>
                  </a:lnTo>
                  <a:cubicBezTo>
                    <a:pt x="10471" y="22720"/>
                    <a:pt x="10797" y="23079"/>
                    <a:pt x="10928" y="23470"/>
                  </a:cubicBezTo>
                  <a:lnTo>
                    <a:pt x="14483" y="33256"/>
                  </a:lnTo>
                  <a:cubicBezTo>
                    <a:pt x="14728" y="33941"/>
                    <a:pt x="15291" y="34284"/>
                    <a:pt x="15853" y="34284"/>
                  </a:cubicBezTo>
                  <a:cubicBezTo>
                    <a:pt x="16416" y="34284"/>
                    <a:pt x="16979" y="33941"/>
                    <a:pt x="17223" y="33256"/>
                  </a:cubicBezTo>
                  <a:lnTo>
                    <a:pt x="20779" y="23470"/>
                  </a:lnTo>
                  <a:cubicBezTo>
                    <a:pt x="20942" y="23079"/>
                    <a:pt x="21236" y="22720"/>
                    <a:pt x="21594" y="22557"/>
                  </a:cubicBezTo>
                  <a:lnTo>
                    <a:pt x="30434" y="18675"/>
                  </a:lnTo>
                  <a:cubicBezTo>
                    <a:pt x="31707" y="18120"/>
                    <a:pt x="31707" y="16163"/>
                    <a:pt x="30434" y="15609"/>
                  </a:cubicBezTo>
                  <a:lnTo>
                    <a:pt x="21594" y="11694"/>
                  </a:lnTo>
                  <a:cubicBezTo>
                    <a:pt x="21236" y="11531"/>
                    <a:pt x="20942" y="11205"/>
                    <a:pt x="20779" y="10781"/>
                  </a:cubicBezTo>
                  <a:lnTo>
                    <a:pt x="17223" y="1028"/>
                  </a:lnTo>
                  <a:cubicBezTo>
                    <a:pt x="16979" y="343"/>
                    <a:pt x="16416" y="0"/>
                    <a:pt x="158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49"/>
          <p:cNvGrpSpPr/>
          <p:nvPr/>
        </p:nvGrpSpPr>
        <p:grpSpPr>
          <a:xfrm rot="7537516">
            <a:off x="7810878" y="4056606"/>
            <a:ext cx="575419" cy="577731"/>
            <a:chOff x="4284288" y="2333450"/>
            <a:chExt cx="575419" cy="577731"/>
          </a:xfrm>
        </p:grpSpPr>
        <p:sp>
          <p:nvSpPr>
            <p:cNvPr id="3612" name="Google Shape;3612;p49"/>
            <p:cNvSpPr/>
            <p:nvPr/>
          </p:nvSpPr>
          <p:spPr>
            <a:xfrm>
              <a:off x="4355391" y="2425129"/>
              <a:ext cx="52452" cy="112668"/>
            </a:xfrm>
            <a:custGeom>
              <a:avLst/>
              <a:gdLst/>
              <a:ahLst/>
              <a:cxnLst/>
              <a:rect l="l" t="t" r="r" b="b"/>
              <a:pathLst>
                <a:path w="18953" h="40711" extrusionOk="0">
                  <a:moveTo>
                    <a:pt x="9460" y="1"/>
                  </a:moveTo>
                  <a:cubicBezTo>
                    <a:pt x="4241" y="1"/>
                    <a:pt x="1" y="4241"/>
                    <a:pt x="1" y="9493"/>
                  </a:cubicBezTo>
                  <a:lnTo>
                    <a:pt x="1" y="31218"/>
                  </a:lnTo>
                  <a:cubicBezTo>
                    <a:pt x="1" y="36437"/>
                    <a:pt x="4241" y="40710"/>
                    <a:pt x="9460" y="40710"/>
                  </a:cubicBezTo>
                  <a:cubicBezTo>
                    <a:pt x="14712" y="40710"/>
                    <a:pt x="18953" y="36437"/>
                    <a:pt x="18953" y="31218"/>
                  </a:cubicBezTo>
                  <a:lnTo>
                    <a:pt x="18953" y="9493"/>
                  </a:lnTo>
                  <a:cubicBezTo>
                    <a:pt x="18953" y="4241"/>
                    <a:pt x="14712" y="1"/>
                    <a:pt x="94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49"/>
            <p:cNvSpPr/>
            <p:nvPr/>
          </p:nvSpPr>
          <p:spPr>
            <a:xfrm>
              <a:off x="4733838" y="2425129"/>
              <a:ext cx="52541" cy="112668"/>
            </a:xfrm>
            <a:custGeom>
              <a:avLst/>
              <a:gdLst/>
              <a:ahLst/>
              <a:cxnLst/>
              <a:rect l="l" t="t" r="r" b="b"/>
              <a:pathLst>
                <a:path w="18985" h="40711" extrusionOk="0">
                  <a:moveTo>
                    <a:pt x="9493" y="1"/>
                  </a:moveTo>
                  <a:cubicBezTo>
                    <a:pt x="4241" y="1"/>
                    <a:pt x="0" y="4241"/>
                    <a:pt x="0" y="9493"/>
                  </a:cubicBezTo>
                  <a:lnTo>
                    <a:pt x="0" y="31218"/>
                  </a:lnTo>
                  <a:cubicBezTo>
                    <a:pt x="0" y="36437"/>
                    <a:pt x="4241" y="40710"/>
                    <a:pt x="9493" y="40710"/>
                  </a:cubicBezTo>
                  <a:cubicBezTo>
                    <a:pt x="14744" y="40710"/>
                    <a:pt x="18985" y="36437"/>
                    <a:pt x="18985" y="31218"/>
                  </a:cubicBezTo>
                  <a:lnTo>
                    <a:pt x="18985" y="9493"/>
                  </a:lnTo>
                  <a:cubicBezTo>
                    <a:pt x="18985" y="4241"/>
                    <a:pt x="14744" y="1"/>
                    <a:pt x="9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49"/>
            <p:cNvSpPr/>
            <p:nvPr/>
          </p:nvSpPr>
          <p:spPr>
            <a:xfrm>
              <a:off x="4295837" y="2498671"/>
              <a:ext cx="552399" cy="401008"/>
            </a:xfrm>
            <a:custGeom>
              <a:avLst/>
              <a:gdLst/>
              <a:ahLst/>
              <a:cxnLst/>
              <a:rect l="l" t="t" r="r" b="b"/>
              <a:pathLst>
                <a:path w="199602" h="144899" extrusionOk="0">
                  <a:moveTo>
                    <a:pt x="12102" y="1"/>
                  </a:moveTo>
                  <a:cubicBezTo>
                    <a:pt x="5415" y="1"/>
                    <a:pt x="0" y="5448"/>
                    <a:pt x="0" y="12136"/>
                  </a:cubicBezTo>
                  <a:lnTo>
                    <a:pt x="0" y="132764"/>
                  </a:lnTo>
                  <a:cubicBezTo>
                    <a:pt x="0" y="139451"/>
                    <a:pt x="5415" y="144898"/>
                    <a:pt x="12102" y="144898"/>
                  </a:cubicBezTo>
                  <a:lnTo>
                    <a:pt x="187467" y="144898"/>
                  </a:lnTo>
                  <a:cubicBezTo>
                    <a:pt x="194154" y="144898"/>
                    <a:pt x="199569" y="139451"/>
                    <a:pt x="199601" y="132764"/>
                  </a:cubicBezTo>
                  <a:lnTo>
                    <a:pt x="199601" y="12136"/>
                  </a:lnTo>
                  <a:cubicBezTo>
                    <a:pt x="199601" y="5448"/>
                    <a:pt x="194154" y="1"/>
                    <a:pt x="187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49"/>
            <p:cNvSpPr/>
            <p:nvPr/>
          </p:nvSpPr>
          <p:spPr>
            <a:xfrm>
              <a:off x="4643691" y="2549206"/>
              <a:ext cx="166202" cy="315243"/>
            </a:xfrm>
            <a:custGeom>
              <a:avLst/>
              <a:gdLst/>
              <a:ahLst/>
              <a:cxnLst/>
              <a:rect l="l" t="t" r="r" b="b"/>
              <a:pathLst>
                <a:path w="60055" h="113909" extrusionOk="0">
                  <a:moveTo>
                    <a:pt x="5188" y="0"/>
                  </a:moveTo>
                  <a:cubicBezTo>
                    <a:pt x="2317" y="0"/>
                    <a:pt x="1" y="2349"/>
                    <a:pt x="1" y="5219"/>
                  </a:cubicBez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49"/>
            <p:cNvSpPr/>
            <p:nvPr/>
          </p:nvSpPr>
          <p:spPr>
            <a:xfrm>
              <a:off x="4331660" y="2612281"/>
              <a:ext cx="279044" cy="246003"/>
            </a:xfrm>
            <a:custGeom>
              <a:avLst/>
              <a:gdLst/>
              <a:ahLst/>
              <a:cxnLst/>
              <a:rect l="l" t="t" r="r" b="b"/>
              <a:pathLst>
                <a:path w="100829" h="88890" extrusionOk="0">
                  <a:moveTo>
                    <a:pt x="3393" y="0"/>
                  </a:moveTo>
                  <a:cubicBezTo>
                    <a:pt x="1534" y="0"/>
                    <a:pt x="0" y="1534"/>
                    <a:pt x="0" y="3393"/>
                  </a:cubicBezTo>
                  <a:lnTo>
                    <a:pt x="0" y="85497"/>
                  </a:lnTo>
                  <a:cubicBezTo>
                    <a:pt x="0" y="87389"/>
                    <a:pt x="1534" y="88890"/>
                    <a:pt x="3393" y="88890"/>
                  </a:cubicBezTo>
                  <a:lnTo>
                    <a:pt x="97436" y="88890"/>
                  </a:lnTo>
                  <a:cubicBezTo>
                    <a:pt x="99295" y="88890"/>
                    <a:pt x="100828" y="87389"/>
                    <a:pt x="100828" y="85497"/>
                  </a:cubicBezTo>
                  <a:lnTo>
                    <a:pt x="100828" y="3393"/>
                  </a:lnTo>
                  <a:cubicBezTo>
                    <a:pt x="100828" y="1534"/>
                    <a:pt x="99295" y="0"/>
                    <a:pt x="9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49"/>
            <p:cNvSpPr/>
            <p:nvPr/>
          </p:nvSpPr>
          <p:spPr>
            <a:xfrm>
              <a:off x="4331660" y="2612281"/>
              <a:ext cx="279044" cy="51821"/>
            </a:xfrm>
            <a:custGeom>
              <a:avLst/>
              <a:gdLst/>
              <a:ahLst/>
              <a:cxnLst/>
              <a:rect l="l" t="t" r="r" b="b"/>
              <a:pathLst>
                <a:path w="100829" h="18725" extrusionOk="0">
                  <a:moveTo>
                    <a:pt x="3393" y="0"/>
                  </a:moveTo>
                  <a:cubicBezTo>
                    <a:pt x="1534" y="0"/>
                    <a:pt x="0" y="1534"/>
                    <a:pt x="0" y="3393"/>
                  </a:cubicBezTo>
                  <a:lnTo>
                    <a:pt x="0" y="18724"/>
                  </a:lnTo>
                  <a:lnTo>
                    <a:pt x="100828" y="18724"/>
                  </a:lnTo>
                  <a:lnTo>
                    <a:pt x="100828" y="3393"/>
                  </a:lnTo>
                  <a:cubicBezTo>
                    <a:pt x="100828" y="1534"/>
                    <a:pt x="99295" y="0"/>
                    <a:pt x="974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49"/>
            <p:cNvSpPr/>
            <p:nvPr/>
          </p:nvSpPr>
          <p:spPr>
            <a:xfrm>
              <a:off x="4295837" y="2498671"/>
              <a:ext cx="552307" cy="401008"/>
            </a:xfrm>
            <a:custGeom>
              <a:avLst/>
              <a:gdLst/>
              <a:ahLst/>
              <a:cxnLst/>
              <a:rect l="l" t="t" r="r" b="b"/>
              <a:pathLst>
                <a:path w="199569" h="144899" extrusionOk="0">
                  <a:moveTo>
                    <a:pt x="164926" y="1"/>
                  </a:moveTo>
                  <a:cubicBezTo>
                    <a:pt x="170668" y="1"/>
                    <a:pt x="175332" y="4666"/>
                    <a:pt x="175332" y="10407"/>
                  </a:cubicBezTo>
                  <a:lnTo>
                    <a:pt x="175332" y="111202"/>
                  </a:lnTo>
                  <a:cubicBezTo>
                    <a:pt x="175332" y="116943"/>
                    <a:pt x="170668" y="121608"/>
                    <a:pt x="164926" y="121608"/>
                  </a:cubicBezTo>
                  <a:lnTo>
                    <a:pt x="10374" y="121608"/>
                  </a:lnTo>
                  <a:cubicBezTo>
                    <a:pt x="4632" y="121608"/>
                    <a:pt x="0" y="116943"/>
                    <a:pt x="0" y="111202"/>
                  </a:cubicBezTo>
                  <a:lnTo>
                    <a:pt x="0" y="132764"/>
                  </a:lnTo>
                  <a:cubicBezTo>
                    <a:pt x="0" y="139451"/>
                    <a:pt x="5415" y="144898"/>
                    <a:pt x="12102" y="144898"/>
                  </a:cubicBezTo>
                  <a:lnTo>
                    <a:pt x="187467" y="144898"/>
                  </a:lnTo>
                  <a:cubicBezTo>
                    <a:pt x="194154" y="144898"/>
                    <a:pt x="199569" y="139451"/>
                    <a:pt x="199569" y="132764"/>
                  </a:cubicBezTo>
                  <a:lnTo>
                    <a:pt x="199569" y="12136"/>
                  </a:lnTo>
                  <a:cubicBezTo>
                    <a:pt x="199569" y="5448"/>
                    <a:pt x="194154" y="1"/>
                    <a:pt x="1874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49"/>
            <p:cNvSpPr/>
            <p:nvPr/>
          </p:nvSpPr>
          <p:spPr>
            <a:xfrm>
              <a:off x="4331660" y="2835075"/>
              <a:ext cx="279044" cy="23114"/>
            </a:xfrm>
            <a:custGeom>
              <a:avLst/>
              <a:gdLst/>
              <a:ahLst/>
              <a:cxnLst/>
              <a:rect l="l" t="t" r="r" b="b"/>
              <a:pathLst>
                <a:path w="100829" h="8352" extrusionOk="0">
                  <a:moveTo>
                    <a:pt x="0" y="1"/>
                  </a:moveTo>
                  <a:lnTo>
                    <a:pt x="0" y="4959"/>
                  </a:lnTo>
                  <a:cubicBezTo>
                    <a:pt x="0" y="6851"/>
                    <a:pt x="1534" y="8352"/>
                    <a:pt x="3393" y="8352"/>
                  </a:cubicBezTo>
                  <a:lnTo>
                    <a:pt x="97436" y="8352"/>
                  </a:lnTo>
                  <a:cubicBezTo>
                    <a:pt x="99295" y="8352"/>
                    <a:pt x="100828" y="6851"/>
                    <a:pt x="100828" y="4959"/>
                  </a:cubicBezTo>
                  <a:lnTo>
                    <a:pt x="1008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49"/>
            <p:cNvSpPr/>
            <p:nvPr/>
          </p:nvSpPr>
          <p:spPr>
            <a:xfrm>
              <a:off x="4643691" y="2549206"/>
              <a:ext cx="166202" cy="315243"/>
            </a:xfrm>
            <a:custGeom>
              <a:avLst/>
              <a:gdLst/>
              <a:ahLst/>
              <a:cxnLst/>
              <a:rect l="l" t="t" r="r" b="b"/>
              <a:pathLst>
                <a:path w="60055" h="113909" extrusionOk="0">
                  <a:moveTo>
                    <a:pt x="49583" y="0"/>
                  </a:moveTo>
                  <a:lnTo>
                    <a:pt x="49583" y="92934"/>
                  </a:lnTo>
                  <a:cubicBezTo>
                    <a:pt x="49583" y="98675"/>
                    <a:pt x="44919" y="103340"/>
                    <a:pt x="39177" y="103340"/>
                  </a:cubicBezTo>
                  <a:lnTo>
                    <a:pt x="1" y="103340"/>
                  </a:lnTo>
                  <a:lnTo>
                    <a:pt x="1" y="108722"/>
                  </a:lnTo>
                  <a:cubicBezTo>
                    <a:pt x="1" y="111593"/>
                    <a:pt x="2317" y="113909"/>
                    <a:pt x="5188" y="113909"/>
                  </a:cubicBezTo>
                  <a:lnTo>
                    <a:pt x="54868" y="113909"/>
                  </a:lnTo>
                  <a:cubicBezTo>
                    <a:pt x="57738" y="113909"/>
                    <a:pt x="60054" y="111593"/>
                    <a:pt x="60054" y="108722"/>
                  </a:cubicBezTo>
                  <a:lnTo>
                    <a:pt x="60054" y="5219"/>
                  </a:lnTo>
                  <a:cubicBezTo>
                    <a:pt x="60054" y="2349"/>
                    <a:pt x="57738" y="0"/>
                    <a:pt x="548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49"/>
            <p:cNvSpPr/>
            <p:nvPr/>
          </p:nvSpPr>
          <p:spPr>
            <a:xfrm>
              <a:off x="4284288" y="2413671"/>
              <a:ext cx="575419" cy="497511"/>
            </a:xfrm>
            <a:custGeom>
              <a:avLst/>
              <a:gdLst/>
              <a:ahLst/>
              <a:cxnLst/>
              <a:rect l="l" t="t" r="r" b="b"/>
              <a:pathLst>
                <a:path w="207920" h="179769" extrusionOk="0">
                  <a:moveTo>
                    <a:pt x="35164" y="8286"/>
                  </a:moveTo>
                  <a:cubicBezTo>
                    <a:pt x="38133" y="8286"/>
                    <a:pt x="40514" y="10699"/>
                    <a:pt x="40514" y="13635"/>
                  </a:cubicBezTo>
                  <a:lnTo>
                    <a:pt x="40514" y="26585"/>
                  </a:lnTo>
                  <a:lnTo>
                    <a:pt x="29847" y="26585"/>
                  </a:lnTo>
                  <a:lnTo>
                    <a:pt x="29847" y="13635"/>
                  </a:lnTo>
                  <a:cubicBezTo>
                    <a:pt x="29847" y="10699"/>
                    <a:pt x="32228" y="8286"/>
                    <a:pt x="35164" y="8286"/>
                  </a:cubicBezTo>
                  <a:close/>
                  <a:moveTo>
                    <a:pt x="172005" y="8286"/>
                  </a:moveTo>
                  <a:cubicBezTo>
                    <a:pt x="174940" y="8286"/>
                    <a:pt x="177354" y="10699"/>
                    <a:pt x="177354" y="13635"/>
                  </a:cubicBezTo>
                  <a:lnTo>
                    <a:pt x="177354" y="26585"/>
                  </a:lnTo>
                  <a:lnTo>
                    <a:pt x="166688" y="26585"/>
                  </a:lnTo>
                  <a:lnTo>
                    <a:pt x="166688" y="13635"/>
                  </a:lnTo>
                  <a:cubicBezTo>
                    <a:pt x="166688" y="10699"/>
                    <a:pt x="169069" y="8286"/>
                    <a:pt x="172005" y="8286"/>
                  </a:cubicBezTo>
                  <a:close/>
                  <a:moveTo>
                    <a:pt x="191642" y="34903"/>
                  </a:moveTo>
                  <a:cubicBezTo>
                    <a:pt x="196045" y="34903"/>
                    <a:pt x="199601" y="38459"/>
                    <a:pt x="199601" y="42863"/>
                  </a:cubicBezTo>
                  <a:lnTo>
                    <a:pt x="199601" y="163491"/>
                  </a:lnTo>
                  <a:cubicBezTo>
                    <a:pt x="199601" y="167895"/>
                    <a:pt x="196045" y="171450"/>
                    <a:pt x="191642" y="171450"/>
                  </a:cubicBezTo>
                  <a:lnTo>
                    <a:pt x="16277" y="171450"/>
                  </a:lnTo>
                  <a:cubicBezTo>
                    <a:pt x="11874" y="171450"/>
                    <a:pt x="8318" y="167895"/>
                    <a:pt x="8318" y="163491"/>
                  </a:cubicBezTo>
                  <a:lnTo>
                    <a:pt x="8318" y="42863"/>
                  </a:lnTo>
                  <a:cubicBezTo>
                    <a:pt x="8318" y="38459"/>
                    <a:pt x="11874" y="34903"/>
                    <a:pt x="16277" y="34903"/>
                  </a:cubicBezTo>
                  <a:close/>
                  <a:moveTo>
                    <a:pt x="35164" y="0"/>
                  </a:moveTo>
                  <a:cubicBezTo>
                    <a:pt x="27662" y="0"/>
                    <a:pt x="21529" y="6100"/>
                    <a:pt x="21529" y="13635"/>
                  </a:cubicBezTo>
                  <a:lnTo>
                    <a:pt x="21529" y="26585"/>
                  </a:lnTo>
                  <a:lnTo>
                    <a:pt x="16277" y="26585"/>
                  </a:lnTo>
                  <a:cubicBezTo>
                    <a:pt x="7307" y="26585"/>
                    <a:pt x="0" y="33892"/>
                    <a:pt x="0" y="42863"/>
                  </a:cubicBezTo>
                  <a:lnTo>
                    <a:pt x="0" y="163491"/>
                  </a:lnTo>
                  <a:cubicBezTo>
                    <a:pt x="0" y="172461"/>
                    <a:pt x="7307" y="179768"/>
                    <a:pt x="16277" y="179768"/>
                  </a:cubicBezTo>
                  <a:lnTo>
                    <a:pt x="191642" y="179768"/>
                  </a:lnTo>
                  <a:cubicBezTo>
                    <a:pt x="200612" y="179768"/>
                    <a:pt x="207919" y="172461"/>
                    <a:pt x="207919" y="163491"/>
                  </a:cubicBezTo>
                  <a:lnTo>
                    <a:pt x="207919" y="42863"/>
                  </a:lnTo>
                  <a:cubicBezTo>
                    <a:pt x="207919" y="33892"/>
                    <a:pt x="200612" y="26585"/>
                    <a:pt x="191642" y="26585"/>
                  </a:cubicBezTo>
                  <a:lnTo>
                    <a:pt x="185640" y="26585"/>
                  </a:lnTo>
                  <a:lnTo>
                    <a:pt x="185640" y="13635"/>
                  </a:lnTo>
                  <a:cubicBezTo>
                    <a:pt x="185640" y="6100"/>
                    <a:pt x="179540" y="0"/>
                    <a:pt x="172005" y="0"/>
                  </a:cubicBezTo>
                  <a:cubicBezTo>
                    <a:pt x="164469" y="0"/>
                    <a:pt x="158370" y="6100"/>
                    <a:pt x="158370" y="13635"/>
                  </a:cubicBezTo>
                  <a:lnTo>
                    <a:pt x="158370" y="26585"/>
                  </a:lnTo>
                  <a:lnTo>
                    <a:pt x="48832" y="26585"/>
                  </a:lnTo>
                  <a:lnTo>
                    <a:pt x="48832" y="13635"/>
                  </a:lnTo>
                  <a:cubicBezTo>
                    <a:pt x="48832" y="6100"/>
                    <a:pt x="42699" y="0"/>
                    <a:pt x="35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49"/>
            <p:cNvSpPr/>
            <p:nvPr/>
          </p:nvSpPr>
          <p:spPr>
            <a:xfrm>
              <a:off x="4636745" y="2542346"/>
              <a:ext cx="180012" cy="329059"/>
            </a:xfrm>
            <a:custGeom>
              <a:avLst/>
              <a:gdLst/>
              <a:ahLst/>
              <a:cxnLst/>
              <a:rect l="l" t="t" r="r" b="b"/>
              <a:pathLst>
                <a:path w="65045" h="118901" extrusionOk="0">
                  <a:moveTo>
                    <a:pt x="57379" y="4992"/>
                  </a:moveTo>
                  <a:cubicBezTo>
                    <a:pt x="58846" y="4992"/>
                    <a:pt x="60086" y="6199"/>
                    <a:pt x="60086" y="7699"/>
                  </a:cubicBezTo>
                  <a:lnTo>
                    <a:pt x="60086" y="111202"/>
                  </a:lnTo>
                  <a:cubicBezTo>
                    <a:pt x="60086" y="112703"/>
                    <a:pt x="58846" y="113910"/>
                    <a:pt x="57379" y="113910"/>
                  </a:cubicBezTo>
                  <a:lnTo>
                    <a:pt x="7699" y="113910"/>
                  </a:lnTo>
                  <a:cubicBezTo>
                    <a:pt x="6198" y="113910"/>
                    <a:pt x="4991" y="112703"/>
                    <a:pt x="4991" y="111202"/>
                  </a:cubicBezTo>
                  <a:lnTo>
                    <a:pt x="4991" y="7699"/>
                  </a:lnTo>
                  <a:cubicBezTo>
                    <a:pt x="4991" y="6199"/>
                    <a:pt x="6198" y="4992"/>
                    <a:pt x="7699" y="4992"/>
                  </a:cubicBezTo>
                  <a:close/>
                  <a:moveTo>
                    <a:pt x="7699" y="1"/>
                  </a:moveTo>
                  <a:cubicBezTo>
                    <a:pt x="3458" y="1"/>
                    <a:pt x="0" y="3459"/>
                    <a:pt x="0" y="7699"/>
                  </a:cubicBezTo>
                  <a:lnTo>
                    <a:pt x="0" y="111202"/>
                  </a:lnTo>
                  <a:cubicBezTo>
                    <a:pt x="0" y="115443"/>
                    <a:pt x="3458" y="118900"/>
                    <a:pt x="7699" y="118900"/>
                  </a:cubicBezTo>
                  <a:lnTo>
                    <a:pt x="57379" y="118900"/>
                  </a:lnTo>
                  <a:cubicBezTo>
                    <a:pt x="61619" y="118900"/>
                    <a:pt x="65044" y="115443"/>
                    <a:pt x="65044" y="111202"/>
                  </a:cubicBezTo>
                  <a:lnTo>
                    <a:pt x="65044" y="7699"/>
                  </a:lnTo>
                  <a:cubicBezTo>
                    <a:pt x="65044" y="3459"/>
                    <a:pt x="61619" y="1"/>
                    <a:pt x="573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49"/>
            <p:cNvSpPr/>
            <p:nvPr/>
          </p:nvSpPr>
          <p:spPr>
            <a:xfrm>
              <a:off x="4324802" y="2605423"/>
              <a:ext cx="292766" cy="259816"/>
            </a:xfrm>
            <a:custGeom>
              <a:avLst/>
              <a:gdLst/>
              <a:ahLst/>
              <a:cxnLst/>
              <a:rect l="l" t="t" r="r" b="b"/>
              <a:pathLst>
                <a:path w="105787" h="93881" extrusionOk="0">
                  <a:moveTo>
                    <a:pt x="99915" y="4958"/>
                  </a:moveTo>
                  <a:cubicBezTo>
                    <a:pt x="100404" y="4958"/>
                    <a:pt x="100796" y="5383"/>
                    <a:pt x="100796" y="5872"/>
                  </a:cubicBezTo>
                  <a:lnTo>
                    <a:pt x="100796" y="19116"/>
                  </a:lnTo>
                  <a:lnTo>
                    <a:pt x="4959" y="19116"/>
                  </a:lnTo>
                  <a:lnTo>
                    <a:pt x="4959" y="5872"/>
                  </a:lnTo>
                  <a:cubicBezTo>
                    <a:pt x="4959" y="5383"/>
                    <a:pt x="5383" y="4958"/>
                    <a:pt x="5872" y="4958"/>
                  </a:cubicBezTo>
                  <a:close/>
                  <a:moveTo>
                    <a:pt x="17191" y="24074"/>
                  </a:moveTo>
                  <a:lnTo>
                    <a:pt x="17191" y="36535"/>
                  </a:lnTo>
                  <a:lnTo>
                    <a:pt x="4959" y="36535"/>
                  </a:lnTo>
                  <a:lnTo>
                    <a:pt x="4959" y="24074"/>
                  </a:lnTo>
                  <a:close/>
                  <a:moveTo>
                    <a:pt x="33795" y="24074"/>
                  </a:moveTo>
                  <a:lnTo>
                    <a:pt x="33795" y="36535"/>
                  </a:lnTo>
                  <a:lnTo>
                    <a:pt x="22149" y="36535"/>
                  </a:lnTo>
                  <a:lnTo>
                    <a:pt x="22149" y="24074"/>
                  </a:lnTo>
                  <a:close/>
                  <a:moveTo>
                    <a:pt x="50398" y="24074"/>
                  </a:moveTo>
                  <a:lnTo>
                    <a:pt x="50398" y="36535"/>
                  </a:lnTo>
                  <a:lnTo>
                    <a:pt x="38785" y="36535"/>
                  </a:lnTo>
                  <a:lnTo>
                    <a:pt x="38785" y="24074"/>
                  </a:lnTo>
                  <a:close/>
                  <a:moveTo>
                    <a:pt x="67002" y="24074"/>
                  </a:moveTo>
                  <a:lnTo>
                    <a:pt x="67002" y="36535"/>
                  </a:lnTo>
                  <a:lnTo>
                    <a:pt x="55389" y="36535"/>
                  </a:lnTo>
                  <a:lnTo>
                    <a:pt x="55389" y="24074"/>
                  </a:lnTo>
                  <a:close/>
                  <a:moveTo>
                    <a:pt x="83605" y="24074"/>
                  </a:moveTo>
                  <a:lnTo>
                    <a:pt x="83605" y="36535"/>
                  </a:lnTo>
                  <a:lnTo>
                    <a:pt x="71992" y="36535"/>
                  </a:lnTo>
                  <a:lnTo>
                    <a:pt x="71992" y="24074"/>
                  </a:lnTo>
                  <a:close/>
                  <a:moveTo>
                    <a:pt x="100796" y="24074"/>
                  </a:moveTo>
                  <a:lnTo>
                    <a:pt x="100796" y="36535"/>
                  </a:lnTo>
                  <a:lnTo>
                    <a:pt x="88596" y="36535"/>
                  </a:lnTo>
                  <a:lnTo>
                    <a:pt x="88596" y="24074"/>
                  </a:lnTo>
                  <a:close/>
                  <a:moveTo>
                    <a:pt x="17191" y="41525"/>
                  </a:moveTo>
                  <a:lnTo>
                    <a:pt x="17191" y="53986"/>
                  </a:lnTo>
                  <a:lnTo>
                    <a:pt x="4959" y="53986"/>
                  </a:lnTo>
                  <a:lnTo>
                    <a:pt x="4959" y="41525"/>
                  </a:lnTo>
                  <a:close/>
                  <a:moveTo>
                    <a:pt x="33795" y="41525"/>
                  </a:moveTo>
                  <a:lnTo>
                    <a:pt x="33795" y="53986"/>
                  </a:lnTo>
                  <a:lnTo>
                    <a:pt x="22149" y="53986"/>
                  </a:lnTo>
                  <a:lnTo>
                    <a:pt x="22149" y="41525"/>
                  </a:lnTo>
                  <a:close/>
                  <a:moveTo>
                    <a:pt x="50398" y="41525"/>
                  </a:moveTo>
                  <a:lnTo>
                    <a:pt x="50398" y="53986"/>
                  </a:lnTo>
                  <a:lnTo>
                    <a:pt x="38785" y="53986"/>
                  </a:lnTo>
                  <a:lnTo>
                    <a:pt x="38785" y="41525"/>
                  </a:lnTo>
                  <a:close/>
                  <a:moveTo>
                    <a:pt x="67002" y="41525"/>
                  </a:moveTo>
                  <a:lnTo>
                    <a:pt x="67002" y="53986"/>
                  </a:lnTo>
                  <a:lnTo>
                    <a:pt x="55389" y="53986"/>
                  </a:lnTo>
                  <a:lnTo>
                    <a:pt x="55389" y="41525"/>
                  </a:lnTo>
                  <a:close/>
                  <a:moveTo>
                    <a:pt x="83605" y="41525"/>
                  </a:moveTo>
                  <a:lnTo>
                    <a:pt x="83605" y="53986"/>
                  </a:lnTo>
                  <a:lnTo>
                    <a:pt x="71992" y="53986"/>
                  </a:lnTo>
                  <a:lnTo>
                    <a:pt x="71992" y="41525"/>
                  </a:lnTo>
                  <a:close/>
                  <a:moveTo>
                    <a:pt x="100796" y="41525"/>
                  </a:moveTo>
                  <a:lnTo>
                    <a:pt x="100796" y="53986"/>
                  </a:lnTo>
                  <a:lnTo>
                    <a:pt x="88596" y="53986"/>
                  </a:lnTo>
                  <a:lnTo>
                    <a:pt x="88596" y="41525"/>
                  </a:lnTo>
                  <a:close/>
                  <a:moveTo>
                    <a:pt x="17191" y="58977"/>
                  </a:moveTo>
                  <a:lnTo>
                    <a:pt x="17191" y="71405"/>
                  </a:lnTo>
                  <a:lnTo>
                    <a:pt x="4959" y="71405"/>
                  </a:lnTo>
                  <a:lnTo>
                    <a:pt x="4959" y="58977"/>
                  </a:lnTo>
                  <a:close/>
                  <a:moveTo>
                    <a:pt x="33795" y="58977"/>
                  </a:moveTo>
                  <a:lnTo>
                    <a:pt x="33795" y="71405"/>
                  </a:lnTo>
                  <a:lnTo>
                    <a:pt x="22149" y="71405"/>
                  </a:lnTo>
                  <a:lnTo>
                    <a:pt x="22149" y="58977"/>
                  </a:lnTo>
                  <a:close/>
                  <a:moveTo>
                    <a:pt x="50398" y="58977"/>
                  </a:moveTo>
                  <a:lnTo>
                    <a:pt x="50398" y="71405"/>
                  </a:lnTo>
                  <a:lnTo>
                    <a:pt x="38785" y="71405"/>
                  </a:lnTo>
                  <a:lnTo>
                    <a:pt x="38785" y="58977"/>
                  </a:lnTo>
                  <a:close/>
                  <a:moveTo>
                    <a:pt x="67002" y="58977"/>
                  </a:moveTo>
                  <a:lnTo>
                    <a:pt x="67002" y="71405"/>
                  </a:lnTo>
                  <a:lnTo>
                    <a:pt x="55389" y="71405"/>
                  </a:lnTo>
                  <a:lnTo>
                    <a:pt x="55389" y="58977"/>
                  </a:lnTo>
                  <a:close/>
                  <a:moveTo>
                    <a:pt x="83605" y="58977"/>
                  </a:moveTo>
                  <a:lnTo>
                    <a:pt x="83605" y="71405"/>
                  </a:lnTo>
                  <a:lnTo>
                    <a:pt x="71992" y="71405"/>
                  </a:lnTo>
                  <a:lnTo>
                    <a:pt x="71992" y="58977"/>
                  </a:lnTo>
                  <a:close/>
                  <a:moveTo>
                    <a:pt x="100796" y="58977"/>
                  </a:moveTo>
                  <a:lnTo>
                    <a:pt x="100796" y="71405"/>
                  </a:lnTo>
                  <a:lnTo>
                    <a:pt x="88596" y="71405"/>
                  </a:lnTo>
                  <a:lnTo>
                    <a:pt x="88596" y="58977"/>
                  </a:lnTo>
                  <a:close/>
                  <a:moveTo>
                    <a:pt x="17191" y="76396"/>
                  </a:moveTo>
                  <a:lnTo>
                    <a:pt x="17191" y="88889"/>
                  </a:lnTo>
                  <a:lnTo>
                    <a:pt x="5872" y="88889"/>
                  </a:lnTo>
                  <a:cubicBezTo>
                    <a:pt x="5383" y="88889"/>
                    <a:pt x="4959" y="88465"/>
                    <a:pt x="4959" y="87976"/>
                  </a:cubicBezTo>
                  <a:lnTo>
                    <a:pt x="4959" y="76396"/>
                  </a:lnTo>
                  <a:close/>
                  <a:moveTo>
                    <a:pt x="33795" y="76396"/>
                  </a:moveTo>
                  <a:lnTo>
                    <a:pt x="33795" y="88889"/>
                  </a:lnTo>
                  <a:lnTo>
                    <a:pt x="22149" y="88889"/>
                  </a:lnTo>
                  <a:lnTo>
                    <a:pt x="22149" y="76396"/>
                  </a:lnTo>
                  <a:close/>
                  <a:moveTo>
                    <a:pt x="50398" y="76396"/>
                  </a:moveTo>
                  <a:lnTo>
                    <a:pt x="50398" y="88889"/>
                  </a:lnTo>
                  <a:lnTo>
                    <a:pt x="38785" y="88889"/>
                  </a:lnTo>
                  <a:lnTo>
                    <a:pt x="38785" y="76396"/>
                  </a:lnTo>
                  <a:close/>
                  <a:moveTo>
                    <a:pt x="67002" y="76396"/>
                  </a:moveTo>
                  <a:lnTo>
                    <a:pt x="67002" y="88889"/>
                  </a:lnTo>
                  <a:lnTo>
                    <a:pt x="55389" y="88889"/>
                  </a:lnTo>
                  <a:lnTo>
                    <a:pt x="55389" y="76396"/>
                  </a:lnTo>
                  <a:close/>
                  <a:moveTo>
                    <a:pt x="83605" y="76396"/>
                  </a:moveTo>
                  <a:lnTo>
                    <a:pt x="83605" y="88889"/>
                  </a:lnTo>
                  <a:lnTo>
                    <a:pt x="71992" y="88889"/>
                  </a:lnTo>
                  <a:lnTo>
                    <a:pt x="71992" y="76396"/>
                  </a:lnTo>
                  <a:close/>
                  <a:moveTo>
                    <a:pt x="100796" y="76396"/>
                  </a:moveTo>
                  <a:lnTo>
                    <a:pt x="100796" y="87976"/>
                  </a:lnTo>
                  <a:cubicBezTo>
                    <a:pt x="100796" y="88465"/>
                    <a:pt x="100404" y="88889"/>
                    <a:pt x="99915" y="88889"/>
                  </a:cubicBezTo>
                  <a:lnTo>
                    <a:pt x="88596" y="88889"/>
                  </a:lnTo>
                  <a:lnTo>
                    <a:pt x="88596" y="76396"/>
                  </a:lnTo>
                  <a:close/>
                  <a:moveTo>
                    <a:pt x="5872" y="0"/>
                  </a:moveTo>
                  <a:cubicBezTo>
                    <a:pt x="2643" y="0"/>
                    <a:pt x="0" y="2642"/>
                    <a:pt x="0" y="5872"/>
                  </a:cubicBezTo>
                  <a:lnTo>
                    <a:pt x="0" y="87976"/>
                  </a:lnTo>
                  <a:cubicBezTo>
                    <a:pt x="0" y="91238"/>
                    <a:pt x="2643" y="93880"/>
                    <a:pt x="5872" y="93880"/>
                  </a:cubicBezTo>
                  <a:lnTo>
                    <a:pt x="99915" y="93880"/>
                  </a:lnTo>
                  <a:cubicBezTo>
                    <a:pt x="103144" y="93880"/>
                    <a:pt x="105787" y="91238"/>
                    <a:pt x="105787" y="87976"/>
                  </a:cubicBezTo>
                  <a:lnTo>
                    <a:pt x="105787" y="5872"/>
                  </a:lnTo>
                  <a:cubicBezTo>
                    <a:pt x="105787" y="2642"/>
                    <a:pt x="103144" y="0"/>
                    <a:pt x="99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49"/>
            <p:cNvSpPr/>
            <p:nvPr/>
          </p:nvSpPr>
          <p:spPr>
            <a:xfrm>
              <a:off x="4334548" y="2566261"/>
              <a:ext cx="171344" cy="13815"/>
            </a:xfrm>
            <a:custGeom>
              <a:avLst/>
              <a:gdLst/>
              <a:ahLst/>
              <a:cxnLst/>
              <a:rect l="l" t="t" r="r" b="b"/>
              <a:pathLst>
                <a:path w="61913" h="4992" extrusionOk="0">
                  <a:moveTo>
                    <a:pt x="2479" y="0"/>
                  </a:moveTo>
                  <a:cubicBezTo>
                    <a:pt x="1109" y="0"/>
                    <a:pt x="0" y="1109"/>
                    <a:pt x="0" y="2479"/>
                  </a:cubicBezTo>
                  <a:cubicBezTo>
                    <a:pt x="0" y="3849"/>
                    <a:pt x="1109" y="4991"/>
                    <a:pt x="2479" y="4991"/>
                  </a:cubicBezTo>
                  <a:lnTo>
                    <a:pt x="59401" y="4991"/>
                  </a:lnTo>
                  <a:cubicBezTo>
                    <a:pt x="60804" y="4991"/>
                    <a:pt x="61913" y="3849"/>
                    <a:pt x="61913" y="2479"/>
                  </a:cubicBezTo>
                  <a:cubicBezTo>
                    <a:pt x="61913" y="1109"/>
                    <a:pt x="60804" y="0"/>
                    <a:pt x="594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49"/>
            <p:cNvSpPr/>
            <p:nvPr/>
          </p:nvSpPr>
          <p:spPr>
            <a:xfrm>
              <a:off x="4542449" y="2566261"/>
              <a:ext cx="63196" cy="13815"/>
            </a:xfrm>
            <a:custGeom>
              <a:avLst/>
              <a:gdLst/>
              <a:ahLst/>
              <a:cxnLst/>
              <a:rect l="l" t="t" r="r" b="b"/>
              <a:pathLst>
                <a:path w="22835" h="4992" extrusionOk="0">
                  <a:moveTo>
                    <a:pt x="2512" y="0"/>
                  </a:moveTo>
                  <a:cubicBezTo>
                    <a:pt x="1142" y="0"/>
                    <a:pt x="0" y="1109"/>
                    <a:pt x="0" y="2479"/>
                  </a:cubicBezTo>
                  <a:cubicBezTo>
                    <a:pt x="0" y="3849"/>
                    <a:pt x="1142" y="4991"/>
                    <a:pt x="2512" y="4991"/>
                  </a:cubicBezTo>
                  <a:lnTo>
                    <a:pt x="20323" y="4991"/>
                  </a:lnTo>
                  <a:cubicBezTo>
                    <a:pt x="21725" y="4991"/>
                    <a:pt x="22834" y="3849"/>
                    <a:pt x="22834" y="2479"/>
                  </a:cubicBezTo>
                  <a:cubicBezTo>
                    <a:pt x="22834" y="1109"/>
                    <a:pt x="21725" y="0"/>
                    <a:pt x="20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49"/>
            <p:cNvSpPr/>
            <p:nvPr/>
          </p:nvSpPr>
          <p:spPr>
            <a:xfrm>
              <a:off x="4671033" y="2590803"/>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49"/>
            <p:cNvSpPr/>
            <p:nvPr/>
          </p:nvSpPr>
          <p:spPr>
            <a:xfrm>
              <a:off x="4671033" y="2634929"/>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49"/>
            <p:cNvSpPr/>
            <p:nvPr/>
          </p:nvSpPr>
          <p:spPr>
            <a:xfrm>
              <a:off x="4671033" y="2679146"/>
              <a:ext cx="111494" cy="13815"/>
            </a:xfrm>
            <a:custGeom>
              <a:avLst/>
              <a:gdLst/>
              <a:ahLst/>
              <a:cxnLst/>
              <a:rect l="l" t="t" r="r" b="b"/>
              <a:pathLst>
                <a:path w="40287" h="4992" extrusionOk="0">
                  <a:moveTo>
                    <a:pt x="2513" y="1"/>
                  </a:moveTo>
                  <a:cubicBezTo>
                    <a:pt x="1110" y="1"/>
                    <a:pt x="1" y="1110"/>
                    <a:pt x="1" y="2480"/>
                  </a:cubicBezTo>
                  <a:cubicBezTo>
                    <a:pt x="1" y="3850"/>
                    <a:pt x="1110" y="4992"/>
                    <a:pt x="2513" y="4992"/>
                  </a:cubicBezTo>
                  <a:lnTo>
                    <a:pt x="37775" y="4992"/>
                  </a:lnTo>
                  <a:cubicBezTo>
                    <a:pt x="39145" y="4992"/>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49"/>
            <p:cNvSpPr/>
            <p:nvPr/>
          </p:nvSpPr>
          <p:spPr>
            <a:xfrm>
              <a:off x="4671033" y="2723271"/>
              <a:ext cx="111494" cy="13815"/>
            </a:xfrm>
            <a:custGeom>
              <a:avLst/>
              <a:gdLst/>
              <a:ahLst/>
              <a:cxnLst/>
              <a:rect l="l" t="t" r="r" b="b"/>
              <a:pathLst>
                <a:path w="40287" h="4992" extrusionOk="0">
                  <a:moveTo>
                    <a:pt x="2513" y="1"/>
                  </a:moveTo>
                  <a:cubicBezTo>
                    <a:pt x="1110" y="1"/>
                    <a:pt x="1" y="1110"/>
                    <a:pt x="1" y="2513"/>
                  </a:cubicBezTo>
                  <a:cubicBezTo>
                    <a:pt x="1" y="3883"/>
                    <a:pt x="1110" y="4992"/>
                    <a:pt x="2513" y="4992"/>
                  </a:cubicBezTo>
                  <a:lnTo>
                    <a:pt x="37775" y="4992"/>
                  </a:lnTo>
                  <a:cubicBezTo>
                    <a:pt x="39145" y="4992"/>
                    <a:pt x="40286" y="3883"/>
                    <a:pt x="40286" y="2513"/>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49"/>
            <p:cNvSpPr/>
            <p:nvPr/>
          </p:nvSpPr>
          <p:spPr>
            <a:xfrm>
              <a:off x="4671033" y="2767488"/>
              <a:ext cx="111494" cy="13815"/>
            </a:xfrm>
            <a:custGeom>
              <a:avLst/>
              <a:gdLst/>
              <a:ahLst/>
              <a:cxnLst/>
              <a:rect l="l" t="t" r="r" b="b"/>
              <a:pathLst>
                <a:path w="40287" h="4992" extrusionOk="0">
                  <a:moveTo>
                    <a:pt x="2513" y="1"/>
                  </a:moveTo>
                  <a:cubicBezTo>
                    <a:pt x="1110" y="1"/>
                    <a:pt x="1" y="1110"/>
                    <a:pt x="1" y="2480"/>
                  </a:cubicBezTo>
                  <a:cubicBezTo>
                    <a:pt x="1" y="3850"/>
                    <a:pt x="1110" y="4991"/>
                    <a:pt x="2513" y="4991"/>
                  </a:cubicBezTo>
                  <a:lnTo>
                    <a:pt x="37775" y="4991"/>
                  </a:lnTo>
                  <a:cubicBezTo>
                    <a:pt x="39145" y="4991"/>
                    <a:pt x="40286" y="3850"/>
                    <a:pt x="40286" y="2480"/>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49"/>
            <p:cNvSpPr/>
            <p:nvPr/>
          </p:nvSpPr>
          <p:spPr>
            <a:xfrm>
              <a:off x="4671033" y="2811613"/>
              <a:ext cx="111494" cy="13815"/>
            </a:xfrm>
            <a:custGeom>
              <a:avLst/>
              <a:gdLst/>
              <a:ahLst/>
              <a:cxnLst/>
              <a:rect l="l" t="t" r="r" b="b"/>
              <a:pathLst>
                <a:path w="40287" h="4992" extrusionOk="0">
                  <a:moveTo>
                    <a:pt x="2513" y="1"/>
                  </a:moveTo>
                  <a:cubicBezTo>
                    <a:pt x="1110" y="1"/>
                    <a:pt x="1" y="1110"/>
                    <a:pt x="1" y="2512"/>
                  </a:cubicBezTo>
                  <a:cubicBezTo>
                    <a:pt x="1" y="3882"/>
                    <a:pt x="1110" y="4992"/>
                    <a:pt x="2513" y="4992"/>
                  </a:cubicBezTo>
                  <a:lnTo>
                    <a:pt x="37775" y="4992"/>
                  </a:lnTo>
                  <a:cubicBezTo>
                    <a:pt x="39145" y="4992"/>
                    <a:pt x="40286" y="3882"/>
                    <a:pt x="40286" y="2512"/>
                  </a:cubicBezTo>
                  <a:cubicBezTo>
                    <a:pt x="40286" y="1110"/>
                    <a:pt x="39145" y="1"/>
                    <a:pt x="37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49"/>
            <p:cNvSpPr/>
            <p:nvPr/>
          </p:nvSpPr>
          <p:spPr>
            <a:xfrm>
              <a:off x="4387876" y="2522359"/>
              <a:ext cx="56335" cy="23161"/>
            </a:xfrm>
            <a:custGeom>
              <a:avLst/>
              <a:gdLst/>
              <a:ahLst/>
              <a:cxnLst/>
              <a:rect l="l" t="t" r="r" b="b"/>
              <a:pathLst>
                <a:path w="20356" h="8369" extrusionOk="0">
                  <a:moveTo>
                    <a:pt x="10219" y="1"/>
                  </a:moveTo>
                  <a:cubicBezTo>
                    <a:pt x="8237" y="1"/>
                    <a:pt x="6247" y="17"/>
                    <a:pt x="4143" y="50"/>
                  </a:cubicBezTo>
                  <a:cubicBezTo>
                    <a:pt x="1827" y="82"/>
                    <a:pt x="1" y="1974"/>
                    <a:pt x="66" y="4290"/>
                  </a:cubicBezTo>
                  <a:cubicBezTo>
                    <a:pt x="99" y="6541"/>
                    <a:pt x="1958" y="8368"/>
                    <a:pt x="4209" y="8368"/>
                  </a:cubicBezTo>
                  <a:lnTo>
                    <a:pt x="4274" y="8368"/>
                  </a:lnTo>
                  <a:cubicBezTo>
                    <a:pt x="6345" y="8319"/>
                    <a:pt x="8286" y="8294"/>
                    <a:pt x="10215" y="8294"/>
                  </a:cubicBezTo>
                  <a:cubicBezTo>
                    <a:pt x="12143" y="8294"/>
                    <a:pt x="14060" y="8319"/>
                    <a:pt x="16082" y="8368"/>
                  </a:cubicBezTo>
                  <a:cubicBezTo>
                    <a:pt x="16102" y="8368"/>
                    <a:pt x="16122" y="8368"/>
                    <a:pt x="16142" y="8368"/>
                  </a:cubicBezTo>
                  <a:cubicBezTo>
                    <a:pt x="18399" y="8368"/>
                    <a:pt x="20291" y="6553"/>
                    <a:pt x="20323" y="4290"/>
                  </a:cubicBezTo>
                  <a:cubicBezTo>
                    <a:pt x="20355" y="1974"/>
                    <a:pt x="18529" y="82"/>
                    <a:pt x="16245" y="50"/>
                  </a:cubicBezTo>
                  <a:cubicBezTo>
                    <a:pt x="14174" y="17"/>
                    <a:pt x="12200" y="1"/>
                    <a:pt x="10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49"/>
            <p:cNvSpPr/>
            <p:nvPr/>
          </p:nvSpPr>
          <p:spPr>
            <a:xfrm>
              <a:off x="4331029" y="2522495"/>
              <a:ext cx="29883" cy="23023"/>
            </a:xfrm>
            <a:custGeom>
              <a:avLst/>
              <a:gdLst/>
              <a:ahLst/>
              <a:cxnLst/>
              <a:rect l="l" t="t" r="r" b="b"/>
              <a:pathLst>
                <a:path w="10798" h="8319" extrusionOk="0">
                  <a:moveTo>
                    <a:pt x="4175" y="1"/>
                  </a:moveTo>
                  <a:cubicBezTo>
                    <a:pt x="1859" y="1"/>
                    <a:pt x="0" y="1860"/>
                    <a:pt x="0" y="4143"/>
                  </a:cubicBezTo>
                  <a:cubicBezTo>
                    <a:pt x="0" y="6459"/>
                    <a:pt x="1859" y="8319"/>
                    <a:pt x="4175" y="8319"/>
                  </a:cubicBezTo>
                  <a:lnTo>
                    <a:pt x="6655" y="8319"/>
                  </a:lnTo>
                  <a:cubicBezTo>
                    <a:pt x="8938" y="8319"/>
                    <a:pt x="10797" y="6459"/>
                    <a:pt x="10797" y="4143"/>
                  </a:cubicBezTo>
                  <a:cubicBezTo>
                    <a:pt x="10797" y="1860"/>
                    <a:pt x="8938" y="1"/>
                    <a:pt x="6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49"/>
            <p:cNvSpPr/>
            <p:nvPr/>
          </p:nvSpPr>
          <p:spPr>
            <a:xfrm>
              <a:off x="4586031" y="2403834"/>
              <a:ext cx="42614" cy="42614"/>
            </a:xfrm>
            <a:custGeom>
              <a:avLst/>
              <a:gdLst/>
              <a:ahLst/>
              <a:cxnLst/>
              <a:rect l="l" t="t" r="r" b="b"/>
              <a:pathLst>
                <a:path w="15398" h="15398" extrusionOk="0">
                  <a:moveTo>
                    <a:pt x="7699" y="0"/>
                  </a:moveTo>
                  <a:cubicBezTo>
                    <a:pt x="3426" y="0"/>
                    <a:pt x="1" y="3458"/>
                    <a:pt x="1" y="7699"/>
                  </a:cubicBezTo>
                  <a:cubicBezTo>
                    <a:pt x="1" y="11972"/>
                    <a:pt x="3426" y="15397"/>
                    <a:pt x="7699" y="15397"/>
                  </a:cubicBezTo>
                  <a:cubicBezTo>
                    <a:pt x="11940" y="15397"/>
                    <a:pt x="15397" y="11972"/>
                    <a:pt x="15397" y="7699"/>
                  </a:cubicBezTo>
                  <a:cubicBezTo>
                    <a:pt x="15397" y="3458"/>
                    <a:pt x="11940" y="0"/>
                    <a:pt x="76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49"/>
            <p:cNvSpPr/>
            <p:nvPr/>
          </p:nvSpPr>
          <p:spPr>
            <a:xfrm>
              <a:off x="4323087" y="2351135"/>
              <a:ext cx="18058" cy="18058"/>
            </a:xfrm>
            <a:custGeom>
              <a:avLst/>
              <a:gdLst/>
              <a:ahLst/>
              <a:cxnLst/>
              <a:rect l="l" t="t" r="r" b="b"/>
              <a:pathLst>
                <a:path w="6525" h="6525" extrusionOk="0">
                  <a:moveTo>
                    <a:pt x="3263" y="0"/>
                  </a:moveTo>
                  <a:cubicBezTo>
                    <a:pt x="1468" y="0"/>
                    <a:pt x="1" y="1468"/>
                    <a:pt x="1" y="3262"/>
                  </a:cubicBezTo>
                  <a:cubicBezTo>
                    <a:pt x="1" y="5057"/>
                    <a:pt x="1468" y="6524"/>
                    <a:pt x="3263" y="6524"/>
                  </a:cubicBezTo>
                  <a:cubicBezTo>
                    <a:pt x="5057" y="6524"/>
                    <a:pt x="6525" y="5057"/>
                    <a:pt x="6525" y="3262"/>
                  </a:cubicBezTo>
                  <a:cubicBezTo>
                    <a:pt x="6525" y="1468"/>
                    <a:pt x="5057" y="0"/>
                    <a:pt x="3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49"/>
            <p:cNvSpPr/>
            <p:nvPr/>
          </p:nvSpPr>
          <p:spPr>
            <a:xfrm>
              <a:off x="4672117" y="2333450"/>
              <a:ext cx="64820" cy="71498"/>
            </a:xfrm>
            <a:custGeom>
              <a:avLst/>
              <a:gdLst/>
              <a:ahLst/>
              <a:cxnLst/>
              <a:rect l="l" t="t" r="r" b="b"/>
              <a:pathLst>
                <a:path w="23422" h="25835" extrusionOk="0">
                  <a:moveTo>
                    <a:pt x="11707" y="0"/>
                  </a:moveTo>
                  <a:cubicBezTo>
                    <a:pt x="11287" y="0"/>
                    <a:pt x="10863" y="261"/>
                    <a:pt x="10667" y="783"/>
                  </a:cubicBezTo>
                  <a:lnTo>
                    <a:pt x="8057" y="8122"/>
                  </a:lnTo>
                  <a:cubicBezTo>
                    <a:pt x="7959" y="8449"/>
                    <a:pt x="7731" y="8710"/>
                    <a:pt x="7438" y="8840"/>
                  </a:cubicBezTo>
                  <a:lnTo>
                    <a:pt x="914" y="11776"/>
                  </a:lnTo>
                  <a:cubicBezTo>
                    <a:pt x="0" y="12200"/>
                    <a:pt x="0" y="13668"/>
                    <a:pt x="914" y="14059"/>
                  </a:cubicBezTo>
                  <a:lnTo>
                    <a:pt x="7438" y="17028"/>
                  </a:lnTo>
                  <a:cubicBezTo>
                    <a:pt x="7731" y="17158"/>
                    <a:pt x="7959" y="17386"/>
                    <a:pt x="8057" y="17713"/>
                  </a:cubicBezTo>
                  <a:lnTo>
                    <a:pt x="10667" y="25052"/>
                  </a:lnTo>
                  <a:cubicBezTo>
                    <a:pt x="10863" y="25574"/>
                    <a:pt x="11287" y="25835"/>
                    <a:pt x="11707" y="25835"/>
                  </a:cubicBezTo>
                  <a:cubicBezTo>
                    <a:pt x="12127" y="25835"/>
                    <a:pt x="12543" y="25574"/>
                    <a:pt x="12722" y="25052"/>
                  </a:cubicBezTo>
                  <a:lnTo>
                    <a:pt x="15332" y="17713"/>
                  </a:lnTo>
                  <a:cubicBezTo>
                    <a:pt x="15462" y="17386"/>
                    <a:pt x="15658" y="17158"/>
                    <a:pt x="15951" y="17028"/>
                  </a:cubicBezTo>
                  <a:lnTo>
                    <a:pt x="22475" y="14059"/>
                  </a:lnTo>
                  <a:cubicBezTo>
                    <a:pt x="23421" y="13668"/>
                    <a:pt x="23421" y="12200"/>
                    <a:pt x="22475" y="11776"/>
                  </a:cubicBezTo>
                  <a:lnTo>
                    <a:pt x="15951" y="8840"/>
                  </a:lnTo>
                  <a:cubicBezTo>
                    <a:pt x="15658" y="8710"/>
                    <a:pt x="15462" y="8449"/>
                    <a:pt x="15332" y="8122"/>
                  </a:cubicBezTo>
                  <a:lnTo>
                    <a:pt x="12722" y="783"/>
                  </a:lnTo>
                  <a:cubicBezTo>
                    <a:pt x="12543" y="261"/>
                    <a:pt x="12127" y="0"/>
                    <a:pt x="11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49"/>
            <p:cNvSpPr/>
            <p:nvPr/>
          </p:nvSpPr>
          <p:spPr>
            <a:xfrm>
              <a:off x="4443010" y="2350029"/>
              <a:ext cx="89105" cy="96373"/>
            </a:xfrm>
            <a:custGeom>
              <a:avLst/>
              <a:gdLst/>
              <a:ahLst/>
              <a:cxnLst/>
              <a:rect l="l" t="t" r="r" b="b"/>
              <a:pathLst>
                <a:path w="32197" h="34823" extrusionOk="0">
                  <a:moveTo>
                    <a:pt x="16094" y="1"/>
                  </a:moveTo>
                  <a:cubicBezTo>
                    <a:pt x="15519" y="1"/>
                    <a:pt x="14940" y="352"/>
                    <a:pt x="14679" y="1053"/>
                  </a:cubicBezTo>
                  <a:lnTo>
                    <a:pt x="11091" y="10969"/>
                  </a:lnTo>
                  <a:cubicBezTo>
                    <a:pt x="10928" y="11393"/>
                    <a:pt x="10634" y="11720"/>
                    <a:pt x="10243" y="11883"/>
                  </a:cubicBezTo>
                  <a:lnTo>
                    <a:pt x="1273" y="15862"/>
                  </a:lnTo>
                  <a:cubicBezTo>
                    <a:pt x="0" y="16417"/>
                    <a:pt x="0" y="18407"/>
                    <a:pt x="1273" y="18961"/>
                  </a:cubicBezTo>
                  <a:lnTo>
                    <a:pt x="10243" y="22941"/>
                  </a:lnTo>
                  <a:cubicBezTo>
                    <a:pt x="10634" y="23104"/>
                    <a:pt x="10928" y="23430"/>
                    <a:pt x="11091" y="23854"/>
                  </a:cubicBezTo>
                  <a:lnTo>
                    <a:pt x="14679" y="33771"/>
                  </a:lnTo>
                  <a:cubicBezTo>
                    <a:pt x="14940" y="34472"/>
                    <a:pt x="15519" y="34823"/>
                    <a:pt x="16094" y="34823"/>
                  </a:cubicBezTo>
                  <a:cubicBezTo>
                    <a:pt x="16669" y="34823"/>
                    <a:pt x="17240" y="34472"/>
                    <a:pt x="17485" y="33771"/>
                  </a:cubicBezTo>
                  <a:lnTo>
                    <a:pt x="21105" y="23854"/>
                  </a:lnTo>
                  <a:cubicBezTo>
                    <a:pt x="21236" y="23430"/>
                    <a:pt x="21562" y="23104"/>
                    <a:pt x="21954" y="22941"/>
                  </a:cubicBezTo>
                  <a:lnTo>
                    <a:pt x="30924" y="18961"/>
                  </a:lnTo>
                  <a:cubicBezTo>
                    <a:pt x="32196" y="18407"/>
                    <a:pt x="32196" y="16417"/>
                    <a:pt x="30924" y="15862"/>
                  </a:cubicBezTo>
                  <a:lnTo>
                    <a:pt x="21954" y="11883"/>
                  </a:lnTo>
                  <a:cubicBezTo>
                    <a:pt x="21562" y="11720"/>
                    <a:pt x="21236" y="11393"/>
                    <a:pt x="21105" y="10969"/>
                  </a:cubicBezTo>
                  <a:lnTo>
                    <a:pt x="17485" y="1053"/>
                  </a:lnTo>
                  <a:cubicBezTo>
                    <a:pt x="17240" y="352"/>
                    <a:pt x="16669" y="1"/>
                    <a:pt x="160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49"/>
          <p:cNvGrpSpPr/>
          <p:nvPr/>
        </p:nvGrpSpPr>
        <p:grpSpPr>
          <a:xfrm>
            <a:off x="7803350" y="-228450"/>
            <a:ext cx="1775183" cy="1650080"/>
            <a:chOff x="7803350" y="-228450"/>
            <a:chExt cx="1775183" cy="1650080"/>
          </a:xfrm>
        </p:grpSpPr>
        <p:sp>
          <p:nvSpPr>
            <p:cNvPr id="3662" name="Google Shape;3662;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49"/>
            <p:cNvSpPr/>
            <p:nvPr/>
          </p:nvSpPr>
          <p:spPr>
            <a:xfrm>
              <a:off x="7803350" y="-197178"/>
              <a:ext cx="1211861" cy="892130"/>
            </a:xfrm>
            <a:custGeom>
              <a:avLst/>
              <a:gdLst/>
              <a:ahLst/>
              <a:cxnLst/>
              <a:rect l="l" t="t" r="r" b="b"/>
              <a:pathLst>
                <a:path w="10928" h="8045" extrusionOk="0">
                  <a:moveTo>
                    <a:pt x="9456" y="1"/>
                  </a:moveTo>
                  <a:cubicBezTo>
                    <a:pt x="8710" y="585"/>
                    <a:pt x="8105" y="1109"/>
                    <a:pt x="7762" y="1371"/>
                  </a:cubicBezTo>
                  <a:cubicBezTo>
                    <a:pt x="6190" y="2662"/>
                    <a:pt x="4718" y="3831"/>
                    <a:pt x="2944" y="4859"/>
                  </a:cubicBezTo>
                  <a:cubicBezTo>
                    <a:pt x="2016" y="5404"/>
                    <a:pt x="1008" y="5928"/>
                    <a:pt x="41" y="6493"/>
                  </a:cubicBezTo>
                  <a:cubicBezTo>
                    <a:pt x="20" y="6714"/>
                    <a:pt x="0" y="6936"/>
                    <a:pt x="0" y="7158"/>
                  </a:cubicBezTo>
                  <a:cubicBezTo>
                    <a:pt x="0" y="7460"/>
                    <a:pt x="20" y="7763"/>
                    <a:pt x="61" y="8045"/>
                  </a:cubicBezTo>
                  <a:cubicBezTo>
                    <a:pt x="1714" y="6956"/>
                    <a:pt x="3367" y="5908"/>
                    <a:pt x="4980" y="4718"/>
                  </a:cubicBezTo>
                  <a:cubicBezTo>
                    <a:pt x="6936" y="3267"/>
                    <a:pt x="8912" y="1896"/>
                    <a:pt x="10928" y="585"/>
                  </a:cubicBezTo>
                  <a:cubicBezTo>
                    <a:pt x="10464" y="343"/>
                    <a:pt x="9980" y="142"/>
                    <a:pt x="94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49"/>
            <p:cNvSpPr/>
            <p:nvPr/>
          </p:nvSpPr>
          <p:spPr>
            <a:xfrm>
              <a:off x="7924002" y="48781"/>
              <a:ext cx="1498191" cy="1234234"/>
            </a:xfrm>
            <a:custGeom>
              <a:avLst/>
              <a:gdLst/>
              <a:ahLst/>
              <a:cxnLst/>
              <a:rect l="l" t="t" r="r" b="b"/>
              <a:pathLst>
                <a:path w="13510" h="11130" extrusionOk="0">
                  <a:moveTo>
                    <a:pt x="11937" y="0"/>
                  </a:moveTo>
                  <a:cubicBezTo>
                    <a:pt x="11836" y="81"/>
                    <a:pt x="11755" y="141"/>
                    <a:pt x="11675" y="202"/>
                  </a:cubicBezTo>
                  <a:cubicBezTo>
                    <a:pt x="8408" y="2520"/>
                    <a:pt x="5324" y="5202"/>
                    <a:pt x="1977" y="7420"/>
                  </a:cubicBezTo>
                  <a:cubicBezTo>
                    <a:pt x="1412" y="7783"/>
                    <a:pt x="727" y="8347"/>
                    <a:pt x="1" y="8811"/>
                  </a:cubicBezTo>
                  <a:cubicBezTo>
                    <a:pt x="566" y="9738"/>
                    <a:pt x="1332" y="10525"/>
                    <a:pt x="2219" y="11129"/>
                  </a:cubicBezTo>
                  <a:cubicBezTo>
                    <a:pt x="2682" y="10787"/>
                    <a:pt x="3126" y="10424"/>
                    <a:pt x="3509" y="10121"/>
                  </a:cubicBezTo>
                  <a:cubicBezTo>
                    <a:pt x="6755" y="7621"/>
                    <a:pt x="10142" y="5242"/>
                    <a:pt x="13509" y="2883"/>
                  </a:cubicBezTo>
                  <a:cubicBezTo>
                    <a:pt x="13207" y="1795"/>
                    <a:pt x="12662" y="827"/>
                    <a:pt x="119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49"/>
            <p:cNvSpPr/>
            <p:nvPr/>
          </p:nvSpPr>
          <p:spPr>
            <a:xfrm>
              <a:off x="7995639" y="679203"/>
              <a:ext cx="695423" cy="500901"/>
            </a:xfrm>
            <a:custGeom>
              <a:avLst/>
              <a:gdLst/>
              <a:ahLst/>
              <a:cxnLst/>
              <a:rect l="l" t="t" r="r" b="b"/>
              <a:pathLst>
                <a:path w="6271" h="4517" extrusionOk="0">
                  <a:moveTo>
                    <a:pt x="5972" y="0"/>
                  </a:moveTo>
                  <a:cubicBezTo>
                    <a:pt x="5722" y="0"/>
                    <a:pt x="5158" y="447"/>
                    <a:pt x="4980" y="565"/>
                  </a:cubicBezTo>
                  <a:cubicBezTo>
                    <a:pt x="4456" y="868"/>
                    <a:pt x="3952" y="1190"/>
                    <a:pt x="3468" y="1533"/>
                  </a:cubicBezTo>
                  <a:cubicBezTo>
                    <a:pt x="2278" y="2299"/>
                    <a:pt x="1149" y="3186"/>
                    <a:pt x="0" y="4033"/>
                  </a:cubicBezTo>
                  <a:cubicBezTo>
                    <a:pt x="141" y="4194"/>
                    <a:pt x="303" y="4376"/>
                    <a:pt x="464" y="4517"/>
                  </a:cubicBezTo>
                  <a:cubicBezTo>
                    <a:pt x="1069" y="4073"/>
                    <a:pt x="1674" y="3610"/>
                    <a:pt x="2278" y="3146"/>
                  </a:cubicBezTo>
                  <a:cubicBezTo>
                    <a:pt x="3286" y="2420"/>
                    <a:pt x="4274" y="1654"/>
                    <a:pt x="5323" y="1009"/>
                  </a:cubicBezTo>
                  <a:cubicBezTo>
                    <a:pt x="5585" y="848"/>
                    <a:pt x="6089" y="686"/>
                    <a:pt x="6190" y="384"/>
                  </a:cubicBezTo>
                  <a:cubicBezTo>
                    <a:pt x="6270" y="142"/>
                    <a:pt x="6210" y="1"/>
                    <a:pt x="5988" y="1"/>
                  </a:cubicBezTo>
                  <a:cubicBezTo>
                    <a:pt x="5983" y="0"/>
                    <a:pt x="5978" y="0"/>
                    <a:pt x="59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49"/>
            <p:cNvSpPr/>
            <p:nvPr/>
          </p:nvSpPr>
          <p:spPr>
            <a:xfrm>
              <a:off x="8639489" y="1053686"/>
              <a:ext cx="545714" cy="367941"/>
            </a:xfrm>
            <a:custGeom>
              <a:avLst/>
              <a:gdLst/>
              <a:ahLst/>
              <a:cxnLst/>
              <a:rect l="l" t="t" r="r" b="b"/>
              <a:pathLst>
                <a:path w="4921" h="3318" extrusionOk="0">
                  <a:moveTo>
                    <a:pt x="4548" y="1"/>
                  </a:moveTo>
                  <a:cubicBezTo>
                    <a:pt x="4135" y="1"/>
                    <a:pt x="3730" y="611"/>
                    <a:pt x="3448" y="817"/>
                  </a:cubicBezTo>
                  <a:cubicBezTo>
                    <a:pt x="2843" y="1261"/>
                    <a:pt x="2239" y="1745"/>
                    <a:pt x="1614" y="2168"/>
                  </a:cubicBezTo>
                  <a:cubicBezTo>
                    <a:pt x="1069" y="2531"/>
                    <a:pt x="505" y="2914"/>
                    <a:pt x="1" y="3317"/>
                  </a:cubicBezTo>
                  <a:cubicBezTo>
                    <a:pt x="182" y="3317"/>
                    <a:pt x="343" y="3317"/>
                    <a:pt x="525" y="3297"/>
                  </a:cubicBezTo>
                  <a:cubicBezTo>
                    <a:pt x="807" y="3277"/>
                    <a:pt x="1089" y="3237"/>
                    <a:pt x="1372" y="3176"/>
                  </a:cubicBezTo>
                  <a:cubicBezTo>
                    <a:pt x="1553" y="3035"/>
                    <a:pt x="1735" y="2894"/>
                    <a:pt x="1896" y="2773"/>
                  </a:cubicBezTo>
                  <a:cubicBezTo>
                    <a:pt x="2541" y="2289"/>
                    <a:pt x="3186" y="1805"/>
                    <a:pt x="3791" y="1281"/>
                  </a:cubicBezTo>
                  <a:cubicBezTo>
                    <a:pt x="3872" y="1241"/>
                    <a:pt x="4335" y="878"/>
                    <a:pt x="4598" y="555"/>
                  </a:cubicBezTo>
                  <a:cubicBezTo>
                    <a:pt x="4819" y="313"/>
                    <a:pt x="4920" y="71"/>
                    <a:pt x="4638" y="11"/>
                  </a:cubicBezTo>
                  <a:cubicBezTo>
                    <a:pt x="4608" y="4"/>
                    <a:pt x="4578" y="1"/>
                    <a:pt x="4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49"/>
            <p:cNvSpPr/>
            <p:nvPr/>
          </p:nvSpPr>
          <p:spPr>
            <a:xfrm>
              <a:off x="8317564" y="538370"/>
              <a:ext cx="1138115" cy="874276"/>
            </a:xfrm>
            <a:custGeom>
              <a:avLst/>
              <a:gdLst/>
              <a:ahLst/>
              <a:cxnLst/>
              <a:rect l="l" t="t" r="r" b="b"/>
              <a:pathLst>
                <a:path w="10263" h="7884" extrusionOk="0">
                  <a:moveTo>
                    <a:pt x="10243" y="1"/>
                  </a:moveTo>
                  <a:cubicBezTo>
                    <a:pt x="7863" y="1614"/>
                    <a:pt x="5605" y="3368"/>
                    <a:pt x="3226" y="4960"/>
                  </a:cubicBezTo>
                  <a:cubicBezTo>
                    <a:pt x="2420" y="5485"/>
                    <a:pt x="1250" y="6493"/>
                    <a:pt x="0" y="7420"/>
                  </a:cubicBezTo>
                  <a:cubicBezTo>
                    <a:pt x="525" y="7642"/>
                    <a:pt x="1089" y="7803"/>
                    <a:pt x="1674" y="7884"/>
                  </a:cubicBezTo>
                  <a:cubicBezTo>
                    <a:pt x="1835" y="7743"/>
                    <a:pt x="1976" y="7602"/>
                    <a:pt x="2117" y="7481"/>
                  </a:cubicBezTo>
                  <a:cubicBezTo>
                    <a:pt x="4355" y="5525"/>
                    <a:pt x="6755" y="3791"/>
                    <a:pt x="9113" y="1997"/>
                  </a:cubicBezTo>
                  <a:cubicBezTo>
                    <a:pt x="9476" y="1735"/>
                    <a:pt x="9859" y="1452"/>
                    <a:pt x="10222" y="1190"/>
                  </a:cubicBezTo>
                  <a:cubicBezTo>
                    <a:pt x="10243" y="968"/>
                    <a:pt x="10263" y="747"/>
                    <a:pt x="10263" y="525"/>
                  </a:cubicBezTo>
                  <a:cubicBezTo>
                    <a:pt x="10263" y="343"/>
                    <a:pt x="10243" y="162"/>
                    <a:pt x="102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49"/>
            <p:cNvSpPr/>
            <p:nvPr/>
          </p:nvSpPr>
          <p:spPr>
            <a:xfrm>
              <a:off x="8431563" y="-76417"/>
              <a:ext cx="740224" cy="487151"/>
            </a:xfrm>
            <a:custGeom>
              <a:avLst/>
              <a:gdLst/>
              <a:ahLst/>
              <a:cxnLst/>
              <a:rect l="l" t="t" r="r" b="b"/>
              <a:pathLst>
                <a:path w="6675" h="4393" extrusionOk="0">
                  <a:moveTo>
                    <a:pt x="6110" y="0"/>
                  </a:moveTo>
                  <a:cubicBezTo>
                    <a:pt x="5263" y="565"/>
                    <a:pt x="4416" y="1170"/>
                    <a:pt x="3589" y="1734"/>
                  </a:cubicBezTo>
                  <a:cubicBezTo>
                    <a:pt x="2884" y="2218"/>
                    <a:pt x="2178" y="2702"/>
                    <a:pt x="1472" y="3166"/>
                  </a:cubicBezTo>
                  <a:cubicBezTo>
                    <a:pt x="1231" y="3327"/>
                    <a:pt x="1" y="4113"/>
                    <a:pt x="747" y="4355"/>
                  </a:cubicBezTo>
                  <a:cubicBezTo>
                    <a:pt x="826" y="4381"/>
                    <a:pt x="906" y="4392"/>
                    <a:pt x="985" y="4392"/>
                  </a:cubicBezTo>
                  <a:cubicBezTo>
                    <a:pt x="1531" y="4392"/>
                    <a:pt x="2065" y="3843"/>
                    <a:pt x="2400" y="3508"/>
                  </a:cubicBezTo>
                  <a:cubicBezTo>
                    <a:pt x="2924" y="2984"/>
                    <a:pt x="3468" y="2561"/>
                    <a:pt x="4073" y="2137"/>
                  </a:cubicBezTo>
                  <a:cubicBezTo>
                    <a:pt x="4900" y="1532"/>
                    <a:pt x="5787" y="1008"/>
                    <a:pt x="6674" y="464"/>
                  </a:cubicBezTo>
                  <a:cubicBezTo>
                    <a:pt x="6493" y="303"/>
                    <a:pt x="6291" y="141"/>
                    <a:pt x="6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49"/>
            <p:cNvSpPr/>
            <p:nvPr/>
          </p:nvSpPr>
          <p:spPr>
            <a:xfrm>
              <a:off x="7839057" y="-80742"/>
              <a:ext cx="685664" cy="438136"/>
            </a:xfrm>
            <a:custGeom>
              <a:avLst/>
              <a:gdLst/>
              <a:ahLst/>
              <a:cxnLst/>
              <a:rect l="l" t="t" r="r" b="b"/>
              <a:pathLst>
                <a:path w="6183" h="3951" extrusionOk="0">
                  <a:moveTo>
                    <a:pt x="5889" y="0"/>
                  </a:moveTo>
                  <a:cubicBezTo>
                    <a:pt x="5479" y="0"/>
                    <a:pt x="4753" y="404"/>
                    <a:pt x="4598" y="503"/>
                  </a:cubicBezTo>
                  <a:cubicBezTo>
                    <a:pt x="4194" y="725"/>
                    <a:pt x="3771" y="866"/>
                    <a:pt x="3368" y="1088"/>
                  </a:cubicBezTo>
                  <a:cubicBezTo>
                    <a:pt x="2823" y="1410"/>
                    <a:pt x="2299" y="1773"/>
                    <a:pt x="1735" y="2116"/>
                  </a:cubicBezTo>
                  <a:cubicBezTo>
                    <a:pt x="1311" y="2358"/>
                    <a:pt x="868" y="2600"/>
                    <a:pt x="444" y="2862"/>
                  </a:cubicBezTo>
                  <a:cubicBezTo>
                    <a:pt x="263" y="3205"/>
                    <a:pt x="122" y="3567"/>
                    <a:pt x="1" y="3951"/>
                  </a:cubicBezTo>
                  <a:cubicBezTo>
                    <a:pt x="868" y="3406"/>
                    <a:pt x="1755" y="2902"/>
                    <a:pt x="2682" y="2418"/>
                  </a:cubicBezTo>
                  <a:cubicBezTo>
                    <a:pt x="3045" y="2237"/>
                    <a:pt x="3428" y="2076"/>
                    <a:pt x="3791" y="1894"/>
                  </a:cubicBezTo>
                  <a:cubicBezTo>
                    <a:pt x="4134" y="1713"/>
                    <a:pt x="4396" y="1451"/>
                    <a:pt x="4739" y="1289"/>
                  </a:cubicBezTo>
                  <a:cubicBezTo>
                    <a:pt x="4900" y="1209"/>
                    <a:pt x="5122" y="1148"/>
                    <a:pt x="5344" y="1067"/>
                  </a:cubicBezTo>
                  <a:cubicBezTo>
                    <a:pt x="5727" y="926"/>
                    <a:pt x="6130" y="705"/>
                    <a:pt x="6170" y="281"/>
                  </a:cubicBezTo>
                  <a:cubicBezTo>
                    <a:pt x="6182" y="75"/>
                    <a:pt x="6065" y="0"/>
                    <a:pt x="58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49"/>
            <p:cNvSpPr/>
            <p:nvPr/>
          </p:nvSpPr>
          <p:spPr>
            <a:xfrm>
              <a:off x="7803350" y="-36163"/>
              <a:ext cx="894368" cy="1457793"/>
            </a:xfrm>
            <a:custGeom>
              <a:avLst/>
              <a:gdLst/>
              <a:ahLst/>
              <a:cxnLst/>
              <a:rect l="l" t="t" r="r" b="b"/>
              <a:pathLst>
                <a:path w="8065" h="13146" extrusionOk="0">
                  <a:moveTo>
                    <a:pt x="2662" y="0"/>
                  </a:moveTo>
                  <a:cubicBezTo>
                    <a:pt x="1875" y="665"/>
                    <a:pt x="1210" y="1512"/>
                    <a:pt x="766" y="2460"/>
                  </a:cubicBezTo>
                  <a:cubicBezTo>
                    <a:pt x="585" y="2803"/>
                    <a:pt x="444" y="3165"/>
                    <a:pt x="323" y="3549"/>
                  </a:cubicBezTo>
                  <a:cubicBezTo>
                    <a:pt x="182" y="4032"/>
                    <a:pt x="81" y="4536"/>
                    <a:pt x="41" y="5041"/>
                  </a:cubicBezTo>
                  <a:cubicBezTo>
                    <a:pt x="20" y="5262"/>
                    <a:pt x="0" y="5484"/>
                    <a:pt x="0" y="5706"/>
                  </a:cubicBezTo>
                  <a:cubicBezTo>
                    <a:pt x="0" y="6008"/>
                    <a:pt x="20" y="6311"/>
                    <a:pt x="61" y="6593"/>
                  </a:cubicBezTo>
                  <a:cubicBezTo>
                    <a:pt x="182" y="7682"/>
                    <a:pt x="545" y="8690"/>
                    <a:pt x="1089" y="9577"/>
                  </a:cubicBezTo>
                  <a:cubicBezTo>
                    <a:pt x="1654" y="10504"/>
                    <a:pt x="2420" y="11291"/>
                    <a:pt x="3307" y="11895"/>
                  </a:cubicBezTo>
                  <a:cubicBezTo>
                    <a:pt x="3730" y="12178"/>
                    <a:pt x="4174" y="12420"/>
                    <a:pt x="4637" y="12601"/>
                  </a:cubicBezTo>
                  <a:cubicBezTo>
                    <a:pt x="5162" y="12823"/>
                    <a:pt x="5726" y="12984"/>
                    <a:pt x="6311" y="13065"/>
                  </a:cubicBezTo>
                  <a:cubicBezTo>
                    <a:pt x="6694" y="13125"/>
                    <a:pt x="7057" y="13145"/>
                    <a:pt x="7440" y="13145"/>
                  </a:cubicBezTo>
                  <a:cubicBezTo>
                    <a:pt x="7662" y="13145"/>
                    <a:pt x="7863" y="13145"/>
                    <a:pt x="8065" y="13125"/>
                  </a:cubicBezTo>
                  <a:cubicBezTo>
                    <a:pt x="5988" y="11230"/>
                    <a:pt x="4355" y="8912"/>
                    <a:pt x="3549" y="6028"/>
                  </a:cubicBezTo>
                  <a:cubicBezTo>
                    <a:pt x="3045" y="4194"/>
                    <a:pt x="2581" y="1976"/>
                    <a:pt x="266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49"/>
            <p:cNvSpPr/>
            <p:nvPr/>
          </p:nvSpPr>
          <p:spPr>
            <a:xfrm>
              <a:off x="7803350" y="-228450"/>
              <a:ext cx="1652336" cy="1650080"/>
            </a:xfrm>
            <a:custGeom>
              <a:avLst/>
              <a:gdLst/>
              <a:ahLst/>
              <a:cxnLst/>
              <a:rect l="l" t="t" r="r" b="b"/>
              <a:pathLst>
                <a:path w="14900" h="14880" extrusionOk="0">
                  <a:moveTo>
                    <a:pt x="7440" y="0"/>
                  </a:moveTo>
                  <a:cubicBezTo>
                    <a:pt x="5625" y="0"/>
                    <a:pt x="3952" y="645"/>
                    <a:pt x="2662" y="1734"/>
                  </a:cubicBezTo>
                  <a:cubicBezTo>
                    <a:pt x="1875" y="2399"/>
                    <a:pt x="1210" y="3246"/>
                    <a:pt x="766" y="4194"/>
                  </a:cubicBezTo>
                  <a:cubicBezTo>
                    <a:pt x="585" y="4537"/>
                    <a:pt x="444" y="4899"/>
                    <a:pt x="323" y="5283"/>
                  </a:cubicBezTo>
                  <a:cubicBezTo>
                    <a:pt x="182" y="5766"/>
                    <a:pt x="81" y="6270"/>
                    <a:pt x="41" y="6775"/>
                  </a:cubicBezTo>
                  <a:cubicBezTo>
                    <a:pt x="20" y="6996"/>
                    <a:pt x="0" y="7218"/>
                    <a:pt x="0" y="7440"/>
                  </a:cubicBezTo>
                  <a:cubicBezTo>
                    <a:pt x="0" y="7742"/>
                    <a:pt x="20" y="8045"/>
                    <a:pt x="61" y="8327"/>
                  </a:cubicBezTo>
                  <a:cubicBezTo>
                    <a:pt x="182" y="9416"/>
                    <a:pt x="545" y="10424"/>
                    <a:pt x="1089" y="11311"/>
                  </a:cubicBezTo>
                  <a:cubicBezTo>
                    <a:pt x="1291" y="11633"/>
                    <a:pt x="1492" y="11936"/>
                    <a:pt x="1734" y="12218"/>
                  </a:cubicBezTo>
                  <a:cubicBezTo>
                    <a:pt x="1875" y="12379"/>
                    <a:pt x="2037" y="12561"/>
                    <a:pt x="2198" y="12702"/>
                  </a:cubicBezTo>
                  <a:cubicBezTo>
                    <a:pt x="2541" y="13045"/>
                    <a:pt x="2904" y="13367"/>
                    <a:pt x="3307" y="13629"/>
                  </a:cubicBezTo>
                  <a:cubicBezTo>
                    <a:pt x="3730" y="13912"/>
                    <a:pt x="4174" y="14154"/>
                    <a:pt x="4637" y="14335"/>
                  </a:cubicBezTo>
                  <a:cubicBezTo>
                    <a:pt x="5162" y="14557"/>
                    <a:pt x="5726" y="14718"/>
                    <a:pt x="6311" y="14799"/>
                  </a:cubicBezTo>
                  <a:cubicBezTo>
                    <a:pt x="6694" y="14859"/>
                    <a:pt x="7057" y="14879"/>
                    <a:pt x="7440" y="14879"/>
                  </a:cubicBezTo>
                  <a:lnTo>
                    <a:pt x="7541" y="14879"/>
                  </a:lnTo>
                  <a:cubicBezTo>
                    <a:pt x="7722" y="14879"/>
                    <a:pt x="7883" y="14879"/>
                    <a:pt x="8065" y="14859"/>
                  </a:cubicBezTo>
                  <a:cubicBezTo>
                    <a:pt x="8347" y="14839"/>
                    <a:pt x="8629" y="14799"/>
                    <a:pt x="8912" y="14738"/>
                  </a:cubicBezTo>
                  <a:cubicBezTo>
                    <a:pt x="12117" y="14113"/>
                    <a:pt x="14577" y="11412"/>
                    <a:pt x="14859" y="8105"/>
                  </a:cubicBezTo>
                  <a:cubicBezTo>
                    <a:pt x="14880" y="7883"/>
                    <a:pt x="14900" y="7662"/>
                    <a:pt x="14900" y="7440"/>
                  </a:cubicBezTo>
                  <a:cubicBezTo>
                    <a:pt x="14900" y="7258"/>
                    <a:pt x="14880" y="7077"/>
                    <a:pt x="14880" y="6916"/>
                  </a:cubicBezTo>
                  <a:cubicBezTo>
                    <a:pt x="14839" y="6371"/>
                    <a:pt x="14738" y="5867"/>
                    <a:pt x="14597" y="5383"/>
                  </a:cubicBezTo>
                  <a:cubicBezTo>
                    <a:pt x="14295" y="4295"/>
                    <a:pt x="13750" y="3327"/>
                    <a:pt x="13025" y="2500"/>
                  </a:cubicBezTo>
                  <a:cubicBezTo>
                    <a:pt x="12803" y="2258"/>
                    <a:pt x="12581" y="2037"/>
                    <a:pt x="12339" y="1835"/>
                  </a:cubicBezTo>
                  <a:cubicBezTo>
                    <a:pt x="12158" y="1674"/>
                    <a:pt x="11956" y="1512"/>
                    <a:pt x="11775" y="1371"/>
                  </a:cubicBezTo>
                  <a:cubicBezTo>
                    <a:pt x="11513" y="1190"/>
                    <a:pt x="11230" y="1028"/>
                    <a:pt x="10928" y="867"/>
                  </a:cubicBezTo>
                  <a:cubicBezTo>
                    <a:pt x="10464" y="625"/>
                    <a:pt x="9980" y="424"/>
                    <a:pt x="9456" y="283"/>
                  </a:cubicBezTo>
                  <a:cubicBezTo>
                    <a:pt x="8811" y="101"/>
                    <a:pt x="8146" y="0"/>
                    <a:pt x="7440"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49"/>
            <p:cNvSpPr/>
            <p:nvPr/>
          </p:nvSpPr>
          <p:spPr>
            <a:xfrm rot="7721569">
              <a:off x="8979858" y="-10535"/>
              <a:ext cx="407053" cy="686512"/>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3" name="Google Shape;3673;p49"/>
          <p:cNvGrpSpPr/>
          <p:nvPr/>
        </p:nvGrpSpPr>
        <p:grpSpPr>
          <a:xfrm>
            <a:off x="-494611" y="4016643"/>
            <a:ext cx="1831267" cy="1706205"/>
            <a:chOff x="-494611" y="4016643"/>
            <a:chExt cx="1831267" cy="1706205"/>
          </a:xfrm>
        </p:grpSpPr>
        <p:sp>
          <p:nvSpPr>
            <p:cNvPr id="3674" name="Google Shape;3674;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49"/>
            <p:cNvSpPr/>
            <p:nvPr/>
          </p:nvSpPr>
          <p:spPr>
            <a:xfrm>
              <a:off x="387732" y="4016643"/>
              <a:ext cx="651218" cy="253589"/>
            </a:xfrm>
            <a:custGeom>
              <a:avLst/>
              <a:gdLst/>
              <a:ahLst/>
              <a:cxnLst/>
              <a:rect l="l" t="t" r="r" b="b"/>
              <a:pathLst>
                <a:path w="67292" h="26204" extrusionOk="0">
                  <a:moveTo>
                    <a:pt x="12013" y="1"/>
                  </a:moveTo>
                  <a:cubicBezTo>
                    <a:pt x="7926" y="1"/>
                    <a:pt x="3888" y="349"/>
                    <a:pt x="0" y="997"/>
                  </a:cubicBezTo>
                  <a:cubicBezTo>
                    <a:pt x="1147" y="1446"/>
                    <a:pt x="2343" y="1945"/>
                    <a:pt x="3440" y="2493"/>
                  </a:cubicBezTo>
                  <a:cubicBezTo>
                    <a:pt x="10667" y="6132"/>
                    <a:pt x="16200" y="12163"/>
                    <a:pt x="22730" y="16699"/>
                  </a:cubicBezTo>
                  <a:cubicBezTo>
                    <a:pt x="32585" y="23505"/>
                    <a:pt x="43940" y="26204"/>
                    <a:pt x="55488" y="26204"/>
                  </a:cubicBezTo>
                  <a:cubicBezTo>
                    <a:pt x="59417" y="26204"/>
                    <a:pt x="63369" y="25891"/>
                    <a:pt x="67291" y="25322"/>
                  </a:cubicBezTo>
                  <a:cubicBezTo>
                    <a:pt x="53883" y="9820"/>
                    <a:pt x="34094" y="1"/>
                    <a:pt x="12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49"/>
            <p:cNvSpPr/>
            <p:nvPr/>
          </p:nvSpPr>
          <p:spPr>
            <a:xfrm>
              <a:off x="-38687" y="4206642"/>
              <a:ext cx="1164465" cy="274686"/>
            </a:xfrm>
            <a:custGeom>
              <a:avLst/>
              <a:gdLst/>
              <a:ahLst/>
              <a:cxnLst/>
              <a:rect l="l" t="t" r="r" b="b"/>
              <a:pathLst>
                <a:path w="120327" h="28384" extrusionOk="0">
                  <a:moveTo>
                    <a:pt x="12671" y="1"/>
                  </a:moveTo>
                  <a:cubicBezTo>
                    <a:pt x="10436" y="1"/>
                    <a:pt x="8190" y="113"/>
                    <a:pt x="5932" y="356"/>
                  </a:cubicBezTo>
                  <a:cubicBezTo>
                    <a:pt x="3838" y="2349"/>
                    <a:pt x="1844" y="4443"/>
                    <a:pt x="0" y="6686"/>
                  </a:cubicBezTo>
                  <a:cubicBezTo>
                    <a:pt x="1994" y="6736"/>
                    <a:pt x="3938" y="6786"/>
                    <a:pt x="5782" y="6835"/>
                  </a:cubicBezTo>
                  <a:cubicBezTo>
                    <a:pt x="16300" y="6935"/>
                    <a:pt x="26418" y="8082"/>
                    <a:pt x="36337" y="11870"/>
                  </a:cubicBezTo>
                  <a:cubicBezTo>
                    <a:pt x="41372" y="13814"/>
                    <a:pt x="46007" y="16456"/>
                    <a:pt x="50842" y="18748"/>
                  </a:cubicBezTo>
                  <a:cubicBezTo>
                    <a:pt x="56026" y="21191"/>
                    <a:pt x="61360" y="23334"/>
                    <a:pt x="66843" y="24929"/>
                  </a:cubicBezTo>
                  <a:cubicBezTo>
                    <a:pt x="73935" y="27061"/>
                    <a:pt x="81370" y="28384"/>
                    <a:pt x="88788" y="28384"/>
                  </a:cubicBezTo>
                  <a:cubicBezTo>
                    <a:pt x="91953" y="28384"/>
                    <a:pt x="95114" y="28143"/>
                    <a:pt x="98245" y="27621"/>
                  </a:cubicBezTo>
                  <a:cubicBezTo>
                    <a:pt x="106270" y="26225"/>
                    <a:pt x="113647" y="23085"/>
                    <a:pt x="120326" y="18649"/>
                  </a:cubicBezTo>
                  <a:cubicBezTo>
                    <a:pt x="118432" y="15209"/>
                    <a:pt x="116289" y="11970"/>
                    <a:pt x="113946" y="8879"/>
                  </a:cubicBezTo>
                  <a:cubicBezTo>
                    <a:pt x="107417" y="12119"/>
                    <a:pt x="100388" y="14063"/>
                    <a:pt x="93011" y="14561"/>
                  </a:cubicBezTo>
                  <a:cubicBezTo>
                    <a:pt x="91514" y="14664"/>
                    <a:pt x="90023" y="14712"/>
                    <a:pt x="88536" y="14712"/>
                  </a:cubicBezTo>
                  <a:cubicBezTo>
                    <a:pt x="62641" y="14712"/>
                    <a:pt x="38328" y="1"/>
                    <a:pt x="12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49"/>
            <p:cNvSpPr/>
            <p:nvPr/>
          </p:nvSpPr>
          <p:spPr>
            <a:xfrm>
              <a:off x="-202702" y="4333088"/>
              <a:ext cx="1413380" cy="580495"/>
            </a:xfrm>
            <a:custGeom>
              <a:avLst/>
              <a:gdLst/>
              <a:ahLst/>
              <a:cxnLst/>
              <a:rect l="l" t="t" r="r" b="b"/>
              <a:pathLst>
                <a:path w="146048" h="59984" extrusionOk="0">
                  <a:moveTo>
                    <a:pt x="12163" y="0"/>
                  </a:moveTo>
                  <a:cubicBezTo>
                    <a:pt x="10069" y="3140"/>
                    <a:pt x="8225" y="6430"/>
                    <a:pt x="6630" y="9869"/>
                  </a:cubicBezTo>
                  <a:cubicBezTo>
                    <a:pt x="7700" y="9787"/>
                    <a:pt x="8770" y="9750"/>
                    <a:pt x="9841" y="9750"/>
                  </a:cubicBezTo>
                  <a:cubicBezTo>
                    <a:pt x="10714" y="9750"/>
                    <a:pt x="11588" y="9775"/>
                    <a:pt x="12462" y="9820"/>
                  </a:cubicBezTo>
                  <a:cubicBezTo>
                    <a:pt x="19540" y="10119"/>
                    <a:pt x="26369" y="12113"/>
                    <a:pt x="32799" y="14954"/>
                  </a:cubicBezTo>
                  <a:cubicBezTo>
                    <a:pt x="40774" y="18543"/>
                    <a:pt x="47752" y="23577"/>
                    <a:pt x="55130" y="28013"/>
                  </a:cubicBezTo>
                  <a:cubicBezTo>
                    <a:pt x="69884" y="36936"/>
                    <a:pt x="86083" y="42468"/>
                    <a:pt x="103081" y="44961"/>
                  </a:cubicBezTo>
                  <a:cubicBezTo>
                    <a:pt x="104127" y="45110"/>
                    <a:pt x="103729" y="46606"/>
                    <a:pt x="102831" y="46705"/>
                  </a:cubicBezTo>
                  <a:cubicBezTo>
                    <a:pt x="101633" y="46800"/>
                    <a:pt x="100435" y="46845"/>
                    <a:pt x="99238" y="46845"/>
                  </a:cubicBezTo>
                  <a:cubicBezTo>
                    <a:pt x="92916" y="46845"/>
                    <a:pt x="86628" y="45598"/>
                    <a:pt x="80551" y="43964"/>
                  </a:cubicBezTo>
                  <a:cubicBezTo>
                    <a:pt x="63790" y="39519"/>
                    <a:pt x="43081" y="29555"/>
                    <a:pt x="24395" y="29555"/>
                  </a:cubicBezTo>
                  <a:cubicBezTo>
                    <a:pt x="15629" y="29555"/>
                    <a:pt x="7309" y="31748"/>
                    <a:pt x="51" y="37733"/>
                  </a:cubicBezTo>
                  <a:cubicBezTo>
                    <a:pt x="1" y="38630"/>
                    <a:pt x="1" y="39478"/>
                    <a:pt x="1" y="40325"/>
                  </a:cubicBezTo>
                  <a:cubicBezTo>
                    <a:pt x="1" y="42817"/>
                    <a:pt x="150" y="45260"/>
                    <a:pt x="350" y="47652"/>
                  </a:cubicBezTo>
                  <a:cubicBezTo>
                    <a:pt x="6231" y="42817"/>
                    <a:pt x="13957" y="40873"/>
                    <a:pt x="21783" y="40823"/>
                  </a:cubicBezTo>
                  <a:cubicBezTo>
                    <a:pt x="21882" y="40823"/>
                    <a:pt x="21981" y="40823"/>
                    <a:pt x="22080" y="40823"/>
                  </a:cubicBezTo>
                  <a:cubicBezTo>
                    <a:pt x="32248" y="40823"/>
                    <a:pt x="42362" y="43349"/>
                    <a:pt x="51840" y="46755"/>
                  </a:cubicBezTo>
                  <a:cubicBezTo>
                    <a:pt x="62357" y="50493"/>
                    <a:pt x="71977" y="56624"/>
                    <a:pt x="82993" y="58868"/>
                  </a:cubicBezTo>
                  <a:cubicBezTo>
                    <a:pt x="86812" y="59629"/>
                    <a:pt x="90670" y="59983"/>
                    <a:pt x="94526" y="59983"/>
                  </a:cubicBezTo>
                  <a:cubicBezTo>
                    <a:pt x="105820" y="59983"/>
                    <a:pt x="117100" y="56944"/>
                    <a:pt x="127355" y="52188"/>
                  </a:cubicBezTo>
                  <a:cubicBezTo>
                    <a:pt x="134583" y="48849"/>
                    <a:pt x="140664" y="44313"/>
                    <a:pt x="146047" y="38830"/>
                  </a:cubicBezTo>
                  <a:cubicBezTo>
                    <a:pt x="145948" y="34892"/>
                    <a:pt x="145549" y="31054"/>
                    <a:pt x="144901" y="27315"/>
                  </a:cubicBezTo>
                  <a:cubicBezTo>
                    <a:pt x="136726" y="32051"/>
                    <a:pt x="127704" y="35241"/>
                    <a:pt x="118383" y="36636"/>
                  </a:cubicBezTo>
                  <a:cubicBezTo>
                    <a:pt x="114548" y="37226"/>
                    <a:pt x="110651" y="37551"/>
                    <a:pt x="106759" y="37551"/>
                  </a:cubicBezTo>
                  <a:cubicBezTo>
                    <a:pt x="100129" y="37551"/>
                    <a:pt x="93511" y="36610"/>
                    <a:pt x="87230" y="34443"/>
                  </a:cubicBezTo>
                  <a:cubicBezTo>
                    <a:pt x="77959" y="31253"/>
                    <a:pt x="69834" y="25770"/>
                    <a:pt x="61958" y="20138"/>
                  </a:cubicBezTo>
                  <a:cubicBezTo>
                    <a:pt x="53435" y="14057"/>
                    <a:pt x="44861" y="7876"/>
                    <a:pt x="34942" y="4187"/>
                  </a:cubicBezTo>
                  <a:cubicBezTo>
                    <a:pt x="27615" y="1396"/>
                    <a:pt x="19939" y="449"/>
                    <a:pt x="12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49"/>
            <p:cNvSpPr/>
            <p:nvPr/>
          </p:nvSpPr>
          <p:spPr>
            <a:xfrm>
              <a:off x="-191118" y="4836850"/>
              <a:ext cx="1330405" cy="593657"/>
            </a:xfrm>
            <a:custGeom>
              <a:avLst/>
              <a:gdLst/>
              <a:ahLst/>
              <a:cxnLst/>
              <a:rect l="l" t="t" r="r" b="b"/>
              <a:pathLst>
                <a:path w="137474" h="61344" extrusionOk="0">
                  <a:moveTo>
                    <a:pt x="14363" y="0"/>
                  </a:moveTo>
                  <a:cubicBezTo>
                    <a:pt x="9577" y="0"/>
                    <a:pt x="4753" y="636"/>
                    <a:pt x="0" y="1529"/>
                  </a:cubicBezTo>
                  <a:cubicBezTo>
                    <a:pt x="1196" y="7959"/>
                    <a:pt x="3190" y="14090"/>
                    <a:pt x="5932" y="19822"/>
                  </a:cubicBezTo>
                  <a:cubicBezTo>
                    <a:pt x="9869" y="18198"/>
                    <a:pt x="14105" y="17467"/>
                    <a:pt x="18395" y="17467"/>
                  </a:cubicBezTo>
                  <a:cubicBezTo>
                    <a:pt x="19373" y="17467"/>
                    <a:pt x="20353" y="17505"/>
                    <a:pt x="21334" y="17579"/>
                  </a:cubicBezTo>
                  <a:cubicBezTo>
                    <a:pt x="35091" y="18526"/>
                    <a:pt x="49297" y="24757"/>
                    <a:pt x="60562" y="32533"/>
                  </a:cubicBezTo>
                  <a:cubicBezTo>
                    <a:pt x="67142" y="37069"/>
                    <a:pt x="73671" y="42352"/>
                    <a:pt x="81646" y="44147"/>
                  </a:cubicBezTo>
                  <a:cubicBezTo>
                    <a:pt x="83830" y="44640"/>
                    <a:pt x="85978" y="44851"/>
                    <a:pt x="88100" y="44851"/>
                  </a:cubicBezTo>
                  <a:cubicBezTo>
                    <a:pt x="94991" y="44851"/>
                    <a:pt x="101619" y="42627"/>
                    <a:pt x="108364" y="40608"/>
                  </a:cubicBezTo>
                  <a:cubicBezTo>
                    <a:pt x="108458" y="40579"/>
                    <a:pt x="108549" y="40566"/>
                    <a:pt x="108634" y="40566"/>
                  </a:cubicBezTo>
                  <a:cubicBezTo>
                    <a:pt x="109443" y="40566"/>
                    <a:pt x="109778" y="41752"/>
                    <a:pt x="109012" y="42203"/>
                  </a:cubicBezTo>
                  <a:cubicBezTo>
                    <a:pt x="102382" y="46489"/>
                    <a:pt x="94855" y="49181"/>
                    <a:pt x="87080" y="50377"/>
                  </a:cubicBezTo>
                  <a:cubicBezTo>
                    <a:pt x="83943" y="50846"/>
                    <a:pt x="80785" y="51072"/>
                    <a:pt x="77625" y="51072"/>
                  </a:cubicBezTo>
                  <a:cubicBezTo>
                    <a:pt x="74056" y="51072"/>
                    <a:pt x="70485" y="50783"/>
                    <a:pt x="66942" y="50228"/>
                  </a:cubicBezTo>
                  <a:cubicBezTo>
                    <a:pt x="62007" y="49480"/>
                    <a:pt x="57422" y="47586"/>
                    <a:pt x="52786" y="45792"/>
                  </a:cubicBezTo>
                  <a:cubicBezTo>
                    <a:pt x="47058" y="43610"/>
                    <a:pt x="39255" y="40262"/>
                    <a:pt x="32232" y="40262"/>
                  </a:cubicBezTo>
                  <a:cubicBezTo>
                    <a:pt x="28987" y="40262"/>
                    <a:pt x="25908" y="40976"/>
                    <a:pt x="23278" y="42851"/>
                  </a:cubicBezTo>
                  <a:cubicBezTo>
                    <a:pt x="36188" y="54315"/>
                    <a:pt x="53185" y="61343"/>
                    <a:pt x="71827" y="61343"/>
                  </a:cubicBezTo>
                  <a:cubicBezTo>
                    <a:pt x="100687" y="61343"/>
                    <a:pt x="125610" y="44595"/>
                    <a:pt x="137473" y="20321"/>
                  </a:cubicBezTo>
                  <a:lnTo>
                    <a:pt x="137473" y="20321"/>
                  </a:lnTo>
                  <a:cubicBezTo>
                    <a:pt x="128401" y="24906"/>
                    <a:pt x="119180" y="29243"/>
                    <a:pt x="109360" y="31785"/>
                  </a:cubicBezTo>
                  <a:cubicBezTo>
                    <a:pt x="104182" y="33117"/>
                    <a:pt x="98877" y="33854"/>
                    <a:pt x="93580" y="33854"/>
                  </a:cubicBezTo>
                  <a:cubicBezTo>
                    <a:pt x="88372" y="33854"/>
                    <a:pt x="83173" y="33142"/>
                    <a:pt x="78107" y="31586"/>
                  </a:cubicBezTo>
                  <a:cubicBezTo>
                    <a:pt x="68986" y="28794"/>
                    <a:pt x="61060" y="23261"/>
                    <a:pt x="53434" y="17629"/>
                  </a:cubicBezTo>
                  <a:cubicBezTo>
                    <a:pt x="45907" y="12046"/>
                    <a:pt x="38281" y="6015"/>
                    <a:pt x="29409" y="2626"/>
                  </a:cubicBezTo>
                  <a:cubicBezTo>
                    <a:pt x="24523" y="723"/>
                    <a:pt x="19464" y="0"/>
                    <a:pt x="143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49"/>
            <p:cNvSpPr/>
            <p:nvPr/>
          </p:nvSpPr>
          <p:spPr>
            <a:xfrm rot="-2851703">
              <a:off x="-87848" y="4277862"/>
              <a:ext cx="706876" cy="1413973"/>
            </a:xfrm>
            <a:prstGeom prst="moon">
              <a:avLst>
                <a:gd name="adj" fmla="val 50000"/>
              </a:avLst>
            </a:pr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49"/>
            <p:cNvSpPr/>
            <p:nvPr/>
          </p:nvSpPr>
          <p:spPr>
            <a:xfrm>
              <a:off x="-271683" y="4016643"/>
              <a:ext cx="1551342" cy="1413738"/>
            </a:xfrm>
            <a:custGeom>
              <a:avLst/>
              <a:gdLst/>
              <a:ahLst/>
              <a:cxnLst/>
              <a:rect l="l" t="t" r="r" b="b"/>
              <a:pathLst>
                <a:path w="160304" h="146085" extrusionOk="0">
                  <a:moveTo>
                    <a:pt x="80152" y="1"/>
                  </a:moveTo>
                  <a:cubicBezTo>
                    <a:pt x="61460" y="1"/>
                    <a:pt x="42768" y="7128"/>
                    <a:pt x="28512" y="21384"/>
                  </a:cubicBezTo>
                  <a:cubicBezTo>
                    <a:pt x="1" y="49946"/>
                    <a:pt x="1" y="96152"/>
                    <a:pt x="28512" y="124664"/>
                  </a:cubicBezTo>
                  <a:cubicBezTo>
                    <a:pt x="42768" y="138945"/>
                    <a:pt x="61460" y="146085"/>
                    <a:pt x="80152" y="146085"/>
                  </a:cubicBezTo>
                  <a:cubicBezTo>
                    <a:pt x="98844" y="146085"/>
                    <a:pt x="117536" y="138945"/>
                    <a:pt x="131792" y="124664"/>
                  </a:cubicBezTo>
                  <a:cubicBezTo>
                    <a:pt x="160303" y="96152"/>
                    <a:pt x="160303" y="49946"/>
                    <a:pt x="131792" y="21384"/>
                  </a:cubicBezTo>
                  <a:cubicBezTo>
                    <a:pt x="117536" y="7128"/>
                    <a:pt x="98844" y="1"/>
                    <a:pt x="80152" y="1"/>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49"/>
            <p:cNvSpPr/>
            <p:nvPr/>
          </p:nvSpPr>
          <p:spPr>
            <a:xfrm rot="8100000">
              <a:off x="746491" y="4226102"/>
              <a:ext cx="407064" cy="686501"/>
            </a:xfrm>
            <a:custGeom>
              <a:avLst/>
              <a:gdLst/>
              <a:ahLst/>
              <a:cxnLst/>
              <a:rect l="l" t="t" r="r" b="b"/>
              <a:pathLst>
                <a:path w="4964" h="8372" extrusionOk="0">
                  <a:moveTo>
                    <a:pt x="3971" y="0"/>
                  </a:moveTo>
                  <a:cubicBezTo>
                    <a:pt x="3872" y="0"/>
                    <a:pt x="3771" y="24"/>
                    <a:pt x="3674" y="79"/>
                  </a:cubicBezTo>
                  <a:cubicBezTo>
                    <a:pt x="2316" y="816"/>
                    <a:pt x="1255" y="2316"/>
                    <a:pt x="712" y="3726"/>
                  </a:cubicBezTo>
                  <a:cubicBezTo>
                    <a:pt x="156" y="5161"/>
                    <a:pt x="1" y="6791"/>
                    <a:pt x="441" y="8278"/>
                  </a:cubicBezTo>
                  <a:cubicBezTo>
                    <a:pt x="458" y="8342"/>
                    <a:pt x="509" y="8372"/>
                    <a:pt x="561" y="8372"/>
                  </a:cubicBezTo>
                  <a:cubicBezTo>
                    <a:pt x="625" y="8372"/>
                    <a:pt x="692" y="8325"/>
                    <a:pt x="699" y="8239"/>
                  </a:cubicBezTo>
                  <a:cubicBezTo>
                    <a:pt x="738" y="6804"/>
                    <a:pt x="1023" y="5420"/>
                    <a:pt x="1708" y="4153"/>
                  </a:cubicBezTo>
                  <a:cubicBezTo>
                    <a:pt x="2406" y="2860"/>
                    <a:pt x="3337" y="2006"/>
                    <a:pt x="4462" y="1101"/>
                  </a:cubicBezTo>
                  <a:cubicBezTo>
                    <a:pt x="4964" y="698"/>
                    <a:pt x="4500" y="0"/>
                    <a:pt x="397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233" name="Rectangle 1"/>
          <p:cNvSpPr>
            <a:spLocks noChangeArrowheads="1"/>
          </p:cNvSpPr>
          <p:nvPr/>
        </p:nvSpPr>
        <p:spPr bwMode="auto">
          <a:xfrm>
            <a:off x="1295400" y="1885950"/>
            <a:ext cx="58674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93725" algn="l"/>
                <a:tab pos="1992313" algn="l"/>
              </a:tabLst>
            </a:pP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berisi</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langkah-langkah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untuk</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menentukan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banyaknya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 sampling yang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akan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dipilih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cara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memilih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unit-unit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itu</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dalam</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disebut</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plan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Dengan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perkataan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lain,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dapat</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pula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dikatakan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rencana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adalah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sebuah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gambaran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yang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menyangkut</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kepada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tab pos="593725" algn="l"/>
                <a:tab pos="1992313" algn="l"/>
              </a:tabLst>
            </a:pP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992313" algn="l"/>
              </a:tabLst>
            </a:pP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Penentuan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sasaran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penentuan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populasi</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penelitian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992313" algn="l"/>
              </a:tabLst>
            </a:pP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Penentuan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bentuk</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992313" algn="l"/>
              </a:tabLst>
            </a:pP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Penentuan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ukuran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sampel</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93725" algn="l"/>
                <a:tab pos="1992313" algn="l"/>
              </a:tabLst>
            </a:pP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Penentuan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cara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memilih</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satuan</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sampling.</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De Vuelta al Cole! by Slidesgo">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TotalTime>
  <Words>2554</Words>
  <Application>Microsoft Office PowerPoint</Application>
  <PresentationFormat>On-screen Show (16:9)</PresentationFormat>
  <Paragraphs>215</Paragraphs>
  <Slides>30</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Staatliches</vt:lpstr>
      <vt:lpstr>Montserrat</vt:lpstr>
      <vt:lpstr>Calibri</vt:lpstr>
      <vt:lpstr>Times New Roman</vt:lpstr>
      <vt:lpstr>¡De Vuelta al Cole! by Slidesgo</vt:lpstr>
      <vt:lpstr>sampling</vt:lpstr>
      <vt:lpstr>Kelompok 11</vt:lpstr>
      <vt:lpstr>STATISTIKA</vt:lpstr>
      <vt:lpstr>01.</vt:lpstr>
      <vt:lpstr>Slide 5</vt:lpstr>
      <vt:lpstr>ALASAN SAMPLING </vt:lpstr>
      <vt:lpstr>Slide 7</vt:lpstr>
      <vt:lpstr>03.</vt:lpstr>
      <vt:lpstr>RANCANGAN SAMPLING</vt:lpstr>
      <vt:lpstr>RANCANGAN SAMPLING</vt:lpstr>
      <vt:lpstr>Ukuran populasi dan ukuran sampel</vt:lpstr>
      <vt:lpstr>Ukuran populasi dan ukuran sampel</vt:lpstr>
      <vt:lpstr>Ukuran populasi dan ukuran sampel</vt:lpstr>
      <vt:lpstr>Ukuran populasi dan ukuran sampel</vt:lpstr>
      <vt:lpstr>Slide 15</vt:lpstr>
      <vt:lpstr>Ukuran populasi dan ukuran sampel</vt:lpstr>
      <vt:lpstr>Ukuran populasi dan ukuran sampel</vt:lpstr>
      <vt:lpstr>04.</vt:lpstr>
      <vt:lpstr>JENIS-JENIS TEKNIK SAMPLING</vt:lpstr>
      <vt:lpstr>SAMPLING MENURUT PROSES MEMILIHNYA</vt:lpstr>
      <vt:lpstr>SAMPLING MENURUT PROSES MEMILIHNYA</vt:lpstr>
      <vt:lpstr>SAMPLING MENURUT PELUANG PEMILIHANNYA</vt:lpstr>
      <vt:lpstr>Sampling menurut peluang pemilihannya</vt:lpstr>
      <vt:lpstr>2.   Sampling Probabilitas</vt:lpstr>
      <vt:lpstr>Sampling menurut peluang pemilihnya</vt:lpstr>
      <vt:lpstr>Sampling menurut peluang pemilihnya</vt:lpstr>
      <vt:lpstr>Sampling menurut peluang pemilihnya</vt:lpstr>
      <vt:lpstr>Sampling menurut peluang pemilihnya</vt:lpstr>
      <vt:lpstr>Sampling menurut peluang pemilihnya</vt:lpstr>
      <vt:lpstr>Terima 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sampling</dc:title>
  <dc:creator>ACER</dc:creator>
  <cp:lastModifiedBy>ACER</cp:lastModifiedBy>
  <cp:revision>31</cp:revision>
  <dcterms:modified xsi:type="dcterms:W3CDTF">2021-09-26T10:35:55Z</dcterms:modified>
</cp:coreProperties>
</file>