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6B7BB-7C90-4932-A37A-2F6B3D70E0C5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241C4-B364-4FC8-ADE5-5D42FEA826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963" y="914400"/>
            <a:ext cx="745807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4875" y="895350"/>
            <a:ext cx="733425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25" y="785813"/>
            <a:ext cx="752475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675" y="690563"/>
            <a:ext cx="7486650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681038"/>
            <a:ext cx="7600950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013" y="781050"/>
            <a:ext cx="7419975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050" y="690563"/>
            <a:ext cx="7581900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938213"/>
            <a:ext cx="7286625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795338"/>
            <a:ext cx="757237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5563" y="1990725"/>
            <a:ext cx="39528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2488" y="1038225"/>
            <a:ext cx="7439025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" y="1090613"/>
            <a:ext cx="7639050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575" y="738188"/>
            <a:ext cx="756285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On-screen Show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BETTY</dc:creator>
  <cp:lastModifiedBy>BETTY</cp:lastModifiedBy>
  <cp:revision>1</cp:revision>
  <dcterms:created xsi:type="dcterms:W3CDTF">2020-11-14T06:24:38Z</dcterms:created>
  <dcterms:modified xsi:type="dcterms:W3CDTF">2020-11-14T06:32:28Z</dcterms:modified>
</cp:coreProperties>
</file>