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66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6B7BB-7C90-4932-A37A-2F6B3D70E0C5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241C4-B364-4FC8-ADE5-5D42FEA826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6B7BB-7C90-4932-A37A-2F6B3D70E0C5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241C4-B364-4FC8-ADE5-5D42FEA826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6B7BB-7C90-4932-A37A-2F6B3D70E0C5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241C4-B364-4FC8-ADE5-5D42FEA826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6B7BB-7C90-4932-A37A-2F6B3D70E0C5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241C4-B364-4FC8-ADE5-5D42FEA826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6B7BB-7C90-4932-A37A-2F6B3D70E0C5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241C4-B364-4FC8-ADE5-5D42FEA826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6B7BB-7C90-4932-A37A-2F6B3D70E0C5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241C4-B364-4FC8-ADE5-5D42FEA826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6B7BB-7C90-4932-A37A-2F6B3D70E0C5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241C4-B364-4FC8-ADE5-5D42FEA826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6B7BB-7C90-4932-A37A-2F6B3D70E0C5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241C4-B364-4FC8-ADE5-5D42FEA826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6B7BB-7C90-4932-A37A-2F6B3D70E0C5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241C4-B364-4FC8-ADE5-5D42FEA826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6B7BB-7C90-4932-A37A-2F6B3D70E0C5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241C4-B364-4FC8-ADE5-5D42FEA826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6B7BB-7C90-4932-A37A-2F6B3D70E0C5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241C4-B364-4FC8-ADE5-5D42FEA826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6B7BB-7C90-4932-A37A-2F6B3D70E0C5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9241C4-B364-4FC8-ADE5-5D42FEA8264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2963" y="914400"/>
            <a:ext cx="7458075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4875" y="895350"/>
            <a:ext cx="7334250" cy="506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9625" y="785813"/>
            <a:ext cx="7524750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675" y="690563"/>
            <a:ext cx="7486650" cy="547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5" y="681038"/>
            <a:ext cx="7600950" cy="549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781050"/>
            <a:ext cx="7419975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1050" y="690563"/>
            <a:ext cx="7581900" cy="547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88" y="938213"/>
            <a:ext cx="7286625" cy="498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795338"/>
            <a:ext cx="7572375" cy="526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5563" y="1990725"/>
            <a:ext cx="3952875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2488" y="1038225"/>
            <a:ext cx="7439025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2475" y="1090613"/>
            <a:ext cx="7639050" cy="467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0575" y="738188"/>
            <a:ext cx="7562850" cy="538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On-screen Show (4:3)</PresentationFormat>
  <Paragraphs>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BETTY</dc:creator>
  <cp:lastModifiedBy>BETTY</cp:lastModifiedBy>
  <cp:revision>1</cp:revision>
  <dcterms:created xsi:type="dcterms:W3CDTF">2020-11-14T06:24:38Z</dcterms:created>
  <dcterms:modified xsi:type="dcterms:W3CDTF">2020-11-14T06:32:28Z</dcterms:modified>
</cp:coreProperties>
</file>